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7"/>
  </p:notesMasterIdLst>
  <p:sldIdLst>
    <p:sldId id="258" r:id="rId3"/>
    <p:sldId id="264" r:id="rId4"/>
    <p:sldId id="265" r:id="rId5"/>
    <p:sldId id="285" r:id="rId6"/>
    <p:sldId id="268" r:id="rId7"/>
    <p:sldId id="271" r:id="rId8"/>
    <p:sldId id="286" r:id="rId9"/>
    <p:sldId id="272" r:id="rId10"/>
    <p:sldId id="277" r:id="rId11"/>
    <p:sldId id="275" r:id="rId12"/>
    <p:sldId id="279" r:id="rId13"/>
    <p:sldId id="283" r:id="rId14"/>
    <p:sldId id="281" r:id="rId15"/>
    <p:sldId id="284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85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5707D-FD2C-4A9A-B19D-C404A61439E4}" type="datetimeFigureOut">
              <a:rPr lang="en-ZA" smtClean="0"/>
              <a:t>2025/08/21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A0A23-BD14-42AA-9509-D29F4EBDA5B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6656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43D71-AA78-5D41-39E3-916CFC04B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E33C3A-64B5-FD95-29F2-0C6C42116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8182C-A983-1B64-A7EF-D27E1ECF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170AF-011E-7646-0ECF-3251D6EC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1263C-C3B6-55EE-2358-EA80D8EC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58275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0A37DB-A3F0-C6A1-44FC-0E51C80D0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014D97-838D-6F29-45CA-B5147932F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2878B-6BD8-7DF4-404F-DFB04FD3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72BE3-B243-45F0-25E1-931F8A609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10851-B93E-DCFD-5D4E-7CD9A5640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3521522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nch - Ver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2C7357-7361-AB19-2B02-141FB169A8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" y="1"/>
            <a:ext cx="12192003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BE0B3-1403-BD76-A0B7-DEB2FCAE0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B264462-9C67-C87A-E579-1FD481ED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masis MT Pro Black" panose="02040A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D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CACABEF-0040-9CB9-23D4-7E7B9EB22A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87" y="82912"/>
            <a:ext cx="6284928" cy="835134"/>
          </a:xfrm>
          <a:prstGeom prst="rect">
            <a:avLst/>
          </a:prstGeom>
          <a:noFill/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47165CA1-4495-0391-2489-6AFF61D1846C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42" name="Picture 41" descr="A logo with blue text&#10;&#10;AI-generated content may be incorrect.">
            <a:extLst>
              <a:ext uri="{FF2B5EF4-FFF2-40B4-BE49-F238E27FC236}">
                <a16:creationId xmlns:a16="http://schemas.microsoft.com/office/drawing/2014/main" id="{A263FD73-DBC1-F40D-C7F4-5E6C39AD0B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3FDB9C4-053C-2BC7-9D7F-8087548F414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44" name="Picture 43" descr="A close-up of a logo&#10;&#10;AI-generated content may be incorrect.">
            <a:extLst>
              <a:ext uri="{FF2B5EF4-FFF2-40B4-BE49-F238E27FC236}">
                <a16:creationId xmlns:a16="http://schemas.microsoft.com/office/drawing/2014/main" id="{2F212BA2-BC59-5FBB-5F68-06A1FCCE667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45" name="Picture 44" descr="A green and black logo&#10;&#10;AI-generated content may be incorrect.">
            <a:extLst>
              <a:ext uri="{FF2B5EF4-FFF2-40B4-BE49-F238E27FC236}">
                <a16:creationId xmlns:a16="http://schemas.microsoft.com/office/drawing/2014/main" id="{65A1C96E-2931-11CA-31D5-AC28B321FC3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46" name="Picture 45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E11C2E4A-982A-7897-74D2-C2C46CCCD48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47" name="Picture 46" descr="A blue and black logo">
            <a:extLst>
              <a:ext uri="{FF2B5EF4-FFF2-40B4-BE49-F238E27FC236}">
                <a16:creationId xmlns:a16="http://schemas.microsoft.com/office/drawing/2014/main" id="{E2D988C8-B439-2A63-86F2-2FF3FBE3B85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48" name="Picture 47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4BB6A784-E9D1-DF51-EF6A-2F29D3DEFFE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42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nch - Intercallai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t earth with clouds and water&#10;&#10;AI-generated content may be incorrect.">
            <a:extLst>
              <a:ext uri="{FF2B5EF4-FFF2-40B4-BE49-F238E27FC236}">
                <a16:creationId xmlns:a16="http://schemas.microsoft.com/office/drawing/2014/main" id="{E09E01B7-3745-152A-B486-21DE198E3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82" y="271267"/>
            <a:ext cx="6161266" cy="6315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BE0B3-1403-BD76-A0B7-DEB2FCAE0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B264462-9C67-C87A-E579-1FD481ED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masis MT Pro Black" panose="02040A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D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CACABEF-0040-9CB9-23D4-7E7B9EB22A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87" y="82912"/>
            <a:ext cx="6284928" cy="83513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5B718-28B6-403D-BA5E-B0EAA4F0953D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13" name="Picture 12" descr="A logo with blue text&#10;&#10;AI-generated content may be incorrect.">
            <a:extLst>
              <a:ext uri="{FF2B5EF4-FFF2-40B4-BE49-F238E27FC236}">
                <a16:creationId xmlns:a16="http://schemas.microsoft.com/office/drawing/2014/main" id="{40957370-9E8D-9B51-5C76-4EDD2A7EA9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043A01-EA55-D0FC-3940-4614D3FE2C3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15" name="Picture 14" descr="A close-up of a logo&#10;&#10;AI-generated content may be incorrect.">
            <a:extLst>
              <a:ext uri="{FF2B5EF4-FFF2-40B4-BE49-F238E27FC236}">
                <a16:creationId xmlns:a16="http://schemas.microsoft.com/office/drawing/2014/main" id="{631CCE93-BA00-5212-15B8-2944E441780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16" name="Picture 15" descr="A green and black logo&#10;&#10;AI-generated content may be incorrect.">
            <a:extLst>
              <a:ext uri="{FF2B5EF4-FFF2-40B4-BE49-F238E27FC236}">
                <a16:creationId xmlns:a16="http://schemas.microsoft.com/office/drawing/2014/main" id="{02C4EA32-CC07-1D88-4111-0C37245768C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17" name="Picture 16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BBCAB22B-8EA5-48EB-A5F7-AFA6F81C367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18" name="Picture 17" descr="A blue and black logo">
            <a:extLst>
              <a:ext uri="{FF2B5EF4-FFF2-40B4-BE49-F238E27FC236}">
                <a16:creationId xmlns:a16="http://schemas.microsoft.com/office/drawing/2014/main" id="{33ACFCD8-D320-FF71-16AF-149A6C38C82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20" name="Picture 19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81F4FDC8-E5DA-D8AA-64C9-B0C51FC5E79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45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lish ver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2C7357-7361-AB19-2B02-141FB169A8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" y="1"/>
            <a:ext cx="12192003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BE0B3-1403-BD76-A0B7-DEB2FCAE0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B264462-9C67-C87A-E579-1FD481ED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masis MT Pro Black" panose="02040A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9A2FC4-BE87-96BF-AA76-C2497B5C6C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97" y="75920"/>
            <a:ext cx="6272038" cy="833423"/>
          </a:xfrm>
          <a:prstGeom prst="rect">
            <a:avLst/>
          </a:prstGeom>
          <a:noFill/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BC95F5C-59BF-C027-66E3-BD92DF01A5BD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32" name="Picture 31" descr="A logo with blue text&#10;&#10;AI-generated content may be incorrect.">
            <a:extLst>
              <a:ext uri="{FF2B5EF4-FFF2-40B4-BE49-F238E27FC236}">
                <a16:creationId xmlns:a16="http://schemas.microsoft.com/office/drawing/2014/main" id="{4D1FBC95-C95F-88E5-9817-88AA6B3C65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02808E8-2775-0E05-A467-5088EC839F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34" name="Picture 33" descr="A close-up of a logo&#10;&#10;AI-generated content may be incorrect.">
            <a:extLst>
              <a:ext uri="{FF2B5EF4-FFF2-40B4-BE49-F238E27FC236}">
                <a16:creationId xmlns:a16="http://schemas.microsoft.com/office/drawing/2014/main" id="{BC8ADE8C-1232-2DE9-2A4A-6A257D996BE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35" name="Picture 34" descr="A green and black logo&#10;&#10;AI-generated content may be incorrect.">
            <a:extLst>
              <a:ext uri="{FF2B5EF4-FFF2-40B4-BE49-F238E27FC236}">
                <a16:creationId xmlns:a16="http://schemas.microsoft.com/office/drawing/2014/main" id="{DB08A5AB-FDB4-8B3A-A920-31692C309D7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36" name="Picture 35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DD29C92A-2382-8623-A3A2-4D46DB9C46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37" name="Picture 36" descr="A blue and black logo">
            <a:extLst>
              <a:ext uri="{FF2B5EF4-FFF2-40B4-BE49-F238E27FC236}">
                <a16:creationId xmlns:a16="http://schemas.microsoft.com/office/drawing/2014/main" id="{37696B2E-C842-FF7C-F829-575AA2C690C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38" name="Picture 37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74CBFBB5-C005-CB8F-608E-8518BBBF587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23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lish - Inter la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t earth with clouds and water&#10;&#10;AI-generated content may be incorrect.">
            <a:extLst>
              <a:ext uri="{FF2B5EF4-FFF2-40B4-BE49-F238E27FC236}">
                <a16:creationId xmlns:a16="http://schemas.microsoft.com/office/drawing/2014/main" id="{E09E01B7-3745-152A-B486-21DE198E3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82" y="271267"/>
            <a:ext cx="6161266" cy="6315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BE0B3-1403-BD76-A0B7-DEB2FCAE0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B264462-9C67-C87A-E579-1FD481ED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masis MT Pro Black" panose="02040A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D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6D3BFF-FA61-BEE9-76A6-94B87148CA75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26" name="Picture 25" descr="A logo with blue text&#10;&#10;AI-generated content may be incorrect.">
            <a:extLst>
              <a:ext uri="{FF2B5EF4-FFF2-40B4-BE49-F238E27FC236}">
                <a16:creationId xmlns:a16="http://schemas.microsoft.com/office/drawing/2014/main" id="{211F7896-B1AC-141E-F9F9-3993B6C160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34F483-F21F-5D43-03EE-EF4BBE8E51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28" name="Picture 27" descr="A close-up of a logo&#10;&#10;AI-generated content may be incorrect.">
            <a:extLst>
              <a:ext uri="{FF2B5EF4-FFF2-40B4-BE49-F238E27FC236}">
                <a16:creationId xmlns:a16="http://schemas.microsoft.com/office/drawing/2014/main" id="{5FB8D8C7-F7D1-E711-6FB1-F96CC49BE5C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ACABEF-0040-9CB9-23D4-7E7B9EB22A2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91" y="82912"/>
            <a:ext cx="6284919" cy="835134"/>
          </a:xfrm>
          <a:prstGeom prst="rect">
            <a:avLst/>
          </a:prstGeom>
          <a:noFill/>
        </p:spPr>
      </p:pic>
      <p:pic>
        <p:nvPicPr>
          <p:cNvPr id="2" name="Picture 1" descr="A green and black logo&#10;&#10;AI-generated content may be incorrect.">
            <a:extLst>
              <a:ext uri="{FF2B5EF4-FFF2-40B4-BE49-F238E27FC236}">
                <a16:creationId xmlns:a16="http://schemas.microsoft.com/office/drawing/2014/main" id="{054D6B6D-DD03-3C27-FCBB-B64A548F48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5" name="Picture 4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D6E3F5BF-F955-8B23-1D92-F5ADF71F1F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6" name="Picture 5" descr="A blue and black logo">
            <a:extLst>
              <a:ext uri="{FF2B5EF4-FFF2-40B4-BE49-F238E27FC236}">
                <a16:creationId xmlns:a16="http://schemas.microsoft.com/office/drawing/2014/main" id="{3DEBB8BD-DE3D-FB6B-F978-6BFE95CD407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8" name="Picture 7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47D377D8-7FBD-13D5-7F54-635A1E28F11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4FA2C-A8C4-83B8-CE7D-FEB901E6E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C719F2-FAAB-3E74-8E49-E4E1B7186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697DC-0597-7908-2D8C-A15A0B496A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ACEEB-CFD5-4B2A-81B9-010C5A41AD6C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14E59-2617-4457-8ECC-4D473976A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D460B-F454-A00A-CC5B-DAD7559FE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2376C8-F71B-49C3-8EF5-152C8CBC6335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283981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B44D0-550C-C265-0731-05A5400E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FF8F4-7719-2E8E-3469-CD63E9AE8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9DF86-F505-4CAF-CCAD-F012B71B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2288A-CE57-EBE0-A115-66AF2F06E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81C11-E62F-AF78-5A29-67E551A1B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270091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F5D17-3796-A19F-5A10-EDB97112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6C68A-1B68-378A-63B1-ACA8F8E0F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70371-EEA1-513E-241A-D75700C98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97DB3-D74E-2E4F-055E-DCA64C161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0ECDD-C13D-ECB2-2989-15853A44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61936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38675-8CCB-4925-F8C3-576EF8EF9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AD7E9-D346-04A2-0242-89DBE64A0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C780F-3389-72C4-4A17-E56AF569A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4AF9F-9F85-C2C2-0279-E2D563FD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2529E3-FFEE-1B0A-2286-840908D5C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1988B-BE1E-0CDA-96A4-668620E1B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43722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0FF13-E459-0C9F-5532-913D2BDDC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68FB9-628B-7F9E-BB14-65DDAB650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7E0FE-0E37-F2D7-DF59-F5DF6542D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283C8B-F50C-18BE-1116-0A15E1952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F1C5A7-FD0B-C5EE-42C0-528FFCA486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C5655B-63E2-51F3-A9E9-B28ECAED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059C97-EB4B-728B-1110-1C5C45B2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9B90F3-29C1-4F92-1D00-22E6C3E81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86819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79A417-A5C7-A6F6-E17F-64558526C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65173-F4D3-E11A-A83B-4F7286CF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09E7D-8749-9C2B-95EF-AF71E13E9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34198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AB23C-1F2B-08A6-E716-58A75B49D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BF882-437D-2F74-015F-9C8E3B4FF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1184A-6BA1-32E4-397F-795C4A851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2EF41-7074-C2C0-FC82-435ECA39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B99F0F-D9A2-FBC7-6540-9F5F0E0C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DA59FD-C903-5106-6AEB-5D4882B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410400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B3598-1095-6281-7932-62E484D64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BE484-3AAC-C377-6BEC-A357A32CA3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22042-16EF-5957-FBB2-C6B965012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860C3-5BFA-EEE1-77FC-7599D6A8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66E655-69C3-6498-53C7-050D5E584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A4C18-B5CC-2A65-DA82-CACA204E1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952400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5D7DC-7E06-FF40-5484-CEA400CAE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73F308-BE44-612F-210F-274D91933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3A931-5114-714B-D5D7-499515C7AE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81DDA-2377-707F-CE7B-E5F4EF7D2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6D2F8-19D3-1822-521A-90597995C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837153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microsoft.com/office/2007/relationships/hdphoto" Target="../media/hdphoto4.wdp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microsoft.com/office/2007/relationships/hdphoto" Target="../media/hdphoto3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Relationship Id="rId22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of a globe&#10;&#10;AI-generated content may be incorrect.">
            <a:extLst>
              <a:ext uri="{FF2B5EF4-FFF2-40B4-BE49-F238E27FC236}">
                <a16:creationId xmlns:a16="http://schemas.microsoft.com/office/drawing/2014/main" id="{B39CC0FE-384E-3CA8-5F99-AEA92ED3C61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06" y="222943"/>
            <a:ext cx="5577388" cy="5742088"/>
          </a:xfrm>
          <a:prstGeom prst="rect">
            <a:avLst/>
          </a:prstGeom>
        </p:spPr>
      </p:pic>
      <p:pic>
        <p:nvPicPr>
          <p:cNvPr id="15" name="Picture 14" descr="A logo with text overlay&#10;&#10;AI-generated content may be incorrect.">
            <a:extLst>
              <a:ext uri="{FF2B5EF4-FFF2-40B4-BE49-F238E27FC236}">
                <a16:creationId xmlns:a16="http://schemas.microsoft.com/office/drawing/2014/main" id="{9851846A-25BB-752D-23E4-9855241EC6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7"/>
          <a:stretch>
            <a:fillRect/>
          </a:stretch>
        </p:blipFill>
        <p:spPr>
          <a:xfrm>
            <a:off x="122829" y="109440"/>
            <a:ext cx="586854" cy="511370"/>
          </a:xfrm>
          <a:prstGeom prst="rect">
            <a:avLst/>
          </a:prstGeom>
        </p:spPr>
      </p:pic>
      <p:sp>
        <p:nvSpPr>
          <p:cNvPr id="20" name="Title Placeholder 19">
            <a:extLst>
              <a:ext uri="{FF2B5EF4-FFF2-40B4-BE49-F238E27FC236}">
                <a16:creationId xmlns:a16="http://schemas.microsoft.com/office/drawing/2014/main" id="{9F325A58-0F35-4106-3963-B751F436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r-CD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48124C3-EDC7-D4D7-9FFB-C2D2303FB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CE560D7-E990-4A2B-D54F-2DEEE09ED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363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D17766-CECD-47FB-B5B8-47E2875954AC}" type="slidenum">
              <a:rPr lang="fr-CD" smtClean="0"/>
              <a:t>‹#›</a:t>
            </a:fld>
            <a:endParaRPr lang="fr-C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59C0772-53F8-5481-8A4A-6CF355A1B775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40" name="Picture 39" descr="A logo with blue text&#10;&#10;AI-generated content may be incorrect.">
            <a:extLst>
              <a:ext uri="{FF2B5EF4-FFF2-40B4-BE49-F238E27FC236}">
                <a16:creationId xmlns:a16="http://schemas.microsoft.com/office/drawing/2014/main" id="{DCDB111B-1904-A11E-6423-D41E4DC3053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B3E66A0-B822-F9C5-553C-B3ECC7221A6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42" name="Picture 41" descr="A close-up of a logo&#10;&#10;AI-generated content may be incorrect.">
            <a:extLst>
              <a:ext uri="{FF2B5EF4-FFF2-40B4-BE49-F238E27FC236}">
                <a16:creationId xmlns:a16="http://schemas.microsoft.com/office/drawing/2014/main" id="{F642DD62-A48C-22FF-7320-18F92169F23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43" name="Picture 42" descr="A green and black logo&#10;&#10;AI-generated content may be incorrect.">
            <a:extLst>
              <a:ext uri="{FF2B5EF4-FFF2-40B4-BE49-F238E27FC236}">
                <a16:creationId xmlns:a16="http://schemas.microsoft.com/office/drawing/2014/main" id="{89D96D27-3F23-EBBA-038F-684292DBFCB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44" name="Picture 43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675A9591-DE91-332C-A902-3D9E374F891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45" name="Picture 44" descr="A blue and black logo">
            <a:extLst>
              <a:ext uri="{FF2B5EF4-FFF2-40B4-BE49-F238E27FC236}">
                <a16:creationId xmlns:a16="http://schemas.microsoft.com/office/drawing/2014/main" id="{FF3837A0-0BAC-B451-4DD8-FD825AC1C672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46" name="Picture 45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BE8797B2-DEB4-2457-2B8D-AFEAF571C6A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4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2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520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3" r:id="rId2"/>
    <p:sldLayoutId id="2147483660" r:id="rId3"/>
    <p:sldLayoutId id="2147483664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163EB5-37F2-508B-5F10-2462B0EBD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Manipulation of Grids and Exporting Media </a:t>
            </a:r>
            <a:r>
              <a:rPr lang="en-ZA" noProof="0" dirty="0"/>
              <a:t>in PUMA-2025</a:t>
            </a:r>
          </a:p>
        </p:txBody>
      </p:sp>
    </p:spTree>
    <p:extLst>
      <p:ext uri="{BB962C8B-B14F-4D97-AF65-F5344CB8AC3E}">
        <p14:creationId xmlns:p14="http://schemas.microsoft.com/office/powerpoint/2010/main" val="3421618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78843" y="513443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3200" dirty="0"/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7" y="105486"/>
            <a:ext cx="5067534" cy="5273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226384-915F-8299-DE10-17489DE3C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840" y="146126"/>
            <a:ext cx="5548974" cy="3154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3EF4E0-33C3-E117-B23E-2042D49C4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840" y="3341648"/>
            <a:ext cx="4352400" cy="259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01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958163"/>
            <a:ext cx="10515600" cy="562078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Locate Export Options</a:t>
            </a:r>
          </a:p>
          <a:p>
            <a:pPr lvl="1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In the bottom bar or main menu, locate the “Export” or “Download” icon        </a:t>
            </a:r>
          </a:p>
          <a:p>
            <a:pPr marL="0" indent="0" algn="just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Select Export Format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For an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image export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Choose “Image” </a:t>
            </a:r>
          </a:p>
          <a:p>
            <a:pPr lvl="1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Select the image quality and format (PNG, JPEG, etc.)</a:t>
            </a:r>
          </a:p>
          <a:p>
            <a:pPr lvl="1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Set the desired resolution, if necessary, to optimize quality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For video export :</a:t>
            </a:r>
          </a:p>
          <a:p>
            <a:pPr lvl="1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Choose “Animation” </a:t>
            </a:r>
          </a:p>
          <a:p>
            <a:pPr lvl="1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Select the video format (MP4, AVI, etc.)</a:t>
            </a:r>
          </a:p>
          <a:p>
            <a:pPr lvl="1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Specify the quality settings (High, etc.) based on the desired end use</a:t>
            </a:r>
          </a:p>
          <a:p>
            <a:pPr lvl="1" algn="just"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blob:https://web.whatsapp.com/202c6c22-0c3d-46b1-9d07-c4bc3560193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3539" y="1208353"/>
            <a:ext cx="485775" cy="495300"/>
          </a:xfrm>
          <a:prstGeom prst="rect">
            <a:avLst/>
          </a:prstGeom>
        </p:spPr>
      </p:pic>
      <p:sp>
        <p:nvSpPr>
          <p:cNvPr id="8" name="Google Shape;84;p1">
            <a:extLst>
              <a:ext uri="{FF2B5EF4-FFF2-40B4-BE49-F238E27FC236}">
                <a16:creationId xmlns:a16="http://schemas.microsoft.com/office/drawing/2014/main" id="{BF446BD5-A210-2C1D-8015-C1A863FB7B47}"/>
              </a:ext>
            </a:extLst>
          </p:cNvPr>
          <p:cNvSpPr txBox="1">
            <a:spLocks/>
          </p:cNvSpPr>
          <p:nvPr/>
        </p:nvSpPr>
        <p:spPr>
          <a:xfrm>
            <a:off x="838200" y="70802"/>
            <a:ext cx="3764280" cy="6102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ZA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Exporting Media</a:t>
            </a:r>
          </a:p>
        </p:txBody>
      </p:sp>
    </p:spTree>
    <p:extLst>
      <p:ext uri="{BB962C8B-B14F-4D97-AF65-F5344CB8AC3E}">
        <p14:creationId xmlns:p14="http://schemas.microsoft.com/office/powerpoint/2010/main" val="2378772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202c6c22-0c3d-46b1-9d07-c4bc3560193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9" y="263952"/>
            <a:ext cx="12023711" cy="585404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904215" y="5467546"/>
            <a:ext cx="2647466" cy="6504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83971C8-463A-A5ED-7368-ACC1DF7803B0}"/>
              </a:ext>
            </a:extLst>
          </p:cNvPr>
          <p:cNvCxnSpPr/>
          <p:nvPr/>
        </p:nvCxnSpPr>
        <p:spPr>
          <a:xfrm>
            <a:off x="3423920" y="5811520"/>
            <a:ext cx="75184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863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858782"/>
            <a:ext cx="10515600" cy="562078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Configure Animation Settings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For export to video and specify the duration of the animation</a:t>
            </a:r>
          </a:p>
          <a:p>
            <a:pPr marL="0" indent="0" algn="just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Start Export</a:t>
            </a:r>
          </a:p>
          <a:p>
            <a:pPr lvl="1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Click “Export” to start the process.</a:t>
            </a:r>
          </a:p>
          <a:p>
            <a:pPr lvl="1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Wait until the export is complete, then choose the save location on</a:t>
            </a:r>
          </a:p>
          <a:p>
            <a:pPr marL="457200" lvl="1" indent="0" algn="just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your device.</a:t>
            </a:r>
          </a:p>
          <a:p>
            <a:pPr marL="0" indent="0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Verification and Use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Once the export is complete, check the file to ensure the quality and 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dimensions are as you expected.</a:t>
            </a:r>
          </a:p>
          <a:p>
            <a:pPr lvl="1" algn="just">
              <a:buFont typeface="Wingdings" panose="05000000000000000000" pitchFamily="2" charset="2"/>
              <a:buChar char="§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84;p1">
            <a:extLst>
              <a:ext uri="{FF2B5EF4-FFF2-40B4-BE49-F238E27FC236}">
                <a16:creationId xmlns:a16="http://schemas.microsoft.com/office/drawing/2014/main" id="{4B502E3E-7012-6D03-C613-B0213A60751E}"/>
              </a:ext>
            </a:extLst>
          </p:cNvPr>
          <p:cNvSpPr txBox="1">
            <a:spLocks/>
          </p:cNvSpPr>
          <p:nvPr/>
        </p:nvSpPr>
        <p:spPr>
          <a:xfrm>
            <a:off x="838200" y="70802"/>
            <a:ext cx="3764280" cy="6102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ZA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Exporting Animations</a:t>
            </a:r>
          </a:p>
        </p:txBody>
      </p:sp>
    </p:spTree>
    <p:extLst>
      <p:ext uri="{BB962C8B-B14F-4D97-AF65-F5344CB8AC3E}">
        <p14:creationId xmlns:p14="http://schemas.microsoft.com/office/powerpoint/2010/main" val="2751771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137CBE5-6F8B-BD1B-5326-8B882ECED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487" y="125893"/>
            <a:ext cx="6345873" cy="35365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0820A7-30F3-DAED-C726-E4DE21DF5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487" y="3804676"/>
            <a:ext cx="6345873" cy="19121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1734ECD-B999-C317-F71F-ED929FC57BB0}"/>
              </a:ext>
            </a:extLst>
          </p:cNvPr>
          <p:cNvSpPr txBox="1"/>
          <p:nvPr/>
        </p:nvSpPr>
        <p:spPr>
          <a:xfrm>
            <a:off x="1094264" y="2458499"/>
            <a:ext cx="2733040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: Select “image” or “animation”</a:t>
            </a:r>
          </a:p>
          <a:p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: Select the file type to download</a:t>
            </a:r>
          </a:p>
          <a:p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: Click “download”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D273F96-578C-6B0C-1ACF-EE05E3A02F1F}"/>
              </a:ext>
            </a:extLst>
          </p:cNvPr>
          <p:cNvCxnSpPr>
            <a:cxnSpLocks/>
          </p:cNvCxnSpPr>
          <p:nvPr/>
        </p:nvCxnSpPr>
        <p:spPr>
          <a:xfrm flipV="1">
            <a:off x="3444796" y="477520"/>
            <a:ext cx="2051764" cy="19809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6FC9D93-817C-7840-150A-DF2CDAF6BC47}"/>
              </a:ext>
            </a:extLst>
          </p:cNvPr>
          <p:cNvCxnSpPr>
            <a:cxnSpLocks/>
          </p:cNvCxnSpPr>
          <p:nvPr/>
        </p:nvCxnSpPr>
        <p:spPr>
          <a:xfrm flipV="1">
            <a:off x="3368119" y="2586681"/>
            <a:ext cx="3723561" cy="9358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E1BA400-2C41-566F-4F7D-0DFCDC3CC4C4}"/>
              </a:ext>
            </a:extLst>
          </p:cNvPr>
          <p:cNvCxnSpPr>
            <a:cxnSpLocks/>
          </p:cNvCxnSpPr>
          <p:nvPr/>
        </p:nvCxnSpPr>
        <p:spPr>
          <a:xfrm flipV="1">
            <a:off x="3690144" y="3474161"/>
            <a:ext cx="6500336" cy="8051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926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0280" y="908123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Through 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Image Grid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option, it is possible to add some predefined grid information to the received images.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do this, on the right and control panel under “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grid”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click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following screen will appear: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882" y="1847890"/>
            <a:ext cx="735918" cy="705255"/>
          </a:xfrm>
          <a:prstGeom prst="rect">
            <a:avLst/>
          </a:prstGeom>
        </p:spPr>
      </p:pic>
      <p:sp>
        <p:nvSpPr>
          <p:cNvPr id="7" name="Google Shape;84;p1">
            <a:extLst>
              <a:ext uri="{FF2B5EF4-FFF2-40B4-BE49-F238E27FC236}">
                <a16:creationId xmlns:a16="http://schemas.microsoft.com/office/drawing/2014/main" id="{29BD1C8A-5470-14BE-B16D-B6C5E7E646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0802"/>
            <a:ext cx="10515600" cy="610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ZA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Manipulating Geographical Features</a:t>
            </a:r>
            <a:endParaRPr sz="3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002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78843" y="513443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3200" dirty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720" y="117273"/>
            <a:ext cx="7824560" cy="574337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9C88A6F-12EF-F8FA-378D-18FA42C96029}"/>
              </a:ext>
            </a:extLst>
          </p:cNvPr>
          <p:cNvSpPr/>
          <p:nvPr/>
        </p:nvSpPr>
        <p:spPr>
          <a:xfrm>
            <a:off x="2062480" y="751840"/>
            <a:ext cx="1686560" cy="355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677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78843" y="513443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3200" dirty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399" y="175299"/>
            <a:ext cx="7844987" cy="575836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183380" y="2007722"/>
            <a:ext cx="1074656" cy="3474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9" name="Connecteur droit avec flèche 8"/>
          <p:cNvCxnSpPr>
            <a:cxnSpLocks/>
            <a:stCxn id="4" idx="3"/>
          </p:cNvCxnSpPr>
          <p:nvPr/>
        </p:nvCxnSpPr>
        <p:spPr>
          <a:xfrm flipV="1">
            <a:off x="3013551" y="2265680"/>
            <a:ext cx="2169829" cy="5350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" name="Google Shape;174;p8">
            <a:extLst>
              <a:ext uri="{FF2B5EF4-FFF2-40B4-BE49-F238E27FC236}">
                <a16:creationId xmlns:a16="http://schemas.microsoft.com/office/drawing/2014/main" id="{2135470F-E7E7-B4BD-B78F-3FA7F5F7CEF3}"/>
              </a:ext>
            </a:extLst>
          </p:cNvPr>
          <p:cNvSpPr/>
          <p:nvPr/>
        </p:nvSpPr>
        <p:spPr>
          <a:xfrm>
            <a:off x="354133" y="2508401"/>
            <a:ext cx="2659418" cy="58473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Select the colour of your gridlines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0892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uwpm02.newsmemory.com/manuals/news/wp-content/uploads/sites/2/2024/04/image-21-1024x58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847" y="565678"/>
            <a:ext cx="9469120" cy="54003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74;p8">
            <a:extLst>
              <a:ext uri="{FF2B5EF4-FFF2-40B4-BE49-F238E27FC236}">
                <a16:creationId xmlns:a16="http://schemas.microsoft.com/office/drawing/2014/main" id="{17FAE2E7-8F01-BFE8-A6EC-35950359D73C}"/>
              </a:ext>
            </a:extLst>
          </p:cNvPr>
          <p:cNvSpPr/>
          <p:nvPr/>
        </p:nvSpPr>
        <p:spPr>
          <a:xfrm>
            <a:off x="117033" y="1711713"/>
            <a:ext cx="2278371" cy="2308284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Choose Grid colours for 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many different features on the image</a:t>
            </a:r>
          </a:p>
          <a:p>
            <a:endParaRPr lang="en-Z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You can click on any of the colour boxes to be given colour options to choose from</a:t>
            </a:r>
            <a:endParaRPr lang="fr-FR" sz="1600"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F5954-E026-F917-7EED-7BB65C3F5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860" y="2988965"/>
            <a:ext cx="2080440" cy="218713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F526F0-48B5-41D6-5344-127AC12D3A8E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2395404" y="1950720"/>
            <a:ext cx="3395796" cy="9151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70D55B7-624B-8777-EC11-B6867F2D7B47}"/>
              </a:ext>
            </a:extLst>
          </p:cNvPr>
          <p:cNvCxnSpPr>
            <a:cxnSpLocks/>
          </p:cNvCxnSpPr>
          <p:nvPr/>
        </p:nvCxnSpPr>
        <p:spPr>
          <a:xfrm>
            <a:off x="2395404" y="2988966"/>
            <a:ext cx="1697898" cy="5744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562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78843" y="513443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3200" dirty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252" y="152926"/>
            <a:ext cx="8823488" cy="647660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16717" y="2578099"/>
            <a:ext cx="1432876" cy="8131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8" name="Connecteur droit avec flèche 7"/>
          <p:cNvCxnSpPr>
            <a:cxnSpLocks/>
          </p:cNvCxnSpPr>
          <p:nvPr/>
        </p:nvCxnSpPr>
        <p:spPr>
          <a:xfrm flipV="1">
            <a:off x="2590800" y="2975728"/>
            <a:ext cx="2703604" cy="2653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Google Shape;174;p8">
            <a:extLst>
              <a:ext uri="{FF2B5EF4-FFF2-40B4-BE49-F238E27FC236}">
                <a16:creationId xmlns:a16="http://schemas.microsoft.com/office/drawing/2014/main" id="{242EBB39-C843-13A1-DA7B-72B7733A01CE}"/>
              </a:ext>
            </a:extLst>
          </p:cNvPr>
          <p:cNvSpPr/>
          <p:nvPr/>
        </p:nvSpPr>
        <p:spPr>
          <a:xfrm>
            <a:off x="229236" y="2714137"/>
            <a:ext cx="2278371" cy="1323399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Geographical coordinates: Intervals at which latitude and longitude are displayed</a:t>
            </a:r>
            <a:endParaRPr lang="fr-FR" sz="1600"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 strike="noStrike" cap="none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3366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78843" y="513443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3200" dirty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823" y="216673"/>
            <a:ext cx="8823488" cy="647660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961693" y="1371603"/>
            <a:ext cx="1541284" cy="2785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8" name="Connecteur droit avec flèche 7"/>
          <p:cNvCxnSpPr>
            <a:cxnSpLocks/>
          </p:cNvCxnSpPr>
          <p:nvPr/>
        </p:nvCxnSpPr>
        <p:spPr>
          <a:xfrm flipV="1">
            <a:off x="2247354" y="2915920"/>
            <a:ext cx="4714339" cy="2726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Google Shape;174;p8">
            <a:extLst>
              <a:ext uri="{FF2B5EF4-FFF2-40B4-BE49-F238E27FC236}">
                <a16:creationId xmlns:a16="http://schemas.microsoft.com/office/drawing/2014/main" id="{86D0FA89-9719-4A97-EDBB-39BCCAC46C3E}"/>
              </a:ext>
            </a:extLst>
          </p:cNvPr>
          <p:cNvSpPr/>
          <p:nvPr/>
        </p:nvSpPr>
        <p:spPr>
          <a:xfrm>
            <a:off x="162560" y="2773043"/>
            <a:ext cx="2115811" cy="830956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You can display rivers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 strike="noStrike" cap="none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9550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78843" y="513443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3200" dirty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421" y="97685"/>
            <a:ext cx="7926579" cy="581825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592951" y="1103665"/>
            <a:ext cx="1423447" cy="26347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598769" y="1160958"/>
            <a:ext cx="1517714" cy="7514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10" name="Connecteur droit avec flèche 9"/>
          <p:cNvCxnSpPr>
            <a:cxnSpLocks/>
          </p:cNvCxnSpPr>
          <p:nvPr/>
        </p:nvCxnSpPr>
        <p:spPr>
          <a:xfrm flipV="1">
            <a:off x="2351316" y="1922731"/>
            <a:ext cx="3003502" cy="7339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cxnSpLocks/>
          </p:cNvCxnSpPr>
          <p:nvPr/>
        </p:nvCxnSpPr>
        <p:spPr>
          <a:xfrm flipV="1">
            <a:off x="2351316" y="2844800"/>
            <a:ext cx="6227076" cy="2772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Google Shape;174;p8">
            <a:extLst>
              <a:ext uri="{FF2B5EF4-FFF2-40B4-BE49-F238E27FC236}">
                <a16:creationId xmlns:a16="http://schemas.microsoft.com/office/drawing/2014/main" id="{DAB40011-E1B3-12EC-F629-FE1D01A76CAE}"/>
              </a:ext>
            </a:extLst>
          </p:cNvPr>
          <p:cNvSpPr/>
          <p:nvPr/>
        </p:nvSpPr>
        <p:spPr>
          <a:xfrm>
            <a:off x="72945" y="2421037"/>
            <a:ext cx="2278371" cy="1077178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Boundaries, coastlines, islands and lakes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 strike="noStrike" cap="none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31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78843" y="513443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3200" dirty="0"/>
          </a:p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0" y="118849"/>
            <a:ext cx="7896834" cy="581019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226409" y="1099385"/>
            <a:ext cx="1361440" cy="23296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860800" y="1676894"/>
            <a:ext cx="1611150" cy="5233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9" name="Connecteur droit avec flèche 8"/>
          <p:cNvCxnSpPr>
            <a:cxnSpLocks/>
          </p:cNvCxnSpPr>
          <p:nvPr/>
        </p:nvCxnSpPr>
        <p:spPr>
          <a:xfrm flipV="1">
            <a:off x="2278371" y="2633119"/>
            <a:ext cx="7823183" cy="7958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cxnSpLocks/>
            <a:endCxn id="8" idx="1"/>
          </p:cNvCxnSpPr>
          <p:nvPr/>
        </p:nvCxnSpPr>
        <p:spPr>
          <a:xfrm flipV="1">
            <a:off x="2278371" y="1938585"/>
            <a:ext cx="1582429" cy="9874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" name="Google Shape;174;p8">
            <a:extLst>
              <a:ext uri="{FF2B5EF4-FFF2-40B4-BE49-F238E27FC236}">
                <a16:creationId xmlns:a16="http://schemas.microsoft.com/office/drawing/2014/main" id="{FD323BBF-953C-ECAF-E88E-41192EF03A34}"/>
              </a:ext>
            </a:extLst>
          </p:cNvPr>
          <p:cNvSpPr/>
          <p:nvPr/>
        </p:nvSpPr>
        <p:spPr>
          <a:xfrm>
            <a:off x="162560" y="2773043"/>
            <a:ext cx="2115811" cy="1077178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You can display countries, cities and airports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 strike="noStrike" cap="none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A93D48-2D75-6176-73CF-7D837F0CA824}"/>
              </a:ext>
            </a:extLst>
          </p:cNvPr>
          <p:cNvSpPr txBox="1"/>
          <p:nvPr/>
        </p:nvSpPr>
        <p:spPr>
          <a:xfrm>
            <a:off x="162560" y="4672768"/>
            <a:ext cx="3373120" cy="923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: You must click “Save local Config” for your changes to reflect on the image</a:t>
            </a:r>
          </a:p>
        </p:txBody>
      </p:sp>
    </p:spTree>
    <p:extLst>
      <p:ext uri="{BB962C8B-B14F-4D97-AF65-F5344CB8AC3E}">
        <p14:creationId xmlns:p14="http://schemas.microsoft.com/office/powerpoint/2010/main" val="47373548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Landing page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defa4170-0d19-0005-0004-bc88714345d2}" enabled="1" method="Standard" siteId="{fd2550a8-84b7-42d4-9ec6-c1aef2c7519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1805</TotalTime>
  <Words>334</Words>
  <Application>Microsoft Office PowerPoint</Application>
  <PresentationFormat>Widescreen</PresentationFormat>
  <Paragraphs>44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Amasis MT Pro Black</vt:lpstr>
      <vt:lpstr>Aptos</vt:lpstr>
      <vt:lpstr>Aptos Display</vt:lpstr>
      <vt:lpstr>Arial</vt:lpstr>
      <vt:lpstr>Arial Rounded MT Bold</vt:lpstr>
      <vt:lpstr>Calibri</vt:lpstr>
      <vt:lpstr>Wingdings</vt:lpstr>
      <vt:lpstr>Presentations</vt:lpstr>
      <vt:lpstr>Landing page design</vt:lpstr>
      <vt:lpstr>Manipulation of Grids and Exporting Media in PUMA-2025</vt:lpstr>
      <vt:lpstr>Manipulating Geographical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Freddy Heritier Falanga</dc:creator>
  <cp:lastModifiedBy>Lee-Ann Simpson</cp:lastModifiedBy>
  <cp:revision>53</cp:revision>
  <dcterms:created xsi:type="dcterms:W3CDTF">2025-08-14T09:20:11Z</dcterms:created>
  <dcterms:modified xsi:type="dcterms:W3CDTF">2025-08-21T14:38:35Z</dcterms:modified>
</cp:coreProperties>
</file>