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7"/>
  </p:notesMasterIdLst>
  <p:sldIdLst>
    <p:sldId id="258" r:id="rId3"/>
    <p:sldId id="259" r:id="rId4"/>
    <p:sldId id="292" r:id="rId5"/>
    <p:sldId id="293" r:id="rId6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660"/>
  </p:normalViewPr>
  <p:slideViewPr>
    <p:cSldViewPr snapToGrid="0">
      <p:cViewPr varScale="1">
        <p:scale>
          <a:sx n="75" d="100"/>
          <a:sy n="75" d="100"/>
        </p:scale>
        <p:origin x="854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tableStyles" Target="tableStyles.xml"/><Relationship Id="rId5" Type="http://schemas.openxmlformats.org/officeDocument/2006/relationships/slide" Target="slides/slide3.xml"/><Relationship Id="rId10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B5707D-FD2C-4A9A-B19D-C404A61439E4}" type="datetimeFigureOut">
              <a:rPr lang="en-ZA" smtClean="0"/>
              <a:t>2025/08/21</a:t>
            </a:fld>
            <a:endParaRPr lang="en-Z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5A0A23-BD14-42AA-9509-D29F4EBDA5B1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6666566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>
          <a:extLst>
            <a:ext uri="{FF2B5EF4-FFF2-40B4-BE49-F238E27FC236}">
              <a16:creationId xmlns:a16="http://schemas.microsoft.com/office/drawing/2014/main" id="{FD39D1AC-4034-B21F-DFBE-87BE5E23A7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3573605d818_0_11:notes">
            <a:extLst>
              <a:ext uri="{FF2B5EF4-FFF2-40B4-BE49-F238E27FC236}">
                <a16:creationId xmlns:a16="http://schemas.microsoft.com/office/drawing/2014/main" id="{C5815226-BBD0-FD0A-DB5B-B3A314E892B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3573605d818_0_11:notes">
            <a:extLst>
              <a:ext uri="{FF2B5EF4-FFF2-40B4-BE49-F238E27FC236}">
                <a16:creationId xmlns:a16="http://schemas.microsoft.com/office/drawing/2014/main" id="{79E0E90E-3F10-69F6-B484-5A08632E677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933400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3573605d818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3573605d818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>
          <a:extLst>
            <a:ext uri="{FF2B5EF4-FFF2-40B4-BE49-F238E27FC236}">
              <a16:creationId xmlns:a16="http://schemas.microsoft.com/office/drawing/2014/main" id="{A23C4087-8A1B-E226-9E30-8AE172F860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3573605d818_0_11:notes">
            <a:extLst>
              <a:ext uri="{FF2B5EF4-FFF2-40B4-BE49-F238E27FC236}">
                <a16:creationId xmlns:a16="http://schemas.microsoft.com/office/drawing/2014/main" id="{75D208E6-FC8A-4909-96D4-0270317656A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3573605d818_0_11:notes">
            <a:extLst>
              <a:ext uri="{FF2B5EF4-FFF2-40B4-BE49-F238E27FC236}">
                <a16:creationId xmlns:a16="http://schemas.microsoft.com/office/drawing/2014/main" id="{C95F3E58-7521-F9A3-458C-73916B295E3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569148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7.png"/><Relationship Id="rId3" Type="http://schemas.openxmlformats.org/officeDocument/2006/relationships/image" Target="../media/image11.png"/><Relationship Id="rId7" Type="http://schemas.openxmlformats.org/officeDocument/2006/relationships/image" Target="../media/image4.png"/><Relationship Id="rId12" Type="http://schemas.microsoft.com/office/2007/relationships/hdphoto" Target="../media/hdphoto4.wdp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Relationship Id="rId6" Type="http://schemas.microsoft.com/office/2007/relationships/hdphoto" Target="../media/hdphoto1.wdp"/><Relationship Id="rId11" Type="http://schemas.openxmlformats.org/officeDocument/2006/relationships/image" Target="../media/image6.png"/><Relationship Id="rId5" Type="http://schemas.openxmlformats.org/officeDocument/2006/relationships/image" Target="../media/image3.png"/><Relationship Id="rId15" Type="http://schemas.openxmlformats.org/officeDocument/2006/relationships/image" Target="../media/image9.png"/><Relationship Id="rId10" Type="http://schemas.microsoft.com/office/2007/relationships/hdphoto" Target="../media/hdphoto3.wdp"/><Relationship Id="rId4" Type="http://schemas.openxmlformats.org/officeDocument/2006/relationships/image" Target="../media/image12.png"/><Relationship Id="rId9" Type="http://schemas.openxmlformats.org/officeDocument/2006/relationships/image" Target="../media/image5.png"/><Relationship Id="rId14" Type="http://schemas.openxmlformats.org/officeDocument/2006/relationships/image" Target="../media/image8.png"/></Relationships>
</file>

<file path=ppt/slideLayouts/_rels/slideLayout1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7.png"/><Relationship Id="rId3" Type="http://schemas.openxmlformats.org/officeDocument/2006/relationships/image" Target="../media/image11.png"/><Relationship Id="rId7" Type="http://schemas.openxmlformats.org/officeDocument/2006/relationships/image" Target="../media/image4.png"/><Relationship Id="rId12" Type="http://schemas.microsoft.com/office/2007/relationships/hdphoto" Target="../media/hdphoto4.wdp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6" Type="http://schemas.microsoft.com/office/2007/relationships/hdphoto" Target="../media/hdphoto1.wdp"/><Relationship Id="rId11" Type="http://schemas.openxmlformats.org/officeDocument/2006/relationships/image" Target="../media/image6.png"/><Relationship Id="rId5" Type="http://schemas.openxmlformats.org/officeDocument/2006/relationships/image" Target="../media/image3.png"/><Relationship Id="rId15" Type="http://schemas.openxmlformats.org/officeDocument/2006/relationships/image" Target="../media/image9.png"/><Relationship Id="rId10" Type="http://schemas.microsoft.com/office/2007/relationships/hdphoto" Target="../media/hdphoto3.wdp"/><Relationship Id="rId4" Type="http://schemas.openxmlformats.org/officeDocument/2006/relationships/image" Target="../media/image12.png"/><Relationship Id="rId9" Type="http://schemas.openxmlformats.org/officeDocument/2006/relationships/image" Target="../media/image5.png"/><Relationship Id="rId14" Type="http://schemas.openxmlformats.org/officeDocument/2006/relationships/image" Target="../media/image8.png"/></Relationships>
</file>

<file path=ppt/slideLayouts/_rels/slideLayout1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7.png"/><Relationship Id="rId3" Type="http://schemas.openxmlformats.org/officeDocument/2006/relationships/image" Target="../media/image11.png"/><Relationship Id="rId7" Type="http://schemas.openxmlformats.org/officeDocument/2006/relationships/image" Target="../media/image4.png"/><Relationship Id="rId12" Type="http://schemas.microsoft.com/office/2007/relationships/hdphoto" Target="../media/hdphoto4.wdp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Relationship Id="rId6" Type="http://schemas.microsoft.com/office/2007/relationships/hdphoto" Target="../media/hdphoto1.wdp"/><Relationship Id="rId11" Type="http://schemas.openxmlformats.org/officeDocument/2006/relationships/image" Target="../media/image6.png"/><Relationship Id="rId5" Type="http://schemas.openxmlformats.org/officeDocument/2006/relationships/image" Target="../media/image3.png"/><Relationship Id="rId15" Type="http://schemas.openxmlformats.org/officeDocument/2006/relationships/image" Target="../media/image9.png"/><Relationship Id="rId10" Type="http://schemas.microsoft.com/office/2007/relationships/hdphoto" Target="../media/hdphoto3.wdp"/><Relationship Id="rId4" Type="http://schemas.openxmlformats.org/officeDocument/2006/relationships/image" Target="../media/image14.png"/><Relationship Id="rId9" Type="http://schemas.openxmlformats.org/officeDocument/2006/relationships/image" Target="../media/image5.png"/><Relationship Id="rId14" Type="http://schemas.openxmlformats.org/officeDocument/2006/relationships/image" Target="../media/image8.pn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7.png"/><Relationship Id="rId3" Type="http://schemas.openxmlformats.org/officeDocument/2006/relationships/image" Target="../media/image11.png"/><Relationship Id="rId7" Type="http://schemas.microsoft.com/office/2007/relationships/hdphoto" Target="../media/hdphoto2.wdp"/><Relationship Id="rId12" Type="http://schemas.microsoft.com/office/2007/relationships/hdphoto" Target="../media/hdphoto4.wdp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png"/><Relationship Id="rId11" Type="http://schemas.openxmlformats.org/officeDocument/2006/relationships/image" Target="../media/image6.png"/><Relationship Id="rId5" Type="http://schemas.microsoft.com/office/2007/relationships/hdphoto" Target="../media/hdphoto1.wdp"/><Relationship Id="rId1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3.png"/><Relationship Id="rId9" Type="http://schemas.microsoft.com/office/2007/relationships/hdphoto" Target="../media/hdphoto3.wdp"/><Relationship Id="rId14" Type="http://schemas.openxmlformats.org/officeDocument/2006/relationships/image" Target="../media/image8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B43D71-AA78-5D41-39E3-916CFC04BA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fr-CD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FE33C3A-64B5-FD95-29F2-0C6C421165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r-C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28182C-A983-1B64-A7EF-D27E1ECF43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D9D6A5-78F5-461D-8F21-87C3BDB24871}" type="datetimeFigureOut">
              <a:rPr lang="fr-CD" smtClean="0"/>
              <a:t>21/08/2025</a:t>
            </a:fld>
            <a:endParaRPr lang="fr-C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E170AF-011E-7646-0ECF-3251D6EC44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C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91263C-C3B6-55EE-2358-EA80D8EC28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65EA4E-C9C0-4748-B87E-A208D08AE6A3}" type="slidenum">
              <a:rPr lang="fr-CD" smtClean="0"/>
              <a:t>‹#›</a:t>
            </a:fld>
            <a:endParaRPr lang="fr-CD"/>
          </a:p>
        </p:txBody>
      </p:sp>
    </p:spTree>
    <p:extLst>
      <p:ext uri="{BB962C8B-B14F-4D97-AF65-F5344CB8AC3E}">
        <p14:creationId xmlns:p14="http://schemas.microsoft.com/office/powerpoint/2010/main" val="15827503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C0A37DB-A3F0-C6A1-44FC-0E51C80D01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r-CD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5014D97-838D-6F29-45CA-B5147932FE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02878B-6BD8-7DF4-404F-DFB04FD3C6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D9D6A5-78F5-461D-8F21-87C3BDB24871}" type="datetimeFigureOut">
              <a:rPr lang="fr-CD" smtClean="0"/>
              <a:t>21/08/2025</a:t>
            </a:fld>
            <a:endParaRPr lang="fr-C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572BE3-B243-45F0-25E1-931F8A6097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C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B10851-B93E-DCFD-5D4E-7CD9A56405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65EA4E-C9C0-4748-B87E-A208D08AE6A3}" type="slidenum">
              <a:rPr lang="fr-CD" smtClean="0"/>
              <a:t>‹#›</a:t>
            </a:fld>
            <a:endParaRPr lang="fr-CD"/>
          </a:p>
        </p:txBody>
      </p:sp>
    </p:spTree>
    <p:extLst>
      <p:ext uri="{BB962C8B-B14F-4D97-AF65-F5344CB8AC3E}">
        <p14:creationId xmlns:p14="http://schemas.microsoft.com/office/powerpoint/2010/main" val="35215227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8888063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ench - Vers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852C7357-7361-AB19-2B02-141FB169A8D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" y="1"/>
            <a:ext cx="12192003" cy="6858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ACBE0B3-1403-BD76-A0B7-DEB2FCAE0CC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" b="125"/>
          <a:stretch/>
        </p:blipFill>
        <p:spPr>
          <a:xfrm>
            <a:off x="1600200" y="1027906"/>
            <a:ext cx="2743201" cy="5051695"/>
          </a:xfrm>
          <a:prstGeom prst="rect">
            <a:avLst/>
          </a:prstGeom>
        </p:spPr>
      </p:pic>
      <p:sp>
        <p:nvSpPr>
          <p:cNvPr id="22" name="Title 21">
            <a:extLst>
              <a:ext uri="{FF2B5EF4-FFF2-40B4-BE49-F238E27FC236}">
                <a16:creationId xmlns:a16="http://schemas.microsoft.com/office/drawing/2014/main" id="{8B264462-9C67-C87A-E579-1FD481EDDE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2766218"/>
            <a:ext cx="10515600" cy="1325563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Amasis MT Pro Black" panose="02040A040500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fr-CD" dirty="0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ECACABEF-0040-9CB9-23D4-7E7B9EB22A2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087" y="82912"/>
            <a:ext cx="6284928" cy="835134"/>
          </a:xfrm>
          <a:prstGeom prst="rect">
            <a:avLst/>
          </a:prstGeom>
          <a:noFill/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47165CA1-4495-0391-2489-6AFF61D1846C}"/>
              </a:ext>
            </a:extLst>
          </p:cNvPr>
          <p:cNvSpPr/>
          <p:nvPr userDrawn="1"/>
        </p:nvSpPr>
        <p:spPr>
          <a:xfrm>
            <a:off x="0" y="6042833"/>
            <a:ext cx="12192000" cy="587725"/>
          </a:xfrm>
          <a:prstGeom prst="rect">
            <a:avLst/>
          </a:prstGeom>
          <a:solidFill>
            <a:schemeClr val="tx2">
              <a:lumMod val="10000"/>
              <a:lumOff val="90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D"/>
          </a:p>
        </p:txBody>
      </p:sp>
      <p:pic>
        <p:nvPicPr>
          <p:cNvPr id="42" name="Picture 41" descr="A logo with blue text&#10;&#10;AI-generated content may be incorrect.">
            <a:extLst>
              <a:ext uri="{FF2B5EF4-FFF2-40B4-BE49-F238E27FC236}">
                <a16:creationId xmlns:a16="http://schemas.microsoft.com/office/drawing/2014/main" id="{A263FD73-DBC1-F40D-C7F4-5E6C39AD0B8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3568" y="6082603"/>
            <a:ext cx="676652" cy="507225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03FDB9C4-053C-2BC7-9D7F-8087548F4148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4283" y="6228863"/>
            <a:ext cx="1362935" cy="226299"/>
          </a:xfrm>
          <a:prstGeom prst="rect">
            <a:avLst/>
          </a:prstGeom>
        </p:spPr>
      </p:pic>
      <p:pic>
        <p:nvPicPr>
          <p:cNvPr id="44" name="Picture 43" descr="A close-up of a logo&#10;&#10;AI-generated content may be incorrect.">
            <a:extLst>
              <a:ext uri="{FF2B5EF4-FFF2-40B4-BE49-F238E27FC236}">
                <a16:creationId xmlns:a16="http://schemas.microsoft.com/office/drawing/2014/main" id="{2F212BA2-BC59-5FBB-5F68-06A1FCCE667F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215" y="6077159"/>
            <a:ext cx="1084157" cy="464639"/>
          </a:xfrm>
          <a:prstGeom prst="rect">
            <a:avLst/>
          </a:prstGeom>
        </p:spPr>
      </p:pic>
      <p:pic>
        <p:nvPicPr>
          <p:cNvPr id="45" name="Picture 44" descr="A green and black logo&#10;&#10;AI-generated content may be incorrect.">
            <a:extLst>
              <a:ext uri="{FF2B5EF4-FFF2-40B4-BE49-F238E27FC236}">
                <a16:creationId xmlns:a16="http://schemas.microsoft.com/office/drawing/2014/main" id="{65A1C96E-2931-11CA-31D5-AC28B321FC3E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alphaModFix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445" y="6173268"/>
            <a:ext cx="850067" cy="346442"/>
          </a:xfrm>
          <a:prstGeom prst="rect">
            <a:avLst/>
          </a:prstGeom>
          <a:effectLst/>
        </p:spPr>
      </p:pic>
      <p:pic>
        <p:nvPicPr>
          <p:cNvPr id="46" name="Picture 45" descr="A logo with a map and leaves&#10;&#10;AI-generated content may be incorrect.">
            <a:extLst>
              <a:ext uri="{FF2B5EF4-FFF2-40B4-BE49-F238E27FC236}">
                <a16:creationId xmlns:a16="http://schemas.microsoft.com/office/drawing/2014/main" id="{E11C2E4A-982A-7897-74D2-C2C46CCCD489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072" y="6082257"/>
            <a:ext cx="1104664" cy="532565"/>
          </a:xfrm>
          <a:prstGeom prst="rect">
            <a:avLst/>
          </a:prstGeom>
        </p:spPr>
      </p:pic>
      <p:pic>
        <p:nvPicPr>
          <p:cNvPr id="47" name="Picture 46" descr="A blue and black logo">
            <a:extLst>
              <a:ext uri="{FF2B5EF4-FFF2-40B4-BE49-F238E27FC236}">
                <a16:creationId xmlns:a16="http://schemas.microsoft.com/office/drawing/2014/main" id="{E2D988C8-B439-2A63-86F2-2FF3FBE3B85E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20" t="-1" r="32455" b="21204"/>
          <a:stretch>
            <a:fillRect/>
          </a:stretch>
        </p:blipFill>
        <p:spPr>
          <a:xfrm>
            <a:off x="11147962" y="6024572"/>
            <a:ext cx="401277" cy="614012"/>
          </a:xfrm>
          <a:prstGeom prst="rect">
            <a:avLst/>
          </a:prstGeom>
        </p:spPr>
      </p:pic>
      <p:pic>
        <p:nvPicPr>
          <p:cNvPr id="48" name="Picture 47" descr="A lion holding a spear and shield&#10;&#10;AI-generated content may be incorrect.">
            <a:extLst>
              <a:ext uri="{FF2B5EF4-FFF2-40B4-BE49-F238E27FC236}">
                <a16:creationId xmlns:a16="http://schemas.microsoft.com/office/drawing/2014/main" id="{4BB6A784-E9D1-DF51-EF6A-2F29D3DEFFEE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7869" y="5924572"/>
            <a:ext cx="1132740" cy="679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4429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rench - Intercallair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lanet earth with clouds and water&#10;&#10;AI-generated content may be incorrect.">
            <a:extLst>
              <a:ext uri="{FF2B5EF4-FFF2-40B4-BE49-F238E27FC236}">
                <a16:creationId xmlns:a16="http://schemas.microsoft.com/office/drawing/2014/main" id="{E09E01B7-3745-152A-B486-21DE198E372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2582" y="271267"/>
            <a:ext cx="6161266" cy="63154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ACBE0B3-1403-BD76-A0B7-DEB2FCAE0CC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" b="125"/>
          <a:stretch/>
        </p:blipFill>
        <p:spPr>
          <a:xfrm>
            <a:off x="1600200" y="1027906"/>
            <a:ext cx="2743201" cy="5051695"/>
          </a:xfrm>
          <a:prstGeom prst="rect">
            <a:avLst/>
          </a:prstGeom>
        </p:spPr>
      </p:pic>
      <p:sp>
        <p:nvSpPr>
          <p:cNvPr id="22" name="Title 21">
            <a:extLst>
              <a:ext uri="{FF2B5EF4-FFF2-40B4-BE49-F238E27FC236}">
                <a16:creationId xmlns:a16="http://schemas.microsoft.com/office/drawing/2014/main" id="{8B264462-9C67-C87A-E579-1FD481EDDE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2766218"/>
            <a:ext cx="10515600" cy="1325563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Amasis MT Pro Black" panose="02040A040500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fr-CD" dirty="0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ECACABEF-0040-9CB9-23D4-7E7B9EB22A2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087" y="82912"/>
            <a:ext cx="6284928" cy="835134"/>
          </a:xfrm>
          <a:prstGeom prst="rect">
            <a:avLst/>
          </a:prstGeom>
          <a:noFill/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CC5B718-28B6-403D-BA5E-B0EAA4F0953D}"/>
              </a:ext>
            </a:extLst>
          </p:cNvPr>
          <p:cNvSpPr/>
          <p:nvPr userDrawn="1"/>
        </p:nvSpPr>
        <p:spPr>
          <a:xfrm>
            <a:off x="0" y="6042833"/>
            <a:ext cx="12192000" cy="587725"/>
          </a:xfrm>
          <a:prstGeom prst="rect">
            <a:avLst/>
          </a:prstGeom>
          <a:solidFill>
            <a:schemeClr val="tx2">
              <a:lumMod val="10000"/>
              <a:lumOff val="90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D"/>
          </a:p>
        </p:txBody>
      </p:sp>
      <p:pic>
        <p:nvPicPr>
          <p:cNvPr id="13" name="Picture 12" descr="A logo with blue text&#10;&#10;AI-generated content may be incorrect.">
            <a:extLst>
              <a:ext uri="{FF2B5EF4-FFF2-40B4-BE49-F238E27FC236}">
                <a16:creationId xmlns:a16="http://schemas.microsoft.com/office/drawing/2014/main" id="{40957370-9E8D-9B51-5C76-4EDD2A7EA94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3568" y="6082603"/>
            <a:ext cx="676652" cy="50722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8043A01-EA55-D0FC-3940-4614D3FE2C3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4283" y="6228863"/>
            <a:ext cx="1362935" cy="226299"/>
          </a:xfrm>
          <a:prstGeom prst="rect">
            <a:avLst/>
          </a:prstGeom>
        </p:spPr>
      </p:pic>
      <p:pic>
        <p:nvPicPr>
          <p:cNvPr id="15" name="Picture 14" descr="A close-up of a logo&#10;&#10;AI-generated content may be incorrect.">
            <a:extLst>
              <a:ext uri="{FF2B5EF4-FFF2-40B4-BE49-F238E27FC236}">
                <a16:creationId xmlns:a16="http://schemas.microsoft.com/office/drawing/2014/main" id="{631CCE93-BA00-5212-15B8-2944E4417806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215" y="6077159"/>
            <a:ext cx="1084157" cy="464639"/>
          </a:xfrm>
          <a:prstGeom prst="rect">
            <a:avLst/>
          </a:prstGeom>
        </p:spPr>
      </p:pic>
      <p:pic>
        <p:nvPicPr>
          <p:cNvPr id="16" name="Picture 15" descr="A green and black logo&#10;&#10;AI-generated content may be incorrect.">
            <a:extLst>
              <a:ext uri="{FF2B5EF4-FFF2-40B4-BE49-F238E27FC236}">
                <a16:creationId xmlns:a16="http://schemas.microsoft.com/office/drawing/2014/main" id="{02C4EA32-CC07-1D88-4111-0C37245768C5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alphaModFix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445" y="6173268"/>
            <a:ext cx="850067" cy="346442"/>
          </a:xfrm>
          <a:prstGeom prst="rect">
            <a:avLst/>
          </a:prstGeom>
          <a:effectLst/>
        </p:spPr>
      </p:pic>
      <p:pic>
        <p:nvPicPr>
          <p:cNvPr id="17" name="Picture 16" descr="A logo with a map and leaves&#10;&#10;AI-generated content may be incorrect.">
            <a:extLst>
              <a:ext uri="{FF2B5EF4-FFF2-40B4-BE49-F238E27FC236}">
                <a16:creationId xmlns:a16="http://schemas.microsoft.com/office/drawing/2014/main" id="{BBCAB22B-8EA5-48EB-A5F7-AFA6F81C367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072" y="6082257"/>
            <a:ext cx="1104664" cy="532565"/>
          </a:xfrm>
          <a:prstGeom prst="rect">
            <a:avLst/>
          </a:prstGeom>
        </p:spPr>
      </p:pic>
      <p:pic>
        <p:nvPicPr>
          <p:cNvPr id="18" name="Picture 17" descr="A blue and black logo">
            <a:extLst>
              <a:ext uri="{FF2B5EF4-FFF2-40B4-BE49-F238E27FC236}">
                <a16:creationId xmlns:a16="http://schemas.microsoft.com/office/drawing/2014/main" id="{33ACFCD8-D320-FF71-16AF-149A6C38C820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20" t="-1" r="32455" b="21204"/>
          <a:stretch>
            <a:fillRect/>
          </a:stretch>
        </p:blipFill>
        <p:spPr>
          <a:xfrm>
            <a:off x="11147962" y="6024572"/>
            <a:ext cx="401277" cy="614012"/>
          </a:xfrm>
          <a:prstGeom prst="rect">
            <a:avLst/>
          </a:prstGeom>
        </p:spPr>
      </p:pic>
      <p:pic>
        <p:nvPicPr>
          <p:cNvPr id="20" name="Picture 19" descr="A lion holding a spear and shield&#10;&#10;AI-generated content may be incorrect.">
            <a:extLst>
              <a:ext uri="{FF2B5EF4-FFF2-40B4-BE49-F238E27FC236}">
                <a16:creationId xmlns:a16="http://schemas.microsoft.com/office/drawing/2014/main" id="{81F4FDC8-E5DA-D8AA-64C9-B0C51FC5E799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7869" y="5924572"/>
            <a:ext cx="1132740" cy="679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1452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glish vers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852C7357-7361-AB19-2B02-141FB169A8D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" y="1"/>
            <a:ext cx="12192003" cy="6858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ACBE0B3-1403-BD76-A0B7-DEB2FCAE0CC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" b="125"/>
          <a:stretch/>
        </p:blipFill>
        <p:spPr>
          <a:xfrm>
            <a:off x="1600200" y="1027906"/>
            <a:ext cx="2743201" cy="5051695"/>
          </a:xfrm>
          <a:prstGeom prst="rect">
            <a:avLst/>
          </a:prstGeom>
        </p:spPr>
      </p:pic>
      <p:sp>
        <p:nvSpPr>
          <p:cNvPr id="22" name="Title 21">
            <a:extLst>
              <a:ext uri="{FF2B5EF4-FFF2-40B4-BE49-F238E27FC236}">
                <a16:creationId xmlns:a16="http://schemas.microsoft.com/office/drawing/2014/main" id="{8B264462-9C67-C87A-E579-1FD481EDDE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2766218"/>
            <a:ext cx="10515600" cy="1325563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Amasis MT Pro Black" panose="02040A040500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fr-CD"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CF9A2FC4-BE87-96BF-AA76-C2497B5C6C4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197" y="75920"/>
            <a:ext cx="6272038" cy="833423"/>
          </a:xfrm>
          <a:prstGeom prst="rect">
            <a:avLst/>
          </a:prstGeom>
          <a:noFill/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0BC95F5C-59BF-C027-66E3-BD92DF01A5BD}"/>
              </a:ext>
            </a:extLst>
          </p:cNvPr>
          <p:cNvSpPr/>
          <p:nvPr userDrawn="1"/>
        </p:nvSpPr>
        <p:spPr>
          <a:xfrm>
            <a:off x="0" y="6042833"/>
            <a:ext cx="12192000" cy="587725"/>
          </a:xfrm>
          <a:prstGeom prst="rect">
            <a:avLst/>
          </a:prstGeom>
          <a:solidFill>
            <a:schemeClr val="tx2">
              <a:lumMod val="10000"/>
              <a:lumOff val="90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D"/>
          </a:p>
        </p:txBody>
      </p:sp>
      <p:pic>
        <p:nvPicPr>
          <p:cNvPr id="32" name="Picture 31" descr="A logo with blue text&#10;&#10;AI-generated content may be incorrect.">
            <a:extLst>
              <a:ext uri="{FF2B5EF4-FFF2-40B4-BE49-F238E27FC236}">
                <a16:creationId xmlns:a16="http://schemas.microsoft.com/office/drawing/2014/main" id="{4D1FBC95-C95F-88E5-9817-88AA6B3C652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3568" y="6082603"/>
            <a:ext cx="676652" cy="50722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C02808E8-2775-0E05-A467-5088EC839FCA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4283" y="6228863"/>
            <a:ext cx="1362935" cy="226299"/>
          </a:xfrm>
          <a:prstGeom prst="rect">
            <a:avLst/>
          </a:prstGeom>
        </p:spPr>
      </p:pic>
      <p:pic>
        <p:nvPicPr>
          <p:cNvPr id="34" name="Picture 33" descr="A close-up of a logo&#10;&#10;AI-generated content may be incorrect.">
            <a:extLst>
              <a:ext uri="{FF2B5EF4-FFF2-40B4-BE49-F238E27FC236}">
                <a16:creationId xmlns:a16="http://schemas.microsoft.com/office/drawing/2014/main" id="{BC8ADE8C-1232-2DE9-2A4A-6A257D996BEF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215" y="6077159"/>
            <a:ext cx="1084157" cy="464639"/>
          </a:xfrm>
          <a:prstGeom prst="rect">
            <a:avLst/>
          </a:prstGeom>
        </p:spPr>
      </p:pic>
      <p:pic>
        <p:nvPicPr>
          <p:cNvPr id="35" name="Picture 34" descr="A green and black logo&#10;&#10;AI-generated content may be incorrect.">
            <a:extLst>
              <a:ext uri="{FF2B5EF4-FFF2-40B4-BE49-F238E27FC236}">
                <a16:creationId xmlns:a16="http://schemas.microsoft.com/office/drawing/2014/main" id="{DB08A5AB-FDB4-8B3A-A920-31692C309D7D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alphaModFix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445" y="6173268"/>
            <a:ext cx="850067" cy="346442"/>
          </a:xfrm>
          <a:prstGeom prst="rect">
            <a:avLst/>
          </a:prstGeom>
          <a:effectLst/>
        </p:spPr>
      </p:pic>
      <p:pic>
        <p:nvPicPr>
          <p:cNvPr id="36" name="Picture 35" descr="A logo with a map and leaves&#10;&#10;AI-generated content may be incorrect.">
            <a:extLst>
              <a:ext uri="{FF2B5EF4-FFF2-40B4-BE49-F238E27FC236}">
                <a16:creationId xmlns:a16="http://schemas.microsoft.com/office/drawing/2014/main" id="{DD29C92A-2382-8623-A3A2-4D46DB9C466E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072" y="6082257"/>
            <a:ext cx="1104664" cy="532565"/>
          </a:xfrm>
          <a:prstGeom prst="rect">
            <a:avLst/>
          </a:prstGeom>
        </p:spPr>
      </p:pic>
      <p:pic>
        <p:nvPicPr>
          <p:cNvPr id="37" name="Picture 36" descr="A blue and black logo">
            <a:extLst>
              <a:ext uri="{FF2B5EF4-FFF2-40B4-BE49-F238E27FC236}">
                <a16:creationId xmlns:a16="http://schemas.microsoft.com/office/drawing/2014/main" id="{37696B2E-C842-FF7C-F829-575AA2C690C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20" t="-1" r="32455" b="21204"/>
          <a:stretch>
            <a:fillRect/>
          </a:stretch>
        </p:blipFill>
        <p:spPr>
          <a:xfrm>
            <a:off x="11147962" y="6024572"/>
            <a:ext cx="401277" cy="614012"/>
          </a:xfrm>
          <a:prstGeom prst="rect">
            <a:avLst/>
          </a:prstGeom>
        </p:spPr>
      </p:pic>
      <p:pic>
        <p:nvPicPr>
          <p:cNvPr id="38" name="Picture 37" descr="A lion holding a spear and shield&#10;&#10;AI-generated content may be incorrect.">
            <a:extLst>
              <a:ext uri="{FF2B5EF4-FFF2-40B4-BE49-F238E27FC236}">
                <a16:creationId xmlns:a16="http://schemas.microsoft.com/office/drawing/2014/main" id="{74CBFBB5-C005-CB8F-608E-8518BBBF5875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7869" y="5924572"/>
            <a:ext cx="1132740" cy="679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5237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glish - Inter lap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lanet earth with clouds and water&#10;&#10;AI-generated content may be incorrect.">
            <a:extLst>
              <a:ext uri="{FF2B5EF4-FFF2-40B4-BE49-F238E27FC236}">
                <a16:creationId xmlns:a16="http://schemas.microsoft.com/office/drawing/2014/main" id="{E09E01B7-3745-152A-B486-21DE198E372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2582" y="271267"/>
            <a:ext cx="6161266" cy="63154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ACBE0B3-1403-BD76-A0B7-DEB2FCAE0CC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" b="125"/>
          <a:stretch/>
        </p:blipFill>
        <p:spPr>
          <a:xfrm>
            <a:off x="1600200" y="1027906"/>
            <a:ext cx="2743201" cy="5051695"/>
          </a:xfrm>
          <a:prstGeom prst="rect">
            <a:avLst/>
          </a:prstGeom>
        </p:spPr>
      </p:pic>
      <p:sp>
        <p:nvSpPr>
          <p:cNvPr id="22" name="Title 21">
            <a:extLst>
              <a:ext uri="{FF2B5EF4-FFF2-40B4-BE49-F238E27FC236}">
                <a16:creationId xmlns:a16="http://schemas.microsoft.com/office/drawing/2014/main" id="{8B264462-9C67-C87A-E579-1FD481EDDE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2766218"/>
            <a:ext cx="10515600" cy="1325563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Amasis MT Pro Black" panose="02040A040500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fr-CD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66D3BFF-FA61-BEE9-76A6-94B87148CA75}"/>
              </a:ext>
            </a:extLst>
          </p:cNvPr>
          <p:cNvSpPr/>
          <p:nvPr userDrawn="1"/>
        </p:nvSpPr>
        <p:spPr>
          <a:xfrm>
            <a:off x="0" y="6042833"/>
            <a:ext cx="12192000" cy="587725"/>
          </a:xfrm>
          <a:prstGeom prst="rect">
            <a:avLst/>
          </a:prstGeom>
          <a:solidFill>
            <a:schemeClr val="tx2">
              <a:lumMod val="10000"/>
              <a:lumOff val="90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D"/>
          </a:p>
        </p:txBody>
      </p:sp>
      <p:pic>
        <p:nvPicPr>
          <p:cNvPr id="26" name="Picture 25" descr="A logo with blue text&#10;&#10;AI-generated content may be incorrect.">
            <a:extLst>
              <a:ext uri="{FF2B5EF4-FFF2-40B4-BE49-F238E27FC236}">
                <a16:creationId xmlns:a16="http://schemas.microsoft.com/office/drawing/2014/main" id="{211F7896-B1AC-141E-F9F9-3993B6C1606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3568" y="6082603"/>
            <a:ext cx="676652" cy="50722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534F483-F21F-5D43-03EE-EF4BBE8E518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4283" y="6228863"/>
            <a:ext cx="1362935" cy="226299"/>
          </a:xfrm>
          <a:prstGeom prst="rect">
            <a:avLst/>
          </a:prstGeom>
        </p:spPr>
      </p:pic>
      <p:pic>
        <p:nvPicPr>
          <p:cNvPr id="28" name="Picture 27" descr="A close-up of a logo&#10;&#10;AI-generated content may be incorrect.">
            <a:extLst>
              <a:ext uri="{FF2B5EF4-FFF2-40B4-BE49-F238E27FC236}">
                <a16:creationId xmlns:a16="http://schemas.microsoft.com/office/drawing/2014/main" id="{5FB8D8C7-F7D1-E711-6FB1-F96CC49BE5C6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215" y="6077159"/>
            <a:ext cx="1084157" cy="464639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ECACABEF-0040-9CB9-23D4-7E7B9EB22A29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091" y="82912"/>
            <a:ext cx="6284919" cy="835134"/>
          </a:xfrm>
          <a:prstGeom prst="rect">
            <a:avLst/>
          </a:prstGeom>
          <a:noFill/>
        </p:spPr>
      </p:pic>
      <p:pic>
        <p:nvPicPr>
          <p:cNvPr id="2" name="Picture 1" descr="A green and black logo&#10;&#10;AI-generated content may be incorrect.">
            <a:extLst>
              <a:ext uri="{FF2B5EF4-FFF2-40B4-BE49-F238E27FC236}">
                <a16:creationId xmlns:a16="http://schemas.microsoft.com/office/drawing/2014/main" id="{054D6B6D-DD03-3C27-FCBB-B64A548F484F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alphaModFix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445" y="6173268"/>
            <a:ext cx="850067" cy="346442"/>
          </a:xfrm>
          <a:prstGeom prst="rect">
            <a:avLst/>
          </a:prstGeom>
          <a:effectLst/>
        </p:spPr>
      </p:pic>
      <p:pic>
        <p:nvPicPr>
          <p:cNvPr id="5" name="Picture 4" descr="A logo with a map and leaves&#10;&#10;AI-generated content may be incorrect.">
            <a:extLst>
              <a:ext uri="{FF2B5EF4-FFF2-40B4-BE49-F238E27FC236}">
                <a16:creationId xmlns:a16="http://schemas.microsoft.com/office/drawing/2014/main" id="{D6E3F5BF-F955-8B23-1D92-F5ADF71F1FD4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072" y="6082257"/>
            <a:ext cx="1104664" cy="532565"/>
          </a:xfrm>
          <a:prstGeom prst="rect">
            <a:avLst/>
          </a:prstGeom>
        </p:spPr>
      </p:pic>
      <p:pic>
        <p:nvPicPr>
          <p:cNvPr id="6" name="Picture 5" descr="A blue and black logo">
            <a:extLst>
              <a:ext uri="{FF2B5EF4-FFF2-40B4-BE49-F238E27FC236}">
                <a16:creationId xmlns:a16="http://schemas.microsoft.com/office/drawing/2014/main" id="{3DEBB8BD-DE3D-FB6B-F978-6BFE95CD407B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20" t="-1" r="32455" b="21204"/>
          <a:stretch>
            <a:fillRect/>
          </a:stretch>
        </p:blipFill>
        <p:spPr>
          <a:xfrm>
            <a:off x="11147962" y="6024572"/>
            <a:ext cx="401277" cy="614012"/>
          </a:xfrm>
          <a:prstGeom prst="rect">
            <a:avLst/>
          </a:prstGeom>
        </p:spPr>
      </p:pic>
      <p:pic>
        <p:nvPicPr>
          <p:cNvPr id="8" name="Picture 7" descr="A lion holding a spear and shield&#10;&#10;AI-generated content may be incorrect.">
            <a:extLst>
              <a:ext uri="{FF2B5EF4-FFF2-40B4-BE49-F238E27FC236}">
                <a16:creationId xmlns:a16="http://schemas.microsoft.com/office/drawing/2014/main" id="{47D377D8-7FBD-13D5-7F54-635A1E28F11A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7869" y="5924572"/>
            <a:ext cx="1132740" cy="679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7745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A4FA2C-A8C4-83B8-CE7D-FEB901E6EE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fr-CD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4C719F2-FAAB-3E74-8E49-E4E1B71864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r-C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B697DC-0597-7908-2D8C-A15A0B496A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3ACEEB-CFD5-4B2A-81B9-010C5A41AD6C}" type="datetimeFigureOut">
              <a:rPr lang="fr-CD" smtClean="0"/>
              <a:t>21/08/2025</a:t>
            </a:fld>
            <a:endParaRPr lang="fr-C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114E59-2617-4457-8ECC-4D473976A4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C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6D460B-F454-A00A-CC5B-DAD7559FEE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2376C8-F71B-49C3-8EF5-152C8CBC6335}" type="slidenum">
              <a:rPr lang="fr-CD" smtClean="0"/>
              <a:t>‹#›</a:t>
            </a:fld>
            <a:endParaRPr lang="fr-CD"/>
          </a:p>
        </p:txBody>
      </p:sp>
    </p:spTree>
    <p:extLst>
      <p:ext uri="{BB962C8B-B14F-4D97-AF65-F5344CB8AC3E}">
        <p14:creationId xmlns:p14="http://schemas.microsoft.com/office/powerpoint/2010/main" val="12839818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DB44D0-550C-C265-0731-05A5400E50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fr-C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6FF8F4-7719-2E8E-3469-CD63E9AE87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29DF86-F505-4CAF-CCAD-F012B71B4F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D9D6A5-78F5-461D-8F21-87C3BDB24871}" type="datetimeFigureOut">
              <a:rPr lang="fr-CD" smtClean="0"/>
              <a:t>21/08/2025</a:t>
            </a:fld>
            <a:endParaRPr lang="fr-C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92288A-CE57-EBE0-A115-66AF2F06E4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C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381C11-E62F-AF78-5A29-67E551A1B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65EA4E-C9C0-4748-B87E-A208D08AE6A3}" type="slidenum">
              <a:rPr lang="fr-CD" smtClean="0"/>
              <a:t>‹#›</a:t>
            </a:fld>
            <a:endParaRPr lang="fr-CD"/>
          </a:p>
        </p:txBody>
      </p:sp>
    </p:spTree>
    <p:extLst>
      <p:ext uri="{BB962C8B-B14F-4D97-AF65-F5344CB8AC3E}">
        <p14:creationId xmlns:p14="http://schemas.microsoft.com/office/powerpoint/2010/main" val="27009135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1F5D17-3796-A19F-5A10-EDB971120B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fr-C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A6C68A-1B68-378A-63B1-ACA8F8E0FB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070371-EEA1-513E-241A-D75700C984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D9D6A5-78F5-461D-8F21-87C3BDB24871}" type="datetimeFigureOut">
              <a:rPr lang="fr-CD" smtClean="0"/>
              <a:t>21/08/2025</a:t>
            </a:fld>
            <a:endParaRPr lang="fr-C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197DB3-D74E-2E4F-055E-DCA64C1616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C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20ECDD-C13D-ECB2-2989-15853A44B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65EA4E-C9C0-4748-B87E-A208D08AE6A3}" type="slidenum">
              <a:rPr lang="fr-CD" smtClean="0"/>
              <a:t>‹#›</a:t>
            </a:fld>
            <a:endParaRPr lang="fr-CD"/>
          </a:p>
        </p:txBody>
      </p:sp>
    </p:spTree>
    <p:extLst>
      <p:ext uri="{BB962C8B-B14F-4D97-AF65-F5344CB8AC3E}">
        <p14:creationId xmlns:p14="http://schemas.microsoft.com/office/powerpoint/2010/main" val="16193665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438675-8CCB-4925-F8C3-576EF8EF92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fr-C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4AD7E9-D346-04A2-0242-89DBE64A08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D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4C780F-3389-72C4-4A17-E56AF569A2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D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54AF9F-9F85-C2C2-0279-E2D563FDEDC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D9D6A5-78F5-461D-8F21-87C3BDB24871}" type="datetimeFigureOut">
              <a:rPr lang="fr-CD" smtClean="0"/>
              <a:t>21/08/2025</a:t>
            </a:fld>
            <a:endParaRPr lang="fr-C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2529E3-FFEE-1B0A-2286-840908D5C4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C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81988B-BE1E-0CDA-96A4-668620E1B4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65EA4E-C9C0-4748-B87E-A208D08AE6A3}" type="slidenum">
              <a:rPr lang="fr-CD" smtClean="0"/>
              <a:t>‹#›</a:t>
            </a:fld>
            <a:endParaRPr lang="fr-CD"/>
          </a:p>
        </p:txBody>
      </p:sp>
    </p:spTree>
    <p:extLst>
      <p:ext uri="{BB962C8B-B14F-4D97-AF65-F5344CB8AC3E}">
        <p14:creationId xmlns:p14="http://schemas.microsoft.com/office/powerpoint/2010/main" val="14372273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D0FF13-E459-0C9F-5532-913D2BDDC2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fr-C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068FB9-628B-7F9E-BB14-65DDAB6508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47E0FE-0E37-F2D7-DF59-F5DF6542D9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D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7283C8B-F50C-18BE-1116-0A15E1952F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1F1C5A7-FD0B-C5EE-42C0-528FFCA4862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D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9C5655B-63E2-51F3-A9E9-B28ECAED36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D9D6A5-78F5-461D-8F21-87C3BDB24871}" type="datetimeFigureOut">
              <a:rPr lang="fr-CD" smtClean="0"/>
              <a:t>21/08/2025</a:t>
            </a:fld>
            <a:endParaRPr lang="fr-CD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4059C97-EB4B-728B-1110-1C5C45B253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CD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89B90F3-29C1-4F92-1D00-22E6C3E81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65EA4E-C9C0-4748-B87E-A208D08AE6A3}" type="slidenum">
              <a:rPr lang="fr-CD" smtClean="0"/>
              <a:t>‹#›</a:t>
            </a:fld>
            <a:endParaRPr lang="fr-CD"/>
          </a:p>
        </p:txBody>
      </p:sp>
    </p:spTree>
    <p:extLst>
      <p:ext uri="{BB962C8B-B14F-4D97-AF65-F5344CB8AC3E}">
        <p14:creationId xmlns:p14="http://schemas.microsoft.com/office/powerpoint/2010/main" val="18681910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379A417-A5C7-A6F6-E17F-64558526CF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D9D6A5-78F5-461D-8F21-87C3BDB24871}" type="datetimeFigureOut">
              <a:rPr lang="fr-CD" smtClean="0"/>
              <a:t>21/08/2025</a:t>
            </a:fld>
            <a:endParaRPr lang="fr-CD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E165173-F4D3-E11A-A83B-4F7286CF2C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CD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B09E7D-8749-9C2B-95EF-AF71E13E98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65EA4E-C9C0-4748-B87E-A208D08AE6A3}" type="slidenum">
              <a:rPr lang="fr-CD" smtClean="0"/>
              <a:t>‹#›</a:t>
            </a:fld>
            <a:endParaRPr lang="fr-CD"/>
          </a:p>
        </p:txBody>
      </p:sp>
    </p:spTree>
    <p:extLst>
      <p:ext uri="{BB962C8B-B14F-4D97-AF65-F5344CB8AC3E}">
        <p14:creationId xmlns:p14="http://schemas.microsoft.com/office/powerpoint/2010/main" val="13419850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7AB23C-1F2B-08A6-E716-58A75B49DB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r-C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6BF882-437D-2F74-015F-9C8E3B4FFC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D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61184A-6BA1-32E4-397F-795C4A851E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D2EF41-7074-C2C0-FC82-435ECA39E7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D9D6A5-78F5-461D-8F21-87C3BDB24871}" type="datetimeFigureOut">
              <a:rPr lang="fr-CD" smtClean="0"/>
              <a:t>21/08/2025</a:t>
            </a:fld>
            <a:endParaRPr lang="fr-C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B99F0F-D9A2-FBC7-6540-9F5F0E0CEC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C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DA59FD-C903-5106-6AEB-5D4882B01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65EA4E-C9C0-4748-B87E-A208D08AE6A3}" type="slidenum">
              <a:rPr lang="fr-CD" smtClean="0"/>
              <a:t>‹#›</a:t>
            </a:fld>
            <a:endParaRPr lang="fr-CD"/>
          </a:p>
        </p:txBody>
      </p:sp>
    </p:spTree>
    <p:extLst>
      <p:ext uri="{BB962C8B-B14F-4D97-AF65-F5344CB8AC3E}">
        <p14:creationId xmlns:p14="http://schemas.microsoft.com/office/powerpoint/2010/main" val="14104009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6B3598-1095-6281-7932-62E484D643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r-CD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F7BE484-3AAC-C377-6BEC-A357A32CA38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CD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8722042-16EF-5957-FBB2-C6B9650121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6860C3-5BFA-EEE1-77FC-7599D6A8FD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D9D6A5-78F5-461D-8F21-87C3BDB24871}" type="datetimeFigureOut">
              <a:rPr lang="fr-CD" smtClean="0"/>
              <a:t>21/08/2025</a:t>
            </a:fld>
            <a:endParaRPr lang="fr-C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66E655-69C3-6498-53C7-050D5E5843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C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FA4C18-B5CC-2A65-DA82-CACA204E15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65EA4E-C9C0-4748-B87E-A208D08AE6A3}" type="slidenum">
              <a:rPr lang="fr-CD" smtClean="0"/>
              <a:t>‹#›</a:t>
            </a:fld>
            <a:endParaRPr lang="fr-CD"/>
          </a:p>
        </p:txBody>
      </p:sp>
    </p:spTree>
    <p:extLst>
      <p:ext uri="{BB962C8B-B14F-4D97-AF65-F5344CB8AC3E}">
        <p14:creationId xmlns:p14="http://schemas.microsoft.com/office/powerpoint/2010/main" val="19524003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75D7DC-7E06-FF40-5484-CEA400CAE1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fr-CD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573F308-BE44-612F-210F-274D91933C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63A931-5114-714B-D5D7-499515C7AE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D9D6A5-78F5-461D-8F21-87C3BDB24871}" type="datetimeFigureOut">
              <a:rPr lang="fr-CD" smtClean="0"/>
              <a:t>21/08/2025</a:t>
            </a:fld>
            <a:endParaRPr lang="fr-C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881DDA-2377-707F-CE7B-E5F4EF7D2E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C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96D2F8-19D3-1822-521A-90597995C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65EA4E-C9C0-4748-B87E-A208D08AE6A3}" type="slidenum">
              <a:rPr lang="fr-CD" smtClean="0"/>
              <a:t>‹#›</a:t>
            </a:fld>
            <a:endParaRPr lang="fr-CD"/>
          </a:p>
        </p:txBody>
      </p:sp>
    </p:spTree>
    <p:extLst>
      <p:ext uri="{BB962C8B-B14F-4D97-AF65-F5344CB8AC3E}">
        <p14:creationId xmlns:p14="http://schemas.microsoft.com/office/powerpoint/2010/main" val="8371531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18" Type="http://schemas.microsoft.com/office/2007/relationships/hdphoto" Target="../media/hdphoto2.wdp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6.png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4.png"/><Relationship Id="rId25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6" Type="http://schemas.microsoft.com/office/2007/relationships/hdphoto" Target="../media/hdphoto1.wdp"/><Relationship Id="rId20" Type="http://schemas.microsoft.com/office/2007/relationships/hdphoto" Target="../media/hdphoto3.wdp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8.png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23" Type="http://schemas.openxmlformats.org/officeDocument/2006/relationships/image" Target="../media/image7.pn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5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Relationship Id="rId22" Type="http://schemas.microsoft.com/office/2007/relationships/hdphoto" Target="../media/hdphoto4.wdp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logo of a globe&#10;&#10;AI-generated content may be incorrect.">
            <a:extLst>
              <a:ext uri="{FF2B5EF4-FFF2-40B4-BE49-F238E27FC236}">
                <a16:creationId xmlns:a16="http://schemas.microsoft.com/office/drawing/2014/main" id="{B39CC0FE-384E-3CA8-5F99-AEA92ED3C619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7306" y="222943"/>
            <a:ext cx="5577388" cy="5742088"/>
          </a:xfrm>
          <a:prstGeom prst="rect">
            <a:avLst/>
          </a:prstGeom>
        </p:spPr>
      </p:pic>
      <p:pic>
        <p:nvPicPr>
          <p:cNvPr id="15" name="Picture 14" descr="A logo with text overlay&#10;&#10;AI-generated content may be incorrect.">
            <a:extLst>
              <a:ext uri="{FF2B5EF4-FFF2-40B4-BE49-F238E27FC236}">
                <a16:creationId xmlns:a16="http://schemas.microsoft.com/office/drawing/2014/main" id="{9851846A-25BB-752D-23E4-9855241EC6E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17"/>
          <a:stretch>
            <a:fillRect/>
          </a:stretch>
        </p:blipFill>
        <p:spPr>
          <a:xfrm>
            <a:off x="122829" y="109440"/>
            <a:ext cx="586854" cy="511370"/>
          </a:xfrm>
          <a:prstGeom prst="rect">
            <a:avLst/>
          </a:prstGeom>
        </p:spPr>
      </p:pic>
      <p:sp>
        <p:nvSpPr>
          <p:cNvPr id="20" name="Title Placeholder 19">
            <a:extLst>
              <a:ext uri="{FF2B5EF4-FFF2-40B4-BE49-F238E27FC236}">
                <a16:creationId xmlns:a16="http://schemas.microsoft.com/office/drawing/2014/main" id="{9F325A58-0F35-4106-3963-B751F4369F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fr-CD" dirty="0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948124C3-EDC7-D4D7-9FFB-C2D2303FB9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D"/>
          </a:p>
        </p:txBody>
      </p:sp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5CE560D7-E990-4A2B-D54F-2DEEE09ED3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6363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FD17766-CECD-47FB-B5B8-47E2875954AC}" type="slidenum">
              <a:rPr lang="fr-CD" smtClean="0"/>
              <a:t>‹#›</a:t>
            </a:fld>
            <a:endParaRPr lang="fr-CD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159C0772-53F8-5481-8A4A-6CF355A1B775}"/>
              </a:ext>
            </a:extLst>
          </p:cNvPr>
          <p:cNvSpPr/>
          <p:nvPr userDrawn="1"/>
        </p:nvSpPr>
        <p:spPr>
          <a:xfrm>
            <a:off x="0" y="6042833"/>
            <a:ext cx="12192000" cy="587725"/>
          </a:xfrm>
          <a:prstGeom prst="rect">
            <a:avLst/>
          </a:prstGeom>
          <a:solidFill>
            <a:schemeClr val="tx2">
              <a:lumMod val="10000"/>
              <a:lumOff val="90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D"/>
          </a:p>
        </p:txBody>
      </p:sp>
      <p:pic>
        <p:nvPicPr>
          <p:cNvPr id="40" name="Picture 39" descr="A logo with blue text&#10;&#10;AI-generated content may be incorrect.">
            <a:extLst>
              <a:ext uri="{FF2B5EF4-FFF2-40B4-BE49-F238E27FC236}">
                <a16:creationId xmlns:a16="http://schemas.microsoft.com/office/drawing/2014/main" id="{DCDB111B-1904-A11E-6423-D41E4DC3053D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3568" y="6082603"/>
            <a:ext cx="676652" cy="507225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0B3E66A0-B822-F9C5-553C-B3ECC7221A60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4283" y="6228863"/>
            <a:ext cx="1362935" cy="226299"/>
          </a:xfrm>
          <a:prstGeom prst="rect">
            <a:avLst/>
          </a:prstGeom>
        </p:spPr>
      </p:pic>
      <p:pic>
        <p:nvPicPr>
          <p:cNvPr id="42" name="Picture 41" descr="A close-up of a logo&#10;&#10;AI-generated content may be incorrect.">
            <a:extLst>
              <a:ext uri="{FF2B5EF4-FFF2-40B4-BE49-F238E27FC236}">
                <a16:creationId xmlns:a16="http://schemas.microsoft.com/office/drawing/2014/main" id="{F642DD62-A48C-22FF-7320-18F92169F234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215" y="6077159"/>
            <a:ext cx="1084157" cy="464639"/>
          </a:xfrm>
          <a:prstGeom prst="rect">
            <a:avLst/>
          </a:prstGeom>
        </p:spPr>
      </p:pic>
      <p:pic>
        <p:nvPicPr>
          <p:cNvPr id="43" name="Picture 42" descr="A green and black logo&#10;&#10;AI-generated content may be incorrect.">
            <a:extLst>
              <a:ext uri="{FF2B5EF4-FFF2-40B4-BE49-F238E27FC236}">
                <a16:creationId xmlns:a16="http://schemas.microsoft.com/office/drawing/2014/main" id="{89D96D27-3F23-EBBA-038F-684292DBFCB3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alphaModFix/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445" y="6173268"/>
            <a:ext cx="850067" cy="346442"/>
          </a:xfrm>
          <a:prstGeom prst="rect">
            <a:avLst/>
          </a:prstGeom>
          <a:effectLst/>
        </p:spPr>
      </p:pic>
      <p:pic>
        <p:nvPicPr>
          <p:cNvPr id="44" name="Picture 43" descr="A logo with a map and leaves&#10;&#10;AI-generated content may be incorrect.">
            <a:extLst>
              <a:ext uri="{FF2B5EF4-FFF2-40B4-BE49-F238E27FC236}">
                <a16:creationId xmlns:a16="http://schemas.microsoft.com/office/drawing/2014/main" id="{675A9591-DE91-332C-A902-3D9E374F891C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072" y="6082257"/>
            <a:ext cx="1104664" cy="532565"/>
          </a:xfrm>
          <a:prstGeom prst="rect">
            <a:avLst/>
          </a:prstGeom>
        </p:spPr>
      </p:pic>
      <p:pic>
        <p:nvPicPr>
          <p:cNvPr id="45" name="Picture 44" descr="A blue and black logo">
            <a:extLst>
              <a:ext uri="{FF2B5EF4-FFF2-40B4-BE49-F238E27FC236}">
                <a16:creationId xmlns:a16="http://schemas.microsoft.com/office/drawing/2014/main" id="{FF3837A0-0BAC-B451-4DD8-FD825AC1C672}"/>
              </a:ext>
            </a:extLst>
          </p:cNvPr>
          <p:cNvPicPr>
            <a:picLocks noChangeAspect="1"/>
          </p:cNvPicPr>
          <p:nvPr userDrawn="1"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20" t="-1" r="32455" b="21204"/>
          <a:stretch>
            <a:fillRect/>
          </a:stretch>
        </p:blipFill>
        <p:spPr>
          <a:xfrm>
            <a:off x="11147962" y="6024572"/>
            <a:ext cx="401277" cy="614012"/>
          </a:xfrm>
          <a:prstGeom prst="rect">
            <a:avLst/>
          </a:prstGeom>
        </p:spPr>
      </p:pic>
      <p:pic>
        <p:nvPicPr>
          <p:cNvPr id="46" name="Picture 45" descr="A lion holding a spear and shield&#10;&#10;AI-generated content may be incorrect.">
            <a:extLst>
              <a:ext uri="{FF2B5EF4-FFF2-40B4-BE49-F238E27FC236}">
                <a16:creationId xmlns:a16="http://schemas.microsoft.com/office/drawing/2014/main" id="{BE8797B2-DEB4-2457-2B8D-AFEAF571C6A4}"/>
              </a:ext>
            </a:extLst>
          </p:cNvPr>
          <p:cNvPicPr>
            <a:picLocks noChangeAspect="1"/>
          </p:cNvPicPr>
          <p:nvPr userDrawn="1"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7869" y="5924572"/>
            <a:ext cx="1132740" cy="679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942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Tx/>
        <a:buBlip>
          <a:blip r:embed="rId13"/>
        </a:buBlip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1520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63" r:id="rId2"/>
    <p:sldLayoutId id="2147483660" r:id="rId3"/>
    <p:sldLayoutId id="2147483664" r:id="rId4"/>
    <p:sldLayoutId id="2147483662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4163EB5-37F2-508B-5F10-2462B0EBD6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noProof="0" dirty="0"/>
              <a:t>Creating Multiple Displays and Colour Enhancements in PUMA-2025</a:t>
            </a:r>
          </a:p>
        </p:txBody>
      </p:sp>
    </p:spTree>
    <p:extLst>
      <p:ext uri="{BB962C8B-B14F-4D97-AF65-F5344CB8AC3E}">
        <p14:creationId xmlns:p14="http://schemas.microsoft.com/office/powerpoint/2010/main" val="34216181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>
          <a:extLst>
            <a:ext uri="{FF2B5EF4-FFF2-40B4-BE49-F238E27FC236}">
              <a16:creationId xmlns:a16="http://schemas.microsoft.com/office/drawing/2014/main" id="{8FF363D8-AC43-7FC3-5269-E341F8921C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55E00DB-722B-B1F9-93B4-B487B1E7C7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541" y="1286557"/>
            <a:ext cx="5014259" cy="248153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637397C-22CE-0335-18C4-9275BBA754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0581" y="940881"/>
            <a:ext cx="5801360" cy="282209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3D8BCE2-511B-27CF-AB43-CA93D67C0D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107" y="3830048"/>
            <a:ext cx="4471035" cy="2206032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96501585-09DD-4F00-8266-93DD4FEA6193}"/>
              </a:ext>
            </a:extLst>
          </p:cNvPr>
          <p:cNvSpPr txBox="1"/>
          <p:nvPr/>
        </p:nvSpPr>
        <p:spPr>
          <a:xfrm>
            <a:off x="801680" y="141143"/>
            <a:ext cx="89614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Creating Multiple Displays (Splitting the Screen)</a:t>
            </a:r>
            <a:endParaRPr lang="en-KE" sz="24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4AC2B0B-4AAD-172E-F91E-B577A51D3749}"/>
              </a:ext>
            </a:extLst>
          </p:cNvPr>
          <p:cNvSpPr txBox="1"/>
          <p:nvPr/>
        </p:nvSpPr>
        <p:spPr>
          <a:xfrm>
            <a:off x="164466" y="3284688"/>
            <a:ext cx="3633693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152396"/>
            <a:r>
              <a:rPr lang="en-GB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Step 3</a:t>
            </a:r>
            <a:r>
              <a:rPr lang="en-GB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Choose number of screens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B0C64AB-853C-8BDB-DF60-EFD2F71A2D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52619" y="3722334"/>
            <a:ext cx="4609079" cy="2279730"/>
          </a:xfrm>
          <a:prstGeom prst="rect">
            <a:avLst/>
          </a:prstGeom>
        </p:spPr>
      </p:pic>
      <p:sp>
        <p:nvSpPr>
          <p:cNvPr id="2" name="Google Shape;174;p8">
            <a:extLst>
              <a:ext uri="{FF2B5EF4-FFF2-40B4-BE49-F238E27FC236}">
                <a16:creationId xmlns:a16="http://schemas.microsoft.com/office/drawing/2014/main" id="{FAAE1133-9B0C-8645-1F7C-FDFE0E9674F9}"/>
              </a:ext>
            </a:extLst>
          </p:cNvPr>
          <p:cNvSpPr/>
          <p:nvPr/>
        </p:nvSpPr>
        <p:spPr>
          <a:xfrm>
            <a:off x="164466" y="775425"/>
            <a:ext cx="2659418" cy="338514"/>
          </a:xfrm>
          <a:prstGeom prst="rect">
            <a:avLst/>
          </a:prstGeom>
          <a:noFill/>
          <a:ln w="952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Step 1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: Open a new queue</a:t>
            </a:r>
            <a:endParaRPr sz="1600" b="0" i="0" u="none" strike="noStrike" cap="none" dirty="0">
              <a:solidFill>
                <a:schemeClr val="dk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5" name="Google Shape;174;p8">
            <a:extLst>
              <a:ext uri="{FF2B5EF4-FFF2-40B4-BE49-F238E27FC236}">
                <a16:creationId xmlns:a16="http://schemas.microsoft.com/office/drawing/2014/main" id="{2CF09E43-4C7D-4AA6-FC4A-CF2256B962DF}"/>
              </a:ext>
            </a:extLst>
          </p:cNvPr>
          <p:cNvSpPr/>
          <p:nvPr/>
        </p:nvSpPr>
        <p:spPr>
          <a:xfrm>
            <a:off x="1720316" y="1797688"/>
            <a:ext cx="2659418" cy="338514"/>
          </a:xfrm>
          <a:prstGeom prst="rect">
            <a:avLst/>
          </a:prstGeom>
          <a:solidFill>
            <a:schemeClr val="bg1"/>
          </a:solidFill>
          <a:ln w="952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Step </a:t>
            </a:r>
            <a:r>
              <a:rPr lang="en-US" sz="1600" b="1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2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: Select “Split View”</a:t>
            </a:r>
            <a:endParaRPr sz="1600" b="0" i="0" u="none" strike="noStrike" cap="none" dirty="0">
              <a:solidFill>
                <a:schemeClr val="dk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8093619-F2A5-D324-D63D-E78591CEE707}"/>
              </a:ext>
            </a:extLst>
          </p:cNvPr>
          <p:cNvCxnSpPr>
            <a:cxnSpLocks/>
          </p:cNvCxnSpPr>
          <p:nvPr/>
        </p:nvCxnSpPr>
        <p:spPr>
          <a:xfrm flipV="1">
            <a:off x="2698376" y="2445791"/>
            <a:ext cx="0" cy="78898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855648E2-EFC5-1B3C-BF04-A4027427C15A}"/>
              </a:ext>
            </a:extLst>
          </p:cNvPr>
          <p:cNvSpPr txBox="1"/>
          <p:nvPr/>
        </p:nvSpPr>
        <p:spPr>
          <a:xfrm>
            <a:off x="4019289" y="2819951"/>
            <a:ext cx="1990162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152396"/>
            <a:r>
              <a:rPr lang="en-GB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Step 4</a:t>
            </a:r>
            <a:r>
              <a:rPr lang="en-GB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Click “confirm” and your display will update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14FA4C79-D86D-670F-C418-5E01D053A3DE}"/>
              </a:ext>
            </a:extLst>
          </p:cNvPr>
          <p:cNvCxnSpPr>
            <a:cxnSpLocks/>
          </p:cNvCxnSpPr>
          <p:nvPr/>
        </p:nvCxnSpPr>
        <p:spPr>
          <a:xfrm flipV="1">
            <a:off x="5888616" y="2600960"/>
            <a:ext cx="623944" cy="32422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id="{BEC9334C-1DC9-DA4D-08B9-01AB45F34E4F}"/>
              </a:ext>
            </a:extLst>
          </p:cNvPr>
          <p:cNvSpPr/>
          <p:nvPr/>
        </p:nvSpPr>
        <p:spPr>
          <a:xfrm>
            <a:off x="3169920" y="2905760"/>
            <a:ext cx="345438" cy="23408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B8FBC07A-8AAC-8689-F8C7-D0B6837517BE}"/>
              </a:ext>
            </a:extLst>
          </p:cNvPr>
          <p:cNvCxnSpPr>
            <a:cxnSpLocks/>
          </p:cNvCxnSpPr>
          <p:nvPr/>
        </p:nvCxnSpPr>
        <p:spPr>
          <a:xfrm flipH="1" flipV="1">
            <a:off x="3455352" y="3022801"/>
            <a:ext cx="563937" cy="9542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E6E4E7C3-9045-8355-049B-07BFEB9A00E3}"/>
              </a:ext>
            </a:extLst>
          </p:cNvPr>
          <p:cNvSpPr txBox="1"/>
          <p:nvPr/>
        </p:nvSpPr>
        <p:spPr>
          <a:xfrm>
            <a:off x="4724175" y="3940706"/>
            <a:ext cx="1619733" cy="206210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152396"/>
            <a:r>
              <a:rPr lang="en-GB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Step 5</a:t>
            </a:r>
            <a:r>
              <a:rPr lang="en-GB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Click on each window in turn and then use the list on the right to select your datasets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E235AE01-504E-1759-2F75-16F2FD9A5D43}"/>
              </a:ext>
            </a:extLst>
          </p:cNvPr>
          <p:cNvCxnSpPr>
            <a:cxnSpLocks/>
          </p:cNvCxnSpPr>
          <p:nvPr/>
        </p:nvCxnSpPr>
        <p:spPr>
          <a:xfrm flipH="1" flipV="1">
            <a:off x="4205525" y="4475796"/>
            <a:ext cx="518650" cy="8491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C74ABA05-3D9F-C3E0-AE0F-6FD8307AF14C}"/>
              </a:ext>
            </a:extLst>
          </p:cNvPr>
          <p:cNvSpPr txBox="1"/>
          <p:nvPr/>
        </p:nvSpPr>
        <p:spPr>
          <a:xfrm>
            <a:off x="6383471" y="3942977"/>
            <a:ext cx="1619733" cy="206210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152396"/>
            <a:r>
              <a:rPr lang="en-GB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Step 6</a:t>
            </a:r>
            <a:r>
              <a:rPr lang="en-GB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If you chose “picture in picture” follow a similar process to display imagery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0138803F-D00A-5882-CC10-F845DB5578E5}"/>
              </a:ext>
            </a:extLst>
          </p:cNvPr>
          <p:cNvCxnSpPr>
            <a:cxnSpLocks/>
          </p:cNvCxnSpPr>
          <p:nvPr/>
        </p:nvCxnSpPr>
        <p:spPr>
          <a:xfrm flipV="1">
            <a:off x="7818265" y="4862199"/>
            <a:ext cx="746615" cy="32422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E367307E-855E-1038-801B-E3DC32505692}"/>
              </a:ext>
            </a:extLst>
          </p:cNvPr>
          <p:cNvCxnSpPr>
            <a:cxnSpLocks/>
          </p:cNvCxnSpPr>
          <p:nvPr/>
        </p:nvCxnSpPr>
        <p:spPr>
          <a:xfrm>
            <a:off x="7818265" y="5201151"/>
            <a:ext cx="2666855" cy="23098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42420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>
            <a:extLst>
              <a:ext uri="{FF2B5EF4-FFF2-40B4-BE49-F238E27FC236}">
                <a16:creationId xmlns:a16="http://schemas.microsoft.com/office/drawing/2014/main" id="{BFE08C56-988F-85EF-18DC-EB7DEF2D79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465" y="1176275"/>
            <a:ext cx="5728535" cy="304124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62769532-FA7C-B51D-BE1F-3766CAE30F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1" y="663844"/>
            <a:ext cx="2809177" cy="2949037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C6F9FC2A-F2A7-2AE2-9F06-8F3C9B23AD76}"/>
              </a:ext>
            </a:extLst>
          </p:cNvPr>
          <p:cNvSpPr txBox="1"/>
          <p:nvPr/>
        </p:nvSpPr>
        <p:spPr>
          <a:xfrm>
            <a:off x="9000566" y="679754"/>
            <a:ext cx="2978727" cy="501675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152396"/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Step 3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: Once you have opened the settings, you are able to: </a:t>
            </a:r>
          </a:p>
          <a:p>
            <a:pPr marL="152396"/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52396"/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1. Navigate between gradient</a:t>
            </a:r>
          </a:p>
          <a:p>
            <a:pPr marL="152396"/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 and contour</a:t>
            </a:r>
          </a:p>
          <a:p>
            <a:pPr marL="152396"/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52396"/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2. Change isobars to your</a:t>
            </a:r>
          </a:p>
          <a:p>
            <a:pPr marL="152396"/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    preferred colour</a:t>
            </a:r>
          </a:p>
          <a:p>
            <a:pPr marL="152396"/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52396"/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3. Increasing contour enhancement value smoothens out the contours </a:t>
            </a:r>
          </a:p>
          <a:p>
            <a:pPr marL="152396"/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52396"/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4. Increase the number of contours</a:t>
            </a:r>
          </a:p>
          <a:p>
            <a:pPr marL="152396"/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52396"/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5. Floating legend works for RDT data</a:t>
            </a:r>
          </a:p>
          <a:p>
            <a:pPr marL="152396"/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19617536-261D-F9C4-3486-B373104902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41278" y="4153141"/>
            <a:ext cx="2137882" cy="179322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8590B6AE-C0D9-8B65-3A3A-507365CD173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48095"/>
          <a:stretch>
            <a:fillRect/>
          </a:stretch>
        </p:blipFill>
        <p:spPr>
          <a:xfrm>
            <a:off x="4121402" y="4156360"/>
            <a:ext cx="1771598" cy="178744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67875F6B-D549-8709-22D3-32289AFBC751}"/>
              </a:ext>
            </a:extLst>
          </p:cNvPr>
          <p:cNvCxnSpPr>
            <a:cxnSpLocks/>
          </p:cNvCxnSpPr>
          <p:nvPr/>
        </p:nvCxnSpPr>
        <p:spPr>
          <a:xfrm flipH="1" flipV="1">
            <a:off x="7375104" y="2354683"/>
            <a:ext cx="1783305" cy="2796112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6CC4FC7F-06CA-340F-5323-219C52EC8854}"/>
              </a:ext>
            </a:extLst>
          </p:cNvPr>
          <p:cNvCxnSpPr>
            <a:cxnSpLocks/>
          </p:cNvCxnSpPr>
          <p:nvPr/>
        </p:nvCxnSpPr>
        <p:spPr>
          <a:xfrm flipV="1">
            <a:off x="3024596" y="1685884"/>
            <a:ext cx="4158681" cy="2404921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Arrow Connector 94">
            <a:extLst>
              <a:ext uri="{FF2B5EF4-FFF2-40B4-BE49-F238E27FC236}">
                <a16:creationId xmlns:a16="http://schemas.microsoft.com/office/drawing/2014/main" id="{62BF28D3-DF73-FFE4-F9E3-1AE9D2A600A9}"/>
              </a:ext>
            </a:extLst>
          </p:cNvPr>
          <p:cNvCxnSpPr>
            <a:cxnSpLocks/>
          </p:cNvCxnSpPr>
          <p:nvPr/>
        </p:nvCxnSpPr>
        <p:spPr>
          <a:xfrm flipH="1" flipV="1">
            <a:off x="7710288" y="1685884"/>
            <a:ext cx="1406165" cy="165772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Arrow Connector 99">
            <a:extLst>
              <a:ext uri="{FF2B5EF4-FFF2-40B4-BE49-F238E27FC236}">
                <a16:creationId xmlns:a16="http://schemas.microsoft.com/office/drawing/2014/main" id="{FFFD852A-B969-0448-DB05-4CC015F473E6}"/>
              </a:ext>
            </a:extLst>
          </p:cNvPr>
          <p:cNvCxnSpPr>
            <a:cxnSpLocks/>
          </p:cNvCxnSpPr>
          <p:nvPr/>
        </p:nvCxnSpPr>
        <p:spPr>
          <a:xfrm flipH="1" flipV="1">
            <a:off x="7710288" y="2487562"/>
            <a:ext cx="1359022" cy="63718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Arrow Connector 104">
            <a:extLst>
              <a:ext uri="{FF2B5EF4-FFF2-40B4-BE49-F238E27FC236}">
                <a16:creationId xmlns:a16="http://schemas.microsoft.com/office/drawing/2014/main" id="{AAFBAD2F-6007-A66A-2175-E8FF34527820}"/>
              </a:ext>
            </a:extLst>
          </p:cNvPr>
          <p:cNvCxnSpPr>
            <a:cxnSpLocks/>
          </p:cNvCxnSpPr>
          <p:nvPr/>
        </p:nvCxnSpPr>
        <p:spPr>
          <a:xfrm flipH="1" flipV="1">
            <a:off x="8268000" y="2640038"/>
            <a:ext cx="974089" cy="550473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37C2CC6C-DE76-D358-240C-82335903196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32723" r="26863"/>
          <a:stretch>
            <a:fillRect/>
          </a:stretch>
        </p:blipFill>
        <p:spPr>
          <a:xfrm>
            <a:off x="6108271" y="3877680"/>
            <a:ext cx="2079564" cy="1999176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041E0079-12C7-298D-2A4F-77AD3AF98189}"/>
              </a:ext>
            </a:extLst>
          </p:cNvPr>
          <p:cNvCxnSpPr>
            <a:cxnSpLocks/>
          </p:cNvCxnSpPr>
          <p:nvPr/>
        </p:nvCxnSpPr>
        <p:spPr>
          <a:xfrm flipH="1" flipV="1">
            <a:off x="8064239" y="2826295"/>
            <a:ext cx="1094170" cy="1480426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8E08FE9F-EFDA-BFD1-BE0A-9AA64BB3B10B}"/>
              </a:ext>
            </a:extLst>
          </p:cNvPr>
          <p:cNvCxnSpPr>
            <a:cxnSpLocks/>
          </p:cNvCxnSpPr>
          <p:nvPr/>
        </p:nvCxnSpPr>
        <p:spPr>
          <a:xfrm flipV="1">
            <a:off x="5649497" y="1901320"/>
            <a:ext cx="1483365" cy="2378536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oogle Shape;174;p8">
            <a:extLst>
              <a:ext uri="{FF2B5EF4-FFF2-40B4-BE49-F238E27FC236}">
                <a16:creationId xmlns:a16="http://schemas.microsoft.com/office/drawing/2014/main" id="{8E61FD18-D235-B291-BC46-807CDD55CDE2}"/>
              </a:ext>
            </a:extLst>
          </p:cNvPr>
          <p:cNvSpPr/>
          <p:nvPr/>
        </p:nvSpPr>
        <p:spPr>
          <a:xfrm>
            <a:off x="164466" y="775425"/>
            <a:ext cx="5720260" cy="338514"/>
          </a:xfrm>
          <a:prstGeom prst="rect">
            <a:avLst/>
          </a:prstGeom>
          <a:noFill/>
          <a:ln w="952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Step 1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: Open a new queue and display the MSLP NWP field</a:t>
            </a:r>
            <a:endParaRPr sz="1600" b="0" i="0" u="none" strike="noStrike" cap="none" dirty="0">
              <a:solidFill>
                <a:schemeClr val="dk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4" name="Google Shape;174;p8">
            <a:extLst>
              <a:ext uri="{FF2B5EF4-FFF2-40B4-BE49-F238E27FC236}">
                <a16:creationId xmlns:a16="http://schemas.microsoft.com/office/drawing/2014/main" id="{43FE559F-92A3-D172-D6A1-3D1F90B11F08}"/>
              </a:ext>
            </a:extLst>
          </p:cNvPr>
          <p:cNvSpPr/>
          <p:nvPr/>
        </p:nvSpPr>
        <p:spPr>
          <a:xfrm>
            <a:off x="424948" y="2270587"/>
            <a:ext cx="5143007" cy="338514"/>
          </a:xfrm>
          <a:prstGeom prst="rect">
            <a:avLst/>
          </a:prstGeom>
          <a:solidFill>
            <a:schemeClr val="bg1"/>
          </a:solidFill>
          <a:ln w="952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Step </a:t>
            </a:r>
            <a:r>
              <a:rPr lang="en-US" sz="1600" b="1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2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: </a:t>
            </a:r>
            <a:r>
              <a:rPr lang="en-US" sz="1600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Enable “edit” and click on the “settings” button</a:t>
            </a:r>
            <a:endParaRPr sz="1600" b="0" i="0" u="none" strike="noStrike" cap="none" dirty="0">
              <a:solidFill>
                <a:schemeClr val="dk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1729E1D7-3113-6690-4E1E-F6CB4BC05DCD}"/>
              </a:ext>
            </a:extLst>
          </p:cNvPr>
          <p:cNvCxnSpPr>
            <a:cxnSpLocks/>
          </p:cNvCxnSpPr>
          <p:nvPr/>
        </p:nvCxnSpPr>
        <p:spPr>
          <a:xfrm flipV="1">
            <a:off x="4867875" y="1501803"/>
            <a:ext cx="239382" cy="799035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59CB3376-2554-7B4E-896F-7A7F6E59227F}"/>
              </a:ext>
            </a:extLst>
          </p:cNvPr>
          <p:cNvCxnSpPr>
            <a:cxnSpLocks/>
          </p:cNvCxnSpPr>
          <p:nvPr/>
        </p:nvCxnSpPr>
        <p:spPr>
          <a:xfrm flipH="1">
            <a:off x="8187835" y="5150795"/>
            <a:ext cx="970574" cy="51797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8131F578-CC6C-D5A0-2947-A1547668E18F}"/>
              </a:ext>
            </a:extLst>
          </p:cNvPr>
          <p:cNvSpPr txBox="1"/>
          <p:nvPr/>
        </p:nvSpPr>
        <p:spPr>
          <a:xfrm>
            <a:off x="801680" y="141143"/>
            <a:ext cx="89614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Adjusting the Colour Pallet</a:t>
            </a:r>
            <a:endParaRPr lang="en-KE" sz="24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>
          <a:extLst>
            <a:ext uri="{FF2B5EF4-FFF2-40B4-BE49-F238E27FC236}">
              <a16:creationId xmlns:a16="http://schemas.microsoft.com/office/drawing/2014/main" id="{2A537C4A-00BE-5B47-6B5A-5DB01200C2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Box 40">
            <a:extLst>
              <a:ext uri="{FF2B5EF4-FFF2-40B4-BE49-F238E27FC236}">
                <a16:creationId xmlns:a16="http://schemas.microsoft.com/office/drawing/2014/main" id="{52F39FDB-771B-564F-B811-D78F8DFCE5DD}"/>
              </a:ext>
            </a:extLst>
          </p:cNvPr>
          <p:cNvSpPr txBox="1"/>
          <p:nvPr/>
        </p:nvSpPr>
        <p:spPr>
          <a:xfrm>
            <a:off x="6096000" y="679753"/>
            <a:ext cx="5984240" cy="1569660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152396"/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If you select the “custom” option on the colour pallet, you will be able to make the following changes: </a:t>
            </a:r>
          </a:p>
          <a:p>
            <a:pPr marL="495296" indent="-342900">
              <a:buFont typeface="+mj-lt"/>
              <a:buAutoNum type="arabicPeriod"/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Setting of the lower and upper limits for a given parameter</a:t>
            </a:r>
          </a:p>
          <a:p>
            <a:pPr marL="495296" indent="-342900">
              <a:buFont typeface="+mj-lt"/>
              <a:buAutoNum type="arabicPeriod"/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Disable certain levels</a:t>
            </a:r>
          </a:p>
          <a:p>
            <a:pPr marL="495296" indent="-342900">
              <a:buFont typeface="+mj-lt"/>
              <a:buAutoNum type="arabicPeriod"/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Set the width of the line </a:t>
            </a:r>
          </a:p>
          <a:p>
            <a:pPr marL="495296" indent="-342900">
              <a:buFont typeface="+mj-lt"/>
              <a:buAutoNum type="arabicPeriod"/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Choose colours for different data ranges</a:t>
            </a:r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6377A177-59EE-5D97-FF8E-890FE46C0B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680" y="679753"/>
            <a:ext cx="5221771" cy="273461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928CFED-AD42-FD55-BD1E-08C4E92B63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1680" y="3202704"/>
            <a:ext cx="5221771" cy="277131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F3B4CA5-0198-12A6-26EF-AFD4EE6666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9840" y="2326358"/>
            <a:ext cx="3836014" cy="364765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BB0161F-87BC-F85C-3890-985DDF7D122C}"/>
              </a:ext>
            </a:extLst>
          </p:cNvPr>
          <p:cNvSpPr txBox="1"/>
          <p:nvPr/>
        </p:nvSpPr>
        <p:spPr>
          <a:xfrm>
            <a:off x="801680" y="141143"/>
            <a:ext cx="89614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Adjusting the “Custom” Colour Pallet Settings</a:t>
            </a:r>
            <a:endParaRPr lang="en-KE" sz="24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1AFEDAB9-1E9A-877A-E384-6A9F6C4040E3}"/>
              </a:ext>
            </a:extLst>
          </p:cNvPr>
          <p:cNvCxnSpPr>
            <a:cxnSpLocks/>
          </p:cNvCxnSpPr>
          <p:nvPr/>
        </p:nvCxnSpPr>
        <p:spPr>
          <a:xfrm flipH="1">
            <a:off x="5122069" y="932188"/>
            <a:ext cx="973931" cy="77469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Oval 5">
            <a:extLst>
              <a:ext uri="{FF2B5EF4-FFF2-40B4-BE49-F238E27FC236}">
                <a16:creationId xmlns:a16="http://schemas.microsoft.com/office/drawing/2014/main" id="{16763FFD-C66C-889E-8198-B84681195130}"/>
              </a:ext>
            </a:extLst>
          </p:cNvPr>
          <p:cNvSpPr/>
          <p:nvPr/>
        </p:nvSpPr>
        <p:spPr>
          <a:xfrm>
            <a:off x="4541520" y="1706880"/>
            <a:ext cx="508000" cy="1422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7241FF81-83F3-FB4D-52DC-A3CF725A654E}"/>
              </a:ext>
            </a:extLst>
          </p:cNvPr>
          <p:cNvCxnSpPr>
            <a:cxnSpLocks/>
          </p:cNvCxnSpPr>
          <p:nvPr/>
        </p:nvCxnSpPr>
        <p:spPr>
          <a:xfrm flipH="1">
            <a:off x="3412565" y="4331074"/>
            <a:ext cx="2927274" cy="11042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6908945"/>
      </p:ext>
    </p:extLst>
  </p:cSld>
  <p:clrMapOvr>
    <a:masterClrMapping/>
  </p:clrMapOvr>
</p:sld>
</file>

<file path=ppt/theme/theme1.xml><?xml version="1.0" encoding="utf-8"?>
<a:theme xmlns:a="http://schemas.openxmlformats.org/drawingml/2006/main" name="Presentations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Landing page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Metadata/LabelInfo.xml><?xml version="1.0" encoding="utf-8"?>
<clbl:labelList xmlns:clbl="http://schemas.microsoft.com/office/2020/mipLabelMetadata">
  <clbl:label id="{defa4170-0d19-0005-0004-bc88714345d2}" enabled="1" method="Standard" siteId="{fd2550a8-84b7-42d4-9ec6-c1aef2c7519a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1750</TotalTime>
  <Words>235</Words>
  <Application>Microsoft Office PowerPoint</Application>
  <PresentationFormat>Widescreen</PresentationFormat>
  <Paragraphs>30</Paragraphs>
  <Slides>4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</vt:i4>
      </vt:variant>
    </vt:vector>
  </HeadingPairs>
  <TitlesOfParts>
    <vt:vector size="10" baseType="lpstr">
      <vt:lpstr>Amasis MT Pro Black</vt:lpstr>
      <vt:lpstr>Aptos</vt:lpstr>
      <vt:lpstr>Aptos Display</vt:lpstr>
      <vt:lpstr>Arial</vt:lpstr>
      <vt:lpstr>Presentations</vt:lpstr>
      <vt:lpstr>Landing page design</vt:lpstr>
      <vt:lpstr>Creating Multiple Displays and Colour Enhancements in PUMA-2025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Freddy Heritier Falanga</dc:creator>
  <cp:lastModifiedBy>Lee-Ann Simpson</cp:lastModifiedBy>
  <cp:revision>43</cp:revision>
  <dcterms:created xsi:type="dcterms:W3CDTF">2025-08-14T09:20:11Z</dcterms:created>
  <dcterms:modified xsi:type="dcterms:W3CDTF">2025-08-21T13:41:57Z</dcterms:modified>
</cp:coreProperties>
</file>