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33"/>
  </p:notesMasterIdLst>
  <p:handoutMasterIdLst>
    <p:handoutMasterId r:id="rId34"/>
  </p:handoutMasterIdLst>
  <p:sldIdLst>
    <p:sldId id="256" r:id="rId3"/>
    <p:sldId id="271" r:id="rId4"/>
    <p:sldId id="279" r:id="rId5"/>
    <p:sldId id="278" r:id="rId6"/>
    <p:sldId id="280" r:id="rId7"/>
    <p:sldId id="276" r:id="rId8"/>
    <p:sldId id="305" r:id="rId9"/>
    <p:sldId id="277" r:id="rId10"/>
    <p:sldId id="281" r:id="rId11"/>
    <p:sldId id="283" r:id="rId12"/>
    <p:sldId id="284" r:id="rId13"/>
    <p:sldId id="285" r:id="rId14"/>
    <p:sldId id="292" r:id="rId15"/>
    <p:sldId id="289" r:id="rId16"/>
    <p:sldId id="286" r:id="rId17"/>
    <p:sldId id="291" r:id="rId18"/>
    <p:sldId id="294" r:id="rId19"/>
    <p:sldId id="290" r:id="rId20"/>
    <p:sldId id="296" r:id="rId21"/>
    <p:sldId id="298" r:id="rId22"/>
    <p:sldId id="299" r:id="rId23"/>
    <p:sldId id="300" r:id="rId24"/>
    <p:sldId id="295" r:id="rId25"/>
    <p:sldId id="282" r:id="rId26"/>
    <p:sldId id="297" r:id="rId27"/>
    <p:sldId id="301" r:id="rId28"/>
    <p:sldId id="302" r:id="rId29"/>
    <p:sldId id="306" r:id="rId30"/>
    <p:sldId id="303" r:id="rId31"/>
    <p:sldId id="304" r:id="rId32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50000"/>
    <a:srgbClr val="FE0000"/>
    <a:srgbClr val="FF6500"/>
    <a:srgbClr val="FFF700"/>
    <a:srgbClr val="37F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5684" autoAdjust="0"/>
  </p:normalViewPr>
  <p:slideViewPr>
    <p:cSldViewPr>
      <p:cViewPr varScale="1">
        <p:scale>
          <a:sx n="44" d="100"/>
          <a:sy n="44" d="100"/>
        </p:scale>
        <p:origin x="888" y="43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C8809F-FB60-423B-851B-7403DCA6AA35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3DC63A-D38E-45DB-B393-AA8D7670AB34}">
      <dgm:prSet phldrT="[Texto]"/>
      <dgm:spPr/>
      <dgm:t>
        <a:bodyPr/>
        <a:lstStyle/>
        <a:p>
          <a:r>
            <a:rPr lang="en-US" noProof="0" dirty="0" smtClean="0"/>
            <a:t>Access to spatial distributions</a:t>
          </a:r>
        </a:p>
        <a:p>
          <a:r>
            <a:rPr lang="en-US" noProof="0" dirty="0" smtClean="0"/>
            <a:t>(no need to interpolate)</a:t>
          </a:r>
          <a:endParaRPr lang="en-US" noProof="0" dirty="0"/>
        </a:p>
      </dgm:t>
    </dgm:pt>
    <dgm:pt modelId="{377171B8-9222-4216-AE83-B292235E28D1}" type="parTrans" cxnId="{EC96DAFA-FB2C-4BA6-B99E-712CD088F9DD}">
      <dgm:prSet/>
      <dgm:spPr/>
      <dgm:t>
        <a:bodyPr/>
        <a:lstStyle/>
        <a:p>
          <a:endParaRPr lang="en-US"/>
        </a:p>
      </dgm:t>
    </dgm:pt>
    <dgm:pt modelId="{BEDA3335-DE24-4C13-82FB-630DE32420CB}" type="sibTrans" cxnId="{EC96DAFA-FB2C-4BA6-B99E-712CD088F9DD}">
      <dgm:prSet/>
      <dgm:spPr/>
      <dgm:t>
        <a:bodyPr/>
        <a:lstStyle/>
        <a:p>
          <a:endParaRPr lang="en-US"/>
        </a:p>
      </dgm:t>
    </dgm:pt>
    <dgm:pt modelId="{AF1B431F-F8BF-4236-BF1F-DECC425303C0}">
      <dgm:prSet phldrT="[Texto]"/>
      <dgm:spPr/>
      <dgm:t>
        <a:bodyPr/>
        <a:lstStyle/>
        <a:p>
          <a:r>
            <a:rPr lang="en-US" noProof="0" dirty="0" smtClean="0"/>
            <a:t>Data  in a given pixel may be compared  at each grid point with historical values</a:t>
          </a:r>
        </a:p>
        <a:p>
          <a:r>
            <a:rPr lang="en-US" noProof="0" dirty="0" smtClean="0"/>
            <a:t>(saturation of indices is eliminated)</a:t>
          </a:r>
          <a:endParaRPr lang="en-US" noProof="0" dirty="0"/>
        </a:p>
      </dgm:t>
    </dgm:pt>
    <dgm:pt modelId="{7A3A3A08-3F86-4795-BC6E-85C437F7C95B}" type="parTrans" cxnId="{194868F2-0CCC-4C90-BC48-DB2A62C931A9}">
      <dgm:prSet/>
      <dgm:spPr/>
      <dgm:t>
        <a:bodyPr/>
        <a:lstStyle/>
        <a:p>
          <a:endParaRPr lang="en-US"/>
        </a:p>
      </dgm:t>
    </dgm:pt>
    <dgm:pt modelId="{8F009F2E-9E32-463C-A5D9-35D71C9CE760}" type="sibTrans" cxnId="{194868F2-0CCC-4C90-BC48-DB2A62C931A9}">
      <dgm:prSet/>
      <dgm:spPr/>
      <dgm:t>
        <a:bodyPr/>
        <a:lstStyle/>
        <a:p>
          <a:endParaRPr lang="en-US"/>
        </a:p>
      </dgm:t>
    </dgm:pt>
    <dgm:pt modelId="{76A4BB39-0CA3-4259-856F-0031BA994835}">
      <dgm:prSet phldrT="[Texto]"/>
      <dgm:spPr/>
      <dgm:t>
        <a:bodyPr/>
        <a:lstStyle/>
        <a:p>
          <a:r>
            <a:rPr lang="en-US" noProof="0" dirty="0" smtClean="0"/>
            <a:t>More adequate to be used by systems of authorization with random distributions over the country</a:t>
          </a:r>
          <a:endParaRPr lang="en-US" noProof="0" dirty="0"/>
        </a:p>
      </dgm:t>
    </dgm:pt>
    <dgm:pt modelId="{BDDC6962-B1C3-4E87-B454-7F7F4D0743A4}" type="parTrans" cxnId="{D8CC007E-6D57-461D-B8DF-83FD98B751BD}">
      <dgm:prSet/>
      <dgm:spPr/>
      <dgm:t>
        <a:bodyPr/>
        <a:lstStyle/>
        <a:p>
          <a:endParaRPr lang="en-US"/>
        </a:p>
      </dgm:t>
    </dgm:pt>
    <dgm:pt modelId="{436CB3B9-8021-4D70-AC4D-3285957D3894}" type="sibTrans" cxnId="{D8CC007E-6D57-461D-B8DF-83FD98B751BD}">
      <dgm:prSet/>
      <dgm:spPr/>
      <dgm:t>
        <a:bodyPr/>
        <a:lstStyle/>
        <a:p>
          <a:endParaRPr lang="en-US"/>
        </a:p>
      </dgm:t>
    </dgm:pt>
    <dgm:pt modelId="{F92FBD7A-5141-4C30-99BC-55D6932FBC1B}">
      <dgm:prSet phldrT="[Texto]"/>
      <dgm:spPr/>
      <dgm:t>
        <a:bodyPr/>
        <a:lstStyle/>
        <a:p>
          <a:r>
            <a:rPr lang="en-US" noProof="0" dirty="0" smtClean="0"/>
            <a:t>Allows identifying values that appear as extremes (saturation of indices is eliminated)</a:t>
          </a:r>
          <a:endParaRPr lang="en-US" noProof="0" dirty="0"/>
        </a:p>
      </dgm:t>
    </dgm:pt>
    <dgm:pt modelId="{733CE7EE-A5EB-44A4-8F2F-E78F554C2821}" type="parTrans" cxnId="{35D1F6C0-BD9D-4A5D-95CF-097C67784617}">
      <dgm:prSet/>
      <dgm:spPr/>
      <dgm:t>
        <a:bodyPr/>
        <a:lstStyle/>
        <a:p>
          <a:endParaRPr lang="en-US"/>
        </a:p>
      </dgm:t>
    </dgm:pt>
    <dgm:pt modelId="{1214DAA4-7B88-497D-9D3D-428F934EA50A}" type="sibTrans" cxnId="{35D1F6C0-BD9D-4A5D-95CF-097C67784617}">
      <dgm:prSet/>
      <dgm:spPr/>
      <dgm:t>
        <a:bodyPr/>
        <a:lstStyle/>
        <a:p>
          <a:endParaRPr lang="en-US"/>
        </a:p>
      </dgm:t>
    </dgm:pt>
    <dgm:pt modelId="{6D67F83F-E433-4C95-BD9F-0732EAFE6212}">
      <dgm:prSet phldrT="[Texto]"/>
      <dgm:spPr/>
      <dgm:t>
        <a:bodyPr/>
        <a:lstStyle/>
        <a:p>
          <a:r>
            <a:rPr lang="en-US" noProof="0" dirty="0" smtClean="0"/>
            <a:t>Reduce the need to use physical variables to condition the behavior of meteorological indices</a:t>
          </a:r>
          <a:endParaRPr lang="en-US" noProof="0" dirty="0"/>
        </a:p>
      </dgm:t>
    </dgm:pt>
    <dgm:pt modelId="{40180203-5256-4D23-867F-291ED880CA52}" type="parTrans" cxnId="{5D321DDF-BD8D-4463-A637-45158B41EE1C}">
      <dgm:prSet/>
      <dgm:spPr/>
      <dgm:t>
        <a:bodyPr/>
        <a:lstStyle/>
        <a:p>
          <a:endParaRPr lang="en-US"/>
        </a:p>
      </dgm:t>
    </dgm:pt>
    <dgm:pt modelId="{6F567810-B0B0-4175-B094-3A499A87A604}" type="sibTrans" cxnId="{5D321DDF-BD8D-4463-A637-45158B41EE1C}">
      <dgm:prSet/>
      <dgm:spPr/>
      <dgm:t>
        <a:bodyPr/>
        <a:lstStyle/>
        <a:p>
          <a:endParaRPr lang="en-US"/>
        </a:p>
      </dgm:t>
    </dgm:pt>
    <dgm:pt modelId="{96216155-8B3C-4605-9CD4-AB6A28003AFD}">
      <dgm:prSet phldrT="[Texto]"/>
      <dgm:spPr/>
      <dgm:t>
        <a:bodyPr/>
        <a:lstStyle/>
        <a:p>
          <a:r>
            <a:rPr lang="en-US" noProof="0" dirty="0" smtClean="0"/>
            <a:t>More stability and continuity in the data leading to a sounder use of the information</a:t>
          </a:r>
          <a:endParaRPr lang="en-US" noProof="0" dirty="0"/>
        </a:p>
      </dgm:t>
    </dgm:pt>
    <dgm:pt modelId="{CF61C33C-8B5F-410F-A5C5-57EA9500B37C}" type="parTrans" cxnId="{05BF7D2C-949D-44CF-BD44-BFF355D0E407}">
      <dgm:prSet/>
      <dgm:spPr/>
      <dgm:t>
        <a:bodyPr/>
        <a:lstStyle/>
        <a:p>
          <a:endParaRPr lang="en-US"/>
        </a:p>
      </dgm:t>
    </dgm:pt>
    <dgm:pt modelId="{D1C420EE-06B6-4DD1-906E-1C0073C911D1}" type="sibTrans" cxnId="{05BF7D2C-949D-44CF-BD44-BFF355D0E407}">
      <dgm:prSet/>
      <dgm:spPr/>
      <dgm:t>
        <a:bodyPr/>
        <a:lstStyle/>
        <a:p>
          <a:endParaRPr lang="en-US"/>
        </a:p>
      </dgm:t>
    </dgm:pt>
    <dgm:pt modelId="{3A6B398C-C651-4529-96B6-709F2CCB851B}">
      <dgm:prSet phldrT="[Texto]"/>
      <dgm:spPr>
        <a:solidFill>
          <a:srgbClr val="336600"/>
        </a:solidFill>
      </dgm:spPr>
      <dgm:t>
        <a:bodyPr/>
        <a:lstStyle/>
        <a:p>
          <a:r>
            <a:rPr lang="en-US" noProof="0" dirty="0" smtClean="0"/>
            <a:t>Adequate to the system of authorization of burning</a:t>
          </a:r>
          <a:endParaRPr lang="en-US" noProof="0" dirty="0"/>
        </a:p>
      </dgm:t>
    </dgm:pt>
    <dgm:pt modelId="{ECF1057D-FF86-43F1-A801-F5BE1C12C883}" type="parTrans" cxnId="{82489D84-A358-4C3B-8C51-5DC2D92C519C}">
      <dgm:prSet/>
      <dgm:spPr/>
      <dgm:t>
        <a:bodyPr/>
        <a:lstStyle/>
        <a:p>
          <a:endParaRPr lang="en-US"/>
        </a:p>
      </dgm:t>
    </dgm:pt>
    <dgm:pt modelId="{B48D4AF1-765A-4515-BE7C-D9E14DFAFBF5}" type="sibTrans" cxnId="{82489D84-A358-4C3B-8C51-5DC2D92C519C}">
      <dgm:prSet/>
      <dgm:spPr/>
      <dgm:t>
        <a:bodyPr/>
        <a:lstStyle/>
        <a:p>
          <a:endParaRPr lang="en-US"/>
        </a:p>
      </dgm:t>
    </dgm:pt>
    <dgm:pt modelId="{72A5598C-8FB8-4AAA-AA2E-D54DDA58C9E0}">
      <dgm:prSet phldrT="[Texto]"/>
      <dgm:spPr>
        <a:solidFill>
          <a:srgbClr val="FFC000"/>
        </a:solidFill>
      </dgm:spPr>
      <dgm:t>
        <a:bodyPr/>
        <a:lstStyle/>
        <a:p>
          <a:r>
            <a:rPr lang="en-US" noProof="0" dirty="0" smtClean="0">
              <a:solidFill>
                <a:schemeClr val="tx1"/>
              </a:solidFill>
            </a:rPr>
            <a:t>Adequate to complement operational decisions in combat and surveillance</a:t>
          </a:r>
          <a:endParaRPr lang="en-US" noProof="0" dirty="0">
            <a:solidFill>
              <a:schemeClr val="tx1"/>
            </a:solidFill>
          </a:endParaRPr>
        </a:p>
      </dgm:t>
    </dgm:pt>
    <dgm:pt modelId="{4242E2E2-9C75-4CC3-9E5F-85191583214C}" type="parTrans" cxnId="{F373CB28-49DC-42BC-BB9B-610275FEE1C2}">
      <dgm:prSet/>
      <dgm:spPr/>
      <dgm:t>
        <a:bodyPr/>
        <a:lstStyle/>
        <a:p>
          <a:endParaRPr lang="en-US"/>
        </a:p>
      </dgm:t>
    </dgm:pt>
    <dgm:pt modelId="{67AC3A43-948E-442F-AB64-0C60F11AFD13}" type="sibTrans" cxnId="{F373CB28-49DC-42BC-BB9B-610275FEE1C2}">
      <dgm:prSet/>
      <dgm:spPr/>
      <dgm:t>
        <a:bodyPr/>
        <a:lstStyle/>
        <a:p>
          <a:endParaRPr lang="en-US"/>
        </a:p>
      </dgm:t>
    </dgm:pt>
    <dgm:pt modelId="{F4E2DC32-F42F-48DD-BA92-5475D30112F6}">
      <dgm:prSet phldrT="[Texto]"/>
      <dgm:spPr>
        <a:solidFill>
          <a:srgbClr val="CC9900"/>
        </a:solidFill>
      </dgm:spPr>
      <dgm:t>
        <a:bodyPr/>
        <a:lstStyle/>
        <a:p>
          <a:r>
            <a:rPr lang="en-US" noProof="0" dirty="0" smtClean="0"/>
            <a:t>Adequate to complement decisions about when to use controlled fire</a:t>
          </a:r>
          <a:endParaRPr lang="en-US" noProof="0" dirty="0"/>
        </a:p>
      </dgm:t>
    </dgm:pt>
    <dgm:pt modelId="{FE714D8F-EECC-495E-9672-7E4733439832}" type="parTrans" cxnId="{D10F5E1E-B10F-4BAC-BFBF-81BEF15020D4}">
      <dgm:prSet/>
      <dgm:spPr/>
      <dgm:t>
        <a:bodyPr/>
        <a:lstStyle/>
        <a:p>
          <a:endParaRPr lang="en-US"/>
        </a:p>
      </dgm:t>
    </dgm:pt>
    <dgm:pt modelId="{851185A5-6B51-43D9-B86E-EEC430EAEE65}" type="sibTrans" cxnId="{D10F5E1E-B10F-4BAC-BFBF-81BEF15020D4}">
      <dgm:prSet/>
      <dgm:spPr/>
      <dgm:t>
        <a:bodyPr/>
        <a:lstStyle/>
        <a:p>
          <a:endParaRPr lang="en-US"/>
        </a:p>
      </dgm:t>
    </dgm:pt>
    <dgm:pt modelId="{DA6F2780-1B60-4763-9F00-AFE255B16D9F}" type="pres">
      <dgm:prSet presAssocID="{C4C8809F-FB60-423B-851B-7403DCA6AA3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PT"/>
        </a:p>
      </dgm:t>
    </dgm:pt>
    <dgm:pt modelId="{453A2713-1838-4C62-A7AC-D1259627C8A1}" type="pres">
      <dgm:prSet presAssocID="{A03DC63A-D38E-45DB-B393-AA8D7670AB34}" presName="hierRoot1" presStyleCnt="0">
        <dgm:presLayoutVars>
          <dgm:hierBranch val="init"/>
        </dgm:presLayoutVars>
      </dgm:prSet>
      <dgm:spPr/>
    </dgm:pt>
    <dgm:pt modelId="{020F0E5B-4241-4D69-BA01-2E83E7CD4276}" type="pres">
      <dgm:prSet presAssocID="{A03DC63A-D38E-45DB-B393-AA8D7670AB34}" presName="rootComposite1" presStyleCnt="0"/>
      <dgm:spPr/>
    </dgm:pt>
    <dgm:pt modelId="{CF0EEC2E-D348-4B6F-96CD-EC71971C3227}" type="pres">
      <dgm:prSet presAssocID="{A03DC63A-D38E-45DB-B393-AA8D7670AB34}" presName="rootText1" presStyleLbl="node0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D76AF2F-C187-4E7C-AA1D-67D8B0E2D956}" type="pres">
      <dgm:prSet presAssocID="{A03DC63A-D38E-45DB-B393-AA8D7670AB34}" presName="rootConnector1" presStyleLbl="node1" presStyleIdx="0" presStyleCnt="0"/>
      <dgm:spPr/>
      <dgm:t>
        <a:bodyPr/>
        <a:lstStyle/>
        <a:p>
          <a:endParaRPr lang="pt-PT"/>
        </a:p>
      </dgm:t>
    </dgm:pt>
    <dgm:pt modelId="{2FF7E6C1-41C6-4339-AB9E-867CDCD6B087}" type="pres">
      <dgm:prSet presAssocID="{A03DC63A-D38E-45DB-B393-AA8D7670AB34}" presName="hierChild2" presStyleCnt="0"/>
      <dgm:spPr/>
    </dgm:pt>
    <dgm:pt modelId="{37A7C038-877A-46EA-A238-9AE9CD66048A}" type="pres">
      <dgm:prSet presAssocID="{BDDC6962-B1C3-4E87-B454-7F7F4D0743A4}" presName="Name37" presStyleLbl="parChTrans1D2" presStyleIdx="0" presStyleCnt="3"/>
      <dgm:spPr/>
      <dgm:t>
        <a:bodyPr/>
        <a:lstStyle/>
        <a:p>
          <a:endParaRPr lang="pt-PT"/>
        </a:p>
      </dgm:t>
    </dgm:pt>
    <dgm:pt modelId="{AB9DFC67-093C-4DCB-A250-47C3D4E39CBC}" type="pres">
      <dgm:prSet presAssocID="{76A4BB39-0CA3-4259-856F-0031BA994835}" presName="hierRoot2" presStyleCnt="0">
        <dgm:presLayoutVars>
          <dgm:hierBranch val="init"/>
        </dgm:presLayoutVars>
      </dgm:prSet>
      <dgm:spPr/>
    </dgm:pt>
    <dgm:pt modelId="{7FC6707F-F896-486B-BB3E-ABA12CF14035}" type="pres">
      <dgm:prSet presAssocID="{76A4BB39-0CA3-4259-856F-0031BA994835}" presName="rootComposite" presStyleCnt="0"/>
      <dgm:spPr/>
    </dgm:pt>
    <dgm:pt modelId="{C4166A3F-C38C-43E9-A5AC-A5FA71B4A051}" type="pres">
      <dgm:prSet presAssocID="{76A4BB39-0CA3-4259-856F-0031BA994835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B463E5E-10B2-4DEF-81E8-88D52425EF24}" type="pres">
      <dgm:prSet presAssocID="{76A4BB39-0CA3-4259-856F-0031BA994835}" presName="rootConnector" presStyleLbl="node2" presStyleIdx="0" presStyleCnt="3"/>
      <dgm:spPr/>
      <dgm:t>
        <a:bodyPr/>
        <a:lstStyle/>
        <a:p>
          <a:endParaRPr lang="pt-PT"/>
        </a:p>
      </dgm:t>
    </dgm:pt>
    <dgm:pt modelId="{80BE4E1A-852B-4BF8-A82C-8666AF3B184E}" type="pres">
      <dgm:prSet presAssocID="{76A4BB39-0CA3-4259-856F-0031BA994835}" presName="hierChild4" presStyleCnt="0"/>
      <dgm:spPr/>
    </dgm:pt>
    <dgm:pt modelId="{244219FC-B10D-4FF7-A958-044E871AD233}" type="pres">
      <dgm:prSet presAssocID="{CF61C33C-8B5F-410F-A5C5-57EA9500B37C}" presName="Name37" presStyleLbl="parChTrans1D3" presStyleIdx="0" presStyleCnt="3"/>
      <dgm:spPr/>
      <dgm:t>
        <a:bodyPr/>
        <a:lstStyle/>
        <a:p>
          <a:endParaRPr lang="pt-PT"/>
        </a:p>
      </dgm:t>
    </dgm:pt>
    <dgm:pt modelId="{D1BD29F7-76B7-4690-9A7B-394C08FE26DC}" type="pres">
      <dgm:prSet presAssocID="{96216155-8B3C-4605-9CD4-AB6A28003AFD}" presName="hierRoot2" presStyleCnt="0">
        <dgm:presLayoutVars>
          <dgm:hierBranch val="init"/>
        </dgm:presLayoutVars>
      </dgm:prSet>
      <dgm:spPr/>
    </dgm:pt>
    <dgm:pt modelId="{A57E762C-90FF-4BD1-AA1B-729970981C7C}" type="pres">
      <dgm:prSet presAssocID="{96216155-8B3C-4605-9CD4-AB6A28003AFD}" presName="rootComposite" presStyleCnt="0"/>
      <dgm:spPr/>
    </dgm:pt>
    <dgm:pt modelId="{9E8D1363-1FAF-4620-9EBC-B17980F790AF}" type="pres">
      <dgm:prSet presAssocID="{96216155-8B3C-4605-9CD4-AB6A28003AFD}" presName="rootText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CC7E9C9-E874-4205-90F2-B02D7AAC222E}" type="pres">
      <dgm:prSet presAssocID="{96216155-8B3C-4605-9CD4-AB6A28003AFD}" presName="rootConnector" presStyleLbl="node3" presStyleIdx="0" presStyleCnt="3"/>
      <dgm:spPr/>
      <dgm:t>
        <a:bodyPr/>
        <a:lstStyle/>
        <a:p>
          <a:endParaRPr lang="pt-PT"/>
        </a:p>
      </dgm:t>
    </dgm:pt>
    <dgm:pt modelId="{40F2BDA2-4F14-4F40-9100-2B1D4111A78E}" type="pres">
      <dgm:prSet presAssocID="{96216155-8B3C-4605-9CD4-AB6A28003AFD}" presName="hierChild4" presStyleCnt="0"/>
      <dgm:spPr/>
    </dgm:pt>
    <dgm:pt modelId="{CF86FD10-F5F5-4A49-ADF6-1FB755CD88C0}" type="pres">
      <dgm:prSet presAssocID="{ECF1057D-FF86-43F1-A801-F5BE1C12C883}" presName="Name37" presStyleLbl="parChTrans1D4" presStyleIdx="0" presStyleCnt="1"/>
      <dgm:spPr/>
      <dgm:t>
        <a:bodyPr/>
        <a:lstStyle/>
        <a:p>
          <a:endParaRPr lang="pt-PT"/>
        </a:p>
      </dgm:t>
    </dgm:pt>
    <dgm:pt modelId="{EA8CC0A7-7B84-48C8-9984-9339ABF5F080}" type="pres">
      <dgm:prSet presAssocID="{3A6B398C-C651-4529-96B6-709F2CCB851B}" presName="hierRoot2" presStyleCnt="0">
        <dgm:presLayoutVars>
          <dgm:hierBranch val="init"/>
        </dgm:presLayoutVars>
      </dgm:prSet>
      <dgm:spPr/>
    </dgm:pt>
    <dgm:pt modelId="{B0C720CA-3B41-4A5A-8DFA-318741666BED}" type="pres">
      <dgm:prSet presAssocID="{3A6B398C-C651-4529-96B6-709F2CCB851B}" presName="rootComposite" presStyleCnt="0"/>
      <dgm:spPr/>
    </dgm:pt>
    <dgm:pt modelId="{517DE5F2-FC4D-4EDC-BF2F-343A07298464}" type="pres">
      <dgm:prSet presAssocID="{3A6B398C-C651-4529-96B6-709F2CCB851B}" presName="rootText" presStyleLbl="node4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7A461BD-1823-48FD-8DF6-12D96D8F6DA2}" type="pres">
      <dgm:prSet presAssocID="{3A6B398C-C651-4529-96B6-709F2CCB851B}" presName="rootConnector" presStyleLbl="node4" presStyleIdx="0" presStyleCnt="1"/>
      <dgm:spPr/>
      <dgm:t>
        <a:bodyPr/>
        <a:lstStyle/>
        <a:p>
          <a:endParaRPr lang="pt-PT"/>
        </a:p>
      </dgm:t>
    </dgm:pt>
    <dgm:pt modelId="{E78730E3-8740-4399-BA65-A0F33120E9B1}" type="pres">
      <dgm:prSet presAssocID="{3A6B398C-C651-4529-96B6-709F2CCB851B}" presName="hierChild4" presStyleCnt="0"/>
      <dgm:spPr/>
    </dgm:pt>
    <dgm:pt modelId="{275E08AF-EBE9-43B0-820A-2A4B1D037613}" type="pres">
      <dgm:prSet presAssocID="{3A6B398C-C651-4529-96B6-709F2CCB851B}" presName="hierChild5" presStyleCnt="0"/>
      <dgm:spPr/>
    </dgm:pt>
    <dgm:pt modelId="{57B91073-5D77-4647-874D-31E79CC1D84D}" type="pres">
      <dgm:prSet presAssocID="{96216155-8B3C-4605-9CD4-AB6A28003AFD}" presName="hierChild5" presStyleCnt="0"/>
      <dgm:spPr/>
    </dgm:pt>
    <dgm:pt modelId="{90C0F042-1523-41D6-861C-BF6F9859FCD9}" type="pres">
      <dgm:prSet presAssocID="{76A4BB39-0CA3-4259-856F-0031BA994835}" presName="hierChild5" presStyleCnt="0"/>
      <dgm:spPr/>
    </dgm:pt>
    <dgm:pt modelId="{F7DEAA2E-5E8C-4F76-98EC-93525CB0511A}" type="pres">
      <dgm:prSet presAssocID="{A03DC63A-D38E-45DB-B393-AA8D7670AB34}" presName="hierChild3" presStyleCnt="0"/>
      <dgm:spPr/>
    </dgm:pt>
    <dgm:pt modelId="{F22382FB-986D-44CA-A4FC-8E8C75ABCB94}" type="pres">
      <dgm:prSet presAssocID="{AF1B431F-F8BF-4236-BF1F-DECC425303C0}" presName="hierRoot1" presStyleCnt="0">
        <dgm:presLayoutVars>
          <dgm:hierBranch val="init"/>
        </dgm:presLayoutVars>
      </dgm:prSet>
      <dgm:spPr/>
    </dgm:pt>
    <dgm:pt modelId="{DCBD7F82-F3C1-4643-84FC-72489FEFE76D}" type="pres">
      <dgm:prSet presAssocID="{AF1B431F-F8BF-4236-BF1F-DECC425303C0}" presName="rootComposite1" presStyleCnt="0"/>
      <dgm:spPr/>
    </dgm:pt>
    <dgm:pt modelId="{C2294BA5-C46C-4450-A087-6845B2441AB8}" type="pres">
      <dgm:prSet presAssocID="{AF1B431F-F8BF-4236-BF1F-DECC425303C0}" presName="rootText1" presStyleLbl="node0" presStyleIdx="1" presStyleCnt="2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774D4DAF-30ED-4ECC-9D83-E2527024BB09}" type="pres">
      <dgm:prSet presAssocID="{AF1B431F-F8BF-4236-BF1F-DECC425303C0}" presName="rootConnector1" presStyleLbl="node1" presStyleIdx="0" presStyleCnt="0"/>
      <dgm:spPr/>
      <dgm:t>
        <a:bodyPr/>
        <a:lstStyle/>
        <a:p>
          <a:endParaRPr lang="pt-PT"/>
        </a:p>
      </dgm:t>
    </dgm:pt>
    <dgm:pt modelId="{10A91497-CB3E-4F0E-AE82-051F01DF67FD}" type="pres">
      <dgm:prSet presAssocID="{AF1B431F-F8BF-4236-BF1F-DECC425303C0}" presName="hierChild2" presStyleCnt="0"/>
      <dgm:spPr/>
    </dgm:pt>
    <dgm:pt modelId="{D0AC5681-499A-42FD-9885-41866D979382}" type="pres">
      <dgm:prSet presAssocID="{733CE7EE-A5EB-44A4-8F2F-E78F554C2821}" presName="Name37" presStyleLbl="parChTrans1D2" presStyleIdx="1" presStyleCnt="3"/>
      <dgm:spPr/>
      <dgm:t>
        <a:bodyPr/>
        <a:lstStyle/>
        <a:p>
          <a:endParaRPr lang="pt-PT"/>
        </a:p>
      </dgm:t>
    </dgm:pt>
    <dgm:pt modelId="{87094184-B9A3-44AC-B3FC-9BE970E19047}" type="pres">
      <dgm:prSet presAssocID="{F92FBD7A-5141-4C30-99BC-55D6932FBC1B}" presName="hierRoot2" presStyleCnt="0">
        <dgm:presLayoutVars>
          <dgm:hierBranch val="init"/>
        </dgm:presLayoutVars>
      </dgm:prSet>
      <dgm:spPr/>
    </dgm:pt>
    <dgm:pt modelId="{3D52F47D-DBE4-43E9-BFB1-79D55561E41B}" type="pres">
      <dgm:prSet presAssocID="{F92FBD7A-5141-4C30-99BC-55D6932FBC1B}" presName="rootComposite" presStyleCnt="0"/>
      <dgm:spPr/>
    </dgm:pt>
    <dgm:pt modelId="{B7D161DD-90ED-4BBC-B0FF-6AE85877A89F}" type="pres">
      <dgm:prSet presAssocID="{F92FBD7A-5141-4C30-99BC-55D6932FBC1B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31709459-97F2-4884-A6A7-9722C2A1A2DA}" type="pres">
      <dgm:prSet presAssocID="{F92FBD7A-5141-4C30-99BC-55D6932FBC1B}" presName="rootConnector" presStyleLbl="node2" presStyleIdx="1" presStyleCnt="3"/>
      <dgm:spPr/>
      <dgm:t>
        <a:bodyPr/>
        <a:lstStyle/>
        <a:p>
          <a:endParaRPr lang="pt-PT"/>
        </a:p>
      </dgm:t>
    </dgm:pt>
    <dgm:pt modelId="{FE697E70-D10F-4766-B18B-FEC56E45DC94}" type="pres">
      <dgm:prSet presAssocID="{F92FBD7A-5141-4C30-99BC-55D6932FBC1B}" presName="hierChild4" presStyleCnt="0"/>
      <dgm:spPr/>
    </dgm:pt>
    <dgm:pt modelId="{6874C49B-5CA6-4A14-892A-8920EC73B468}" type="pres">
      <dgm:prSet presAssocID="{4242E2E2-9C75-4CC3-9E5F-85191583214C}" presName="Name37" presStyleLbl="parChTrans1D3" presStyleIdx="1" presStyleCnt="3"/>
      <dgm:spPr/>
      <dgm:t>
        <a:bodyPr/>
        <a:lstStyle/>
        <a:p>
          <a:endParaRPr lang="pt-PT"/>
        </a:p>
      </dgm:t>
    </dgm:pt>
    <dgm:pt modelId="{17F8B18D-260F-406E-8396-63AEEC3721E4}" type="pres">
      <dgm:prSet presAssocID="{72A5598C-8FB8-4AAA-AA2E-D54DDA58C9E0}" presName="hierRoot2" presStyleCnt="0">
        <dgm:presLayoutVars>
          <dgm:hierBranch val="init"/>
        </dgm:presLayoutVars>
      </dgm:prSet>
      <dgm:spPr/>
    </dgm:pt>
    <dgm:pt modelId="{06D14F72-D0E0-4E8B-8736-FB973038CDE0}" type="pres">
      <dgm:prSet presAssocID="{72A5598C-8FB8-4AAA-AA2E-D54DDA58C9E0}" presName="rootComposite" presStyleCnt="0"/>
      <dgm:spPr/>
    </dgm:pt>
    <dgm:pt modelId="{A0069AE5-533E-4280-BC54-8FD23257D583}" type="pres">
      <dgm:prSet presAssocID="{72A5598C-8FB8-4AAA-AA2E-D54DDA58C9E0}" presName="rootText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6C0F369-D9DD-4BD9-9A53-F3B1DC82A471}" type="pres">
      <dgm:prSet presAssocID="{72A5598C-8FB8-4AAA-AA2E-D54DDA58C9E0}" presName="rootConnector" presStyleLbl="node3" presStyleIdx="1" presStyleCnt="3"/>
      <dgm:spPr/>
      <dgm:t>
        <a:bodyPr/>
        <a:lstStyle/>
        <a:p>
          <a:endParaRPr lang="pt-PT"/>
        </a:p>
      </dgm:t>
    </dgm:pt>
    <dgm:pt modelId="{E6CD92D7-D302-4EF5-86C0-7F74B9127637}" type="pres">
      <dgm:prSet presAssocID="{72A5598C-8FB8-4AAA-AA2E-D54DDA58C9E0}" presName="hierChild4" presStyleCnt="0"/>
      <dgm:spPr/>
    </dgm:pt>
    <dgm:pt modelId="{2944DEC1-DC95-46F4-87A5-A9A4555FAC87}" type="pres">
      <dgm:prSet presAssocID="{72A5598C-8FB8-4AAA-AA2E-D54DDA58C9E0}" presName="hierChild5" presStyleCnt="0"/>
      <dgm:spPr/>
    </dgm:pt>
    <dgm:pt modelId="{EE4EAC32-8E27-4475-B884-991C6EAC359F}" type="pres">
      <dgm:prSet presAssocID="{F92FBD7A-5141-4C30-99BC-55D6932FBC1B}" presName="hierChild5" presStyleCnt="0"/>
      <dgm:spPr/>
    </dgm:pt>
    <dgm:pt modelId="{D0716FCF-A758-4225-80C9-3C2442150013}" type="pres">
      <dgm:prSet presAssocID="{40180203-5256-4D23-867F-291ED880CA52}" presName="Name37" presStyleLbl="parChTrans1D2" presStyleIdx="2" presStyleCnt="3"/>
      <dgm:spPr/>
      <dgm:t>
        <a:bodyPr/>
        <a:lstStyle/>
        <a:p>
          <a:endParaRPr lang="pt-PT"/>
        </a:p>
      </dgm:t>
    </dgm:pt>
    <dgm:pt modelId="{ADDBEDB1-5194-49E5-9E2B-7A900A1A5656}" type="pres">
      <dgm:prSet presAssocID="{6D67F83F-E433-4C95-BD9F-0732EAFE6212}" presName="hierRoot2" presStyleCnt="0">
        <dgm:presLayoutVars>
          <dgm:hierBranch val="init"/>
        </dgm:presLayoutVars>
      </dgm:prSet>
      <dgm:spPr/>
    </dgm:pt>
    <dgm:pt modelId="{FC06F055-D73F-40EB-AB4F-A2148C8B5716}" type="pres">
      <dgm:prSet presAssocID="{6D67F83F-E433-4C95-BD9F-0732EAFE6212}" presName="rootComposite" presStyleCnt="0"/>
      <dgm:spPr/>
    </dgm:pt>
    <dgm:pt modelId="{C0D3D8AB-6821-4911-A48B-3EEB977C3E1B}" type="pres">
      <dgm:prSet presAssocID="{6D67F83F-E433-4C95-BD9F-0732EAFE6212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3124F08-3DCC-44E9-A414-EC0CBD667F7D}" type="pres">
      <dgm:prSet presAssocID="{6D67F83F-E433-4C95-BD9F-0732EAFE6212}" presName="rootConnector" presStyleLbl="node2" presStyleIdx="2" presStyleCnt="3"/>
      <dgm:spPr/>
      <dgm:t>
        <a:bodyPr/>
        <a:lstStyle/>
        <a:p>
          <a:endParaRPr lang="pt-PT"/>
        </a:p>
      </dgm:t>
    </dgm:pt>
    <dgm:pt modelId="{37ED1843-EC8A-4873-82EA-70BA988523F8}" type="pres">
      <dgm:prSet presAssocID="{6D67F83F-E433-4C95-BD9F-0732EAFE6212}" presName="hierChild4" presStyleCnt="0"/>
      <dgm:spPr/>
    </dgm:pt>
    <dgm:pt modelId="{A2D336F4-007B-4340-AFFA-4E56A706CAE1}" type="pres">
      <dgm:prSet presAssocID="{FE714D8F-EECC-495E-9672-7E4733439832}" presName="Name37" presStyleLbl="parChTrans1D3" presStyleIdx="2" presStyleCnt="3"/>
      <dgm:spPr/>
      <dgm:t>
        <a:bodyPr/>
        <a:lstStyle/>
        <a:p>
          <a:endParaRPr lang="pt-PT"/>
        </a:p>
      </dgm:t>
    </dgm:pt>
    <dgm:pt modelId="{253D5813-26C7-47CA-A320-D9B3E1A494BE}" type="pres">
      <dgm:prSet presAssocID="{F4E2DC32-F42F-48DD-BA92-5475D30112F6}" presName="hierRoot2" presStyleCnt="0">
        <dgm:presLayoutVars>
          <dgm:hierBranch val="init"/>
        </dgm:presLayoutVars>
      </dgm:prSet>
      <dgm:spPr/>
    </dgm:pt>
    <dgm:pt modelId="{958428CC-00AA-4605-89C6-74AD3CDF2CE7}" type="pres">
      <dgm:prSet presAssocID="{F4E2DC32-F42F-48DD-BA92-5475D30112F6}" presName="rootComposite" presStyleCnt="0"/>
      <dgm:spPr/>
    </dgm:pt>
    <dgm:pt modelId="{18EA2DBA-E89A-48F4-9E9F-E9C47DF642D2}" type="pres">
      <dgm:prSet presAssocID="{F4E2DC32-F42F-48DD-BA92-5475D30112F6}" presName="rootText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AE6AE64-CAFB-4758-AAC0-2646117DD1F5}" type="pres">
      <dgm:prSet presAssocID="{F4E2DC32-F42F-48DD-BA92-5475D30112F6}" presName="rootConnector" presStyleLbl="node3" presStyleIdx="2" presStyleCnt="3"/>
      <dgm:spPr/>
      <dgm:t>
        <a:bodyPr/>
        <a:lstStyle/>
        <a:p>
          <a:endParaRPr lang="pt-PT"/>
        </a:p>
      </dgm:t>
    </dgm:pt>
    <dgm:pt modelId="{D44AEB0C-62E0-4E39-9076-D89A1DE30C6B}" type="pres">
      <dgm:prSet presAssocID="{F4E2DC32-F42F-48DD-BA92-5475D30112F6}" presName="hierChild4" presStyleCnt="0"/>
      <dgm:spPr/>
    </dgm:pt>
    <dgm:pt modelId="{FA5E25EB-C435-4AA0-9286-E7BD8D34A61D}" type="pres">
      <dgm:prSet presAssocID="{F4E2DC32-F42F-48DD-BA92-5475D30112F6}" presName="hierChild5" presStyleCnt="0"/>
      <dgm:spPr/>
    </dgm:pt>
    <dgm:pt modelId="{89EE766F-1C08-4C39-891E-DC5CB10C2445}" type="pres">
      <dgm:prSet presAssocID="{6D67F83F-E433-4C95-BD9F-0732EAFE6212}" presName="hierChild5" presStyleCnt="0"/>
      <dgm:spPr/>
    </dgm:pt>
    <dgm:pt modelId="{EF8AE9BC-A7B5-45AF-BC76-48263FC8E062}" type="pres">
      <dgm:prSet presAssocID="{AF1B431F-F8BF-4236-BF1F-DECC425303C0}" presName="hierChild3" presStyleCnt="0"/>
      <dgm:spPr/>
    </dgm:pt>
  </dgm:ptLst>
  <dgm:cxnLst>
    <dgm:cxn modelId="{C926A237-B122-4473-BDDE-E7E632F0C10E}" type="presOf" srcId="{96216155-8B3C-4605-9CD4-AB6A28003AFD}" destId="{9E8D1363-1FAF-4620-9EBC-B17980F790AF}" srcOrd="0" destOrd="0" presId="urn:microsoft.com/office/officeart/2005/8/layout/orgChart1"/>
    <dgm:cxn modelId="{4E55751D-0A99-46AE-B8F1-D53D1197DD51}" type="presOf" srcId="{6D67F83F-E433-4C95-BD9F-0732EAFE6212}" destId="{93124F08-3DCC-44E9-A414-EC0CBD667F7D}" srcOrd="1" destOrd="0" presId="urn:microsoft.com/office/officeart/2005/8/layout/orgChart1"/>
    <dgm:cxn modelId="{6CC700D7-6065-4264-852E-BFBEA43E131B}" type="presOf" srcId="{AF1B431F-F8BF-4236-BF1F-DECC425303C0}" destId="{774D4DAF-30ED-4ECC-9D83-E2527024BB09}" srcOrd="1" destOrd="0" presId="urn:microsoft.com/office/officeart/2005/8/layout/orgChart1"/>
    <dgm:cxn modelId="{DDFEC5EC-B3F8-47F8-967F-25347F41C6C0}" type="presOf" srcId="{3A6B398C-C651-4529-96B6-709F2CCB851B}" destId="{517DE5F2-FC4D-4EDC-BF2F-343A07298464}" srcOrd="0" destOrd="0" presId="urn:microsoft.com/office/officeart/2005/8/layout/orgChart1"/>
    <dgm:cxn modelId="{66B49CEB-9F4E-43A3-B956-DE185EFC2D68}" type="presOf" srcId="{C4C8809F-FB60-423B-851B-7403DCA6AA35}" destId="{DA6F2780-1B60-4763-9F00-AFE255B16D9F}" srcOrd="0" destOrd="0" presId="urn:microsoft.com/office/officeart/2005/8/layout/orgChart1"/>
    <dgm:cxn modelId="{1113F9BC-3EE6-476C-8DC6-503481FB3455}" type="presOf" srcId="{76A4BB39-0CA3-4259-856F-0031BA994835}" destId="{C4166A3F-C38C-43E9-A5AC-A5FA71B4A051}" srcOrd="0" destOrd="0" presId="urn:microsoft.com/office/officeart/2005/8/layout/orgChart1"/>
    <dgm:cxn modelId="{F87201B6-4D71-4DD6-874C-F8A256F5E693}" type="presOf" srcId="{733CE7EE-A5EB-44A4-8F2F-E78F554C2821}" destId="{D0AC5681-499A-42FD-9885-41866D979382}" srcOrd="0" destOrd="0" presId="urn:microsoft.com/office/officeart/2005/8/layout/orgChart1"/>
    <dgm:cxn modelId="{C9563AD2-5E00-49D2-83FC-A9A05508080A}" type="presOf" srcId="{FE714D8F-EECC-495E-9672-7E4733439832}" destId="{A2D336F4-007B-4340-AFFA-4E56A706CAE1}" srcOrd="0" destOrd="0" presId="urn:microsoft.com/office/officeart/2005/8/layout/orgChart1"/>
    <dgm:cxn modelId="{D10F5E1E-B10F-4BAC-BFBF-81BEF15020D4}" srcId="{6D67F83F-E433-4C95-BD9F-0732EAFE6212}" destId="{F4E2DC32-F42F-48DD-BA92-5475D30112F6}" srcOrd="0" destOrd="0" parTransId="{FE714D8F-EECC-495E-9672-7E4733439832}" sibTransId="{851185A5-6B51-43D9-B86E-EEC430EAEE65}"/>
    <dgm:cxn modelId="{47F6EB9A-C95A-4205-B206-1E76E3927F21}" type="presOf" srcId="{72A5598C-8FB8-4AAA-AA2E-D54DDA58C9E0}" destId="{36C0F369-D9DD-4BD9-9A53-F3B1DC82A471}" srcOrd="1" destOrd="0" presId="urn:microsoft.com/office/officeart/2005/8/layout/orgChart1"/>
    <dgm:cxn modelId="{EC96DAFA-FB2C-4BA6-B99E-712CD088F9DD}" srcId="{C4C8809F-FB60-423B-851B-7403DCA6AA35}" destId="{A03DC63A-D38E-45DB-B393-AA8D7670AB34}" srcOrd="0" destOrd="0" parTransId="{377171B8-9222-4216-AE83-B292235E28D1}" sibTransId="{BEDA3335-DE24-4C13-82FB-630DE32420CB}"/>
    <dgm:cxn modelId="{1A9D1F64-C3DC-41EA-9E44-2F98D25362C9}" type="presOf" srcId="{4242E2E2-9C75-4CC3-9E5F-85191583214C}" destId="{6874C49B-5CA6-4A14-892A-8920EC73B468}" srcOrd="0" destOrd="0" presId="urn:microsoft.com/office/officeart/2005/8/layout/orgChart1"/>
    <dgm:cxn modelId="{826BF6B3-A6EB-463F-86E5-F814676AA247}" type="presOf" srcId="{F4E2DC32-F42F-48DD-BA92-5475D30112F6}" destId="{AAE6AE64-CAFB-4758-AAC0-2646117DD1F5}" srcOrd="1" destOrd="0" presId="urn:microsoft.com/office/officeart/2005/8/layout/orgChart1"/>
    <dgm:cxn modelId="{41260DEB-B857-4243-BF10-21386878FF64}" type="presOf" srcId="{CF61C33C-8B5F-410F-A5C5-57EA9500B37C}" destId="{244219FC-B10D-4FF7-A958-044E871AD233}" srcOrd="0" destOrd="0" presId="urn:microsoft.com/office/officeart/2005/8/layout/orgChart1"/>
    <dgm:cxn modelId="{CCDABB83-2F91-4F60-9BCA-BAD83438D053}" type="presOf" srcId="{F92FBD7A-5141-4C30-99BC-55D6932FBC1B}" destId="{B7D161DD-90ED-4BBC-B0FF-6AE85877A89F}" srcOrd="0" destOrd="0" presId="urn:microsoft.com/office/officeart/2005/8/layout/orgChart1"/>
    <dgm:cxn modelId="{65E2516F-1515-4BD3-BFFF-63FFAAE843E9}" type="presOf" srcId="{6D67F83F-E433-4C95-BD9F-0732EAFE6212}" destId="{C0D3D8AB-6821-4911-A48B-3EEB977C3E1B}" srcOrd="0" destOrd="0" presId="urn:microsoft.com/office/officeart/2005/8/layout/orgChart1"/>
    <dgm:cxn modelId="{5C218E3E-ACFE-4874-871C-E836252FA781}" type="presOf" srcId="{ECF1057D-FF86-43F1-A801-F5BE1C12C883}" destId="{CF86FD10-F5F5-4A49-ADF6-1FB755CD88C0}" srcOrd="0" destOrd="0" presId="urn:microsoft.com/office/officeart/2005/8/layout/orgChart1"/>
    <dgm:cxn modelId="{F17FD728-7D09-4DC3-B510-C40E8687CC1C}" type="presOf" srcId="{40180203-5256-4D23-867F-291ED880CA52}" destId="{D0716FCF-A758-4225-80C9-3C2442150013}" srcOrd="0" destOrd="0" presId="urn:microsoft.com/office/officeart/2005/8/layout/orgChart1"/>
    <dgm:cxn modelId="{5D321DDF-BD8D-4463-A637-45158B41EE1C}" srcId="{AF1B431F-F8BF-4236-BF1F-DECC425303C0}" destId="{6D67F83F-E433-4C95-BD9F-0732EAFE6212}" srcOrd="1" destOrd="0" parTransId="{40180203-5256-4D23-867F-291ED880CA52}" sibTransId="{6F567810-B0B0-4175-B094-3A499A87A604}"/>
    <dgm:cxn modelId="{194868F2-0CCC-4C90-BC48-DB2A62C931A9}" srcId="{C4C8809F-FB60-423B-851B-7403DCA6AA35}" destId="{AF1B431F-F8BF-4236-BF1F-DECC425303C0}" srcOrd="1" destOrd="0" parTransId="{7A3A3A08-3F86-4795-BC6E-85C437F7C95B}" sibTransId="{8F009F2E-9E32-463C-A5D9-35D71C9CE760}"/>
    <dgm:cxn modelId="{05BF7D2C-949D-44CF-BD44-BFF355D0E407}" srcId="{76A4BB39-0CA3-4259-856F-0031BA994835}" destId="{96216155-8B3C-4605-9CD4-AB6A28003AFD}" srcOrd="0" destOrd="0" parTransId="{CF61C33C-8B5F-410F-A5C5-57EA9500B37C}" sibTransId="{D1C420EE-06B6-4DD1-906E-1C0073C911D1}"/>
    <dgm:cxn modelId="{EE57BED9-6988-4EA4-B746-0BCD735C1BE3}" type="presOf" srcId="{96216155-8B3C-4605-9CD4-AB6A28003AFD}" destId="{3CC7E9C9-E874-4205-90F2-B02D7AAC222E}" srcOrd="1" destOrd="0" presId="urn:microsoft.com/office/officeart/2005/8/layout/orgChart1"/>
    <dgm:cxn modelId="{AD5DFA0C-6504-44DD-AA93-1BEC9CE376BF}" type="presOf" srcId="{3A6B398C-C651-4529-96B6-709F2CCB851B}" destId="{97A461BD-1823-48FD-8DF6-12D96D8F6DA2}" srcOrd="1" destOrd="0" presId="urn:microsoft.com/office/officeart/2005/8/layout/orgChart1"/>
    <dgm:cxn modelId="{A4AB0461-B234-41D0-9FC4-0541769A8C49}" type="presOf" srcId="{AF1B431F-F8BF-4236-BF1F-DECC425303C0}" destId="{C2294BA5-C46C-4450-A087-6845B2441AB8}" srcOrd="0" destOrd="0" presId="urn:microsoft.com/office/officeart/2005/8/layout/orgChart1"/>
    <dgm:cxn modelId="{82489D84-A358-4C3B-8C51-5DC2D92C519C}" srcId="{96216155-8B3C-4605-9CD4-AB6A28003AFD}" destId="{3A6B398C-C651-4529-96B6-709F2CCB851B}" srcOrd="0" destOrd="0" parTransId="{ECF1057D-FF86-43F1-A801-F5BE1C12C883}" sibTransId="{B48D4AF1-765A-4515-BE7C-D9E14DFAFBF5}"/>
    <dgm:cxn modelId="{3741EFBD-3FF1-4B21-81D3-E56D254F3E5F}" type="presOf" srcId="{BDDC6962-B1C3-4E87-B454-7F7F4D0743A4}" destId="{37A7C038-877A-46EA-A238-9AE9CD66048A}" srcOrd="0" destOrd="0" presId="urn:microsoft.com/office/officeart/2005/8/layout/orgChart1"/>
    <dgm:cxn modelId="{35D1F6C0-BD9D-4A5D-95CF-097C67784617}" srcId="{AF1B431F-F8BF-4236-BF1F-DECC425303C0}" destId="{F92FBD7A-5141-4C30-99BC-55D6932FBC1B}" srcOrd="0" destOrd="0" parTransId="{733CE7EE-A5EB-44A4-8F2F-E78F554C2821}" sibTransId="{1214DAA4-7B88-497D-9D3D-428F934EA50A}"/>
    <dgm:cxn modelId="{1337893F-5BCF-47A0-B889-7AB35EEEDDC9}" type="presOf" srcId="{A03DC63A-D38E-45DB-B393-AA8D7670AB34}" destId="{CF0EEC2E-D348-4B6F-96CD-EC71971C3227}" srcOrd="0" destOrd="0" presId="urn:microsoft.com/office/officeart/2005/8/layout/orgChart1"/>
    <dgm:cxn modelId="{F57D21E8-3E15-47C6-94CC-F01A9A8B6FA9}" type="presOf" srcId="{72A5598C-8FB8-4AAA-AA2E-D54DDA58C9E0}" destId="{A0069AE5-533E-4280-BC54-8FD23257D583}" srcOrd="0" destOrd="0" presId="urn:microsoft.com/office/officeart/2005/8/layout/orgChart1"/>
    <dgm:cxn modelId="{F373CB28-49DC-42BC-BB9B-610275FEE1C2}" srcId="{F92FBD7A-5141-4C30-99BC-55D6932FBC1B}" destId="{72A5598C-8FB8-4AAA-AA2E-D54DDA58C9E0}" srcOrd="0" destOrd="0" parTransId="{4242E2E2-9C75-4CC3-9E5F-85191583214C}" sibTransId="{67AC3A43-948E-442F-AB64-0C60F11AFD13}"/>
    <dgm:cxn modelId="{D8CC007E-6D57-461D-B8DF-83FD98B751BD}" srcId="{A03DC63A-D38E-45DB-B393-AA8D7670AB34}" destId="{76A4BB39-0CA3-4259-856F-0031BA994835}" srcOrd="0" destOrd="0" parTransId="{BDDC6962-B1C3-4E87-B454-7F7F4D0743A4}" sibTransId="{436CB3B9-8021-4D70-AC4D-3285957D3894}"/>
    <dgm:cxn modelId="{1165E7CB-CAF0-4867-B1FE-BDA66123A170}" type="presOf" srcId="{76A4BB39-0CA3-4259-856F-0031BA994835}" destId="{5B463E5E-10B2-4DEF-81E8-88D52425EF24}" srcOrd="1" destOrd="0" presId="urn:microsoft.com/office/officeart/2005/8/layout/orgChart1"/>
    <dgm:cxn modelId="{689FB828-A796-4A5D-8E50-E745C02034B6}" type="presOf" srcId="{F92FBD7A-5141-4C30-99BC-55D6932FBC1B}" destId="{31709459-97F2-4884-A6A7-9722C2A1A2DA}" srcOrd="1" destOrd="0" presId="urn:microsoft.com/office/officeart/2005/8/layout/orgChart1"/>
    <dgm:cxn modelId="{89422907-AC55-4E96-A5CD-B89F37EA9233}" type="presOf" srcId="{F4E2DC32-F42F-48DD-BA92-5475D30112F6}" destId="{18EA2DBA-E89A-48F4-9E9F-E9C47DF642D2}" srcOrd="0" destOrd="0" presId="urn:microsoft.com/office/officeart/2005/8/layout/orgChart1"/>
    <dgm:cxn modelId="{D546F673-9E9B-4233-80C6-8BFB8F524D92}" type="presOf" srcId="{A03DC63A-D38E-45DB-B393-AA8D7670AB34}" destId="{4D76AF2F-C187-4E7C-AA1D-67D8B0E2D956}" srcOrd="1" destOrd="0" presId="urn:microsoft.com/office/officeart/2005/8/layout/orgChart1"/>
    <dgm:cxn modelId="{81A218F2-5E4B-4B3A-9376-E595FC68FC1C}" type="presParOf" srcId="{DA6F2780-1B60-4763-9F00-AFE255B16D9F}" destId="{453A2713-1838-4C62-A7AC-D1259627C8A1}" srcOrd="0" destOrd="0" presId="urn:microsoft.com/office/officeart/2005/8/layout/orgChart1"/>
    <dgm:cxn modelId="{016C22B3-748B-4E0C-B6B7-12ABC9F54EE3}" type="presParOf" srcId="{453A2713-1838-4C62-A7AC-D1259627C8A1}" destId="{020F0E5B-4241-4D69-BA01-2E83E7CD4276}" srcOrd="0" destOrd="0" presId="urn:microsoft.com/office/officeart/2005/8/layout/orgChart1"/>
    <dgm:cxn modelId="{550D242D-287E-45E6-89E1-19362A439A91}" type="presParOf" srcId="{020F0E5B-4241-4D69-BA01-2E83E7CD4276}" destId="{CF0EEC2E-D348-4B6F-96CD-EC71971C3227}" srcOrd="0" destOrd="0" presId="urn:microsoft.com/office/officeart/2005/8/layout/orgChart1"/>
    <dgm:cxn modelId="{B02FBE33-F7ED-44C4-85DA-C1AE1B5DEC1E}" type="presParOf" srcId="{020F0E5B-4241-4D69-BA01-2E83E7CD4276}" destId="{4D76AF2F-C187-4E7C-AA1D-67D8B0E2D956}" srcOrd="1" destOrd="0" presId="urn:microsoft.com/office/officeart/2005/8/layout/orgChart1"/>
    <dgm:cxn modelId="{D6F4B5DC-6F77-4457-AB91-3F8325886B17}" type="presParOf" srcId="{453A2713-1838-4C62-A7AC-D1259627C8A1}" destId="{2FF7E6C1-41C6-4339-AB9E-867CDCD6B087}" srcOrd="1" destOrd="0" presId="urn:microsoft.com/office/officeart/2005/8/layout/orgChart1"/>
    <dgm:cxn modelId="{03BB03C7-E4A5-46F3-B661-94FE9EF018D3}" type="presParOf" srcId="{2FF7E6C1-41C6-4339-AB9E-867CDCD6B087}" destId="{37A7C038-877A-46EA-A238-9AE9CD66048A}" srcOrd="0" destOrd="0" presId="urn:microsoft.com/office/officeart/2005/8/layout/orgChart1"/>
    <dgm:cxn modelId="{49B9BD0F-1A8A-4991-A00E-96FFF4495664}" type="presParOf" srcId="{2FF7E6C1-41C6-4339-AB9E-867CDCD6B087}" destId="{AB9DFC67-093C-4DCB-A250-47C3D4E39CBC}" srcOrd="1" destOrd="0" presId="urn:microsoft.com/office/officeart/2005/8/layout/orgChart1"/>
    <dgm:cxn modelId="{E44768A7-C81C-4953-943F-6AA81431956D}" type="presParOf" srcId="{AB9DFC67-093C-4DCB-A250-47C3D4E39CBC}" destId="{7FC6707F-F896-486B-BB3E-ABA12CF14035}" srcOrd="0" destOrd="0" presId="urn:microsoft.com/office/officeart/2005/8/layout/orgChart1"/>
    <dgm:cxn modelId="{A4975FC0-3106-4EAB-9E7A-E0EC9C50B6C9}" type="presParOf" srcId="{7FC6707F-F896-486B-BB3E-ABA12CF14035}" destId="{C4166A3F-C38C-43E9-A5AC-A5FA71B4A051}" srcOrd="0" destOrd="0" presId="urn:microsoft.com/office/officeart/2005/8/layout/orgChart1"/>
    <dgm:cxn modelId="{FA2412E3-21FD-4E96-B5CA-78C0A604D524}" type="presParOf" srcId="{7FC6707F-F896-486B-BB3E-ABA12CF14035}" destId="{5B463E5E-10B2-4DEF-81E8-88D52425EF24}" srcOrd="1" destOrd="0" presId="urn:microsoft.com/office/officeart/2005/8/layout/orgChart1"/>
    <dgm:cxn modelId="{43264F34-682E-4E5C-B9D2-7B485740B7B4}" type="presParOf" srcId="{AB9DFC67-093C-4DCB-A250-47C3D4E39CBC}" destId="{80BE4E1A-852B-4BF8-A82C-8666AF3B184E}" srcOrd="1" destOrd="0" presId="urn:microsoft.com/office/officeart/2005/8/layout/orgChart1"/>
    <dgm:cxn modelId="{CC8EFA06-A267-4C23-B830-848FE444F5F6}" type="presParOf" srcId="{80BE4E1A-852B-4BF8-A82C-8666AF3B184E}" destId="{244219FC-B10D-4FF7-A958-044E871AD233}" srcOrd="0" destOrd="0" presId="urn:microsoft.com/office/officeart/2005/8/layout/orgChart1"/>
    <dgm:cxn modelId="{0ACE9B73-6610-4DB0-9C46-9BCB12B261C9}" type="presParOf" srcId="{80BE4E1A-852B-4BF8-A82C-8666AF3B184E}" destId="{D1BD29F7-76B7-4690-9A7B-394C08FE26DC}" srcOrd="1" destOrd="0" presId="urn:microsoft.com/office/officeart/2005/8/layout/orgChart1"/>
    <dgm:cxn modelId="{0B68035B-1143-4DFB-AA4F-B62D99F8FEEF}" type="presParOf" srcId="{D1BD29F7-76B7-4690-9A7B-394C08FE26DC}" destId="{A57E762C-90FF-4BD1-AA1B-729970981C7C}" srcOrd="0" destOrd="0" presId="urn:microsoft.com/office/officeart/2005/8/layout/orgChart1"/>
    <dgm:cxn modelId="{9F8F34EF-F228-4875-900A-1505E214EDEE}" type="presParOf" srcId="{A57E762C-90FF-4BD1-AA1B-729970981C7C}" destId="{9E8D1363-1FAF-4620-9EBC-B17980F790AF}" srcOrd="0" destOrd="0" presId="urn:microsoft.com/office/officeart/2005/8/layout/orgChart1"/>
    <dgm:cxn modelId="{4B455138-824C-4B90-BFF7-DC634AB0C347}" type="presParOf" srcId="{A57E762C-90FF-4BD1-AA1B-729970981C7C}" destId="{3CC7E9C9-E874-4205-90F2-B02D7AAC222E}" srcOrd="1" destOrd="0" presId="urn:microsoft.com/office/officeart/2005/8/layout/orgChart1"/>
    <dgm:cxn modelId="{E9531102-3E93-4B9A-B0F1-8EE44BCC1C69}" type="presParOf" srcId="{D1BD29F7-76B7-4690-9A7B-394C08FE26DC}" destId="{40F2BDA2-4F14-4F40-9100-2B1D4111A78E}" srcOrd="1" destOrd="0" presId="urn:microsoft.com/office/officeart/2005/8/layout/orgChart1"/>
    <dgm:cxn modelId="{28BAA9D2-30AF-43F2-805C-2E5B986E71F4}" type="presParOf" srcId="{40F2BDA2-4F14-4F40-9100-2B1D4111A78E}" destId="{CF86FD10-F5F5-4A49-ADF6-1FB755CD88C0}" srcOrd="0" destOrd="0" presId="urn:microsoft.com/office/officeart/2005/8/layout/orgChart1"/>
    <dgm:cxn modelId="{F115966D-F6D3-497D-BBC4-189E684CEC12}" type="presParOf" srcId="{40F2BDA2-4F14-4F40-9100-2B1D4111A78E}" destId="{EA8CC0A7-7B84-48C8-9984-9339ABF5F080}" srcOrd="1" destOrd="0" presId="urn:microsoft.com/office/officeart/2005/8/layout/orgChart1"/>
    <dgm:cxn modelId="{B24E6339-C9CE-49A8-942B-C1EB692BF593}" type="presParOf" srcId="{EA8CC0A7-7B84-48C8-9984-9339ABF5F080}" destId="{B0C720CA-3B41-4A5A-8DFA-318741666BED}" srcOrd="0" destOrd="0" presId="urn:microsoft.com/office/officeart/2005/8/layout/orgChart1"/>
    <dgm:cxn modelId="{2F59FBD5-574B-467A-BD8D-AF8A348BF239}" type="presParOf" srcId="{B0C720CA-3B41-4A5A-8DFA-318741666BED}" destId="{517DE5F2-FC4D-4EDC-BF2F-343A07298464}" srcOrd="0" destOrd="0" presId="urn:microsoft.com/office/officeart/2005/8/layout/orgChart1"/>
    <dgm:cxn modelId="{56F0EFCB-FBD6-45E8-97FD-BE6639830D81}" type="presParOf" srcId="{B0C720CA-3B41-4A5A-8DFA-318741666BED}" destId="{97A461BD-1823-48FD-8DF6-12D96D8F6DA2}" srcOrd="1" destOrd="0" presId="urn:microsoft.com/office/officeart/2005/8/layout/orgChart1"/>
    <dgm:cxn modelId="{4F1C3CC0-6EE2-4E6A-A31A-17983D8FDD36}" type="presParOf" srcId="{EA8CC0A7-7B84-48C8-9984-9339ABF5F080}" destId="{E78730E3-8740-4399-BA65-A0F33120E9B1}" srcOrd="1" destOrd="0" presId="urn:microsoft.com/office/officeart/2005/8/layout/orgChart1"/>
    <dgm:cxn modelId="{C187C3AF-9EDB-40F6-A502-C5F3467A2738}" type="presParOf" srcId="{EA8CC0A7-7B84-48C8-9984-9339ABF5F080}" destId="{275E08AF-EBE9-43B0-820A-2A4B1D037613}" srcOrd="2" destOrd="0" presId="urn:microsoft.com/office/officeart/2005/8/layout/orgChart1"/>
    <dgm:cxn modelId="{AD4CAEA8-4A08-485E-B163-14951A187D4B}" type="presParOf" srcId="{D1BD29F7-76B7-4690-9A7B-394C08FE26DC}" destId="{57B91073-5D77-4647-874D-31E79CC1D84D}" srcOrd="2" destOrd="0" presId="urn:microsoft.com/office/officeart/2005/8/layout/orgChart1"/>
    <dgm:cxn modelId="{80F8EBC0-410A-40C4-A7AB-A88AB02DAA2C}" type="presParOf" srcId="{AB9DFC67-093C-4DCB-A250-47C3D4E39CBC}" destId="{90C0F042-1523-41D6-861C-BF6F9859FCD9}" srcOrd="2" destOrd="0" presId="urn:microsoft.com/office/officeart/2005/8/layout/orgChart1"/>
    <dgm:cxn modelId="{F309DE7C-D1AB-4AA7-947F-DB640ABE7D53}" type="presParOf" srcId="{453A2713-1838-4C62-A7AC-D1259627C8A1}" destId="{F7DEAA2E-5E8C-4F76-98EC-93525CB0511A}" srcOrd="2" destOrd="0" presId="urn:microsoft.com/office/officeart/2005/8/layout/orgChart1"/>
    <dgm:cxn modelId="{736FFEB2-3AFB-405C-A387-B216DD40A314}" type="presParOf" srcId="{DA6F2780-1B60-4763-9F00-AFE255B16D9F}" destId="{F22382FB-986D-44CA-A4FC-8E8C75ABCB94}" srcOrd="1" destOrd="0" presId="urn:microsoft.com/office/officeart/2005/8/layout/orgChart1"/>
    <dgm:cxn modelId="{F7D876FB-BBEA-4BDF-9E19-23C7D1839A92}" type="presParOf" srcId="{F22382FB-986D-44CA-A4FC-8E8C75ABCB94}" destId="{DCBD7F82-F3C1-4643-84FC-72489FEFE76D}" srcOrd="0" destOrd="0" presId="urn:microsoft.com/office/officeart/2005/8/layout/orgChart1"/>
    <dgm:cxn modelId="{770E7AC9-DC3E-442F-A585-DA0DFE5934DF}" type="presParOf" srcId="{DCBD7F82-F3C1-4643-84FC-72489FEFE76D}" destId="{C2294BA5-C46C-4450-A087-6845B2441AB8}" srcOrd="0" destOrd="0" presId="urn:microsoft.com/office/officeart/2005/8/layout/orgChart1"/>
    <dgm:cxn modelId="{A4016BE8-BBB8-443E-9CD6-140EA25F0E8C}" type="presParOf" srcId="{DCBD7F82-F3C1-4643-84FC-72489FEFE76D}" destId="{774D4DAF-30ED-4ECC-9D83-E2527024BB09}" srcOrd="1" destOrd="0" presId="urn:microsoft.com/office/officeart/2005/8/layout/orgChart1"/>
    <dgm:cxn modelId="{397B60A4-AC79-4C55-8FD6-8F10AFDC9E6E}" type="presParOf" srcId="{F22382FB-986D-44CA-A4FC-8E8C75ABCB94}" destId="{10A91497-CB3E-4F0E-AE82-051F01DF67FD}" srcOrd="1" destOrd="0" presId="urn:microsoft.com/office/officeart/2005/8/layout/orgChart1"/>
    <dgm:cxn modelId="{AA9815D3-11E8-409E-B4E8-C80442D991AD}" type="presParOf" srcId="{10A91497-CB3E-4F0E-AE82-051F01DF67FD}" destId="{D0AC5681-499A-42FD-9885-41866D979382}" srcOrd="0" destOrd="0" presId="urn:microsoft.com/office/officeart/2005/8/layout/orgChart1"/>
    <dgm:cxn modelId="{C804F88D-7635-45F0-8761-F5D9961D6623}" type="presParOf" srcId="{10A91497-CB3E-4F0E-AE82-051F01DF67FD}" destId="{87094184-B9A3-44AC-B3FC-9BE970E19047}" srcOrd="1" destOrd="0" presId="urn:microsoft.com/office/officeart/2005/8/layout/orgChart1"/>
    <dgm:cxn modelId="{4ECE5B0F-384C-4DD7-B69A-F02A4C6C8CFB}" type="presParOf" srcId="{87094184-B9A3-44AC-B3FC-9BE970E19047}" destId="{3D52F47D-DBE4-43E9-BFB1-79D55561E41B}" srcOrd="0" destOrd="0" presId="urn:microsoft.com/office/officeart/2005/8/layout/orgChart1"/>
    <dgm:cxn modelId="{EC6C0220-EC91-455A-8B16-030077B3EBA5}" type="presParOf" srcId="{3D52F47D-DBE4-43E9-BFB1-79D55561E41B}" destId="{B7D161DD-90ED-4BBC-B0FF-6AE85877A89F}" srcOrd="0" destOrd="0" presId="urn:microsoft.com/office/officeart/2005/8/layout/orgChart1"/>
    <dgm:cxn modelId="{CB17B8DA-6B8F-4262-8674-463C943AEFF5}" type="presParOf" srcId="{3D52F47D-DBE4-43E9-BFB1-79D55561E41B}" destId="{31709459-97F2-4884-A6A7-9722C2A1A2DA}" srcOrd="1" destOrd="0" presId="urn:microsoft.com/office/officeart/2005/8/layout/orgChart1"/>
    <dgm:cxn modelId="{B4F4A73B-60BF-49B4-A1E8-DCE3DECE49C5}" type="presParOf" srcId="{87094184-B9A3-44AC-B3FC-9BE970E19047}" destId="{FE697E70-D10F-4766-B18B-FEC56E45DC94}" srcOrd="1" destOrd="0" presId="urn:microsoft.com/office/officeart/2005/8/layout/orgChart1"/>
    <dgm:cxn modelId="{57ADA011-A639-4023-8D19-A8D3DB2A8E7F}" type="presParOf" srcId="{FE697E70-D10F-4766-B18B-FEC56E45DC94}" destId="{6874C49B-5CA6-4A14-892A-8920EC73B468}" srcOrd="0" destOrd="0" presId="urn:microsoft.com/office/officeart/2005/8/layout/orgChart1"/>
    <dgm:cxn modelId="{E21FD627-1300-4246-ACDF-F3E5B9B31F1D}" type="presParOf" srcId="{FE697E70-D10F-4766-B18B-FEC56E45DC94}" destId="{17F8B18D-260F-406E-8396-63AEEC3721E4}" srcOrd="1" destOrd="0" presId="urn:microsoft.com/office/officeart/2005/8/layout/orgChart1"/>
    <dgm:cxn modelId="{AD5C62C1-9B96-4D69-AE20-7F203EB2224A}" type="presParOf" srcId="{17F8B18D-260F-406E-8396-63AEEC3721E4}" destId="{06D14F72-D0E0-4E8B-8736-FB973038CDE0}" srcOrd="0" destOrd="0" presId="urn:microsoft.com/office/officeart/2005/8/layout/orgChart1"/>
    <dgm:cxn modelId="{5B4A1EA9-02CE-4874-A172-AD7F6CB3D157}" type="presParOf" srcId="{06D14F72-D0E0-4E8B-8736-FB973038CDE0}" destId="{A0069AE5-533E-4280-BC54-8FD23257D583}" srcOrd="0" destOrd="0" presId="urn:microsoft.com/office/officeart/2005/8/layout/orgChart1"/>
    <dgm:cxn modelId="{489410C4-CD29-4EA8-BA69-D15B78D2F944}" type="presParOf" srcId="{06D14F72-D0E0-4E8B-8736-FB973038CDE0}" destId="{36C0F369-D9DD-4BD9-9A53-F3B1DC82A471}" srcOrd="1" destOrd="0" presId="urn:microsoft.com/office/officeart/2005/8/layout/orgChart1"/>
    <dgm:cxn modelId="{4F8771DE-EA69-4F07-BC72-1E60BACED4E6}" type="presParOf" srcId="{17F8B18D-260F-406E-8396-63AEEC3721E4}" destId="{E6CD92D7-D302-4EF5-86C0-7F74B9127637}" srcOrd="1" destOrd="0" presId="urn:microsoft.com/office/officeart/2005/8/layout/orgChart1"/>
    <dgm:cxn modelId="{B5C3E835-239E-4DDB-A3DC-C9679C4E032C}" type="presParOf" srcId="{17F8B18D-260F-406E-8396-63AEEC3721E4}" destId="{2944DEC1-DC95-46F4-87A5-A9A4555FAC87}" srcOrd="2" destOrd="0" presId="urn:microsoft.com/office/officeart/2005/8/layout/orgChart1"/>
    <dgm:cxn modelId="{90EDD4A6-B041-44FC-8461-F7221E7C357A}" type="presParOf" srcId="{87094184-B9A3-44AC-B3FC-9BE970E19047}" destId="{EE4EAC32-8E27-4475-B884-991C6EAC359F}" srcOrd="2" destOrd="0" presId="urn:microsoft.com/office/officeart/2005/8/layout/orgChart1"/>
    <dgm:cxn modelId="{A4C58B74-8D2D-45CF-9FBB-88C81E9A20BA}" type="presParOf" srcId="{10A91497-CB3E-4F0E-AE82-051F01DF67FD}" destId="{D0716FCF-A758-4225-80C9-3C2442150013}" srcOrd="2" destOrd="0" presId="urn:microsoft.com/office/officeart/2005/8/layout/orgChart1"/>
    <dgm:cxn modelId="{7AD6A9F0-B1F1-4811-B3CF-26FCE87D756C}" type="presParOf" srcId="{10A91497-CB3E-4F0E-AE82-051F01DF67FD}" destId="{ADDBEDB1-5194-49E5-9E2B-7A900A1A5656}" srcOrd="3" destOrd="0" presId="urn:microsoft.com/office/officeart/2005/8/layout/orgChart1"/>
    <dgm:cxn modelId="{AD0EF592-B619-4D90-82CF-6B6A420DB6E6}" type="presParOf" srcId="{ADDBEDB1-5194-49E5-9E2B-7A900A1A5656}" destId="{FC06F055-D73F-40EB-AB4F-A2148C8B5716}" srcOrd="0" destOrd="0" presId="urn:microsoft.com/office/officeart/2005/8/layout/orgChart1"/>
    <dgm:cxn modelId="{81B10CC5-93AC-418E-97CA-4D6FE05079FE}" type="presParOf" srcId="{FC06F055-D73F-40EB-AB4F-A2148C8B5716}" destId="{C0D3D8AB-6821-4911-A48B-3EEB977C3E1B}" srcOrd="0" destOrd="0" presId="urn:microsoft.com/office/officeart/2005/8/layout/orgChart1"/>
    <dgm:cxn modelId="{56F4BC02-F72B-437E-A79A-108F5DA27488}" type="presParOf" srcId="{FC06F055-D73F-40EB-AB4F-A2148C8B5716}" destId="{93124F08-3DCC-44E9-A414-EC0CBD667F7D}" srcOrd="1" destOrd="0" presId="urn:microsoft.com/office/officeart/2005/8/layout/orgChart1"/>
    <dgm:cxn modelId="{8AA80DA4-3D47-4F7D-8DC5-0EA833329E59}" type="presParOf" srcId="{ADDBEDB1-5194-49E5-9E2B-7A900A1A5656}" destId="{37ED1843-EC8A-4873-82EA-70BA988523F8}" srcOrd="1" destOrd="0" presId="urn:microsoft.com/office/officeart/2005/8/layout/orgChart1"/>
    <dgm:cxn modelId="{76AE3594-1E16-475E-B5C2-21901C9885B5}" type="presParOf" srcId="{37ED1843-EC8A-4873-82EA-70BA988523F8}" destId="{A2D336F4-007B-4340-AFFA-4E56A706CAE1}" srcOrd="0" destOrd="0" presId="urn:microsoft.com/office/officeart/2005/8/layout/orgChart1"/>
    <dgm:cxn modelId="{4E973BC1-3A67-4428-9E21-7FC8D32811CF}" type="presParOf" srcId="{37ED1843-EC8A-4873-82EA-70BA988523F8}" destId="{253D5813-26C7-47CA-A320-D9B3E1A494BE}" srcOrd="1" destOrd="0" presId="urn:microsoft.com/office/officeart/2005/8/layout/orgChart1"/>
    <dgm:cxn modelId="{BA7E37CB-B613-4605-A0B5-73C15B49B44E}" type="presParOf" srcId="{253D5813-26C7-47CA-A320-D9B3E1A494BE}" destId="{958428CC-00AA-4605-89C6-74AD3CDF2CE7}" srcOrd="0" destOrd="0" presId="urn:microsoft.com/office/officeart/2005/8/layout/orgChart1"/>
    <dgm:cxn modelId="{73F5F236-3AC1-4873-802D-BF5EB13B6516}" type="presParOf" srcId="{958428CC-00AA-4605-89C6-74AD3CDF2CE7}" destId="{18EA2DBA-E89A-48F4-9E9F-E9C47DF642D2}" srcOrd="0" destOrd="0" presId="urn:microsoft.com/office/officeart/2005/8/layout/orgChart1"/>
    <dgm:cxn modelId="{287CEDD9-A1AF-48E4-8E18-4BC38F50C3D8}" type="presParOf" srcId="{958428CC-00AA-4605-89C6-74AD3CDF2CE7}" destId="{AAE6AE64-CAFB-4758-AAC0-2646117DD1F5}" srcOrd="1" destOrd="0" presId="urn:microsoft.com/office/officeart/2005/8/layout/orgChart1"/>
    <dgm:cxn modelId="{81859695-8A3F-4566-813E-DDB0824CABAA}" type="presParOf" srcId="{253D5813-26C7-47CA-A320-D9B3E1A494BE}" destId="{D44AEB0C-62E0-4E39-9076-D89A1DE30C6B}" srcOrd="1" destOrd="0" presId="urn:microsoft.com/office/officeart/2005/8/layout/orgChart1"/>
    <dgm:cxn modelId="{A47F9BEC-0CA4-4A65-867E-F82B40CCC1B9}" type="presParOf" srcId="{253D5813-26C7-47CA-A320-D9B3E1A494BE}" destId="{FA5E25EB-C435-4AA0-9286-E7BD8D34A61D}" srcOrd="2" destOrd="0" presId="urn:microsoft.com/office/officeart/2005/8/layout/orgChart1"/>
    <dgm:cxn modelId="{32D3142C-BB2D-4D37-A9CA-6C9A4CBC8F9B}" type="presParOf" srcId="{ADDBEDB1-5194-49E5-9E2B-7A900A1A5656}" destId="{89EE766F-1C08-4C39-891E-DC5CB10C2445}" srcOrd="2" destOrd="0" presId="urn:microsoft.com/office/officeart/2005/8/layout/orgChart1"/>
    <dgm:cxn modelId="{17651FF8-4E4A-45E6-A09E-522C36F0FA19}" type="presParOf" srcId="{F22382FB-986D-44CA-A4FC-8E8C75ABCB94}" destId="{EF8AE9BC-A7B5-45AF-BC76-48263FC8E06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D336F4-007B-4340-AFFA-4E56A706CAE1}">
      <dsp:nvSpPr>
        <dsp:cNvPr id="0" name=""/>
        <dsp:cNvSpPr/>
      </dsp:nvSpPr>
      <dsp:spPr>
        <a:xfrm>
          <a:off x="6146929" y="2517829"/>
          <a:ext cx="312105" cy="9571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57124"/>
              </a:lnTo>
              <a:lnTo>
                <a:pt x="312105" y="95712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716FCF-A758-4225-80C9-3C2442150013}">
      <dsp:nvSpPr>
        <dsp:cNvPr id="0" name=""/>
        <dsp:cNvSpPr/>
      </dsp:nvSpPr>
      <dsp:spPr>
        <a:xfrm>
          <a:off x="5720384" y="1040528"/>
          <a:ext cx="1258827" cy="4369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8474"/>
              </a:lnTo>
              <a:lnTo>
                <a:pt x="1258827" y="218474"/>
              </a:lnTo>
              <a:lnTo>
                <a:pt x="1258827" y="43694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74C49B-5CA6-4A14-892A-8920EC73B468}">
      <dsp:nvSpPr>
        <dsp:cNvPr id="0" name=""/>
        <dsp:cNvSpPr/>
      </dsp:nvSpPr>
      <dsp:spPr>
        <a:xfrm>
          <a:off x="3629275" y="2517829"/>
          <a:ext cx="312105" cy="9571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57124"/>
              </a:lnTo>
              <a:lnTo>
                <a:pt x="312105" y="95712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AC5681-499A-42FD-9885-41866D979382}">
      <dsp:nvSpPr>
        <dsp:cNvPr id="0" name=""/>
        <dsp:cNvSpPr/>
      </dsp:nvSpPr>
      <dsp:spPr>
        <a:xfrm>
          <a:off x="4461557" y="1040528"/>
          <a:ext cx="1258827" cy="436948"/>
        </a:xfrm>
        <a:custGeom>
          <a:avLst/>
          <a:gdLst/>
          <a:ahLst/>
          <a:cxnLst/>
          <a:rect l="0" t="0" r="0" b="0"/>
          <a:pathLst>
            <a:path>
              <a:moveTo>
                <a:pt x="1258827" y="0"/>
              </a:moveTo>
              <a:lnTo>
                <a:pt x="1258827" y="218474"/>
              </a:lnTo>
              <a:lnTo>
                <a:pt x="0" y="218474"/>
              </a:lnTo>
              <a:lnTo>
                <a:pt x="0" y="43694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86FD10-F5F5-4A49-ADF6-1FB755CD88C0}">
      <dsp:nvSpPr>
        <dsp:cNvPr id="0" name=""/>
        <dsp:cNvSpPr/>
      </dsp:nvSpPr>
      <dsp:spPr>
        <a:xfrm>
          <a:off x="1111621" y="3995131"/>
          <a:ext cx="312105" cy="9571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57124"/>
              </a:lnTo>
              <a:lnTo>
                <a:pt x="312105" y="95712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4219FC-B10D-4FF7-A958-044E871AD233}">
      <dsp:nvSpPr>
        <dsp:cNvPr id="0" name=""/>
        <dsp:cNvSpPr/>
      </dsp:nvSpPr>
      <dsp:spPr>
        <a:xfrm>
          <a:off x="1898183" y="2517829"/>
          <a:ext cx="91440" cy="43694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694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A7C038-877A-46EA-A238-9AE9CD66048A}">
      <dsp:nvSpPr>
        <dsp:cNvPr id="0" name=""/>
        <dsp:cNvSpPr/>
      </dsp:nvSpPr>
      <dsp:spPr>
        <a:xfrm>
          <a:off x="1898183" y="1040528"/>
          <a:ext cx="91440" cy="43694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694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0EEC2E-D348-4B6F-96CD-EC71971C3227}">
      <dsp:nvSpPr>
        <dsp:cNvPr id="0" name=""/>
        <dsp:cNvSpPr/>
      </dsp:nvSpPr>
      <dsp:spPr>
        <a:xfrm>
          <a:off x="903550" y="175"/>
          <a:ext cx="2080705" cy="10403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noProof="0" dirty="0" smtClean="0"/>
            <a:t>Access to spatial distributions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noProof="0" dirty="0" smtClean="0"/>
            <a:t>(no need to interpolate)</a:t>
          </a:r>
          <a:endParaRPr lang="en-US" sz="1200" kern="1200" noProof="0" dirty="0"/>
        </a:p>
      </dsp:txBody>
      <dsp:txXfrm>
        <a:off x="903550" y="175"/>
        <a:ext cx="2080705" cy="1040352"/>
      </dsp:txXfrm>
    </dsp:sp>
    <dsp:sp modelId="{C4166A3F-C38C-43E9-A5AC-A5FA71B4A051}">
      <dsp:nvSpPr>
        <dsp:cNvPr id="0" name=""/>
        <dsp:cNvSpPr/>
      </dsp:nvSpPr>
      <dsp:spPr>
        <a:xfrm>
          <a:off x="903550" y="1477476"/>
          <a:ext cx="2080705" cy="10403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noProof="0" dirty="0" smtClean="0"/>
            <a:t>More adequate to be used by systems of authorization with random distributions over the country</a:t>
          </a:r>
          <a:endParaRPr lang="en-US" sz="1200" kern="1200" noProof="0" dirty="0"/>
        </a:p>
      </dsp:txBody>
      <dsp:txXfrm>
        <a:off x="903550" y="1477476"/>
        <a:ext cx="2080705" cy="1040352"/>
      </dsp:txXfrm>
    </dsp:sp>
    <dsp:sp modelId="{9E8D1363-1FAF-4620-9EBC-B17980F790AF}">
      <dsp:nvSpPr>
        <dsp:cNvPr id="0" name=""/>
        <dsp:cNvSpPr/>
      </dsp:nvSpPr>
      <dsp:spPr>
        <a:xfrm>
          <a:off x="903550" y="2954778"/>
          <a:ext cx="2080705" cy="10403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noProof="0" dirty="0" smtClean="0"/>
            <a:t>More stability and continuity in the data leading to a sounder use of the information</a:t>
          </a:r>
          <a:endParaRPr lang="en-US" sz="1200" kern="1200" noProof="0" dirty="0"/>
        </a:p>
      </dsp:txBody>
      <dsp:txXfrm>
        <a:off x="903550" y="2954778"/>
        <a:ext cx="2080705" cy="1040352"/>
      </dsp:txXfrm>
    </dsp:sp>
    <dsp:sp modelId="{517DE5F2-FC4D-4EDC-BF2F-343A07298464}">
      <dsp:nvSpPr>
        <dsp:cNvPr id="0" name=""/>
        <dsp:cNvSpPr/>
      </dsp:nvSpPr>
      <dsp:spPr>
        <a:xfrm>
          <a:off x="1423727" y="4432079"/>
          <a:ext cx="2080705" cy="1040352"/>
        </a:xfrm>
        <a:prstGeom prst="rect">
          <a:avLst/>
        </a:prstGeom>
        <a:solidFill>
          <a:srgbClr val="3366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noProof="0" dirty="0" smtClean="0"/>
            <a:t>Adequate to the system of authorization of burning</a:t>
          </a:r>
          <a:endParaRPr lang="en-US" sz="1200" kern="1200" noProof="0" dirty="0"/>
        </a:p>
      </dsp:txBody>
      <dsp:txXfrm>
        <a:off x="1423727" y="4432079"/>
        <a:ext cx="2080705" cy="1040352"/>
      </dsp:txXfrm>
    </dsp:sp>
    <dsp:sp modelId="{C2294BA5-C46C-4450-A087-6845B2441AB8}">
      <dsp:nvSpPr>
        <dsp:cNvPr id="0" name=""/>
        <dsp:cNvSpPr/>
      </dsp:nvSpPr>
      <dsp:spPr>
        <a:xfrm>
          <a:off x="4680031" y="175"/>
          <a:ext cx="2080705" cy="10403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noProof="0" dirty="0" smtClean="0"/>
            <a:t>Data  in a given pixel may be compared  at each grid point with historical values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noProof="0" dirty="0" smtClean="0"/>
            <a:t>(saturation of indices is eliminated)</a:t>
          </a:r>
          <a:endParaRPr lang="en-US" sz="1200" kern="1200" noProof="0" dirty="0"/>
        </a:p>
      </dsp:txBody>
      <dsp:txXfrm>
        <a:off x="4680031" y="175"/>
        <a:ext cx="2080705" cy="1040352"/>
      </dsp:txXfrm>
    </dsp:sp>
    <dsp:sp modelId="{B7D161DD-90ED-4BBC-B0FF-6AE85877A89F}">
      <dsp:nvSpPr>
        <dsp:cNvPr id="0" name=""/>
        <dsp:cNvSpPr/>
      </dsp:nvSpPr>
      <dsp:spPr>
        <a:xfrm>
          <a:off x="3421204" y="1477476"/>
          <a:ext cx="2080705" cy="10403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noProof="0" dirty="0" smtClean="0"/>
            <a:t>Allows identifying values that appear as extremes (saturation of indices is eliminated)</a:t>
          </a:r>
          <a:endParaRPr lang="en-US" sz="1200" kern="1200" noProof="0" dirty="0"/>
        </a:p>
      </dsp:txBody>
      <dsp:txXfrm>
        <a:off x="3421204" y="1477476"/>
        <a:ext cx="2080705" cy="1040352"/>
      </dsp:txXfrm>
    </dsp:sp>
    <dsp:sp modelId="{A0069AE5-533E-4280-BC54-8FD23257D583}">
      <dsp:nvSpPr>
        <dsp:cNvPr id="0" name=""/>
        <dsp:cNvSpPr/>
      </dsp:nvSpPr>
      <dsp:spPr>
        <a:xfrm>
          <a:off x="3941381" y="2954778"/>
          <a:ext cx="2080705" cy="1040352"/>
        </a:xfrm>
        <a:prstGeom prst="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noProof="0" dirty="0" smtClean="0">
              <a:solidFill>
                <a:schemeClr val="tx1"/>
              </a:solidFill>
            </a:rPr>
            <a:t>Adequate to complement operational decisions in combat and surveillance</a:t>
          </a:r>
          <a:endParaRPr lang="en-US" sz="1200" kern="1200" noProof="0" dirty="0">
            <a:solidFill>
              <a:schemeClr val="tx1"/>
            </a:solidFill>
          </a:endParaRPr>
        </a:p>
      </dsp:txBody>
      <dsp:txXfrm>
        <a:off x="3941381" y="2954778"/>
        <a:ext cx="2080705" cy="1040352"/>
      </dsp:txXfrm>
    </dsp:sp>
    <dsp:sp modelId="{C0D3D8AB-6821-4911-A48B-3EEB977C3E1B}">
      <dsp:nvSpPr>
        <dsp:cNvPr id="0" name=""/>
        <dsp:cNvSpPr/>
      </dsp:nvSpPr>
      <dsp:spPr>
        <a:xfrm>
          <a:off x="5938858" y="1477476"/>
          <a:ext cx="2080705" cy="10403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noProof="0" dirty="0" smtClean="0"/>
            <a:t>Reduce the need to use physical variables to condition the behavior of meteorological indices</a:t>
          </a:r>
          <a:endParaRPr lang="en-US" sz="1200" kern="1200" noProof="0" dirty="0"/>
        </a:p>
      </dsp:txBody>
      <dsp:txXfrm>
        <a:off x="5938858" y="1477476"/>
        <a:ext cx="2080705" cy="1040352"/>
      </dsp:txXfrm>
    </dsp:sp>
    <dsp:sp modelId="{18EA2DBA-E89A-48F4-9E9F-E9C47DF642D2}">
      <dsp:nvSpPr>
        <dsp:cNvPr id="0" name=""/>
        <dsp:cNvSpPr/>
      </dsp:nvSpPr>
      <dsp:spPr>
        <a:xfrm>
          <a:off x="6459035" y="2954778"/>
          <a:ext cx="2080705" cy="1040352"/>
        </a:xfrm>
        <a:prstGeom prst="rect">
          <a:avLst/>
        </a:prstGeom>
        <a:solidFill>
          <a:srgbClr val="CC99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noProof="0" dirty="0" smtClean="0"/>
            <a:t>Adequate to complement decisions about when to use controlled fire</a:t>
          </a:r>
          <a:endParaRPr lang="en-US" sz="1200" kern="1200" noProof="0" dirty="0"/>
        </a:p>
      </dsp:txBody>
      <dsp:txXfrm>
        <a:off x="6459035" y="2954778"/>
        <a:ext cx="2080705" cy="10403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FCA9C-FF92-4024-BDEC-A6D3B663DC09}" type="datetimeFigureOut">
              <a:rPr lang="en-US"/>
              <a:t>9/2/2015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6DCAE-1661-43FF-8A44-43DAFDC1FD90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AB877-E7B1-4681-847E-D0918612832B}" type="datetimeFigureOut">
              <a:rPr lang="en-US"/>
              <a:t>9/2/2015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971FF-EF28-4195-A575-329446EFAA55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pt-PT" smtClean="0"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967660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pt-PT" smtClean="0"/>
              <a:t>20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464249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a list of the main users of the product that give a constant feedback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pt-PT" smtClean="0"/>
              <a:t>23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323238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pt-PT" smtClean="0"/>
              <a:t>24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013281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Lines show the value calculate for the day and colors are the percentile values for the day relative to a 30 year climatology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fwi</a:t>
            </a:r>
            <a:r>
              <a:rPr lang="en-US" dirty="0" smtClean="0"/>
              <a:t> is closely related to the classes of risk, but these are sensitive to anomalies of </a:t>
            </a:r>
            <a:r>
              <a:rPr lang="en-US" dirty="0" err="1" smtClean="0"/>
              <a:t>fwi</a:t>
            </a:r>
            <a:endParaRPr lang="en-US" dirty="0" smtClean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pt-PT" smtClean="0"/>
              <a:t>25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431831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sz="1200" kern="1200" dirty="0" smtClean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– </a:t>
            </a:r>
            <a:r>
              <a:rPr lang="pt-PT" sz="1200" kern="1200" dirty="0" err="1" smtClean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drought</a:t>
            </a:r>
            <a:r>
              <a:rPr lang="pt-PT" sz="1200" kern="1200" dirty="0" smtClean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kern="1200" dirty="0" err="1" smtClean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code</a:t>
            </a:r>
            <a:r>
              <a:rPr lang="pt-PT" sz="1200" kern="1200" dirty="0" smtClean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, fazendo notar que o norte do país se encontra com percentis especialmente elevados (o que quer dizer que se tem de ter especial cuidado com o rescaldo, na medida em que DC elevado implica um decréscimo de humidade do sol com o aumento de profundidade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pt-PT" smtClean="0"/>
              <a:t>26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058448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sz="1200" kern="1200" dirty="0" smtClean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DSR – que representa a dificuldade de se combater um grande incêndio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pt-PT" smtClean="0"/>
              <a:t>27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814266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sz="1200" kern="1200" dirty="0" smtClean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SSR – DSR acumulado desde 1 Jan; notar uma zona do centro do país em que o SSR é baixo – isso poderá indicar que se trata de uma zona onde será menos provável a ocorrência de incêndios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pt-PT" smtClean="0"/>
              <a:t>28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515985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is </a:t>
            </a:r>
            <a:r>
              <a:rPr lang="en-US" dirty="0" smtClean="0"/>
              <a:t>a first balance of the developed system made by </a:t>
            </a:r>
            <a:r>
              <a:rPr lang="en-US" dirty="0" err="1" smtClean="0"/>
              <a:t>eng</a:t>
            </a:r>
            <a:r>
              <a:rPr lang="en-US" dirty="0" smtClean="0"/>
              <a:t> </a:t>
            </a:r>
            <a:r>
              <a:rPr lang="en-US" dirty="0" err="1" smtClean="0"/>
              <a:t>rui</a:t>
            </a:r>
            <a:r>
              <a:rPr lang="en-US" dirty="0" smtClean="0"/>
              <a:t> </a:t>
            </a:r>
            <a:r>
              <a:rPr lang="en-US" dirty="0" err="1" smtClean="0"/>
              <a:t>almeida</a:t>
            </a:r>
            <a:r>
              <a:rPr lang="en-US" dirty="0" smtClean="0"/>
              <a:t> from the </a:t>
            </a:r>
            <a:r>
              <a:rPr lang="en-US" dirty="0" err="1" smtClean="0"/>
              <a:t>icnf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pt-PT" smtClean="0"/>
              <a:t>29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86270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described</a:t>
            </a:r>
            <a:r>
              <a:rPr lang="pt-PT" dirty="0" smtClean="0"/>
              <a:t> </a:t>
            </a:r>
            <a:r>
              <a:rPr lang="pt-PT" dirty="0" err="1" smtClean="0"/>
              <a:t>methodology</a:t>
            </a:r>
            <a:r>
              <a:rPr lang="pt-PT" dirty="0" smtClean="0"/>
              <a:t> </a:t>
            </a:r>
            <a:r>
              <a:rPr lang="pt-PT" dirty="0" err="1" smtClean="0"/>
              <a:t>eill</a:t>
            </a:r>
            <a:r>
              <a:rPr lang="pt-PT" dirty="0" smtClean="0"/>
              <a:t> </a:t>
            </a:r>
            <a:r>
              <a:rPr lang="pt-PT" dirty="0" err="1" smtClean="0"/>
              <a:t>focus</a:t>
            </a:r>
            <a:r>
              <a:rPr lang="pt-PT" dirty="0" smtClean="0"/>
              <a:t> </a:t>
            </a:r>
            <a:r>
              <a:rPr lang="pt-PT" dirty="0" err="1" smtClean="0"/>
              <a:t>on</a:t>
            </a:r>
            <a:r>
              <a:rPr lang="pt-PT" dirty="0" smtClean="0"/>
              <a:t> Portugal </a:t>
            </a:r>
            <a:r>
              <a:rPr lang="pt-PT" dirty="0" err="1" smtClean="0"/>
              <a:t>but</a:t>
            </a:r>
            <a:r>
              <a:rPr lang="pt-PT" dirty="0" smtClean="0"/>
              <a:t> </a:t>
            </a:r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methods</a:t>
            </a:r>
            <a:r>
              <a:rPr lang="pt-PT" dirty="0" smtClean="0"/>
              <a:t> are </a:t>
            </a:r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same</a:t>
            </a:r>
            <a:r>
              <a:rPr lang="pt-PT" dirty="0" smtClean="0"/>
              <a:t> for </a:t>
            </a:r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rest</a:t>
            </a:r>
            <a:r>
              <a:rPr lang="pt-PT" dirty="0" smtClean="0"/>
              <a:t> </a:t>
            </a:r>
            <a:r>
              <a:rPr lang="pt-PT" dirty="0" err="1" smtClean="0"/>
              <a:t>of</a:t>
            </a:r>
            <a:r>
              <a:rPr lang="pt-PT" dirty="0" smtClean="0"/>
              <a:t> </a:t>
            </a:r>
            <a:r>
              <a:rPr lang="pt-PT" dirty="0" err="1" smtClean="0"/>
              <a:t>the</a:t>
            </a:r>
            <a:r>
              <a:rPr lang="pt-PT" dirty="0" smtClean="0"/>
              <a:t> mediterrânea </a:t>
            </a:r>
            <a:r>
              <a:rPr lang="pt-PT" dirty="0" err="1" smtClean="0"/>
              <a:t>europe</a:t>
            </a:r>
            <a:endParaRPr lang="pt-PT" dirty="0" smtClean="0"/>
          </a:p>
          <a:p>
            <a:r>
              <a:rPr lang="pt-PT" dirty="0" err="1" smtClean="0"/>
              <a:t>Fist</a:t>
            </a:r>
            <a:r>
              <a:rPr lang="pt-PT" dirty="0" smtClean="0"/>
              <a:t> step </a:t>
            </a:r>
            <a:r>
              <a:rPr lang="pt-PT" dirty="0" err="1" smtClean="0"/>
              <a:t>is</a:t>
            </a:r>
            <a:r>
              <a:rPr lang="pt-PT" dirty="0" smtClean="0"/>
              <a:t> </a:t>
            </a:r>
            <a:r>
              <a:rPr lang="pt-PT" dirty="0" err="1" smtClean="0"/>
              <a:t>identifying</a:t>
            </a:r>
            <a:r>
              <a:rPr lang="pt-PT" baseline="0" dirty="0" smtClean="0"/>
              <a:t> </a:t>
            </a:r>
            <a:r>
              <a:rPr lang="pt-PT" baseline="0" dirty="0" err="1" smtClean="0"/>
              <a:t>regions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with</a:t>
            </a:r>
            <a:r>
              <a:rPr lang="pt-PT" baseline="0" dirty="0" smtClean="0"/>
              <a:t> </a:t>
            </a:r>
            <a:r>
              <a:rPr lang="pt-PT" baseline="0" dirty="0" err="1" smtClean="0"/>
              <a:t>the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same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fire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behaviour</a:t>
            </a:r>
            <a:endParaRPr lang="pt-PT" baseline="0" dirty="0" smtClean="0"/>
          </a:p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pt-PT" smtClean="0"/>
              <a:t>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185715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err="1" smtClean="0"/>
              <a:t>First</a:t>
            </a:r>
            <a:r>
              <a:rPr lang="pt-PT" dirty="0" smtClean="0"/>
              <a:t>, for </a:t>
            </a:r>
            <a:r>
              <a:rPr lang="pt-PT" dirty="0" err="1" smtClean="0"/>
              <a:t>each</a:t>
            </a:r>
            <a:r>
              <a:rPr lang="pt-PT" dirty="0" smtClean="0"/>
              <a:t> pixel, </a:t>
            </a:r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realized</a:t>
            </a:r>
            <a:r>
              <a:rPr lang="pt-PT" dirty="0" smtClean="0"/>
              <a:t> </a:t>
            </a:r>
            <a:r>
              <a:rPr lang="pt-PT" dirty="0" err="1" smtClean="0"/>
              <a:t>energy</a:t>
            </a:r>
            <a:r>
              <a:rPr lang="pt-PT" dirty="0" smtClean="0"/>
              <a:t> per </a:t>
            </a:r>
            <a:r>
              <a:rPr lang="pt-PT" dirty="0" err="1" smtClean="0"/>
              <a:t>day</a:t>
            </a:r>
            <a:r>
              <a:rPr lang="pt-PT" dirty="0" smtClean="0"/>
              <a:t> </a:t>
            </a:r>
            <a:r>
              <a:rPr lang="pt-PT" dirty="0" err="1" smtClean="0"/>
              <a:t>is</a:t>
            </a:r>
            <a:r>
              <a:rPr lang="pt-PT" dirty="0" smtClean="0"/>
              <a:t> </a:t>
            </a:r>
            <a:r>
              <a:rPr lang="pt-PT" dirty="0" err="1" smtClean="0"/>
              <a:t>calculated</a:t>
            </a:r>
            <a:r>
              <a:rPr lang="pt-PT" dirty="0" smtClean="0"/>
              <a:t> </a:t>
            </a:r>
            <a:r>
              <a:rPr lang="pt-PT" dirty="0" err="1" smtClean="0"/>
              <a:t>by</a:t>
            </a:r>
            <a:r>
              <a:rPr lang="pt-PT" dirty="0" smtClean="0"/>
              <a:t> </a:t>
            </a:r>
            <a:r>
              <a:rPr lang="pt-PT" dirty="0" err="1" smtClean="0"/>
              <a:t>suming</a:t>
            </a:r>
            <a:r>
              <a:rPr lang="pt-PT" baseline="0" dirty="0" smtClean="0"/>
              <a:t> </a:t>
            </a:r>
            <a:r>
              <a:rPr lang="pt-PT" baseline="0" dirty="0" err="1" smtClean="0"/>
              <a:t>the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fire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radiative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power</a:t>
            </a:r>
            <a:endParaRPr lang="pt-PT" baseline="0" dirty="0" smtClean="0"/>
          </a:p>
          <a:p>
            <a:r>
              <a:rPr lang="pt-PT" baseline="0" dirty="0" err="1" smtClean="0"/>
              <a:t>Then</a:t>
            </a:r>
            <a:r>
              <a:rPr lang="pt-PT" baseline="0" dirty="0" smtClean="0"/>
              <a:t> for </a:t>
            </a:r>
            <a:r>
              <a:rPr lang="pt-PT" baseline="0" dirty="0" err="1" smtClean="0"/>
              <a:t>each</a:t>
            </a:r>
            <a:r>
              <a:rPr lang="pt-PT" baseline="0" dirty="0" smtClean="0"/>
              <a:t> pixel, </a:t>
            </a:r>
            <a:r>
              <a:rPr lang="pt-PT" baseline="0" dirty="0" err="1" smtClean="0"/>
              <a:t>we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consider</a:t>
            </a:r>
            <a:r>
              <a:rPr lang="pt-PT" baseline="0" dirty="0" smtClean="0"/>
              <a:t> 67 km </a:t>
            </a:r>
            <a:r>
              <a:rPr lang="pt-PT" baseline="0" dirty="0" err="1" smtClean="0"/>
              <a:t>square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arround</a:t>
            </a:r>
            <a:r>
              <a:rPr lang="pt-PT" baseline="0" dirty="0" smtClean="0"/>
              <a:t> </a:t>
            </a:r>
            <a:r>
              <a:rPr lang="pt-PT" baseline="0" dirty="0" err="1" smtClean="0"/>
              <a:t>the</a:t>
            </a:r>
            <a:r>
              <a:rPr lang="pt-PT" baseline="0" dirty="0" smtClean="0"/>
              <a:t> pixel </a:t>
            </a:r>
            <a:r>
              <a:rPr lang="pt-PT" baseline="0" dirty="0" err="1" smtClean="0"/>
              <a:t>and</a:t>
            </a:r>
            <a:r>
              <a:rPr lang="pt-PT" baseline="0" dirty="0" smtClean="0"/>
              <a:t> </a:t>
            </a:r>
            <a:r>
              <a:rPr lang="pt-PT" baseline="0" dirty="0" err="1" smtClean="0"/>
              <a:t>considering</a:t>
            </a:r>
            <a:r>
              <a:rPr lang="pt-PT" baseline="0" dirty="0" smtClean="0"/>
              <a:t> </a:t>
            </a:r>
            <a:r>
              <a:rPr lang="pt-PT" baseline="0" dirty="0" err="1" smtClean="0"/>
              <a:t>only</a:t>
            </a:r>
            <a:r>
              <a:rPr lang="pt-PT" baseline="0" dirty="0" smtClean="0"/>
              <a:t> pixels </a:t>
            </a:r>
            <a:r>
              <a:rPr lang="pt-PT" baseline="0" dirty="0" err="1" smtClean="0"/>
              <a:t>with</a:t>
            </a:r>
            <a:r>
              <a:rPr lang="pt-PT" baseline="0" dirty="0" smtClean="0"/>
              <a:t> </a:t>
            </a:r>
            <a:r>
              <a:rPr lang="pt-PT" baseline="0" dirty="0" err="1" smtClean="0"/>
              <a:t>the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same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vegetation</a:t>
            </a:r>
            <a:r>
              <a:rPr lang="pt-PT" baseline="0" dirty="0" smtClean="0"/>
              <a:t> </a:t>
            </a:r>
            <a:r>
              <a:rPr lang="pt-PT" baseline="0" dirty="0" err="1" smtClean="0"/>
              <a:t>type</a:t>
            </a:r>
            <a:r>
              <a:rPr lang="pt-PT" baseline="0" dirty="0" smtClean="0"/>
              <a:t>, </a:t>
            </a:r>
            <a:r>
              <a:rPr lang="pt-PT" baseline="0" dirty="0" err="1" smtClean="0"/>
              <a:t>we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calculate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the</a:t>
            </a:r>
            <a:r>
              <a:rPr lang="pt-PT" baseline="0" dirty="0" smtClean="0"/>
              <a:t> number </a:t>
            </a:r>
            <a:r>
              <a:rPr lang="pt-PT" baseline="0" dirty="0" err="1" smtClean="0"/>
              <a:t>of</a:t>
            </a:r>
            <a:r>
              <a:rPr lang="pt-PT" baseline="0" dirty="0" smtClean="0"/>
              <a:t> </a:t>
            </a:r>
            <a:r>
              <a:rPr lang="pt-PT" baseline="0" dirty="0" err="1" smtClean="0"/>
              <a:t>detected</a:t>
            </a:r>
            <a:r>
              <a:rPr lang="pt-PT" baseline="0" dirty="0" smtClean="0"/>
              <a:t> </a:t>
            </a:r>
            <a:r>
              <a:rPr lang="pt-PT" baseline="0" dirty="0" err="1" smtClean="0"/>
              <a:t>fires</a:t>
            </a:r>
            <a:r>
              <a:rPr lang="pt-PT" baseline="0" dirty="0" smtClean="0"/>
              <a:t> </a:t>
            </a:r>
            <a:r>
              <a:rPr lang="pt-PT" baseline="0" dirty="0" err="1" smtClean="0"/>
              <a:t>and</a:t>
            </a:r>
            <a:r>
              <a:rPr lang="pt-PT" baseline="0" dirty="0" smtClean="0"/>
              <a:t> </a:t>
            </a:r>
            <a:r>
              <a:rPr lang="pt-PT" baseline="0" dirty="0" err="1" smtClean="0"/>
              <a:t>the</a:t>
            </a:r>
            <a:r>
              <a:rPr lang="pt-PT" baseline="0" dirty="0" smtClean="0"/>
              <a:t> number </a:t>
            </a:r>
            <a:r>
              <a:rPr lang="pt-PT" baseline="0" dirty="0" err="1" smtClean="0"/>
              <a:t>with</a:t>
            </a:r>
            <a:r>
              <a:rPr lang="pt-PT" baseline="0" dirty="0" smtClean="0"/>
              <a:t> </a:t>
            </a:r>
            <a:r>
              <a:rPr lang="pt-PT" baseline="0" dirty="0" err="1" smtClean="0"/>
              <a:t>radiative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power</a:t>
            </a:r>
            <a:r>
              <a:rPr lang="pt-PT" baseline="0" dirty="0" smtClean="0"/>
              <a:t> </a:t>
            </a:r>
            <a:r>
              <a:rPr lang="pt-PT" baseline="0" dirty="0" err="1" smtClean="0"/>
              <a:t>above</a:t>
            </a:r>
            <a:r>
              <a:rPr lang="pt-PT" baseline="0" dirty="0" smtClean="0"/>
              <a:t> 50Gj</a:t>
            </a:r>
          </a:p>
          <a:p>
            <a:r>
              <a:rPr lang="pt-PT" baseline="0" dirty="0" err="1" smtClean="0"/>
              <a:t>Then</a:t>
            </a:r>
            <a:r>
              <a:rPr lang="pt-PT" baseline="0" dirty="0" smtClean="0"/>
              <a:t> </a:t>
            </a:r>
            <a:r>
              <a:rPr lang="pt-PT" baseline="0" dirty="0" err="1" smtClean="0"/>
              <a:t>we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progressively</a:t>
            </a:r>
            <a:r>
              <a:rPr lang="pt-PT" baseline="0" dirty="0" smtClean="0"/>
              <a:t> </a:t>
            </a:r>
            <a:r>
              <a:rPr lang="pt-PT" baseline="0" dirty="0" err="1" smtClean="0"/>
              <a:t>increase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the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size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of</a:t>
            </a:r>
            <a:r>
              <a:rPr lang="pt-PT" baseline="0" dirty="0" smtClean="0"/>
              <a:t> </a:t>
            </a:r>
            <a:r>
              <a:rPr lang="pt-PT" baseline="0" dirty="0" err="1" smtClean="0"/>
              <a:t>the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square</a:t>
            </a:r>
            <a:r>
              <a:rPr lang="pt-PT" baseline="0" dirty="0" smtClean="0"/>
              <a:t> </a:t>
            </a:r>
            <a:r>
              <a:rPr lang="pt-PT" baseline="0" dirty="0" err="1" smtClean="0"/>
              <a:t>until</a:t>
            </a:r>
            <a:r>
              <a:rPr lang="pt-PT" baseline="0" dirty="0" smtClean="0"/>
              <a:t> </a:t>
            </a:r>
            <a:r>
              <a:rPr lang="pt-PT" baseline="0" dirty="0" err="1" smtClean="0"/>
              <a:t>the</a:t>
            </a:r>
            <a:r>
              <a:rPr lang="pt-PT" baseline="0" dirty="0" smtClean="0"/>
              <a:t> number </a:t>
            </a:r>
            <a:r>
              <a:rPr lang="pt-PT" baseline="0" dirty="0" err="1" smtClean="0"/>
              <a:t>of</a:t>
            </a:r>
            <a:r>
              <a:rPr lang="pt-PT" baseline="0" dirty="0" smtClean="0"/>
              <a:t> </a:t>
            </a:r>
            <a:r>
              <a:rPr lang="en-US" baseline="0" dirty="0" smtClean="0"/>
              <a:t>occurred fires is above 200</a:t>
            </a:r>
          </a:p>
          <a:p>
            <a:r>
              <a:rPr lang="en-US" baseline="0" dirty="0" smtClean="0"/>
              <a:t>We calculate the conditional probability of having a fire radiating more then 50Gj by dividing the number of fire with radiative power above this value by the total number of fires</a:t>
            </a:r>
          </a:p>
          <a:p>
            <a:r>
              <a:rPr lang="en-US" baseline="0" dirty="0" smtClean="0"/>
              <a:t>And the classes correspond to intervals of this probability, from 0 to 20, from20 to 40, </a:t>
            </a:r>
            <a:r>
              <a:rPr lang="en-US" baseline="0" dirty="0" err="1" smtClean="0"/>
              <a:t>etc</a:t>
            </a:r>
            <a:endParaRPr lang="en-US" baseline="0" dirty="0" smtClean="0"/>
          </a:p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pt-PT" smtClean="0"/>
              <a:t>10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226235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the </a:t>
            </a:r>
            <a:r>
              <a:rPr lang="en-US" dirty="0" err="1" smtClean="0"/>
              <a:t>distributionof</a:t>
            </a:r>
            <a:r>
              <a:rPr lang="en-US" dirty="0" smtClean="0"/>
              <a:t> the vegetation types for each of the 5 classes. As expected,  these are consistent: as the probability increases the classes starts to be dominated with cover types with more available biomass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pt-PT" smtClean="0"/>
              <a:t>11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215217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 we have the distribution of radiative power per day for each of the classes. There is a shift towards higher energy </a:t>
            </a:r>
            <a:r>
              <a:rPr lang="en-US" dirty="0" err="1" smtClean="0"/>
              <a:t>valueswich</a:t>
            </a:r>
            <a:r>
              <a:rPr lang="en-US" dirty="0" smtClean="0"/>
              <a:t> suggests using a </a:t>
            </a:r>
            <a:r>
              <a:rPr lang="en-US" dirty="0" err="1" smtClean="0"/>
              <a:t>pareto</a:t>
            </a:r>
            <a:r>
              <a:rPr lang="en-US" dirty="0" smtClean="0"/>
              <a:t> distribution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pt-PT" smtClean="0"/>
              <a:t>13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500098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 are the percentile plots of the fits. For classes 3,4 there is a overestimation of the power. This is related to the fact that </a:t>
            </a:r>
            <a:r>
              <a:rPr lang="en-US" dirty="0" err="1" smtClean="0"/>
              <a:t>Seviri</a:t>
            </a:r>
            <a:r>
              <a:rPr lang="en-US" dirty="0" smtClean="0"/>
              <a:t> sensor saturates at the 3.9 micron channel for relatively low values of energy, thus we believe that the model might be close to reality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pt-PT" smtClean="0"/>
              <a:t>14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339361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each </a:t>
            </a:r>
            <a:r>
              <a:rPr lang="en-US" dirty="0" err="1" smtClean="0"/>
              <a:t>classe</a:t>
            </a:r>
            <a:r>
              <a:rPr lang="en-US" dirty="0" smtClean="0"/>
              <a:t>, the samples were stratified based on the </a:t>
            </a:r>
            <a:r>
              <a:rPr lang="en-US" dirty="0" err="1" smtClean="0"/>
              <a:t>fwi</a:t>
            </a:r>
            <a:r>
              <a:rPr lang="en-US" dirty="0" smtClean="0"/>
              <a:t> anomalies of the day. The results suggest that the scale parameter has a linear </a:t>
            </a:r>
            <a:r>
              <a:rPr lang="en-US" dirty="0" err="1" smtClean="0"/>
              <a:t>cependence</a:t>
            </a:r>
            <a:r>
              <a:rPr lang="en-US" dirty="0" smtClean="0"/>
              <a:t> on </a:t>
            </a:r>
            <a:r>
              <a:rPr lang="en-US" dirty="0" err="1" smtClean="0"/>
              <a:t>fwi</a:t>
            </a:r>
            <a:r>
              <a:rPr lang="en-US" dirty="0" smtClean="0"/>
              <a:t> anomalies and may be then used as a </a:t>
            </a:r>
            <a:r>
              <a:rPr lang="en-US" dirty="0" err="1" smtClean="0"/>
              <a:t>covarit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pt-PT" smtClean="0"/>
              <a:t>16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014237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 we have the cumulative distribution function for three values of </a:t>
            </a:r>
            <a:r>
              <a:rPr lang="en-US" dirty="0" err="1" smtClean="0"/>
              <a:t>fwi</a:t>
            </a:r>
            <a:r>
              <a:rPr lang="en-US" dirty="0" smtClean="0"/>
              <a:t> </a:t>
            </a:r>
            <a:r>
              <a:rPr lang="en-US" dirty="0" err="1" smtClean="0"/>
              <a:t>anom</a:t>
            </a:r>
            <a:r>
              <a:rPr lang="en-US" dirty="0" smtClean="0"/>
              <a:t>. The probability of exceedance increases with the </a:t>
            </a:r>
            <a:r>
              <a:rPr lang="en-US" dirty="0" err="1" smtClean="0"/>
              <a:t>classe</a:t>
            </a:r>
            <a:r>
              <a:rPr lang="en-US" dirty="0" smtClean="0"/>
              <a:t>, that is, the meteorology plays a more </a:t>
            </a:r>
            <a:r>
              <a:rPr lang="en-US" dirty="0" err="1" smtClean="0"/>
              <a:t>importante</a:t>
            </a:r>
            <a:r>
              <a:rPr lang="en-US" dirty="0" smtClean="0"/>
              <a:t> role for higher classes (as we have bigger fires and more forest)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pt-PT" smtClean="0"/>
              <a:t>17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209887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an </a:t>
            </a:r>
            <a:r>
              <a:rPr lang="en-US" dirty="0" err="1" smtClean="0"/>
              <a:t>esample</a:t>
            </a:r>
            <a:r>
              <a:rPr lang="en-US" dirty="0" smtClean="0"/>
              <a:t> where we have the probability of having a fire with </a:t>
            </a:r>
            <a:r>
              <a:rPr lang="en-US" dirty="0" err="1" smtClean="0"/>
              <a:t>realesed</a:t>
            </a:r>
            <a:r>
              <a:rPr lang="en-US" dirty="0" smtClean="0"/>
              <a:t> energy </a:t>
            </a:r>
            <a:r>
              <a:rPr lang="en-US" dirty="0" err="1" smtClean="0"/>
              <a:t>jabove</a:t>
            </a:r>
            <a:r>
              <a:rPr lang="en-US" dirty="0" smtClean="0"/>
              <a:t> </a:t>
            </a:r>
            <a:r>
              <a:rPr lang="en-US" dirty="0" smtClean="0"/>
              <a:t>600Gj given that we have a fire that burned 100Gj</a:t>
            </a:r>
          </a:p>
          <a:p>
            <a:r>
              <a:rPr lang="en-US" dirty="0" smtClean="0"/>
              <a:t>The lines mark the five risk classes defined </a:t>
            </a:r>
            <a:r>
              <a:rPr lang="en-US" dirty="0" err="1" smtClean="0"/>
              <a:t>empiricaly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pt-PT" smtClean="0"/>
              <a:t>19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09806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7613" y="1828799"/>
            <a:ext cx="9753600" cy="3048001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7614" y="5029200"/>
            <a:ext cx="7848600" cy="1143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5" name="Freeform 4"/>
          <p:cNvSpPr>
            <a:spLocks noEditPoints="1"/>
          </p:cNvSpPr>
          <p:nvPr/>
        </p:nvSpPr>
        <p:spPr bwMode="auto">
          <a:xfrm>
            <a:off x="3805238" y="0"/>
            <a:ext cx="8380413" cy="6858000"/>
          </a:xfrm>
          <a:custGeom>
            <a:avLst/>
            <a:gdLst>
              <a:gd name="T0" fmla="*/ 378 w 2647"/>
              <a:gd name="T1" fmla="*/ 714 h 2166"/>
              <a:gd name="T2" fmla="*/ 438 w 2647"/>
              <a:gd name="T3" fmla="*/ 879 h 2166"/>
              <a:gd name="T4" fmla="*/ 571 w 2647"/>
              <a:gd name="T5" fmla="*/ 835 h 2166"/>
              <a:gd name="T6" fmla="*/ 378 w 2647"/>
              <a:gd name="T7" fmla="*/ 588 h 2166"/>
              <a:gd name="T8" fmla="*/ 335 w 2647"/>
              <a:gd name="T9" fmla="*/ 656 h 2166"/>
              <a:gd name="T10" fmla="*/ 221 w 2647"/>
              <a:gd name="T11" fmla="*/ 860 h 2166"/>
              <a:gd name="T12" fmla="*/ 292 w 2647"/>
              <a:gd name="T13" fmla="*/ 729 h 2166"/>
              <a:gd name="T14" fmla="*/ 299 w 2647"/>
              <a:gd name="T15" fmla="*/ 647 h 2166"/>
              <a:gd name="T16" fmla="*/ 882 w 2647"/>
              <a:gd name="T17" fmla="*/ 733 h 2166"/>
              <a:gd name="T18" fmla="*/ 1209 w 2647"/>
              <a:gd name="T19" fmla="*/ 586 h 2166"/>
              <a:gd name="T20" fmla="*/ 681 w 2647"/>
              <a:gd name="T21" fmla="*/ 530 h 2166"/>
              <a:gd name="T22" fmla="*/ 770 w 2647"/>
              <a:gd name="T23" fmla="*/ 1294 h 2166"/>
              <a:gd name="T24" fmla="*/ 1036 w 2647"/>
              <a:gd name="T25" fmla="*/ 1204 h 2166"/>
              <a:gd name="T26" fmla="*/ 967 w 2647"/>
              <a:gd name="T27" fmla="*/ 1151 h 2166"/>
              <a:gd name="T28" fmla="*/ 1321 w 2647"/>
              <a:gd name="T29" fmla="*/ 1411 h 2166"/>
              <a:gd name="T30" fmla="*/ 1135 w 2647"/>
              <a:gd name="T31" fmla="*/ 1382 h 2166"/>
              <a:gd name="T32" fmla="*/ 981 w 2647"/>
              <a:gd name="T33" fmla="*/ 113 h 2166"/>
              <a:gd name="T34" fmla="*/ 2289 w 2647"/>
              <a:gd name="T35" fmla="*/ 54 h 2166"/>
              <a:gd name="T36" fmla="*/ 2505 w 2647"/>
              <a:gd name="T37" fmla="*/ 66 h 2166"/>
              <a:gd name="T38" fmla="*/ 2142 w 2647"/>
              <a:gd name="T39" fmla="*/ 134 h 2166"/>
              <a:gd name="T40" fmla="*/ 1827 w 2647"/>
              <a:gd name="T41" fmla="*/ 158 h 2166"/>
              <a:gd name="T42" fmla="*/ 1542 w 2647"/>
              <a:gd name="T43" fmla="*/ 279 h 2166"/>
              <a:gd name="T44" fmla="*/ 1507 w 2647"/>
              <a:gd name="T45" fmla="*/ 90 h 2166"/>
              <a:gd name="T46" fmla="*/ 1361 w 2647"/>
              <a:gd name="T47" fmla="*/ 7 h 2166"/>
              <a:gd name="T48" fmla="*/ 1130 w 2647"/>
              <a:gd name="T49" fmla="*/ 53 h 2166"/>
              <a:gd name="T50" fmla="*/ 1040 w 2647"/>
              <a:gd name="T51" fmla="*/ 131 h 2166"/>
              <a:gd name="T52" fmla="*/ 922 w 2647"/>
              <a:gd name="T53" fmla="*/ 218 h 2166"/>
              <a:gd name="T54" fmla="*/ 848 w 2647"/>
              <a:gd name="T55" fmla="*/ 345 h 2166"/>
              <a:gd name="T56" fmla="*/ 687 w 2647"/>
              <a:gd name="T57" fmla="*/ 427 h 2166"/>
              <a:gd name="T58" fmla="*/ 678 w 2647"/>
              <a:gd name="T59" fmla="*/ 545 h 2166"/>
              <a:gd name="T60" fmla="*/ 870 w 2647"/>
              <a:gd name="T61" fmla="*/ 618 h 2166"/>
              <a:gd name="T62" fmla="*/ 1082 w 2647"/>
              <a:gd name="T63" fmla="*/ 526 h 2166"/>
              <a:gd name="T64" fmla="*/ 1250 w 2647"/>
              <a:gd name="T65" fmla="*/ 262 h 2166"/>
              <a:gd name="T66" fmla="*/ 1370 w 2647"/>
              <a:gd name="T67" fmla="*/ 505 h 2166"/>
              <a:gd name="T68" fmla="*/ 1078 w 2647"/>
              <a:gd name="T69" fmla="*/ 755 h 2166"/>
              <a:gd name="T70" fmla="*/ 808 w 2647"/>
              <a:gd name="T71" fmla="*/ 713 h 2166"/>
              <a:gd name="T72" fmla="*/ 778 w 2647"/>
              <a:gd name="T73" fmla="*/ 731 h 2166"/>
              <a:gd name="T74" fmla="*/ 606 w 2647"/>
              <a:gd name="T75" fmla="*/ 894 h 2166"/>
              <a:gd name="T76" fmla="*/ 486 w 2647"/>
              <a:gd name="T77" fmla="*/ 1089 h 2166"/>
              <a:gd name="T78" fmla="*/ 257 w 2647"/>
              <a:gd name="T79" fmla="*/ 1362 h 2166"/>
              <a:gd name="T80" fmla="*/ 679 w 2647"/>
              <a:gd name="T81" fmla="*/ 1193 h 2166"/>
              <a:gd name="T82" fmla="*/ 1008 w 2647"/>
              <a:gd name="T83" fmla="*/ 1369 h 2166"/>
              <a:gd name="T84" fmla="*/ 963 w 2647"/>
              <a:gd name="T85" fmla="*/ 1136 h 2166"/>
              <a:gd name="T86" fmla="*/ 1154 w 2647"/>
              <a:gd name="T87" fmla="*/ 1364 h 2166"/>
              <a:gd name="T88" fmla="*/ 1202 w 2647"/>
              <a:gd name="T89" fmla="*/ 1347 h 2166"/>
              <a:gd name="T90" fmla="*/ 1384 w 2647"/>
              <a:gd name="T91" fmla="*/ 1276 h 2166"/>
              <a:gd name="T92" fmla="*/ 1361 w 2647"/>
              <a:gd name="T93" fmla="*/ 1420 h 2166"/>
              <a:gd name="T94" fmla="*/ 1267 w 2647"/>
              <a:gd name="T95" fmla="*/ 1593 h 2166"/>
              <a:gd name="T96" fmla="*/ 287 w 2647"/>
              <a:gd name="T97" fmla="*/ 1531 h 2166"/>
              <a:gd name="T98" fmla="*/ 2008 w 2647"/>
              <a:gd name="T99" fmla="*/ 2120 h 2166"/>
              <a:gd name="T100" fmla="*/ 2071 w 2647"/>
              <a:gd name="T101" fmla="*/ 1839 h 2166"/>
              <a:gd name="T102" fmla="*/ 2016 w 2647"/>
              <a:gd name="T103" fmla="*/ 1657 h 2166"/>
              <a:gd name="T104" fmla="*/ 2502 w 2647"/>
              <a:gd name="T105" fmla="*/ 1811 h 2166"/>
              <a:gd name="T106" fmla="*/ 756 w 2647"/>
              <a:gd name="T107" fmla="*/ 404 h 2166"/>
              <a:gd name="T108" fmla="*/ 1554 w 2647"/>
              <a:gd name="T109" fmla="*/ 427 h 2166"/>
              <a:gd name="T110" fmla="*/ 1469 w 2647"/>
              <a:gd name="T111" fmla="*/ 468 h 2166"/>
              <a:gd name="T112" fmla="*/ 1444 w 2647"/>
              <a:gd name="T113" fmla="*/ 1071 h 2166"/>
              <a:gd name="T114" fmla="*/ 1676 w 2647"/>
              <a:gd name="T115" fmla="*/ 1048 h 2166"/>
              <a:gd name="T116" fmla="*/ 1710 w 2647"/>
              <a:gd name="T117" fmla="*/ 2113 h 2166"/>
              <a:gd name="T118" fmla="*/ 1640 w 2647"/>
              <a:gd name="T119" fmla="*/ 1831 h 2166"/>
              <a:gd name="T120" fmla="*/ 2058 w 2647"/>
              <a:gd name="T121" fmla="*/ 1426 h 2166"/>
              <a:gd name="T122" fmla="*/ 2073 w 2647"/>
              <a:gd name="T123" fmla="*/ 1061 h 2166"/>
              <a:gd name="T124" fmla="*/ 2295 w 2647"/>
              <a:gd name="T125" fmla="*/ 1098 h 2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647" h="2166">
                <a:moveTo>
                  <a:pt x="423" y="573"/>
                </a:moveTo>
                <a:cubicBezTo>
                  <a:pt x="425" y="573"/>
                  <a:pt x="426" y="573"/>
                  <a:pt x="427" y="573"/>
                </a:cubicBezTo>
                <a:cubicBezTo>
                  <a:pt x="428" y="573"/>
                  <a:pt x="428" y="574"/>
                  <a:pt x="429" y="574"/>
                </a:cubicBezTo>
                <a:cubicBezTo>
                  <a:pt x="431" y="575"/>
                  <a:pt x="432" y="575"/>
                  <a:pt x="434" y="576"/>
                </a:cubicBezTo>
                <a:cubicBezTo>
                  <a:pt x="436" y="578"/>
                  <a:pt x="438" y="579"/>
                  <a:pt x="439" y="576"/>
                </a:cubicBezTo>
                <a:cubicBezTo>
                  <a:pt x="439" y="575"/>
                  <a:pt x="439" y="575"/>
                  <a:pt x="440" y="575"/>
                </a:cubicBezTo>
                <a:cubicBezTo>
                  <a:pt x="440" y="574"/>
                  <a:pt x="441" y="574"/>
                  <a:pt x="441" y="573"/>
                </a:cubicBezTo>
                <a:cubicBezTo>
                  <a:pt x="440" y="573"/>
                  <a:pt x="439" y="573"/>
                  <a:pt x="438" y="574"/>
                </a:cubicBezTo>
                <a:cubicBezTo>
                  <a:pt x="437" y="574"/>
                  <a:pt x="436" y="574"/>
                  <a:pt x="435" y="573"/>
                </a:cubicBezTo>
                <a:cubicBezTo>
                  <a:pt x="435" y="572"/>
                  <a:pt x="435" y="572"/>
                  <a:pt x="434" y="571"/>
                </a:cubicBezTo>
                <a:cubicBezTo>
                  <a:pt x="433" y="571"/>
                  <a:pt x="432" y="571"/>
                  <a:pt x="431" y="571"/>
                </a:cubicBezTo>
                <a:cubicBezTo>
                  <a:pt x="430" y="571"/>
                  <a:pt x="428" y="571"/>
                  <a:pt x="428" y="570"/>
                </a:cubicBezTo>
                <a:cubicBezTo>
                  <a:pt x="428" y="568"/>
                  <a:pt x="430" y="569"/>
                  <a:pt x="431" y="569"/>
                </a:cubicBezTo>
                <a:cubicBezTo>
                  <a:pt x="432" y="569"/>
                  <a:pt x="433" y="569"/>
                  <a:pt x="433" y="568"/>
                </a:cubicBezTo>
                <a:cubicBezTo>
                  <a:pt x="433" y="567"/>
                  <a:pt x="432" y="567"/>
                  <a:pt x="431" y="567"/>
                </a:cubicBezTo>
                <a:cubicBezTo>
                  <a:pt x="429" y="566"/>
                  <a:pt x="430" y="565"/>
                  <a:pt x="429" y="564"/>
                </a:cubicBezTo>
                <a:cubicBezTo>
                  <a:pt x="429" y="564"/>
                  <a:pt x="428" y="564"/>
                  <a:pt x="427" y="564"/>
                </a:cubicBezTo>
                <a:cubicBezTo>
                  <a:pt x="427" y="563"/>
                  <a:pt x="427" y="563"/>
                  <a:pt x="427" y="562"/>
                </a:cubicBezTo>
                <a:cubicBezTo>
                  <a:pt x="426" y="561"/>
                  <a:pt x="425" y="560"/>
                  <a:pt x="424" y="561"/>
                </a:cubicBezTo>
                <a:cubicBezTo>
                  <a:pt x="423" y="563"/>
                  <a:pt x="425" y="564"/>
                  <a:pt x="424" y="565"/>
                </a:cubicBezTo>
                <a:cubicBezTo>
                  <a:pt x="424" y="566"/>
                  <a:pt x="422" y="566"/>
                  <a:pt x="422" y="567"/>
                </a:cubicBezTo>
                <a:cubicBezTo>
                  <a:pt x="421" y="569"/>
                  <a:pt x="421" y="573"/>
                  <a:pt x="423" y="573"/>
                </a:cubicBezTo>
                <a:close/>
                <a:moveTo>
                  <a:pt x="423" y="579"/>
                </a:moveTo>
                <a:cubicBezTo>
                  <a:pt x="424" y="579"/>
                  <a:pt x="424" y="581"/>
                  <a:pt x="425" y="581"/>
                </a:cubicBezTo>
                <a:cubicBezTo>
                  <a:pt x="426" y="582"/>
                  <a:pt x="426" y="580"/>
                  <a:pt x="426" y="580"/>
                </a:cubicBezTo>
                <a:cubicBezTo>
                  <a:pt x="425" y="578"/>
                  <a:pt x="424" y="574"/>
                  <a:pt x="421" y="575"/>
                </a:cubicBezTo>
                <a:cubicBezTo>
                  <a:pt x="419" y="575"/>
                  <a:pt x="419" y="576"/>
                  <a:pt x="420" y="577"/>
                </a:cubicBezTo>
                <a:cubicBezTo>
                  <a:pt x="421" y="578"/>
                  <a:pt x="422" y="578"/>
                  <a:pt x="423" y="579"/>
                </a:cubicBezTo>
                <a:close/>
                <a:moveTo>
                  <a:pt x="392" y="768"/>
                </a:moveTo>
                <a:cubicBezTo>
                  <a:pt x="391" y="767"/>
                  <a:pt x="392" y="763"/>
                  <a:pt x="390" y="766"/>
                </a:cubicBezTo>
                <a:cubicBezTo>
                  <a:pt x="389" y="766"/>
                  <a:pt x="389" y="767"/>
                  <a:pt x="388" y="768"/>
                </a:cubicBezTo>
                <a:cubicBezTo>
                  <a:pt x="387" y="768"/>
                  <a:pt x="387" y="768"/>
                  <a:pt x="386" y="769"/>
                </a:cubicBezTo>
                <a:cubicBezTo>
                  <a:pt x="385" y="770"/>
                  <a:pt x="385" y="771"/>
                  <a:pt x="384" y="771"/>
                </a:cubicBezTo>
                <a:cubicBezTo>
                  <a:pt x="384" y="772"/>
                  <a:pt x="383" y="772"/>
                  <a:pt x="382" y="773"/>
                </a:cubicBezTo>
                <a:cubicBezTo>
                  <a:pt x="381" y="774"/>
                  <a:pt x="378" y="778"/>
                  <a:pt x="380" y="779"/>
                </a:cubicBezTo>
                <a:cubicBezTo>
                  <a:pt x="380" y="780"/>
                  <a:pt x="383" y="780"/>
                  <a:pt x="384" y="779"/>
                </a:cubicBezTo>
                <a:cubicBezTo>
                  <a:pt x="385" y="778"/>
                  <a:pt x="386" y="777"/>
                  <a:pt x="387" y="776"/>
                </a:cubicBezTo>
                <a:cubicBezTo>
                  <a:pt x="388" y="775"/>
                  <a:pt x="389" y="775"/>
                  <a:pt x="390" y="775"/>
                </a:cubicBezTo>
                <a:cubicBezTo>
                  <a:pt x="391" y="774"/>
                  <a:pt x="391" y="774"/>
                  <a:pt x="391" y="773"/>
                </a:cubicBezTo>
                <a:cubicBezTo>
                  <a:pt x="392" y="772"/>
                  <a:pt x="394" y="771"/>
                  <a:pt x="393" y="769"/>
                </a:cubicBezTo>
                <a:cubicBezTo>
                  <a:pt x="393" y="769"/>
                  <a:pt x="392" y="768"/>
                  <a:pt x="392" y="768"/>
                </a:cubicBezTo>
                <a:close/>
                <a:moveTo>
                  <a:pt x="350" y="639"/>
                </a:moveTo>
                <a:cubicBezTo>
                  <a:pt x="351" y="640"/>
                  <a:pt x="350" y="640"/>
                  <a:pt x="351" y="640"/>
                </a:cubicBezTo>
                <a:cubicBezTo>
                  <a:pt x="352" y="641"/>
                  <a:pt x="353" y="640"/>
                  <a:pt x="354" y="640"/>
                </a:cubicBezTo>
                <a:cubicBezTo>
                  <a:pt x="354" y="643"/>
                  <a:pt x="351" y="642"/>
                  <a:pt x="350" y="643"/>
                </a:cubicBezTo>
                <a:cubicBezTo>
                  <a:pt x="349" y="644"/>
                  <a:pt x="349" y="645"/>
                  <a:pt x="350" y="645"/>
                </a:cubicBezTo>
                <a:cubicBezTo>
                  <a:pt x="351" y="645"/>
                  <a:pt x="352" y="644"/>
                  <a:pt x="353" y="645"/>
                </a:cubicBezTo>
                <a:cubicBezTo>
                  <a:pt x="353" y="645"/>
                  <a:pt x="352" y="645"/>
                  <a:pt x="353" y="646"/>
                </a:cubicBezTo>
                <a:cubicBezTo>
                  <a:pt x="353" y="646"/>
                  <a:pt x="354" y="646"/>
                  <a:pt x="354" y="647"/>
                </a:cubicBezTo>
                <a:cubicBezTo>
                  <a:pt x="355" y="647"/>
                  <a:pt x="355" y="648"/>
                  <a:pt x="354" y="648"/>
                </a:cubicBezTo>
                <a:cubicBezTo>
                  <a:pt x="353" y="648"/>
                  <a:pt x="353" y="647"/>
                  <a:pt x="352" y="647"/>
                </a:cubicBezTo>
                <a:cubicBezTo>
                  <a:pt x="351" y="647"/>
                  <a:pt x="350" y="648"/>
                  <a:pt x="350" y="649"/>
                </a:cubicBezTo>
                <a:cubicBezTo>
                  <a:pt x="348" y="651"/>
                  <a:pt x="353" y="649"/>
                  <a:pt x="353" y="651"/>
                </a:cubicBezTo>
                <a:cubicBezTo>
                  <a:pt x="353" y="653"/>
                  <a:pt x="352" y="652"/>
                  <a:pt x="351" y="653"/>
                </a:cubicBezTo>
                <a:cubicBezTo>
                  <a:pt x="349" y="653"/>
                  <a:pt x="351" y="654"/>
                  <a:pt x="351" y="655"/>
                </a:cubicBezTo>
                <a:cubicBezTo>
                  <a:pt x="351" y="656"/>
                  <a:pt x="349" y="655"/>
                  <a:pt x="349" y="656"/>
                </a:cubicBezTo>
                <a:cubicBezTo>
                  <a:pt x="348" y="657"/>
                  <a:pt x="350" y="657"/>
                  <a:pt x="350" y="658"/>
                </a:cubicBezTo>
                <a:cubicBezTo>
                  <a:pt x="350" y="660"/>
                  <a:pt x="346" y="658"/>
                  <a:pt x="346" y="658"/>
                </a:cubicBezTo>
                <a:cubicBezTo>
                  <a:pt x="345" y="659"/>
                  <a:pt x="345" y="661"/>
                  <a:pt x="346" y="661"/>
                </a:cubicBezTo>
                <a:cubicBezTo>
                  <a:pt x="346" y="662"/>
                  <a:pt x="348" y="661"/>
                  <a:pt x="347" y="663"/>
                </a:cubicBezTo>
                <a:cubicBezTo>
                  <a:pt x="347" y="664"/>
                  <a:pt x="345" y="663"/>
                  <a:pt x="344" y="664"/>
                </a:cubicBezTo>
                <a:cubicBezTo>
                  <a:pt x="343" y="665"/>
                  <a:pt x="344" y="665"/>
                  <a:pt x="345" y="665"/>
                </a:cubicBezTo>
                <a:cubicBezTo>
                  <a:pt x="347" y="666"/>
                  <a:pt x="347" y="667"/>
                  <a:pt x="345" y="667"/>
                </a:cubicBezTo>
                <a:cubicBezTo>
                  <a:pt x="345" y="667"/>
                  <a:pt x="344" y="667"/>
                  <a:pt x="344" y="667"/>
                </a:cubicBezTo>
                <a:cubicBezTo>
                  <a:pt x="343" y="668"/>
                  <a:pt x="343" y="668"/>
                  <a:pt x="342" y="668"/>
                </a:cubicBezTo>
                <a:cubicBezTo>
                  <a:pt x="341" y="668"/>
                  <a:pt x="340" y="667"/>
                  <a:pt x="339" y="668"/>
                </a:cubicBezTo>
                <a:cubicBezTo>
                  <a:pt x="338" y="668"/>
                  <a:pt x="335" y="670"/>
                  <a:pt x="337" y="671"/>
                </a:cubicBezTo>
                <a:cubicBezTo>
                  <a:pt x="338" y="671"/>
                  <a:pt x="341" y="670"/>
                  <a:pt x="341" y="670"/>
                </a:cubicBezTo>
                <a:cubicBezTo>
                  <a:pt x="342" y="670"/>
                  <a:pt x="344" y="670"/>
                  <a:pt x="344" y="671"/>
                </a:cubicBezTo>
                <a:cubicBezTo>
                  <a:pt x="344" y="672"/>
                  <a:pt x="342" y="672"/>
                  <a:pt x="343" y="673"/>
                </a:cubicBezTo>
                <a:cubicBezTo>
                  <a:pt x="344" y="674"/>
                  <a:pt x="344" y="674"/>
                  <a:pt x="345" y="675"/>
                </a:cubicBezTo>
                <a:cubicBezTo>
                  <a:pt x="346" y="677"/>
                  <a:pt x="347" y="677"/>
                  <a:pt x="350" y="677"/>
                </a:cubicBezTo>
                <a:cubicBezTo>
                  <a:pt x="351" y="677"/>
                  <a:pt x="353" y="678"/>
                  <a:pt x="355" y="678"/>
                </a:cubicBezTo>
                <a:cubicBezTo>
                  <a:pt x="356" y="677"/>
                  <a:pt x="356" y="677"/>
                  <a:pt x="357" y="676"/>
                </a:cubicBezTo>
                <a:cubicBezTo>
                  <a:pt x="357" y="676"/>
                  <a:pt x="358" y="676"/>
                  <a:pt x="359" y="675"/>
                </a:cubicBezTo>
                <a:cubicBezTo>
                  <a:pt x="359" y="675"/>
                  <a:pt x="360" y="674"/>
                  <a:pt x="360" y="673"/>
                </a:cubicBezTo>
                <a:cubicBezTo>
                  <a:pt x="362" y="671"/>
                  <a:pt x="363" y="672"/>
                  <a:pt x="365" y="670"/>
                </a:cubicBezTo>
                <a:cubicBezTo>
                  <a:pt x="366" y="670"/>
                  <a:pt x="366" y="669"/>
                  <a:pt x="366" y="668"/>
                </a:cubicBezTo>
                <a:cubicBezTo>
                  <a:pt x="367" y="667"/>
                  <a:pt x="366" y="665"/>
                  <a:pt x="367" y="665"/>
                </a:cubicBezTo>
                <a:cubicBezTo>
                  <a:pt x="369" y="664"/>
                  <a:pt x="369" y="666"/>
                  <a:pt x="368" y="667"/>
                </a:cubicBezTo>
                <a:cubicBezTo>
                  <a:pt x="368" y="668"/>
                  <a:pt x="367" y="669"/>
                  <a:pt x="368" y="670"/>
                </a:cubicBezTo>
                <a:cubicBezTo>
                  <a:pt x="368" y="670"/>
                  <a:pt x="371" y="668"/>
                  <a:pt x="370" y="670"/>
                </a:cubicBezTo>
                <a:cubicBezTo>
                  <a:pt x="370" y="671"/>
                  <a:pt x="368" y="671"/>
                  <a:pt x="368" y="671"/>
                </a:cubicBezTo>
                <a:cubicBezTo>
                  <a:pt x="366" y="671"/>
                  <a:pt x="365" y="673"/>
                  <a:pt x="363" y="674"/>
                </a:cubicBezTo>
                <a:cubicBezTo>
                  <a:pt x="361" y="675"/>
                  <a:pt x="361" y="676"/>
                  <a:pt x="360" y="678"/>
                </a:cubicBezTo>
                <a:cubicBezTo>
                  <a:pt x="360" y="679"/>
                  <a:pt x="359" y="679"/>
                  <a:pt x="359" y="680"/>
                </a:cubicBezTo>
                <a:cubicBezTo>
                  <a:pt x="358" y="682"/>
                  <a:pt x="357" y="684"/>
                  <a:pt x="357" y="685"/>
                </a:cubicBezTo>
                <a:cubicBezTo>
                  <a:pt x="357" y="687"/>
                  <a:pt x="357" y="687"/>
                  <a:pt x="356" y="688"/>
                </a:cubicBezTo>
                <a:cubicBezTo>
                  <a:pt x="355" y="690"/>
                  <a:pt x="357" y="692"/>
                  <a:pt x="356" y="694"/>
                </a:cubicBezTo>
                <a:cubicBezTo>
                  <a:pt x="356" y="695"/>
                  <a:pt x="355" y="696"/>
                  <a:pt x="354" y="697"/>
                </a:cubicBezTo>
                <a:cubicBezTo>
                  <a:pt x="353" y="698"/>
                  <a:pt x="354" y="698"/>
                  <a:pt x="354" y="699"/>
                </a:cubicBezTo>
                <a:cubicBezTo>
                  <a:pt x="354" y="700"/>
                  <a:pt x="353" y="700"/>
                  <a:pt x="352" y="701"/>
                </a:cubicBezTo>
                <a:cubicBezTo>
                  <a:pt x="351" y="703"/>
                  <a:pt x="352" y="702"/>
                  <a:pt x="353" y="703"/>
                </a:cubicBezTo>
                <a:cubicBezTo>
                  <a:pt x="355" y="705"/>
                  <a:pt x="350" y="707"/>
                  <a:pt x="352" y="708"/>
                </a:cubicBezTo>
                <a:cubicBezTo>
                  <a:pt x="354" y="710"/>
                  <a:pt x="357" y="707"/>
                  <a:pt x="358" y="708"/>
                </a:cubicBezTo>
                <a:cubicBezTo>
                  <a:pt x="358" y="709"/>
                  <a:pt x="357" y="710"/>
                  <a:pt x="356" y="710"/>
                </a:cubicBezTo>
                <a:cubicBezTo>
                  <a:pt x="354" y="711"/>
                  <a:pt x="353" y="713"/>
                  <a:pt x="352" y="715"/>
                </a:cubicBezTo>
                <a:cubicBezTo>
                  <a:pt x="351" y="717"/>
                  <a:pt x="352" y="719"/>
                  <a:pt x="352" y="721"/>
                </a:cubicBezTo>
                <a:cubicBezTo>
                  <a:pt x="351" y="723"/>
                  <a:pt x="349" y="723"/>
                  <a:pt x="348" y="725"/>
                </a:cubicBezTo>
                <a:cubicBezTo>
                  <a:pt x="348" y="728"/>
                  <a:pt x="351" y="728"/>
                  <a:pt x="353" y="728"/>
                </a:cubicBezTo>
                <a:cubicBezTo>
                  <a:pt x="354" y="728"/>
                  <a:pt x="357" y="729"/>
                  <a:pt x="357" y="726"/>
                </a:cubicBezTo>
                <a:cubicBezTo>
                  <a:pt x="356" y="724"/>
                  <a:pt x="355" y="722"/>
                  <a:pt x="357" y="720"/>
                </a:cubicBezTo>
                <a:cubicBezTo>
                  <a:pt x="357" y="720"/>
                  <a:pt x="358" y="719"/>
                  <a:pt x="359" y="718"/>
                </a:cubicBezTo>
                <a:cubicBezTo>
                  <a:pt x="359" y="717"/>
                  <a:pt x="359" y="716"/>
                  <a:pt x="359" y="715"/>
                </a:cubicBezTo>
                <a:cubicBezTo>
                  <a:pt x="358" y="714"/>
                  <a:pt x="358" y="712"/>
                  <a:pt x="360" y="711"/>
                </a:cubicBezTo>
                <a:cubicBezTo>
                  <a:pt x="361" y="710"/>
                  <a:pt x="363" y="711"/>
                  <a:pt x="364" y="709"/>
                </a:cubicBezTo>
                <a:cubicBezTo>
                  <a:pt x="364" y="708"/>
                  <a:pt x="363" y="707"/>
                  <a:pt x="362" y="706"/>
                </a:cubicBezTo>
                <a:cubicBezTo>
                  <a:pt x="362" y="706"/>
                  <a:pt x="362" y="705"/>
                  <a:pt x="361" y="704"/>
                </a:cubicBezTo>
                <a:cubicBezTo>
                  <a:pt x="361" y="703"/>
                  <a:pt x="360" y="703"/>
                  <a:pt x="360" y="702"/>
                </a:cubicBezTo>
                <a:cubicBezTo>
                  <a:pt x="359" y="699"/>
                  <a:pt x="361" y="699"/>
                  <a:pt x="363" y="698"/>
                </a:cubicBezTo>
                <a:cubicBezTo>
                  <a:pt x="364" y="697"/>
                  <a:pt x="365" y="694"/>
                  <a:pt x="367" y="694"/>
                </a:cubicBezTo>
                <a:cubicBezTo>
                  <a:pt x="367" y="695"/>
                  <a:pt x="366" y="695"/>
                  <a:pt x="366" y="696"/>
                </a:cubicBezTo>
                <a:cubicBezTo>
                  <a:pt x="365" y="696"/>
                  <a:pt x="365" y="697"/>
                  <a:pt x="364" y="697"/>
                </a:cubicBezTo>
                <a:cubicBezTo>
                  <a:pt x="364" y="698"/>
                  <a:pt x="363" y="699"/>
                  <a:pt x="363" y="700"/>
                </a:cubicBezTo>
                <a:cubicBezTo>
                  <a:pt x="362" y="701"/>
                  <a:pt x="362" y="702"/>
                  <a:pt x="363" y="702"/>
                </a:cubicBezTo>
                <a:cubicBezTo>
                  <a:pt x="363" y="703"/>
                  <a:pt x="364" y="703"/>
                  <a:pt x="364" y="703"/>
                </a:cubicBezTo>
                <a:cubicBezTo>
                  <a:pt x="364" y="704"/>
                  <a:pt x="364" y="704"/>
                  <a:pt x="364" y="705"/>
                </a:cubicBezTo>
                <a:cubicBezTo>
                  <a:pt x="365" y="706"/>
                  <a:pt x="366" y="707"/>
                  <a:pt x="366" y="705"/>
                </a:cubicBezTo>
                <a:cubicBezTo>
                  <a:pt x="367" y="704"/>
                  <a:pt x="365" y="703"/>
                  <a:pt x="367" y="702"/>
                </a:cubicBezTo>
                <a:cubicBezTo>
                  <a:pt x="368" y="702"/>
                  <a:pt x="369" y="703"/>
                  <a:pt x="370" y="703"/>
                </a:cubicBezTo>
                <a:cubicBezTo>
                  <a:pt x="370" y="704"/>
                  <a:pt x="370" y="705"/>
                  <a:pt x="371" y="706"/>
                </a:cubicBezTo>
                <a:cubicBezTo>
                  <a:pt x="372" y="707"/>
                  <a:pt x="372" y="706"/>
                  <a:pt x="373" y="705"/>
                </a:cubicBezTo>
                <a:cubicBezTo>
                  <a:pt x="374" y="704"/>
                  <a:pt x="375" y="704"/>
                  <a:pt x="375" y="703"/>
                </a:cubicBezTo>
                <a:cubicBezTo>
                  <a:pt x="377" y="702"/>
                  <a:pt x="375" y="699"/>
                  <a:pt x="376" y="697"/>
                </a:cubicBezTo>
                <a:cubicBezTo>
                  <a:pt x="377" y="696"/>
                  <a:pt x="377" y="696"/>
                  <a:pt x="377" y="694"/>
                </a:cubicBezTo>
                <a:cubicBezTo>
                  <a:pt x="377" y="693"/>
                  <a:pt x="377" y="692"/>
                  <a:pt x="379" y="692"/>
                </a:cubicBezTo>
                <a:cubicBezTo>
                  <a:pt x="381" y="693"/>
                  <a:pt x="380" y="696"/>
                  <a:pt x="380" y="698"/>
                </a:cubicBezTo>
                <a:cubicBezTo>
                  <a:pt x="381" y="699"/>
                  <a:pt x="384" y="701"/>
                  <a:pt x="383" y="702"/>
                </a:cubicBezTo>
                <a:cubicBezTo>
                  <a:pt x="382" y="702"/>
                  <a:pt x="381" y="702"/>
                  <a:pt x="381" y="701"/>
                </a:cubicBezTo>
                <a:cubicBezTo>
                  <a:pt x="380" y="701"/>
                  <a:pt x="379" y="700"/>
                  <a:pt x="378" y="701"/>
                </a:cubicBezTo>
                <a:cubicBezTo>
                  <a:pt x="376" y="701"/>
                  <a:pt x="377" y="704"/>
                  <a:pt x="378" y="705"/>
                </a:cubicBezTo>
                <a:cubicBezTo>
                  <a:pt x="378" y="708"/>
                  <a:pt x="377" y="708"/>
                  <a:pt x="377" y="711"/>
                </a:cubicBezTo>
                <a:cubicBezTo>
                  <a:pt x="376" y="712"/>
                  <a:pt x="376" y="713"/>
                  <a:pt x="378" y="714"/>
                </a:cubicBezTo>
                <a:cubicBezTo>
                  <a:pt x="378" y="714"/>
                  <a:pt x="379" y="714"/>
                  <a:pt x="379" y="714"/>
                </a:cubicBezTo>
                <a:cubicBezTo>
                  <a:pt x="380" y="715"/>
                  <a:pt x="381" y="716"/>
                  <a:pt x="381" y="716"/>
                </a:cubicBezTo>
                <a:cubicBezTo>
                  <a:pt x="383" y="717"/>
                  <a:pt x="383" y="719"/>
                  <a:pt x="382" y="721"/>
                </a:cubicBezTo>
                <a:cubicBezTo>
                  <a:pt x="381" y="723"/>
                  <a:pt x="382" y="725"/>
                  <a:pt x="381" y="727"/>
                </a:cubicBezTo>
                <a:cubicBezTo>
                  <a:pt x="380" y="729"/>
                  <a:pt x="379" y="730"/>
                  <a:pt x="377" y="731"/>
                </a:cubicBezTo>
                <a:cubicBezTo>
                  <a:pt x="375" y="733"/>
                  <a:pt x="374" y="735"/>
                  <a:pt x="373" y="738"/>
                </a:cubicBezTo>
                <a:cubicBezTo>
                  <a:pt x="373" y="739"/>
                  <a:pt x="373" y="742"/>
                  <a:pt x="371" y="743"/>
                </a:cubicBezTo>
                <a:cubicBezTo>
                  <a:pt x="370" y="744"/>
                  <a:pt x="367" y="741"/>
                  <a:pt x="367" y="744"/>
                </a:cubicBezTo>
                <a:cubicBezTo>
                  <a:pt x="366" y="745"/>
                  <a:pt x="369" y="746"/>
                  <a:pt x="370" y="748"/>
                </a:cubicBezTo>
                <a:cubicBezTo>
                  <a:pt x="371" y="749"/>
                  <a:pt x="372" y="751"/>
                  <a:pt x="373" y="752"/>
                </a:cubicBezTo>
                <a:cubicBezTo>
                  <a:pt x="373" y="753"/>
                  <a:pt x="374" y="756"/>
                  <a:pt x="375" y="757"/>
                </a:cubicBezTo>
                <a:cubicBezTo>
                  <a:pt x="378" y="757"/>
                  <a:pt x="375" y="753"/>
                  <a:pt x="375" y="752"/>
                </a:cubicBezTo>
                <a:cubicBezTo>
                  <a:pt x="372" y="748"/>
                  <a:pt x="378" y="746"/>
                  <a:pt x="381" y="748"/>
                </a:cubicBezTo>
                <a:cubicBezTo>
                  <a:pt x="382" y="749"/>
                  <a:pt x="382" y="750"/>
                  <a:pt x="383" y="750"/>
                </a:cubicBezTo>
                <a:cubicBezTo>
                  <a:pt x="383" y="752"/>
                  <a:pt x="384" y="752"/>
                  <a:pt x="385" y="752"/>
                </a:cubicBezTo>
                <a:cubicBezTo>
                  <a:pt x="387" y="753"/>
                  <a:pt x="388" y="755"/>
                  <a:pt x="390" y="755"/>
                </a:cubicBezTo>
                <a:cubicBezTo>
                  <a:pt x="392" y="755"/>
                  <a:pt x="391" y="754"/>
                  <a:pt x="391" y="753"/>
                </a:cubicBezTo>
                <a:cubicBezTo>
                  <a:pt x="390" y="751"/>
                  <a:pt x="392" y="752"/>
                  <a:pt x="392" y="751"/>
                </a:cubicBezTo>
                <a:cubicBezTo>
                  <a:pt x="392" y="749"/>
                  <a:pt x="390" y="749"/>
                  <a:pt x="389" y="748"/>
                </a:cubicBezTo>
                <a:cubicBezTo>
                  <a:pt x="389" y="747"/>
                  <a:pt x="389" y="745"/>
                  <a:pt x="390" y="745"/>
                </a:cubicBezTo>
                <a:cubicBezTo>
                  <a:pt x="391" y="744"/>
                  <a:pt x="391" y="745"/>
                  <a:pt x="392" y="745"/>
                </a:cubicBezTo>
                <a:cubicBezTo>
                  <a:pt x="393" y="746"/>
                  <a:pt x="395" y="747"/>
                  <a:pt x="396" y="748"/>
                </a:cubicBezTo>
                <a:cubicBezTo>
                  <a:pt x="396" y="749"/>
                  <a:pt x="397" y="750"/>
                  <a:pt x="398" y="751"/>
                </a:cubicBezTo>
                <a:cubicBezTo>
                  <a:pt x="399" y="752"/>
                  <a:pt x="400" y="750"/>
                  <a:pt x="401" y="750"/>
                </a:cubicBezTo>
                <a:cubicBezTo>
                  <a:pt x="402" y="750"/>
                  <a:pt x="401" y="752"/>
                  <a:pt x="403" y="751"/>
                </a:cubicBezTo>
                <a:cubicBezTo>
                  <a:pt x="404" y="751"/>
                  <a:pt x="405" y="750"/>
                  <a:pt x="405" y="749"/>
                </a:cubicBezTo>
                <a:cubicBezTo>
                  <a:pt x="406" y="748"/>
                  <a:pt x="407" y="748"/>
                  <a:pt x="408" y="748"/>
                </a:cubicBezTo>
                <a:cubicBezTo>
                  <a:pt x="410" y="747"/>
                  <a:pt x="410" y="746"/>
                  <a:pt x="411" y="745"/>
                </a:cubicBezTo>
                <a:cubicBezTo>
                  <a:pt x="411" y="744"/>
                  <a:pt x="411" y="744"/>
                  <a:pt x="413" y="744"/>
                </a:cubicBezTo>
                <a:cubicBezTo>
                  <a:pt x="414" y="744"/>
                  <a:pt x="414" y="744"/>
                  <a:pt x="414" y="743"/>
                </a:cubicBezTo>
                <a:cubicBezTo>
                  <a:pt x="415" y="741"/>
                  <a:pt x="418" y="741"/>
                  <a:pt x="420" y="741"/>
                </a:cubicBezTo>
                <a:cubicBezTo>
                  <a:pt x="420" y="741"/>
                  <a:pt x="427" y="740"/>
                  <a:pt x="426" y="742"/>
                </a:cubicBezTo>
                <a:cubicBezTo>
                  <a:pt x="426" y="743"/>
                  <a:pt x="425" y="742"/>
                  <a:pt x="424" y="743"/>
                </a:cubicBezTo>
                <a:cubicBezTo>
                  <a:pt x="424" y="743"/>
                  <a:pt x="424" y="743"/>
                  <a:pt x="423" y="743"/>
                </a:cubicBezTo>
                <a:cubicBezTo>
                  <a:pt x="423" y="744"/>
                  <a:pt x="423" y="744"/>
                  <a:pt x="422" y="744"/>
                </a:cubicBezTo>
                <a:cubicBezTo>
                  <a:pt x="421" y="744"/>
                  <a:pt x="421" y="744"/>
                  <a:pt x="421" y="746"/>
                </a:cubicBezTo>
                <a:cubicBezTo>
                  <a:pt x="421" y="747"/>
                  <a:pt x="420" y="748"/>
                  <a:pt x="418" y="750"/>
                </a:cubicBezTo>
                <a:cubicBezTo>
                  <a:pt x="417" y="751"/>
                  <a:pt x="417" y="753"/>
                  <a:pt x="416" y="755"/>
                </a:cubicBezTo>
                <a:cubicBezTo>
                  <a:pt x="415" y="757"/>
                  <a:pt x="413" y="758"/>
                  <a:pt x="413" y="760"/>
                </a:cubicBezTo>
                <a:cubicBezTo>
                  <a:pt x="413" y="762"/>
                  <a:pt x="413" y="764"/>
                  <a:pt x="415" y="765"/>
                </a:cubicBezTo>
                <a:cubicBezTo>
                  <a:pt x="418" y="767"/>
                  <a:pt x="418" y="770"/>
                  <a:pt x="420" y="772"/>
                </a:cubicBezTo>
                <a:cubicBezTo>
                  <a:pt x="421" y="772"/>
                  <a:pt x="421" y="772"/>
                  <a:pt x="421" y="772"/>
                </a:cubicBezTo>
                <a:cubicBezTo>
                  <a:pt x="422" y="773"/>
                  <a:pt x="421" y="773"/>
                  <a:pt x="422" y="774"/>
                </a:cubicBezTo>
                <a:cubicBezTo>
                  <a:pt x="422" y="775"/>
                  <a:pt x="423" y="774"/>
                  <a:pt x="424" y="775"/>
                </a:cubicBezTo>
                <a:cubicBezTo>
                  <a:pt x="426" y="775"/>
                  <a:pt x="426" y="776"/>
                  <a:pt x="425" y="777"/>
                </a:cubicBezTo>
                <a:cubicBezTo>
                  <a:pt x="424" y="780"/>
                  <a:pt x="427" y="780"/>
                  <a:pt x="429" y="778"/>
                </a:cubicBezTo>
                <a:cubicBezTo>
                  <a:pt x="429" y="777"/>
                  <a:pt x="429" y="776"/>
                  <a:pt x="430" y="775"/>
                </a:cubicBezTo>
                <a:cubicBezTo>
                  <a:pt x="431" y="775"/>
                  <a:pt x="431" y="775"/>
                  <a:pt x="431" y="774"/>
                </a:cubicBezTo>
                <a:cubicBezTo>
                  <a:pt x="432" y="774"/>
                  <a:pt x="432" y="773"/>
                  <a:pt x="432" y="773"/>
                </a:cubicBezTo>
                <a:cubicBezTo>
                  <a:pt x="433" y="772"/>
                  <a:pt x="434" y="774"/>
                  <a:pt x="434" y="775"/>
                </a:cubicBezTo>
                <a:cubicBezTo>
                  <a:pt x="434" y="776"/>
                  <a:pt x="434" y="776"/>
                  <a:pt x="433" y="777"/>
                </a:cubicBezTo>
                <a:cubicBezTo>
                  <a:pt x="432" y="778"/>
                  <a:pt x="431" y="778"/>
                  <a:pt x="431" y="779"/>
                </a:cubicBezTo>
                <a:cubicBezTo>
                  <a:pt x="431" y="781"/>
                  <a:pt x="432" y="781"/>
                  <a:pt x="433" y="781"/>
                </a:cubicBezTo>
                <a:cubicBezTo>
                  <a:pt x="433" y="782"/>
                  <a:pt x="432" y="782"/>
                  <a:pt x="431" y="783"/>
                </a:cubicBezTo>
                <a:cubicBezTo>
                  <a:pt x="430" y="783"/>
                  <a:pt x="430" y="783"/>
                  <a:pt x="430" y="784"/>
                </a:cubicBezTo>
                <a:cubicBezTo>
                  <a:pt x="429" y="786"/>
                  <a:pt x="429" y="787"/>
                  <a:pt x="430" y="789"/>
                </a:cubicBezTo>
                <a:cubicBezTo>
                  <a:pt x="431" y="791"/>
                  <a:pt x="433" y="791"/>
                  <a:pt x="432" y="794"/>
                </a:cubicBezTo>
                <a:cubicBezTo>
                  <a:pt x="432" y="796"/>
                  <a:pt x="430" y="797"/>
                  <a:pt x="429" y="798"/>
                </a:cubicBezTo>
                <a:cubicBezTo>
                  <a:pt x="426" y="802"/>
                  <a:pt x="429" y="806"/>
                  <a:pt x="432" y="808"/>
                </a:cubicBezTo>
                <a:cubicBezTo>
                  <a:pt x="433" y="808"/>
                  <a:pt x="435" y="808"/>
                  <a:pt x="435" y="809"/>
                </a:cubicBezTo>
                <a:cubicBezTo>
                  <a:pt x="435" y="810"/>
                  <a:pt x="433" y="810"/>
                  <a:pt x="432" y="810"/>
                </a:cubicBezTo>
                <a:cubicBezTo>
                  <a:pt x="431" y="809"/>
                  <a:pt x="429" y="808"/>
                  <a:pt x="428" y="807"/>
                </a:cubicBezTo>
                <a:cubicBezTo>
                  <a:pt x="427" y="806"/>
                  <a:pt x="426" y="806"/>
                  <a:pt x="426" y="807"/>
                </a:cubicBezTo>
                <a:cubicBezTo>
                  <a:pt x="425" y="808"/>
                  <a:pt x="426" y="809"/>
                  <a:pt x="427" y="809"/>
                </a:cubicBezTo>
                <a:cubicBezTo>
                  <a:pt x="427" y="811"/>
                  <a:pt x="428" y="811"/>
                  <a:pt x="426" y="811"/>
                </a:cubicBezTo>
                <a:cubicBezTo>
                  <a:pt x="425" y="812"/>
                  <a:pt x="424" y="811"/>
                  <a:pt x="423" y="811"/>
                </a:cubicBezTo>
                <a:cubicBezTo>
                  <a:pt x="421" y="810"/>
                  <a:pt x="420" y="809"/>
                  <a:pt x="418" y="809"/>
                </a:cubicBezTo>
                <a:cubicBezTo>
                  <a:pt x="416" y="809"/>
                  <a:pt x="414" y="810"/>
                  <a:pt x="412" y="811"/>
                </a:cubicBezTo>
                <a:cubicBezTo>
                  <a:pt x="411" y="811"/>
                  <a:pt x="410" y="811"/>
                  <a:pt x="409" y="810"/>
                </a:cubicBezTo>
                <a:cubicBezTo>
                  <a:pt x="408" y="810"/>
                  <a:pt x="408" y="809"/>
                  <a:pt x="406" y="810"/>
                </a:cubicBezTo>
                <a:cubicBezTo>
                  <a:pt x="405" y="810"/>
                  <a:pt x="405" y="811"/>
                  <a:pt x="404" y="811"/>
                </a:cubicBezTo>
                <a:cubicBezTo>
                  <a:pt x="404" y="812"/>
                  <a:pt x="403" y="812"/>
                  <a:pt x="402" y="812"/>
                </a:cubicBezTo>
                <a:cubicBezTo>
                  <a:pt x="400" y="813"/>
                  <a:pt x="398" y="814"/>
                  <a:pt x="396" y="815"/>
                </a:cubicBezTo>
                <a:cubicBezTo>
                  <a:pt x="394" y="816"/>
                  <a:pt x="394" y="817"/>
                  <a:pt x="393" y="819"/>
                </a:cubicBezTo>
                <a:cubicBezTo>
                  <a:pt x="391" y="821"/>
                  <a:pt x="389" y="825"/>
                  <a:pt x="386" y="826"/>
                </a:cubicBezTo>
                <a:cubicBezTo>
                  <a:pt x="386" y="826"/>
                  <a:pt x="385" y="826"/>
                  <a:pt x="385" y="826"/>
                </a:cubicBezTo>
                <a:cubicBezTo>
                  <a:pt x="384" y="826"/>
                  <a:pt x="384" y="826"/>
                  <a:pt x="383" y="827"/>
                </a:cubicBezTo>
                <a:cubicBezTo>
                  <a:pt x="382" y="827"/>
                  <a:pt x="380" y="828"/>
                  <a:pt x="380" y="830"/>
                </a:cubicBezTo>
                <a:cubicBezTo>
                  <a:pt x="379" y="832"/>
                  <a:pt x="382" y="831"/>
                  <a:pt x="383" y="831"/>
                </a:cubicBezTo>
                <a:cubicBezTo>
                  <a:pt x="385" y="831"/>
                  <a:pt x="385" y="830"/>
                  <a:pt x="386" y="829"/>
                </a:cubicBezTo>
                <a:cubicBezTo>
                  <a:pt x="387" y="829"/>
                  <a:pt x="388" y="828"/>
                  <a:pt x="389" y="828"/>
                </a:cubicBezTo>
                <a:cubicBezTo>
                  <a:pt x="391" y="827"/>
                  <a:pt x="392" y="827"/>
                  <a:pt x="394" y="827"/>
                </a:cubicBezTo>
                <a:cubicBezTo>
                  <a:pt x="395" y="827"/>
                  <a:pt x="396" y="827"/>
                  <a:pt x="397" y="826"/>
                </a:cubicBezTo>
                <a:cubicBezTo>
                  <a:pt x="397" y="825"/>
                  <a:pt x="398" y="824"/>
                  <a:pt x="399" y="824"/>
                </a:cubicBezTo>
                <a:cubicBezTo>
                  <a:pt x="400" y="827"/>
                  <a:pt x="397" y="829"/>
                  <a:pt x="398" y="831"/>
                </a:cubicBezTo>
                <a:cubicBezTo>
                  <a:pt x="398" y="832"/>
                  <a:pt x="398" y="832"/>
                  <a:pt x="399" y="832"/>
                </a:cubicBezTo>
                <a:cubicBezTo>
                  <a:pt x="401" y="833"/>
                  <a:pt x="396" y="839"/>
                  <a:pt x="400" y="839"/>
                </a:cubicBezTo>
                <a:cubicBezTo>
                  <a:pt x="400" y="839"/>
                  <a:pt x="402" y="838"/>
                  <a:pt x="402" y="840"/>
                </a:cubicBezTo>
                <a:cubicBezTo>
                  <a:pt x="402" y="840"/>
                  <a:pt x="402" y="842"/>
                  <a:pt x="402" y="842"/>
                </a:cubicBezTo>
                <a:cubicBezTo>
                  <a:pt x="401" y="844"/>
                  <a:pt x="401" y="846"/>
                  <a:pt x="400" y="847"/>
                </a:cubicBezTo>
                <a:cubicBezTo>
                  <a:pt x="399" y="849"/>
                  <a:pt x="396" y="851"/>
                  <a:pt x="395" y="853"/>
                </a:cubicBezTo>
                <a:cubicBezTo>
                  <a:pt x="394" y="854"/>
                  <a:pt x="392" y="855"/>
                  <a:pt x="391" y="856"/>
                </a:cubicBezTo>
                <a:cubicBezTo>
                  <a:pt x="389" y="856"/>
                  <a:pt x="388" y="855"/>
                  <a:pt x="386" y="856"/>
                </a:cubicBezTo>
                <a:cubicBezTo>
                  <a:pt x="384" y="856"/>
                  <a:pt x="382" y="858"/>
                  <a:pt x="381" y="859"/>
                </a:cubicBezTo>
                <a:cubicBezTo>
                  <a:pt x="379" y="860"/>
                  <a:pt x="377" y="862"/>
                  <a:pt x="375" y="862"/>
                </a:cubicBezTo>
                <a:cubicBezTo>
                  <a:pt x="374" y="862"/>
                  <a:pt x="373" y="861"/>
                  <a:pt x="372" y="861"/>
                </a:cubicBezTo>
                <a:cubicBezTo>
                  <a:pt x="371" y="861"/>
                  <a:pt x="370" y="863"/>
                  <a:pt x="370" y="863"/>
                </a:cubicBezTo>
                <a:cubicBezTo>
                  <a:pt x="368" y="865"/>
                  <a:pt x="366" y="864"/>
                  <a:pt x="364" y="864"/>
                </a:cubicBezTo>
                <a:cubicBezTo>
                  <a:pt x="363" y="865"/>
                  <a:pt x="362" y="865"/>
                  <a:pt x="362" y="866"/>
                </a:cubicBezTo>
                <a:cubicBezTo>
                  <a:pt x="362" y="867"/>
                  <a:pt x="363" y="867"/>
                  <a:pt x="364" y="867"/>
                </a:cubicBezTo>
                <a:cubicBezTo>
                  <a:pt x="364" y="868"/>
                  <a:pt x="365" y="869"/>
                  <a:pt x="365" y="869"/>
                </a:cubicBezTo>
                <a:cubicBezTo>
                  <a:pt x="366" y="870"/>
                  <a:pt x="366" y="869"/>
                  <a:pt x="367" y="869"/>
                </a:cubicBezTo>
                <a:cubicBezTo>
                  <a:pt x="369" y="869"/>
                  <a:pt x="370" y="871"/>
                  <a:pt x="368" y="872"/>
                </a:cubicBezTo>
                <a:cubicBezTo>
                  <a:pt x="367" y="873"/>
                  <a:pt x="365" y="873"/>
                  <a:pt x="365" y="875"/>
                </a:cubicBezTo>
                <a:cubicBezTo>
                  <a:pt x="366" y="876"/>
                  <a:pt x="367" y="875"/>
                  <a:pt x="369" y="874"/>
                </a:cubicBezTo>
                <a:cubicBezTo>
                  <a:pt x="370" y="874"/>
                  <a:pt x="370" y="874"/>
                  <a:pt x="372" y="873"/>
                </a:cubicBezTo>
                <a:cubicBezTo>
                  <a:pt x="372" y="873"/>
                  <a:pt x="372" y="872"/>
                  <a:pt x="373" y="872"/>
                </a:cubicBezTo>
                <a:cubicBezTo>
                  <a:pt x="373" y="872"/>
                  <a:pt x="374" y="872"/>
                  <a:pt x="374" y="872"/>
                </a:cubicBezTo>
                <a:cubicBezTo>
                  <a:pt x="375" y="872"/>
                  <a:pt x="377" y="871"/>
                  <a:pt x="377" y="872"/>
                </a:cubicBezTo>
                <a:cubicBezTo>
                  <a:pt x="377" y="873"/>
                  <a:pt x="373" y="875"/>
                  <a:pt x="372" y="875"/>
                </a:cubicBezTo>
                <a:cubicBezTo>
                  <a:pt x="371" y="876"/>
                  <a:pt x="370" y="875"/>
                  <a:pt x="370" y="876"/>
                </a:cubicBezTo>
                <a:cubicBezTo>
                  <a:pt x="370" y="878"/>
                  <a:pt x="371" y="878"/>
                  <a:pt x="372" y="878"/>
                </a:cubicBezTo>
                <a:cubicBezTo>
                  <a:pt x="375" y="878"/>
                  <a:pt x="376" y="878"/>
                  <a:pt x="378" y="876"/>
                </a:cubicBezTo>
                <a:cubicBezTo>
                  <a:pt x="381" y="874"/>
                  <a:pt x="384" y="875"/>
                  <a:pt x="386" y="873"/>
                </a:cubicBezTo>
                <a:cubicBezTo>
                  <a:pt x="388" y="873"/>
                  <a:pt x="387" y="872"/>
                  <a:pt x="388" y="871"/>
                </a:cubicBezTo>
                <a:cubicBezTo>
                  <a:pt x="388" y="869"/>
                  <a:pt x="391" y="870"/>
                  <a:pt x="392" y="871"/>
                </a:cubicBezTo>
                <a:cubicBezTo>
                  <a:pt x="393" y="871"/>
                  <a:pt x="393" y="872"/>
                  <a:pt x="393" y="873"/>
                </a:cubicBezTo>
                <a:cubicBezTo>
                  <a:pt x="394" y="873"/>
                  <a:pt x="395" y="873"/>
                  <a:pt x="396" y="873"/>
                </a:cubicBezTo>
                <a:cubicBezTo>
                  <a:pt x="396" y="873"/>
                  <a:pt x="397" y="873"/>
                  <a:pt x="397" y="874"/>
                </a:cubicBezTo>
                <a:cubicBezTo>
                  <a:pt x="398" y="876"/>
                  <a:pt x="396" y="877"/>
                  <a:pt x="395" y="877"/>
                </a:cubicBezTo>
                <a:cubicBezTo>
                  <a:pt x="394" y="877"/>
                  <a:pt x="393" y="878"/>
                  <a:pt x="393" y="879"/>
                </a:cubicBezTo>
                <a:cubicBezTo>
                  <a:pt x="393" y="879"/>
                  <a:pt x="394" y="879"/>
                  <a:pt x="394" y="879"/>
                </a:cubicBezTo>
                <a:cubicBezTo>
                  <a:pt x="395" y="881"/>
                  <a:pt x="398" y="878"/>
                  <a:pt x="400" y="879"/>
                </a:cubicBezTo>
                <a:cubicBezTo>
                  <a:pt x="401" y="879"/>
                  <a:pt x="402" y="879"/>
                  <a:pt x="403" y="879"/>
                </a:cubicBezTo>
                <a:cubicBezTo>
                  <a:pt x="405" y="879"/>
                  <a:pt x="405" y="879"/>
                  <a:pt x="406" y="878"/>
                </a:cubicBezTo>
                <a:cubicBezTo>
                  <a:pt x="409" y="877"/>
                  <a:pt x="410" y="878"/>
                  <a:pt x="411" y="880"/>
                </a:cubicBezTo>
                <a:cubicBezTo>
                  <a:pt x="413" y="881"/>
                  <a:pt x="412" y="883"/>
                  <a:pt x="414" y="884"/>
                </a:cubicBezTo>
                <a:cubicBezTo>
                  <a:pt x="414" y="885"/>
                  <a:pt x="416" y="886"/>
                  <a:pt x="417" y="886"/>
                </a:cubicBezTo>
                <a:cubicBezTo>
                  <a:pt x="418" y="886"/>
                  <a:pt x="419" y="885"/>
                  <a:pt x="420" y="885"/>
                </a:cubicBezTo>
                <a:cubicBezTo>
                  <a:pt x="422" y="884"/>
                  <a:pt x="424" y="885"/>
                  <a:pt x="426" y="884"/>
                </a:cubicBezTo>
                <a:cubicBezTo>
                  <a:pt x="428" y="884"/>
                  <a:pt x="428" y="882"/>
                  <a:pt x="430" y="881"/>
                </a:cubicBezTo>
                <a:cubicBezTo>
                  <a:pt x="431" y="880"/>
                  <a:pt x="433" y="879"/>
                  <a:pt x="434" y="879"/>
                </a:cubicBezTo>
                <a:cubicBezTo>
                  <a:pt x="436" y="879"/>
                  <a:pt x="436" y="879"/>
                  <a:pt x="438" y="879"/>
                </a:cubicBezTo>
                <a:cubicBezTo>
                  <a:pt x="439" y="878"/>
                  <a:pt x="440" y="878"/>
                  <a:pt x="442" y="878"/>
                </a:cubicBezTo>
                <a:cubicBezTo>
                  <a:pt x="445" y="878"/>
                  <a:pt x="445" y="873"/>
                  <a:pt x="448" y="873"/>
                </a:cubicBezTo>
                <a:cubicBezTo>
                  <a:pt x="447" y="874"/>
                  <a:pt x="445" y="876"/>
                  <a:pt x="444" y="877"/>
                </a:cubicBezTo>
                <a:cubicBezTo>
                  <a:pt x="443" y="878"/>
                  <a:pt x="442" y="879"/>
                  <a:pt x="441" y="880"/>
                </a:cubicBezTo>
                <a:cubicBezTo>
                  <a:pt x="439" y="881"/>
                  <a:pt x="439" y="881"/>
                  <a:pt x="438" y="883"/>
                </a:cubicBezTo>
                <a:cubicBezTo>
                  <a:pt x="437" y="886"/>
                  <a:pt x="432" y="887"/>
                  <a:pt x="432" y="891"/>
                </a:cubicBezTo>
                <a:cubicBezTo>
                  <a:pt x="432" y="894"/>
                  <a:pt x="430" y="894"/>
                  <a:pt x="427" y="894"/>
                </a:cubicBezTo>
                <a:cubicBezTo>
                  <a:pt x="425" y="894"/>
                  <a:pt x="423" y="893"/>
                  <a:pt x="421" y="893"/>
                </a:cubicBezTo>
                <a:cubicBezTo>
                  <a:pt x="419" y="892"/>
                  <a:pt x="417" y="893"/>
                  <a:pt x="415" y="893"/>
                </a:cubicBezTo>
                <a:cubicBezTo>
                  <a:pt x="415" y="893"/>
                  <a:pt x="414" y="892"/>
                  <a:pt x="414" y="892"/>
                </a:cubicBezTo>
                <a:cubicBezTo>
                  <a:pt x="413" y="892"/>
                  <a:pt x="412" y="892"/>
                  <a:pt x="411" y="892"/>
                </a:cubicBezTo>
                <a:cubicBezTo>
                  <a:pt x="410" y="892"/>
                  <a:pt x="409" y="892"/>
                  <a:pt x="408" y="892"/>
                </a:cubicBezTo>
                <a:cubicBezTo>
                  <a:pt x="406" y="893"/>
                  <a:pt x="404" y="894"/>
                  <a:pt x="401" y="894"/>
                </a:cubicBezTo>
                <a:cubicBezTo>
                  <a:pt x="399" y="893"/>
                  <a:pt x="397" y="893"/>
                  <a:pt x="396" y="895"/>
                </a:cubicBezTo>
                <a:cubicBezTo>
                  <a:pt x="396" y="897"/>
                  <a:pt x="395" y="898"/>
                  <a:pt x="394" y="899"/>
                </a:cubicBezTo>
                <a:cubicBezTo>
                  <a:pt x="392" y="900"/>
                  <a:pt x="391" y="899"/>
                  <a:pt x="390" y="899"/>
                </a:cubicBezTo>
                <a:cubicBezTo>
                  <a:pt x="389" y="900"/>
                  <a:pt x="388" y="901"/>
                  <a:pt x="388" y="901"/>
                </a:cubicBezTo>
                <a:cubicBezTo>
                  <a:pt x="387" y="903"/>
                  <a:pt x="388" y="906"/>
                  <a:pt x="387" y="908"/>
                </a:cubicBezTo>
                <a:cubicBezTo>
                  <a:pt x="387" y="909"/>
                  <a:pt x="386" y="910"/>
                  <a:pt x="385" y="911"/>
                </a:cubicBezTo>
                <a:cubicBezTo>
                  <a:pt x="384" y="912"/>
                  <a:pt x="383" y="912"/>
                  <a:pt x="383" y="913"/>
                </a:cubicBezTo>
                <a:cubicBezTo>
                  <a:pt x="382" y="915"/>
                  <a:pt x="382" y="916"/>
                  <a:pt x="381" y="917"/>
                </a:cubicBezTo>
                <a:cubicBezTo>
                  <a:pt x="381" y="918"/>
                  <a:pt x="380" y="918"/>
                  <a:pt x="379" y="919"/>
                </a:cubicBezTo>
                <a:cubicBezTo>
                  <a:pt x="378" y="919"/>
                  <a:pt x="378" y="918"/>
                  <a:pt x="377" y="918"/>
                </a:cubicBezTo>
                <a:cubicBezTo>
                  <a:pt x="376" y="918"/>
                  <a:pt x="376" y="919"/>
                  <a:pt x="376" y="920"/>
                </a:cubicBezTo>
                <a:cubicBezTo>
                  <a:pt x="376" y="921"/>
                  <a:pt x="375" y="922"/>
                  <a:pt x="374" y="922"/>
                </a:cubicBezTo>
                <a:cubicBezTo>
                  <a:pt x="374" y="923"/>
                  <a:pt x="373" y="922"/>
                  <a:pt x="372" y="923"/>
                </a:cubicBezTo>
                <a:cubicBezTo>
                  <a:pt x="370" y="923"/>
                  <a:pt x="368" y="925"/>
                  <a:pt x="367" y="927"/>
                </a:cubicBezTo>
                <a:cubicBezTo>
                  <a:pt x="366" y="929"/>
                  <a:pt x="364" y="930"/>
                  <a:pt x="362" y="930"/>
                </a:cubicBezTo>
                <a:cubicBezTo>
                  <a:pt x="361" y="931"/>
                  <a:pt x="359" y="931"/>
                  <a:pt x="358" y="932"/>
                </a:cubicBezTo>
                <a:cubicBezTo>
                  <a:pt x="357" y="933"/>
                  <a:pt x="357" y="934"/>
                  <a:pt x="356" y="935"/>
                </a:cubicBezTo>
                <a:cubicBezTo>
                  <a:pt x="355" y="936"/>
                  <a:pt x="350" y="936"/>
                  <a:pt x="351" y="938"/>
                </a:cubicBezTo>
                <a:cubicBezTo>
                  <a:pt x="351" y="940"/>
                  <a:pt x="355" y="939"/>
                  <a:pt x="357" y="939"/>
                </a:cubicBezTo>
                <a:cubicBezTo>
                  <a:pt x="358" y="939"/>
                  <a:pt x="359" y="939"/>
                  <a:pt x="360" y="939"/>
                </a:cubicBezTo>
                <a:cubicBezTo>
                  <a:pt x="362" y="939"/>
                  <a:pt x="365" y="939"/>
                  <a:pt x="365" y="942"/>
                </a:cubicBezTo>
                <a:cubicBezTo>
                  <a:pt x="365" y="942"/>
                  <a:pt x="366" y="944"/>
                  <a:pt x="366" y="945"/>
                </a:cubicBezTo>
                <a:cubicBezTo>
                  <a:pt x="368" y="945"/>
                  <a:pt x="368" y="943"/>
                  <a:pt x="368" y="943"/>
                </a:cubicBezTo>
                <a:cubicBezTo>
                  <a:pt x="369" y="941"/>
                  <a:pt x="371" y="940"/>
                  <a:pt x="371" y="938"/>
                </a:cubicBezTo>
                <a:cubicBezTo>
                  <a:pt x="371" y="935"/>
                  <a:pt x="372" y="933"/>
                  <a:pt x="375" y="933"/>
                </a:cubicBezTo>
                <a:cubicBezTo>
                  <a:pt x="376" y="933"/>
                  <a:pt x="377" y="933"/>
                  <a:pt x="378" y="933"/>
                </a:cubicBezTo>
                <a:cubicBezTo>
                  <a:pt x="379" y="933"/>
                  <a:pt x="380" y="933"/>
                  <a:pt x="381" y="932"/>
                </a:cubicBezTo>
                <a:cubicBezTo>
                  <a:pt x="381" y="931"/>
                  <a:pt x="382" y="930"/>
                  <a:pt x="383" y="930"/>
                </a:cubicBezTo>
                <a:cubicBezTo>
                  <a:pt x="385" y="930"/>
                  <a:pt x="386" y="931"/>
                  <a:pt x="388" y="930"/>
                </a:cubicBezTo>
                <a:cubicBezTo>
                  <a:pt x="389" y="930"/>
                  <a:pt x="391" y="928"/>
                  <a:pt x="392" y="928"/>
                </a:cubicBezTo>
                <a:cubicBezTo>
                  <a:pt x="393" y="928"/>
                  <a:pt x="397" y="930"/>
                  <a:pt x="397" y="929"/>
                </a:cubicBezTo>
                <a:cubicBezTo>
                  <a:pt x="398" y="929"/>
                  <a:pt x="397" y="927"/>
                  <a:pt x="397" y="927"/>
                </a:cubicBezTo>
                <a:cubicBezTo>
                  <a:pt x="397" y="925"/>
                  <a:pt x="398" y="926"/>
                  <a:pt x="399" y="927"/>
                </a:cubicBezTo>
                <a:cubicBezTo>
                  <a:pt x="399" y="928"/>
                  <a:pt x="399" y="929"/>
                  <a:pt x="400" y="929"/>
                </a:cubicBezTo>
                <a:cubicBezTo>
                  <a:pt x="401" y="929"/>
                  <a:pt x="402" y="929"/>
                  <a:pt x="403" y="929"/>
                </a:cubicBezTo>
                <a:cubicBezTo>
                  <a:pt x="404" y="930"/>
                  <a:pt x="405" y="930"/>
                  <a:pt x="405" y="931"/>
                </a:cubicBezTo>
                <a:cubicBezTo>
                  <a:pt x="406" y="932"/>
                  <a:pt x="406" y="933"/>
                  <a:pt x="407" y="933"/>
                </a:cubicBezTo>
                <a:cubicBezTo>
                  <a:pt x="408" y="933"/>
                  <a:pt x="408" y="932"/>
                  <a:pt x="410" y="934"/>
                </a:cubicBezTo>
                <a:cubicBezTo>
                  <a:pt x="410" y="934"/>
                  <a:pt x="411" y="935"/>
                  <a:pt x="412" y="935"/>
                </a:cubicBezTo>
                <a:cubicBezTo>
                  <a:pt x="413" y="934"/>
                  <a:pt x="412" y="931"/>
                  <a:pt x="413" y="929"/>
                </a:cubicBezTo>
                <a:cubicBezTo>
                  <a:pt x="414" y="928"/>
                  <a:pt x="415" y="928"/>
                  <a:pt x="415" y="927"/>
                </a:cubicBezTo>
                <a:cubicBezTo>
                  <a:pt x="415" y="926"/>
                  <a:pt x="415" y="925"/>
                  <a:pt x="416" y="924"/>
                </a:cubicBezTo>
                <a:cubicBezTo>
                  <a:pt x="417" y="922"/>
                  <a:pt x="419" y="920"/>
                  <a:pt x="419" y="918"/>
                </a:cubicBezTo>
                <a:cubicBezTo>
                  <a:pt x="419" y="917"/>
                  <a:pt x="418" y="917"/>
                  <a:pt x="418" y="916"/>
                </a:cubicBezTo>
                <a:cubicBezTo>
                  <a:pt x="418" y="914"/>
                  <a:pt x="418" y="914"/>
                  <a:pt x="420" y="914"/>
                </a:cubicBezTo>
                <a:cubicBezTo>
                  <a:pt x="422" y="914"/>
                  <a:pt x="424" y="915"/>
                  <a:pt x="426" y="915"/>
                </a:cubicBezTo>
                <a:cubicBezTo>
                  <a:pt x="428" y="914"/>
                  <a:pt x="430" y="913"/>
                  <a:pt x="432" y="913"/>
                </a:cubicBezTo>
                <a:cubicBezTo>
                  <a:pt x="434" y="913"/>
                  <a:pt x="436" y="915"/>
                  <a:pt x="439" y="915"/>
                </a:cubicBezTo>
                <a:cubicBezTo>
                  <a:pt x="440" y="915"/>
                  <a:pt x="441" y="914"/>
                  <a:pt x="442" y="915"/>
                </a:cubicBezTo>
                <a:cubicBezTo>
                  <a:pt x="445" y="915"/>
                  <a:pt x="446" y="918"/>
                  <a:pt x="447" y="920"/>
                </a:cubicBezTo>
                <a:cubicBezTo>
                  <a:pt x="447" y="920"/>
                  <a:pt x="448" y="922"/>
                  <a:pt x="448" y="922"/>
                </a:cubicBezTo>
                <a:cubicBezTo>
                  <a:pt x="450" y="923"/>
                  <a:pt x="449" y="921"/>
                  <a:pt x="449" y="921"/>
                </a:cubicBezTo>
                <a:cubicBezTo>
                  <a:pt x="449" y="918"/>
                  <a:pt x="450" y="918"/>
                  <a:pt x="452" y="918"/>
                </a:cubicBezTo>
                <a:cubicBezTo>
                  <a:pt x="454" y="918"/>
                  <a:pt x="456" y="918"/>
                  <a:pt x="458" y="918"/>
                </a:cubicBezTo>
                <a:cubicBezTo>
                  <a:pt x="460" y="917"/>
                  <a:pt x="461" y="919"/>
                  <a:pt x="463" y="919"/>
                </a:cubicBezTo>
                <a:cubicBezTo>
                  <a:pt x="463" y="919"/>
                  <a:pt x="464" y="918"/>
                  <a:pt x="465" y="917"/>
                </a:cubicBezTo>
                <a:cubicBezTo>
                  <a:pt x="465" y="916"/>
                  <a:pt x="464" y="916"/>
                  <a:pt x="463" y="916"/>
                </a:cubicBezTo>
                <a:cubicBezTo>
                  <a:pt x="462" y="915"/>
                  <a:pt x="461" y="914"/>
                  <a:pt x="461" y="913"/>
                </a:cubicBezTo>
                <a:cubicBezTo>
                  <a:pt x="459" y="910"/>
                  <a:pt x="464" y="913"/>
                  <a:pt x="465" y="913"/>
                </a:cubicBezTo>
                <a:cubicBezTo>
                  <a:pt x="466" y="913"/>
                  <a:pt x="466" y="913"/>
                  <a:pt x="468" y="913"/>
                </a:cubicBezTo>
                <a:cubicBezTo>
                  <a:pt x="470" y="913"/>
                  <a:pt x="472" y="915"/>
                  <a:pt x="473" y="913"/>
                </a:cubicBezTo>
                <a:cubicBezTo>
                  <a:pt x="474" y="912"/>
                  <a:pt x="474" y="911"/>
                  <a:pt x="475" y="910"/>
                </a:cubicBezTo>
                <a:cubicBezTo>
                  <a:pt x="475" y="910"/>
                  <a:pt x="477" y="910"/>
                  <a:pt x="477" y="909"/>
                </a:cubicBezTo>
                <a:cubicBezTo>
                  <a:pt x="478" y="908"/>
                  <a:pt x="477" y="907"/>
                  <a:pt x="478" y="906"/>
                </a:cubicBezTo>
                <a:cubicBezTo>
                  <a:pt x="480" y="906"/>
                  <a:pt x="482" y="906"/>
                  <a:pt x="483" y="907"/>
                </a:cubicBezTo>
                <a:cubicBezTo>
                  <a:pt x="485" y="907"/>
                  <a:pt x="487" y="907"/>
                  <a:pt x="488" y="909"/>
                </a:cubicBezTo>
                <a:cubicBezTo>
                  <a:pt x="488" y="909"/>
                  <a:pt x="488" y="910"/>
                  <a:pt x="489" y="910"/>
                </a:cubicBezTo>
                <a:cubicBezTo>
                  <a:pt x="491" y="910"/>
                  <a:pt x="490" y="909"/>
                  <a:pt x="491" y="909"/>
                </a:cubicBezTo>
                <a:cubicBezTo>
                  <a:pt x="492" y="908"/>
                  <a:pt x="494" y="909"/>
                  <a:pt x="494" y="910"/>
                </a:cubicBezTo>
                <a:cubicBezTo>
                  <a:pt x="495" y="911"/>
                  <a:pt x="495" y="911"/>
                  <a:pt x="496" y="911"/>
                </a:cubicBezTo>
                <a:cubicBezTo>
                  <a:pt x="496" y="912"/>
                  <a:pt x="496" y="912"/>
                  <a:pt x="497" y="913"/>
                </a:cubicBezTo>
                <a:cubicBezTo>
                  <a:pt x="498" y="914"/>
                  <a:pt x="499" y="913"/>
                  <a:pt x="500" y="913"/>
                </a:cubicBezTo>
                <a:cubicBezTo>
                  <a:pt x="501" y="912"/>
                  <a:pt x="501" y="912"/>
                  <a:pt x="503" y="912"/>
                </a:cubicBezTo>
                <a:cubicBezTo>
                  <a:pt x="504" y="912"/>
                  <a:pt x="505" y="912"/>
                  <a:pt x="506" y="911"/>
                </a:cubicBezTo>
                <a:cubicBezTo>
                  <a:pt x="507" y="911"/>
                  <a:pt x="508" y="910"/>
                  <a:pt x="509" y="910"/>
                </a:cubicBezTo>
                <a:cubicBezTo>
                  <a:pt x="512" y="909"/>
                  <a:pt x="516" y="909"/>
                  <a:pt x="519" y="909"/>
                </a:cubicBezTo>
                <a:cubicBezTo>
                  <a:pt x="520" y="910"/>
                  <a:pt x="521" y="910"/>
                  <a:pt x="523" y="911"/>
                </a:cubicBezTo>
                <a:cubicBezTo>
                  <a:pt x="524" y="911"/>
                  <a:pt x="526" y="912"/>
                  <a:pt x="527" y="912"/>
                </a:cubicBezTo>
                <a:cubicBezTo>
                  <a:pt x="530" y="913"/>
                  <a:pt x="532" y="912"/>
                  <a:pt x="535" y="911"/>
                </a:cubicBezTo>
                <a:cubicBezTo>
                  <a:pt x="537" y="911"/>
                  <a:pt x="538" y="910"/>
                  <a:pt x="540" y="909"/>
                </a:cubicBezTo>
                <a:cubicBezTo>
                  <a:pt x="542" y="907"/>
                  <a:pt x="544" y="906"/>
                  <a:pt x="546" y="906"/>
                </a:cubicBezTo>
                <a:cubicBezTo>
                  <a:pt x="548" y="906"/>
                  <a:pt x="550" y="904"/>
                  <a:pt x="552" y="903"/>
                </a:cubicBezTo>
                <a:cubicBezTo>
                  <a:pt x="554" y="901"/>
                  <a:pt x="555" y="900"/>
                  <a:pt x="557" y="899"/>
                </a:cubicBezTo>
                <a:cubicBezTo>
                  <a:pt x="558" y="899"/>
                  <a:pt x="559" y="898"/>
                  <a:pt x="560" y="897"/>
                </a:cubicBezTo>
                <a:cubicBezTo>
                  <a:pt x="562" y="895"/>
                  <a:pt x="561" y="893"/>
                  <a:pt x="562" y="890"/>
                </a:cubicBezTo>
                <a:cubicBezTo>
                  <a:pt x="562" y="889"/>
                  <a:pt x="564" y="889"/>
                  <a:pt x="564" y="888"/>
                </a:cubicBezTo>
                <a:cubicBezTo>
                  <a:pt x="566" y="885"/>
                  <a:pt x="563" y="886"/>
                  <a:pt x="562" y="887"/>
                </a:cubicBezTo>
                <a:cubicBezTo>
                  <a:pt x="561" y="887"/>
                  <a:pt x="561" y="886"/>
                  <a:pt x="560" y="886"/>
                </a:cubicBezTo>
                <a:cubicBezTo>
                  <a:pt x="559" y="886"/>
                  <a:pt x="559" y="886"/>
                  <a:pt x="558" y="887"/>
                </a:cubicBezTo>
                <a:cubicBezTo>
                  <a:pt x="557" y="887"/>
                  <a:pt x="556" y="887"/>
                  <a:pt x="555" y="886"/>
                </a:cubicBezTo>
                <a:cubicBezTo>
                  <a:pt x="554" y="886"/>
                  <a:pt x="553" y="885"/>
                  <a:pt x="553" y="885"/>
                </a:cubicBezTo>
                <a:cubicBezTo>
                  <a:pt x="550" y="884"/>
                  <a:pt x="549" y="885"/>
                  <a:pt x="547" y="885"/>
                </a:cubicBezTo>
                <a:cubicBezTo>
                  <a:pt x="544" y="886"/>
                  <a:pt x="543" y="884"/>
                  <a:pt x="540" y="884"/>
                </a:cubicBezTo>
                <a:cubicBezTo>
                  <a:pt x="538" y="884"/>
                  <a:pt x="536" y="886"/>
                  <a:pt x="534" y="884"/>
                </a:cubicBezTo>
                <a:cubicBezTo>
                  <a:pt x="535" y="883"/>
                  <a:pt x="535" y="884"/>
                  <a:pt x="536" y="883"/>
                </a:cubicBezTo>
                <a:cubicBezTo>
                  <a:pt x="537" y="883"/>
                  <a:pt x="537" y="883"/>
                  <a:pt x="538" y="882"/>
                </a:cubicBezTo>
                <a:cubicBezTo>
                  <a:pt x="540" y="880"/>
                  <a:pt x="542" y="883"/>
                  <a:pt x="544" y="882"/>
                </a:cubicBezTo>
                <a:cubicBezTo>
                  <a:pt x="546" y="882"/>
                  <a:pt x="545" y="881"/>
                  <a:pt x="546" y="880"/>
                </a:cubicBezTo>
                <a:cubicBezTo>
                  <a:pt x="547" y="879"/>
                  <a:pt x="548" y="879"/>
                  <a:pt x="548" y="878"/>
                </a:cubicBezTo>
                <a:cubicBezTo>
                  <a:pt x="549" y="878"/>
                  <a:pt x="549" y="876"/>
                  <a:pt x="548" y="876"/>
                </a:cubicBezTo>
                <a:cubicBezTo>
                  <a:pt x="548" y="875"/>
                  <a:pt x="546" y="876"/>
                  <a:pt x="545" y="877"/>
                </a:cubicBezTo>
                <a:cubicBezTo>
                  <a:pt x="544" y="877"/>
                  <a:pt x="543" y="876"/>
                  <a:pt x="544" y="875"/>
                </a:cubicBezTo>
                <a:cubicBezTo>
                  <a:pt x="545" y="875"/>
                  <a:pt x="546" y="875"/>
                  <a:pt x="546" y="874"/>
                </a:cubicBezTo>
                <a:cubicBezTo>
                  <a:pt x="547" y="873"/>
                  <a:pt x="546" y="873"/>
                  <a:pt x="546" y="872"/>
                </a:cubicBezTo>
                <a:cubicBezTo>
                  <a:pt x="546" y="871"/>
                  <a:pt x="547" y="872"/>
                  <a:pt x="547" y="871"/>
                </a:cubicBezTo>
                <a:cubicBezTo>
                  <a:pt x="548" y="871"/>
                  <a:pt x="549" y="872"/>
                  <a:pt x="550" y="872"/>
                </a:cubicBezTo>
                <a:cubicBezTo>
                  <a:pt x="552" y="871"/>
                  <a:pt x="552" y="871"/>
                  <a:pt x="554" y="872"/>
                </a:cubicBezTo>
                <a:cubicBezTo>
                  <a:pt x="554" y="872"/>
                  <a:pt x="556" y="873"/>
                  <a:pt x="557" y="872"/>
                </a:cubicBezTo>
                <a:cubicBezTo>
                  <a:pt x="557" y="872"/>
                  <a:pt x="557" y="870"/>
                  <a:pt x="557" y="869"/>
                </a:cubicBezTo>
                <a:cubicBezTo>
                  <a:pt x="557" y="868"/>
                  <a:pt x="556" y="867"/>
                  <a:pt x="556" y="866"/>
                </a:cubicBezTo>
                <a:cubicBezTo>
                  <a:pt x="555" y="866"/>
                  <a:pt x="554" y="866"/>
                  <a:pt x="554" y="864"/>
                </a:cubicBezTo>
                <a:cubicBezTo>
                  <a:pt x="556" y="864"/>
                  <a:pt x="557" y="865"/>
                  <a:pt x="559" y="865"/>
                </a:cubicBezTo>
                <a:cubicBezTo>
                  <a:pt x="560" y="866"/>
                  <a:pt x="561" y="864"/>
                  <a:pt x="562" y="863"/>
                </a:cubicBezTo>
                <a:cubicBezTo>
                  <a:pt x="564" y="862"/>
                  <a:pt x="565" y="862"/>
                  <a:pt x="566" y="861"/>
                </a:cubicBezTo>
                <a:cubicBezTo>
                  <a:pt x="569" y="861"/>
                  <a:pt x="570" y="857"/>
                  <a:pt x="570" y="855"/>
                </a:cubicBezTo>
                <a:cubicBezTo>
                  <a:pt x="570" y="854"/>
                  <a:pt x="570" y="853"/>
                  <a:pt x="570" y="852"/>
                </a:cubicBezTo>
                <a:cubicBezTo>
                  <a:pt x="571" y="850"/>
                  <a:pt x="573" y="849"/>
                  <a:pt x="573" y="846"/>
                </a:cubicBezTo>
                <a:cubicBezTo>
                  <a:pt x="573" y="845"/>
                  <a:pt x="572" y="844"/>
                  <a:pt x="572" y="843"/>
                </a:cubicBezTo>
                <a:cubicBezTo>
                  <a:pt x="572" y="842"/>
                  <a:pt x="573" y="841"/>
                  <a:pt x="573" y="840"/>
                </a:cubicBezTo>
                <a:cubicBezTo>
                  <a:pt x="573" y="838"/>
                  <a:pt x="572" y="837"/>
                  <a:pt x="571" y="835"/>
                </a:cubicBezTo>
                <a:cubicBezTo>
                  <a:pt x="570" y="832"/>
                  <a:pt x="566" y="829"/>
                  <a:pt x="563" y="828"/>
                </a:cubicBezTo>
                <a:cubicBezTo>
                  <a:pt x="561" y="827"/>
                  <a:pt x="559" y="826"/>
                  <a:pt x="557" y="825"/>
                </a:cubicBezTo>
                <a:cubicBezTo>
                  <a:pt x="555" y="825"/>
                  <a:pt x="553" y="823"/>
                  <a:pt x="551" y="823"/>
                </a:cubicBezTo>
                <a:cubicBezTo>
                  <a:pt x="550" y="823"/>
                  <a:pt x="548" y="824"/>
                  <a:pt x="546" y="823"/>
                </a:cubicBezTo>
                <a:cubicBezTo>
                  <a:pt x="544" y="823"/>
                  <a:pt x="543" y="822"/>
                  <a:pt x="541" y="823"/>
                </a:cubicBezTo>
                <a:cubicBezTo>
                  <a:pt x="539" y="823"/>
                  <a:pt x="539" y="825"/>
                  <a:pt x="537" y="826"/>
                </a:cubicBezTo>
                <a:cubicBezTo>
                  <a:pt x="535" y="827"/>
                  <a:pt x="533" y="827"/>
                  <a:pt x="531" y="829"/>
                </a:cubicBezTo>
                <a:cubicBezTo>
                  <a:pt x="531" y="830"/>
                  <a:pt x="529" y="832"/>
                  <a:pt x="528" y="832"/>
                </a:cubicBezTo>
                <a:cubicBezTo>
                  <a:pt x="528" y="830"/>
                  <a:pt x="526" y="828"/>
                  <a:pt x="525" y="827"/>
                </a:cubicBezTo>
                <a:cubicBezTo>
                  <a:pt x="524" y="827"/>
                  <a:pt x="519" y="828"/>
                  <a:pt x="521" y="826"/>
                </a:cubicBezTo>
                <a:cubicBezTo>
                  <a:pt x="523" y="826"/>
                  <a:pt x="524" y="824"/>
                  <a:pt x="526" y="823"/>
                </a:cubicBezTo>
                <a:cubicBezTo>
                  <a:pt x="531" y="820"/>
                  <a:pt x="531" y="815"/>
                  <a:pt x="529" y="811"/>
                </a:cubicBezTo>
                <a:cubicBezTo>
                  <a:pt x="528" y="809"/>
                  <a:pt x="525" y="809"/>
                  <a:pt x="524" y="807"/>
                </a:cubicBezTo>
                <a:cubicBezTo>
                  <a:pt x="523" y="805"/>
                  <a:pt x="522" y="804"/>
                  <a:pt x="521" y="802"/>
                </a:cubicBezTo>
                <a:cubicBezTo>
                  <a:pt x="519" y="801"/>
                  <a:pt x="517" y="800"/>
                  <a:pt x="516" y="798"/>
                </a:cubicBezTo>
                <a:cubicBezTo>
                  <a:pt x="515" y="798"/>
                  <a:pt x="515" y="796"/>
                  <a:pt x="514" y="796"/>
                </a:cubicBezTo>
                <a:cubicBezTo>
                  <a:pt x="513" y="795"/>
                  <a:pt x="512" y="794"/>
                  <a:pt x="511" y="794"/>
                </a:cubicBezTo>
                <a:cubicBezTo>
                  <a:pt x="510" y="794"/>
                  <a:pt x="507" y="794"/>
                  <a:pt x="508" y="793"/>
                </a:cubicBezTo>
                <a:cubicBezTo>
                  <a:pt x="509" y="792"/>
                  <a:pt x="511" y="793"/>
                  <a:pt x="512" y="793"/>
                </a:cubicBezTo>
                <a:cubicBezTo>
                  <a:pt x="514" y="793"/>
                  <a:pt x="515" y="794"/>
                  <a:pt x="517" y="796"/>
                </a:cubicBezTo>
                <a:cubicBezTo>
                  <a:pt x="518" y="796"/>
                  <a:pt x="518" y="796"/>
                  <a:pt x="519" y="796"/>
                </a:cubicBezTo>
                <a:cubicBezTo>
                  <a:pt x="521" y="797"/>
                  <a:pt x="521" y="797"/>
                  <a:pt x="522" y="798"/>
                </a:cubicBezTo>
                <a:cubicBezTo>
                  <a:pt x="524" y="800"/>
                  <a:pt x="525" y="797"/>
                  <a:pt x="524" y="796"/>
                </a:cubicBezTo>
                <a:cubicBezTo>
                  <a:pt x="523" y="794"/>
                  <a:pt x="522" y="792"/>
                  <a:pt x="521" y="790"/>
                </a:cubicBezTo>
                <a:cubicBezTo>
                  <a:pt x="521" y="788"/>
                  <a:pt x="520" y="786"/>
                  <a:pt x="519" y="784"/>
                </a:cubicBezTo>
                <a:cubicBezTo>
                  <a:pt x="518" y="782"/>
                  <a:pt x="516" y="780"/>
                  <a:pt x="516" y="778"/>
                </a:cubicBezTo>
                <a:cubicBezTo>
                  <a:pt x="516" y="777"/>
                  <a:pt x="516" y="776"/>
                  <a:pt x="516" y="775"/>
                </a:cubicBezTo>
                <a:cubicBezTo>
                  <a:pt x="514" y="773"/>
                  <a:pt x="512" y="773"/>
                  <a:pt x="511" y="772"/>
                </a:cubicBezTo>
                <a:cubicBezTo>
                  <a:pt x="508" y="771"/>
                  <a:pt x="508" y="769"/>
                  <a:pt x="506" y="767"/>
                </a:cubicBezTo>
                <a:cubicBezTo>
                  <a:pt x="505" y="765"/>
                  <a:pt x="502" y="764"/>
                  <a:pt x="501" y="762"/>
                </a:cubicBezTo>
                <a:cubicBezTo>
                  <a:pt x="500" y="762"/>
                  <a:pt x="500" y="761"/>
                  <a:pt x="500" y="760"/>
                </a:cubicBezTo>
                <a:cubicBezTo>
                  <a:pt x="499" y="759"/>
                  <a:pt x="499" y="759"/>
                  <a:pt x="497" y="759"/>
                </a:cubicBezTo>
                <a:cubicBezTo>
                  <a:pt x="496" y="758"/>
                  <a:pt x="495" y="758"/>
                  <a:pt x="494" y="758"/>
                </a:cubicBezTo>
                <a:cubicBezTo>
                  <a:pt x="493" y="757"/>
                  <a:pt x="493" y="756"/>
                  <a:pt x="492" y="756"/>
                </a:cubicBezTo>
                <a:cubicBezTo>
                  <a:pt x="491" y="756"/>
                  <a:pt x="489" y="756"/>
                  <a:pt x="488" y="755"/>
                </a:cubicBezTo>
                <a:cubicBezTo>
                  <a:pt x="486" y="755"/>
                  <a:pt x="484" y="755"/>
                  <a:pt x="482" y="753"/>
                </a:cubicBezTo>
                <a:cubicBezTo>
                  <a:pt x="481" y="751"/>
                  <a:pt x="481" y="749"/>
                  <a:pt x="480" y="747"/>
                </a:cubicBezTo>
                <a:cubicBezTo>
                  <a:pt x="479" y="745"/>
                  <a:pt x="478" y="744"/>
                  <a:pt x="478" y="743"/>
                </a:cubicBezTo>
                <a:cubicBezTo>
                  <a:pt x="478" y="741"/>
                  <a:pt x="478" y="739"/>
                  <a:pt x="478" y="737"/>
                </a:cubicBezTo>
                <a:cubicBezTo>
                  <a:pt x="477" y="735"/>
                  <a:pt x="476" y="733"/>
                  <a:pt x="475" y="731"/>
                </a:cubicBezTo>
                <a:cubicBezTo>
                  <a:pt x="474" y="728"/>
                  <a:pt x="474" y="726"/>
                  <a:pt x="474" y="723"/>
                </a:cubicBezTo>
                <a:cubicBezTo>
                  <a:pt x="473" y="719"/>
                  <a:pt x="469" y="716"/>
                  <a:pt x="466" y="713"/>
                </a:cubicBezTo>
                <a:cubicBezTo>
                  <a:pt x="465" y="711"/>
                  <a:pt x="464" y="710"/>
                  <a:pt x="462" y="709"/>
                </a:cubicBezTo>
                <a:cubicBezTo>
                  <a:pt x="460" y="708"/>
                  <a:pt x="458" y="707"/>
                  <a:pt x="456" y="707"/>
                </a:cubicBezTo>
                <a:cubicBezTo>
                  <a:pt x="453" y="706"/>
                  <a:pt x="451" y="703"/>
                  <a:pt x="449" y="702"/>
                </a:cubicBezTo>
                <a:cubicBezTo>
                  <a:pt x="446" y="700"/>
                  <a:pt x="442" y="701"/>
                  <a:pt x="439" y="700"/>
                </a:cubicBezTo>
                <a:cubicBezTo>
                  <a:pt x="438" y="700"/>
                  <a:pt x="437" y="700"/>
                  <a:pt x="435" y="700"/>
                </a:cubicBezTo>
                <a:cubicBezTo>
                  <a:pt x="433" y="699"/>
                  <a:pt x="430" y="700"/>
                  <a:pt x="428" y="699"/>
                </a:cubicBezTo>
                <a:cubicBezTo>
                  <a:pt x="427" y="699"/>
                  <a:pt x="426" y="699"/>
                  <a:pt x="425" y="699"/>
                </a:cubicBezTo>
                <a:cubicBezTo>
                  <a:pt x="424" y="699"/>
                  <a:pt x="423" y="699"/>
                  <a:pt x="422" y="699"/>
                </a:cubicBezTo>
                <a:cubicBezTo>
                  <a:pt x="421" y="699"/>
                  <a:pt x="419" y="699"/>
                  <a:pt x="419" y="698"/>
                </a:cubicBezTo>
                <a:cubicBezTo>
                  <a:pt x="417" y="698"/>
                  <a:pt x="418" y="698"/>
                  <a:pt x="419" y="698"/>
                </a:cubicBezTo>
                <a:cubicBezTo>
                  <a:pt x="421" y="698"/>
                  <a:pt x="422" y="698"/>
                  <a:pt x="424" y="697"/>
                </a:cubicBezTo>
                <a:cubicBezTo>
                  <a:pt x="426" y="696"/>
                  <a:pt x="428" y="696"/>
                  <a:pt x="430" y="695"/>
                </a:cubicBezTo>
                <a:cubicBezTo>
                  <a:pt x="432" y="693"/>
                  <a:pt x="431" y="691"/>
                  <a:pt x="434" y="691"/>
                </a:cubicBezTo>
                <a:cubicBezTo>
                  <a:pt x="436" y="691"/>
                  <a:pt x="439" y="693"/>
                  <a:pt x="440" y="691"/>
                </a:cubicBezTo>
                <a:cubicBezTo>
                  <a:pt x="440" y="690"/>
                  <a:pt x="440" y="690"/>
                  <a:pt x="440" y="689"/>
                </a:cubicBezTo>
                <a:cubicBezTo>
                  <a:pt x="440" y="689"/>
                  <a:pt x="440" y="688"/>
                  <a:pt x="440" y="687"/>
                </a:cubicBezTo>
                <a:cubicBezTo>
                  <a:pt x="440" y="686"/>
                  <a:pt x="440" y="685"/>
                  <a:pt x="439" y="684"/>
                </a:cubicBezTo>
                <a:cubicBezTo>
                  <a:pt x="439" y="683"/>
                  <a:pt x="438" y="682"/>
                  <a:pt x="437" y="682"/>
                </a:cubicBezTo>
                <a:cubicBezTo>
                  <a:pt x="436" y="682"/>
                  <a:pt x="433" y="683"/>
                  <a:pt x="432" y="682"/>
                </a:cubicBezTo>
                <a:cubicBezTo>
                  <a:pt x="433" y="681"/>
                  <a:pt x="436" y="681"/>
                  <a:pt x="437" y="681"/>
                </a:cubicBezTo>
                <a:cubicBezTo>
                  <a:pt x="438" y="680"/>
                  <a:pt x="439" y="680"/>
                  <a:pt x="440" y="679"/>
                </a:cubicBezTo>
                <a:cubicBezTo>
                  <a:pt x="441" y="678"/>
                  <a:pt x="442" y="678"/>
                  <a:pt x="443" y="677"/>
                </a:cubicBezTo>
                <a:cubicBezTo>
                  <a:pt x="444" y="676"/>
                  <a:pt x="444" y="675"/>
                  <a:pt x="445" y="673"/>
                </a:cubicBezTo>
                <a:cubicBezTo>
                  <a:pt x="445" y="671"/>
                  <a:pt x="448" y="669"/>
                  <a:pt x="450" y="668"/>
                </a:cubicBezTo>
                <a:cubicBezTo>
                  <a:pt x="452" y="667"/>
                  <a:pt x="453" y="665"/>
                  <a:pt x="454" y="663"/>
                </a:cubicBezTo>
                <a:cubicBezTo>
                  <a:pt x="455" y="661"/>
                  <a:pt x="455" y="659"/>
                  <a:pt x="457" y="657"/>
                </a:cubicBezTo>
                <a:cubicBezTo>
                  <a:pt x="458" y="655"/>
                  <a:pt x="460" y="654"/>
                  <a:pt x="460" y="652"/>
                </a:cubicBezTo>
                <a:cubicBezTo>
                  <a:pt x="461" y="650"/>
                  <a:pt x="460" y="648"/>
                  <a:pt x="461" y="646"/>
                </a:cubicBezTo>
                <a:cubicBezTo>
                  <a:pt x="462" y="645"/>
                  <a:pt x="463" y="645"/>
                  <a:pt x="464" y="643"/>
                </a:cubicBezTo>
                <a:cubicBezTo>
                  <a:pt x="464" y="642"/>
                  <a:pt x="464" y="641"/>
                  <a:pt x="464" y="640"/>
                </a:cubicBezTo>
                <a:cubicBezTo>
                  <a:pt x="465" y="639"/>
                  <a:pt x="466" y="639"/>
                  <a:pt x="466" y="638"/>
                </a:cubicBezTo>
                <a:cubicBezTo>
                  <a:pt x="468" y="637"/>
                  <a:pt x="469" y="634"/>
                  <a:pt x="467" y="632"/>
                </a:cubicBezTo>
                <a:cubicBezTo>
                  <a:pt x="466" y="631"/>
                  <a:pt x="464" y="630"/>
                  <a:pt x="462" y="631"/>
                </a:cubicBezTo>
                <a:cubicBezTo>
                  <a:pt x="460" y="631"/>
                  <a:pt x="458" y="631"/>
                  <a:pt x="456" y="631"/>
                </a:cubicBezTo>
                <a:cubicBezTo>
                  <a:pt x="455" y="631"/>
                  <a:pt x="454" y="631"/>
                  <a:pt x="453" y="631"/>
                </a:cubicBezTo>
                <a:cubicBezTo>
                  <a:pt x="452" y="631"/>
                  <a:pt x="451" y="630"/>
                  <a:pt x="450" y="630"/>
                </a:cubicBezTo>
                <a:cubicBezTo>
                  <a:pt x="448" y="629"/>
                  <a:pt x="446" y="630"/>
                  <a:pt x="443" y="630"/>
                </a:cubicBezTo>
                <a:cubicBezTo>
                  <a:pt x="441" y="630"/>
                  <a:pt x="439" y="628"/>
                  <a:pt x="437" y="629"/>
                </a:cubicBezTo>
                <a:cubicBezTo>
                  <a:pt x="433" y="629"/>
                  <a:pt x="429" y="626"/>
                  <a:pt x="425" y="627"/>
                </a:cubicBezTo>
                <a:cubicBezTo>
                  <a:pt x="423" y="627"/>
                  <a:pt x="421" y="627"/>
                  <a:pt x="419" y="628"/>
                </a:cubicBezTo>
                <a:cubicBezTo>
                  <a:pt x="416" y="629"/>
                  <a:pt x="414" y="628"/>
                  <a:pt x="412" y="629"/>
                </a:cubicBezTo>
                <a:cubicBezTo>
                  <a:pt x="410" y="630"/>
                  <a:pt x="408" y="631"/>
                  <a:pt x="406" y="631"/>
                </a:cubicBezTo>
                <a:cubicBezTo>
                  <a:pt x="405" y="631"/>
                  <a:pt x="404" y="631"/>
                  <a:pt x="403" y="631"/>
                </a:cubicBezTo>
                <a:cubicBezTo>
                  <a:pt x="402" y="631"/>
                  <a:pt x="402" y="632"/>
                  <a:pt x="401" y="633"/>
                </a:cubicBezTo>
                <a:cubicBezTo>
                  <a:pt x="400" y="634"/>
                  <a:pt x="400" y="634"/>
                  <a:pt x="399" y="634"/>
                </a:cubicBezTo>
                <a:cubicBezTo>
                  <a:pt x="397" y="635"/>
                  <a:pt x="397" y="635"/>
                  <a:pt x="396" y="635"/>
                </a:cubicBezTo>
                <a:cubicBezTo>
                  <a:pt x="395" y="636"/>
                  <a:pt x="393" y="636"/>
                  <a:pt x="393" y="635"/>
                </a:cubicBezTo>
                <a:cubicBezTo>
                  <a:pt x="393" y="634"/>
                  <a:pt x="394" y="633"/>
                  <a:pt x="395" y="633"/>
                </a:cubicBezTo>
                <a:cubicBezTo>
                  <a:pt x="395" y="632"/>
                  <a:pt x="396" y="632"/>
                  <a:pt x="396" y="631"/>
                </a:cubicBezTo>
                <a:cubicBezTo>
                  <a:pt x="396" y="631"/>
                  <a:pt x="395" y="631"/>
                  <a:pt x="395" y="630"/>
                </a:cubicBezTo>
                <a:cubicBezTo>
                  <a:pt x="395" y="629"/>
                  <a:pt x="396" y="629"/>
                  <a:pt x="397" y="629"/>
                </a:cubicBezTo>
                <a:cubicBezTo>
                  <a:pt x="397" y="629"/>
                  <a:pt x="397" y="629"/>
                  <a:pt x="398" y="628"/>
                </a:cubicBezTo>
                <a:cubicBezTo>
                  <a:pt x="399" y="627"/>
                  <a:pt x="399" y="626"/>
                  <a:pt x="401" y="627"/>
                </a:cubicBezTo>
                <a:cubicBezTo>
                  <a:pt x="404" y="628"/>
                  <a:pt x="403" y="626"/>
                  <a:pt x="405" y="624"/>
                </a:cubicBezTo>
                <a:cubicBezTo>
                  <a:pt x="405" y="624"/>
                  <a:pt x="407" y="623"/>
                  <a:pt x="406" y="622"/>
                </a:cubicBezTo>
                <a:cubicBezTo>
                  <a:pt x="406" y="622"/>
                  <a:pt x="404" y="623"/>
                  <a:pt x="403" y="623"/>
                </a:cubicBezTo>
                <a:cubicBezTo>
                  <a:pt x="402" y="622"/>
                  <a:pt x="401" y="622"/>
                  <a:pt x="400" y="622"/>
                </a:cubicBezTo>
                <a:cubicBezTo>
                  <a:pt x="400" y="622"/>
                  <a:pt x="398" y="622"/>
                  <a:pt x="398" y="621"/>
                </a:cubicBezTo>
                <a:cubicBezTo>
                  <a:pt x="399" y="621"/>
                  <a:pt x="400" y="622"/>
                  <a:pt x="401" y="620"/>
                </a:cubicBezTo>
                <a:cubicBezTo>
                  <a:pt x="402" y="619"/>
                  <a:pt x="401" y="619"/>
                  <a:pt x="400" y="618"/>
                </a:cubicBezTo>
                <a:cubicBezTo>
                  <a:pt x="400" y="618"/>
                  <a:pt x="400" y="617"/>
                  <a:pt x="400" y="617"/>
                </a:cubicBezTo>
                <a:cubicBezTo>
                  <a:pt x="402" y="617"/>
                  <a:pt x="402" y="616"/>
                  <a:pt x="404" y="615"/>
                </a:cubicBezTo>
                <a:cubicBezTo>
                  <a:pt x="405" y="614"/>
                  <a:pt x="407" y="613"/>
                  <a:pt x="409" y="612"/>
                </a:cubicBezTo>
                <a:cubicBezTo>
                  <a:pt x="411" y="611"/>
                  <a:pt x="412" y="609"/>
                  <a:pt x="414" y="608"/>
                </a:cubicBezTo>
                <a:cubicBezTo>
                  <a:pt x="415" y="608"/>
                  <a:pt x="416" y="608"/>
                  <a:pt x="417" y="607"/>
                </a:cubicBezTo>
                <a:cubicBezTo>
                  <a:pt x="418" y="606"/>
                  <a:pt x="418" y="606"/>
                  <a:pt x="419" y="605"/>
                </a:cubicBezTo>
                <a:cubicBezTo>
                  <a:pt x="420" y="603"/>
                  <a:pt x="422" y="603"/>
                  <a:pt x="424" y="602"/>
                </a:cubicBezTo>
                <a:cubicBezTo>
                  <a:pt x="426" y="601"/>
                  <a:pt x="426" y="599"/>
                  <a:pt x="427" y="597"/>
                </a:cubicBezTo>
                <a:cubicBezTo>
                  <a:pt x="428" y="596"/>
                  <a:pt x="431" y="595"/>
                  <a:pt x="430" y="593"/>
                </a:cubicBezTo>
                <a:cubicBezTo>
                  <a:pt x="430" y="593"/>
                  <a:pt x="429" y="592"/>
                  <a:pt x="429" y="591"/>
                </a:cubicBezTo>
                <a:cubicBezTo>
                  <a:pt x="430" y="590"/>
                  <a:pt x="431" y="590"/>
                  <a:pt x="431" y="590"/>
                </a:cubicBezTo>
                <a:cubicBezTo>
                  <a:pt x="433" y="589"/>
                  <a:pt x="433" y="586"/>
                  <a:pt x="431" y="587"/>
                </a:cubicBezTo>
                <a:cubicBezTo>
                  <a:pt x="430" y="587"/>
                  <a:pt x="429" y="588"/>
                  <a:pt x="428" y="588"/>
                </a:cubicBezTo>
                <a:cubicBezTo>
                  <a:pt x="427" y="587"/>
                  <a:pt x="427" y="586"/>
                  <a:pt x="426" y="586"/>
                </a:cubicBezTo>
                <a:cubicBezTo>
                  <a:pt x="425" y="586"/>
                  <a:pt x="424" y="587"/>
                  <a:pt x="423" y="586"/>
                </a:cubicBezTo>
                <a:cubicBezTo>
                  <a:pt x="422" y="586"/>
                  <a:pt x="422" y="584"/>
                  <a:pt x="421" y="585"/>
                </a:cubicBezTo>
                <a:cubicBezTo>
                  <a:pt x="419" y="585"/>
                  <a:pt x="418" y="588"/>
                  <a:pt x="416" y="588"/>
                </a:cubicBezTo>
                <a:cubicBezTo>
                  <a:pt x="415" y="588"/>
                  <a:pt x="414" y="587"/>
                  <a:pt x="413" y="588"/>
                </a:cubicBezTo>
                <a:cubicBezTo>
                  <a:pt x="411" y="588"/>
                  <a:pt x="410" y="589"/>
                  <a:pt x="409" y="590"/>
                </a:cubicBezTo>
                <a:cubicBezTo>
                  <a:pt x="408" y="591"/>
                  <a:pt x="406" y="591"/>
                  <a:pt x="404" y="591"/>
                </a:cubicBezTo>
                <a:cubicBezTo>
                  <a:pt x="403" y="591"/>
                  <a:pt x="402" y="590"/>
                  <a:pt x="401" y="590"/>
                </a:cubicBezTo>
                <a:cubicBezTo>
                  <a:pt x="399" y="590"/>
                  <a:pt x="399" y="591"/>
                  <a:pt x="398" y="592"/>
                </a:cubicBezTo>
                <a:cubicBezTo>
                  <a:pt x="396" y="593"/>
                  <a:pt x="396" y="592"/>
                  <a:pt x="395" y="591"/>
                </a:cubicBezTo>
                <a:cubicBezTo>
                  <a:pt x="394" y="591"/>
                  <a:pt x="393" y="591"/>
                  <a:pt x="393" y="592"/>
                </a:cubicBezTo>
                <a:cubicBezTo>
                  <a:pt x="392" y="593"/>
                  <a:pt x="391" y="594"/>
                  <a:pt x="390" y="593"/>
                </a:cubicBezTo>
                <a:cubicBezTo>
                  <a:pt x="389" y="593"/>
                  <a:pt x="389" y="592"/>
                  <a:pt x="389" y="592"/>
                </a:cubicBezTo>
                <a:cubicBezTo>
                  <a:pt x="389" y="591"/>
                  <a:pt x="389" y="591"/>
                  <a:pt x="389" y="590"/>
                </a:cubicBezTo>
                <a:cubicBezTo>
                  <a:pt x="388" y="589"/>
                  <a:pt x="385" y="589"/>
                  <a:pt x="384" y="590"/>
                </a:cubicBezTo>
                <a:cubicBezTo>
                  <a:pt x="383" y="591"/>
                  <a:pt x="383" y="592"/>
                  <a:pt x="382" y="593"/>
                </a:cubicBezTo>
                <a:cubicBezTo>
                  <a:pt x="381" y="595"/>
                  <a:pt x="380" y="593"/>
                  <a:pt x="380" y="592"/>
                </a:cubicBezTo>
                <a:cubicBezTo>
                  <a:pt x="379" y="591"/>
                  <a:pt x="382" y="587"/>
                  <a:pt x="378" y="588"/>
                </a:cubicBezTo>
                <a:cubicBezTo>
                  <a:pt x="377" y="588"/>
                  <a:pt x="377" y="590"/>
                  <a:pt x="376" y="590"/>
                </a:cubicBezTo>
                <a:cubicBezTo>
                  <a:pt x="374" y="591"/>
                  <a:pt x="375" y="587"/>
                  <a:pt x="373" y="587"/>
                </a:cubicBezTo>
                <a:cubicBezTo>
                  <a:pt x="372" y="586"/>
                  <a:pt x="371" y="588"/>
                  <a:pt x="371" y="588"/>
                </a:cubicBezTo>
                <a:cubicBezTo>
                  <a:pt x="370" y="590"/>
                  <a:pt x="370" y="590"/>
                  <a:pt x="369" y="591"/>
                </a:cubicBezTo>
                <a:cubicBezTo>
                  <a:pt x="368" y="591"/>
                  <a:pt x="367" y="592"/>
                  <a:pt x="367" y="593"/>
                </a:cubicBezTo>
                <a:cubicBezTo>
                  <a:pt x="368" y="594"/>
                  <a:pt x="369" y="594"/>
                  <a:pt x="368" y="596"/>
                </a:cubicBezTo>
                <a:cubicBezTo>
                  <a:pt x="368" y="597"/>
                  <a:pt x="368" y="598"/>
                  <a:pt x="368" y="599"/>
                </a:cubicBezTo>
                <a:cubicBezTo>
                  <a:pt x="368" y="600"/>
                  <a:pt x="372" y="602"/>
                  <a:pt x="369" y="604"/>
                </a:cubicBezTo>
                <a:cubicBezTo>
                  <a:pt x="368" y="604"/>
                  <a:pt x="367" y="603"/>
                  <a:pt x="366" y="603"/>
                </a:cubicBezTo>
                <a:cubicBezTo>
                  <a:pt x="364" y="604"/>
                  <a:pt x="364" y="604"/>
                  <a:pt x="362" y="603"/>
                </a:cubicBezTo>
                <a:cubicBezTo>
                  <a:pt x="361" y="602"/>
                  <a:pt x="360" y="602"/>
                  <a:pt x="360" y="604"/>
                </a:cubicBezTo>
                <a:cubicBezTo>
                  <a:pt x="360" y="604"/>
                  <a:pt x="361" y="606"/>
                  <a:pt x="362" y="606"/>
                </a:cubicBezTo>
                <a:cubicBezTo>
                  <a:pt x="362" y="607"/>
                  <a:pt x="364" y="606"/>
                  <a:pt x="364" y="607"/>
                </a:cubicBezTo>
                <a:cubicBezTo>
                  <a:pt x="365" y="609"/>
                  <a:pt x="363" y="612"/>
                  <a:pt x="361" y="611"/>
                </a:cubicBezTo>
                <a:cubicBezTo>
                  <a:pt x="360" y="610"/>
                  <a:pt x="359" y="609"/>
                  <a:pt x="358" y="610"/>
                </a:cubicBezTo>
                <a:cubicBezTo>
                  <a:pt x="357" y="610"/>
                  <a:pt x="357" y="611"/>
                  <a:pt x="358" y="612"/>
                </a:cubicBezTo>
                <a:cubicBezTo>
                  <a:pt x="359" y="613"/>
                  <a:pt x="360" y="613"/>
                  <a:pt x="361" y="614"/>
                </a:cubicBezTo>
                <a:cubicBezTo>
                  <a:pt x="362" y="615"/>
                  <a:pt x="361" y="616"/>
                  <a:pt x="363" y="616"/>
                </a:cubicBezTo>
                <a:cubicBezTo>
                  <a:pt x="364" y="616"/>
                  <a:pt x="369" y="617"/>
                  <a:pt x="366" y="619"/>
                </a:cubicBezTo>
                <a:cubicBezTo>
                  <a:pt x="364" y="621"/>
                  <a:pt x="364" y="617"/>
                  <a:pt x="361" y="618"/>
                </a:cubicBezTo>
                <a:cubicBezTo>
                  <a:pt x="362" y="619"/>
                  <a:pt x="360" y="619"/>
                  <a:pt x="359" y="620"/>
                </a:cubicBezTo>
                <a:cubicBezTo>
                  <a:pt x="358" y="621"/>
                  <a:pt x="357" y="621"/>
                  <a:pt x="356" y="620"/>
                </a:cubicBezTo>
                <a:cubicBezTo>
                  <a:pt x="355" y="619"/>
                  <a:pt x="356" y="618"/>
                  <a:pt x="355" y="618"/>
                </a:cubicBezTo>
                <a:cubicBezTo>
                  <a:pt x="353" y="617"/>
                  <a:pt x="354" y="619"/>
                  <a:pt x="353" y="620"/>
                </a:cubicBezTo>
                <a:cubicBezTo>
                  <a:pt x="353" y="621"/>
                  <a:pt x="352" y="621"/>
                  <a:pt x="351" y="621"/>
                </a:cubicBezTo>
                <a:cubicBezTo>
                  <a:pt x="350" y="620"/>
                  <a:pt x="350" y="619"/>
                  <a:pt x="349" y="620"/>
                </a:cubicBezTo>
                <a:cubicBezTo>
                  <a:pt x="347" y="621"/>
                  <a:pt x="349" y="624"/>
                  <a:pt x="348" y="626"/>
                </a:cubicBezTo>
                <a:cubicBezTo>
                  <a:pt x="348" y="627"/>
                  <a:pt x="348" y="628"/>
                  <a:pt x="349" y="628"/>
                </a:cubicBezTo>
                <a:cubicBezTo>
                  <a:pt x="350" y="629"/>
                  <a:pt x="351" y="629"/>
                  <a:pt x="352" y="629"/>
                </a:cubicBezTo>
                <a:cubicBezTo>
                  <a:pt x="352" y="630"/>
                  <a:pt x="352" y="631"/>
                  <a:pt x="352" y="632"/>
                </a:cubicBezTo>
                <a:cubicBezTo>
                  <a:pt x="353" y="633"/>
                  <a:pt x="355" y="632"/>
                  <a:pt x="355" y="633"/>
                </a:cubicBezTo>
                <a:cubicBezTo>
                  <a:pt x="356" y="634"/>
                  <a:pt x="356" y="635"/>
                  <a:pt x="355" y="636"/>
                </a:cubicBezTo>
                <a:cubicBezTo>
                  <a:pt x="353" y="636"/>
                  <a:pt x="353" y="635"/>
                  <a:pt x="352" y="634"/>
                </a:cubicBezTo>
                <a:cubicBezTo>
                  <a:pt x="351" y="634"/>
                  <a:pt x="350" y="634"/>
                  <a:pt x="349" y="633"/>
                </a:cubicBezTo>
                <a:cubicBezTo>
                  <a:pt x="349" y="632"/>
                  <a:pt x="349" y="631"/>
                  <a:pt x="347" y="631"/>
                </a:cubicBezTo>
                <a:cubicBezTo>
                  <a:pt x="346" y="631"/>
                  <a:pt x="346" y="635"/>
                  <a:pt x="346" y="635"/>
                </a:cubicBezTo>
                <a:cubicBezTo>
                  <a:pt x="347" y="638"/>
                  <a:pt x="349" y="637"/>
                  <a:pt x="350" y="639"/>
                </a:cubicBezTo>
                <a:close/>
                <a:moveTo>
                  <a:pt x="388" y="813"/>
                </a:moveTo>
                <a:cubicBezTo>
                  <a:pt x="389" y="814"/>
                  <a:pt x="389" y="814"/>
                  <a:pt x="390" y="815"/>
                </a:cubicBezTo>
                <a:cubicBezTo>
                  <a:pt x="390" y="815"/>
                  <a:pt x="390" y="817"/>
                  <a:pt x="391" y="817"/>
                </a:cubicBezTo>
                <a:cubicBezTo>
                  <a:pt x="392" y="818"/>
                  <a:pt x="394" y="815"/>
                  <a:pt x="395" y="814"/>
                </a:cubicBezTo>
                <a:cubicBezTo>
                  <a:pt x="396" y="814"/>
                  <a:pt x="398" y="813"/>
                  <a:pt x="399" y="812"/>
                </a:cubicBezTo>
                <a:cubicBezTo>
                  <a:pt x="401" y="810"/>
                  <a:pt x="399" y="810"/>
                  <a:pt x="397" y="810"/>
                </a:cubicBezTo>
                <a:cubicBezTo>
                  <a:pt x="395" y="810"/>
                  <a:pt x="395" y="809"/>
                  <a:pt x="394" y="807"/>
                </a:cubicBezTo>
                <a:cubicBezTo>
                  <a:pt x="393" y="805"/>
                  <a:pt x="391" y="804"/>
                  <a:pt x="389" y="805"/>
                </a:cubicBezTo>
                <a:cubicBezTo>
                  <a:pt x="388" y="805"/>
                  <a:pt x="387" y="805"/>
                  <a:pt x="387" y="806"/>
                </a:cubicBezTo>
                <a:cubicBezTo>
                  <a:pt x="385" y="806"/>
                  <a:pt x="386" y="807"/>
                  <a:pt x="387" y="808"/>
                </a:cubicBezTo>
                <a:cubicBezTo>
                  <a:pt x="387" y="810"/>
                  <a:pt x="386" y="812"/>
                  <a:pt x="388" y="813"/>
                </a:cubicBezTo>
                <a:close/>
                <a:moveTo>
                  <a:pt x="336" y="714"/>
                </a:moveTo>
                <a:cubicBezTo>
                  <a:pt x="335" y="715"/>
                  <a:pt x="334" y="716"/>
                  <a:pt x="334" y="717"/>
                </a:cubicBezTo>
                <a:cubicBezTo>
                  <a:pt x="335" y="719"/>
                  <a:pt x="338" y="716"/>
                  <a:pt x="339" y="715"/>
                </a:cubicBezTo>
                <a:cubicBezTo>
                  <a:pt x="340" y="714"/>
                  <a:pt x="343" y="714"/>
                  <a:pt x="342" y="711"/>
                </a:cubicBezTo>
                <a:cubicBezTo>
                  <a:pt x="342" y="710"/>
                  <a:pt x="342" y="709"/>
                  <a:pt x="341" y="708"/>
                </a:cubicBezTo>
                <a:cubicBezTo>
                  <a:pt x="341" y="707"/>
                  <a:pt x="341" y="706"/>
                  <a:pt x="340" y="706"/>
                </a:cubicBezTo>
                <a:cubicBezTo>
                  <a:pt x="340" y="705"/>
                  <a:pt x="340" y="702"/>
                  <a:pt x="338" y="703"/>
                </a:cubicBezTo>
                <a:cubicBezTo>
                  <a:pt x="337" y="703"/>
                  <a:pt x="337" y="705"/>
                  <a:pt x="335" y="705"/>
                </a:cubicBezTo>
                <a:cubicBezTo>
                  <a:pt x="335" y="705"/>
                  <a:pt x="334" y="704"/>
                  <a:pt x="334" y="704"/>
                </a:cubicBezTo>
                <a:cubicBezTo>
                  <a:pt x="333" y="704"/>
                  <a:pt x="333" y="705"/>
                  <a:pt x="332" y="705"/>
                </a:cubicBezTo>
                <a:cubicBezTo>
                  <a:pt x="332" y="705"/>
                  <a:pt x="329" y="709"/>
                  <a:pt x="330" y="710"/>
                </a:cubicBezTo>
                <a:cubicBezTo>
                  <a:pt x="330" y="710"/>
                  <a:pt x="331" y="709"/>
                  <a:pt x="331" y="709"/>
                </a:cubicBezTo>
                <a:cubicBezTo>
                  <a:pt x="332" y="709"/>
                  <a:pt x="332" y="709"/>
                  <a:pt x="333" y="709"/>
                </a:cubicBezTo>
                <a:cubicBezTo>
                  <a:pt x="334" y="709"/>
                  <a:pt x="334" y="709"/>
                  <a:pt x="334" y="709"/>
                </a:cubicBezTo>
                <a:cubicBezTo>
                  <a:pt x="335" y="709"/>
                  <a:pt x="335" y="709"/>
                  <a:pt x="336" y="709"/>
                </a:cubicBezTo>
                <a:cubicBezTo>
                  <a:pt x="337" y="709"/>
                  <a:pt x="336" y="711"/>
                  <a:pt x="336" y="712"/>
                </a:cubicBezTo>
                <a:cubicBezTo>
                  <a:pt x="336" y="713"/>
                  <a:pt x="336" y="713"/>
                  <a:pt x="336" y="714"/>
                </a:cubicBezTo>
                <a:close/>
                <a:moveTo>
                  <a:pt x="351" y="685"/>
                </a:moveTo>
                <a:cubicBezTo>
                  <a:pt x="352" y="685"/>
                  <a:pt x="352" y="687"/>
                  <a:pt x="353" y="685"/>
                </a:cubicBezTo>
                <a:cubicBezTo>
                  <a:pt x="353" y="684"/>
                  <a:pt x="353" y="683"/>
                  <a:pt x="353" y="682"/>
                </a:cubicBezTo>
                <a:cubicBezTo>
                  <a:pt x="353" y="681"/>
                  <a:pt x="352" y="680"/>
                  <a:pt x="351" y="680"/>
                </a:cubicBezTo>
                <a:cubicBezTo>
                  <a:pt x="350" y="680"/>
                  <a:pt x="350" y="680"/>
                  <a:pt x="349" y="679"/>
                </a:cubicBezTo>
                <a:cubicBezTo>
                  <a:pt x="348" y="678"/>
                  <a:pt x="347" y="678"/>
                  <a:pt x="346" y="678"/>
                </a:cubicBezTo>
                <a:cubicBezTo>
                  <a:pt x="344" y="677"/>
                  <a:pt x="343" y="675"/>
                  <a:pt x="342" y="674"/>
                </a:cubicBezTo>
                <a:cubicBezTo>
                  <a:pt x="342" y="673"/>
                  <a:pt x="342" y="672"/>
                  <a:pt x="341" y="672"/>
                </a:cubicBezTo>
                <a:cubicBezTo>
                  <a:pt x="339" y="671"/>
                  <a:pt x="337" y="672"/>
                  <a:pt x="335" y="673"/>
                </a:cubicBezTo>
                <a:cubicBezTo>
                  <a:pt x="335" y="673"/>
                  <a:pt x="334" y="673"/>
                  <a:pt x="334" y="674"/>
                </a:cubicBezTo>
                <a:cubicBezTo>
                  <a:pt x="334" y="674"/>
                  <a:pt x="333" y="675"/>
                  <a:pt x="333" y="675"/>
                </a:cubicBezTo>
                <a:cubicBezTo>
                  <a:pt x="333" y="676"/>
                  <a:pt x="335" y="676"/>
                  <a:pt x="336" y="676"/>
                </a:cubicBezTo>
                <a:cubicBezTo>
                  <a:pt x="337" y="677"/>
                  <a:pt x="337" y="679"/>
                  <a:pt x="339" y="679"/>
                </a:cubicBezTo>
                <a:cubicBezTo>
                  <a:pt x="340" y="680"/>
                  <a:pt x="342" y="678"/>
                  <a:pt x="343" y="679"/>
                </a:cubicBezTo>
                <a:cubicBezTo>
                  <a:pt x="344" y="681"/>
                  <a:pt x="340" y="682"/>
                  <a:pt x="344" y="682"/>
                </a:cubicBezTo>
                <a:cubicBezTo>
                  <a:pt x="344" y="684"/>
                  <a:pt x="342" y="684"/>
                  <a:pt x="341" y="684"/>
                </a:cubicBezTo>
                <a:cubicBezTo>
                  <a:pt x="340" y="684"/>
                  <a:pt x="339" y="685"/>
                  <a:pt x="338" y="685"/>
                </a:cubicBezTo>
                <a:cubicBezTo>
                  <a:pt x="337" y="686"/>
                  <a:pt x="337" y="686"/>
                  <a:pt x="336" y="686"/>
                </a:cubicBezTo>
                <a:cubicBezTo>
                  <a:pt x="335" y="686"/>
                  <a:pt x="335" y="685"/>
                  <a:pt x="334" y="685"/>
                </a:cubicBezTo>
                <a:cubicBezTo>
                  <a:pt x="333" y="686"/>
                  <a:pt x="334" y="687"/>
                  <a:pt x="334" y="688"/>
                </a:cubicBezTo>
                <a:cubicBezTo>
                  <a:pt x="337" y="689"/>
                  <a:pt x="338" y="687"/>
                  <a:pt x="340" y="687"/>
                </a:cubicBezTo>
                <a:cubicBezTo>
                  <a:pt x="341" y="686"/>
                  <a:pt x="341" y="686"/>
                  <a:pt x="342" y="686"/>
                </a:cubicBezTo>
                <a:cubicBezTo>
                  <a:pt x="343" y="686"/>
                  <a:pt x="344" y="686"/>
                  <a:pt x="345" y="686"/>
                </a:cubicBezTo>
                <a:cubicBezTo>
                  <a:pt x="347" y="686"/>
                  <a:pt x="347" y="686"/>
                  <a:pt x="348" y="686"/>
                </a:cubicBezTo>
                <a:cubicBezTo>
                  <a:pt x="349" y="687"/>
                  <a:pt x="350" y="687"/>
                  <a:pt x="350" y="686"/>
                </a:cubicBezTo>
                <a:cubicBezTo>
                  <a:pt x="350" y="686"/>
                  <a:pt x="349" y="684"/>
                  <a:pt x="351" y="685"/>
                </a:cubicBezTo>
                <a:close/>
                <a:moveTo>
                  <a:pt x="371" y="711"/>
                </a:moveTo>
                <a:cubicBezTo>
                  <a:pt x="371" y="710"/>
                  <a:pt x="371" y="706"/>
                  <a:pt x="369" y="706"/>
                </a:cubicBezTo>
                <a:cubicBezTo>
                  <a:pt x="367" y="705"/>
                  <a:pt x="369" y="707"/>
                  <a:pt x="369" y="708"/>
                </a:cubicBezTo>
                <a:cubicBezTo>
                  <a:pt x="369" y="709"/>
                  <a:pt x="370" y="711"/>
                  <a:pt x="371" y="711"/>
                </a:cubicBezTo>
                <a:close/>
                <a:moveTo>
                  <a:pt x="455" y="970"/>
                </a:moveTo>
                <a:cubicBezTo>
                  <a:pt x="454" y="970"/>
                  <a:pt x="453" y="972"/>
                  <a:pt x="455" y="972"/>
                </a:cubicBezTo>
                <a:cubicBezTo>
                  <a:pt x="456" y="972"/>
                  <a:pt x="456" y="972"/>
                  <a:pt x="457" y="973"/>
                </a:cubicBezTo>
                <a:cubicBezTo>
                  <a:pt x="458" y="973"/>
                  <a:pt x="457" y="975"/>
                  <a:pt x="458" y="974"/>
                </a:cubicBezTo>
                <a:cubicBezTo>
                  <a:pt x="459" y="974"/>
                  <a:pt x="460" y="971"/>
                  <a:pt x="460" y="970"/>
                </a:cubicBezTo>
                <a:cubicBezTo>
                  <a:pt x="459" y="969"/>
                  <a:pt x="456" y="969"/>
                  <a:pt x="455" y="970"/>
                </a:cubicBezTo>
                <a:close/>
                <a:moveTo>
                  <a:pt x="488" y="916"/>
                </a:moveTo>
                <a:cubicBezTo>
                  <a:pt x="489" y="916"/>
                  <a:pt x="491" y="916"/>
                  <a:pt x="490" y="915"/>
                </a:cubicBezTo>
                <a:cubicBezTo>
                  <a:pt x="489" y="914"/>
                  <a:pt x="488" y="914"/>
                  <a:pt x="487" y="914"/>
                </a:cubicBezTo>
                <a:cubicBezTo>
                  <a:pt x="487" y="913"/>
                  <a:pt x="486" y="913"/>
                  <a:pt x="486" y="913"/>
                </a:cubicBezTo>
                <a:cubicBezTo>
                  <a:pt x="485" y="913"/>
                  <a:pt x="485" y="913"/>
                  <a:pt x="484" y="913"/>
                </a:cubicBezTo>
                <a:cubicBezTo>
                  <a:pt x="483" y="912"/>
                  <a:pt x="484" y="911"/>
                  <a:pt x="483" y="911"/>
                </a:cubicBezTo>
                <a:cubicBezTo>
                  <a:pt x="482" y="910"/>
                  <a:pt x="481" y="912"/>
                  <a:pt x="480" y="912"/>
                </a:cubicBezTo>
                <a:cubicBezTo>
                  <a:pt x="479" y="913"/>
                  <a:pt x="476" y="913"/>
                  <a:pt x="475" y="915"/>
                </a:cubicBezTo>
                <a:cubicBezTo>
                  <a:pt x="474" y="916"/>
                  <a:pt x="476" y="917"/>
                  <a:pt x="477" y="917"/>
                </a:cubicBezTo>
                <a:cubicBezTo>
                  <a:pt x="478" y="917"/>
                  <a:pt x="480" y="917"/>
                  <a:pt x="480" y="918"/>
                </a:cubicBezTo>
                <a:cubicBezTo>
                  <a:pt x="481" y="919"/>
                  <a:pt x="481" y="920"/>
                  <a:pt x="482" y="920"/>
                </a:cubicBezTo>
                <a:cubicBezTo>
                  <a:pt x="482" y="920"/>
                  <a:pt x="483" y="920"/>
                  <a:pt x="483" y="919"/>
                </a:cubicBezTo>
                <a:cubicBezTo>
                  <a:pt x="485" y="919"/>
                  <a:pt x="486" y="920"/>
                  <a:pt x="487" y="918"/>
                </a:cubicBezTo>
                <a:cubicBezTo>
                  <a:pt x="487" y="917"/>
                  <a:pt x="487" y="917"/>
                  <a:pt x="487" y="916"/>
                </a:cubicBezTo>
                <a:cubicBezTo>
                  <a:pt x="488" y="915"/>
                  <a:pt x="487" y="916"/>
                  <a:pt x="488" y="916"/>
                </a:cubicBezTo>
                <a:close/>
                <a:moveTo>
                  <a:pt x="445" y="963"/>
                </a:moveTo>
                <a:cubicBezTo>
                  <a:pt x="446" y="963"/>
                  <a:pt x="448" y="960"/>
                  <a:pt x="446" y="960"/>
                </a:cubicBezTo>
                <a:cubicBezTo>
                  <a:pt x="445" y="960"/>
                  <a:pt x="444" y="963"/>
                  <a:pt x="445" y="963"/>
                </a:cubicBezTo>
                <a:close/>
                <a:moveTo>
                  <a:pt x="362" y="714"/>
                </a:moveTo>
                <a:cubicBezTo>
                  <a:pt x="362" y="716"/>
                  <a:pt x="363" y="717"/>
                  <a:pt x="363" y="719"/>
                </a:cubicBezTo>
                <a:cubicBezTo>
                  <a:pt x="363" y="721"/>
                  <a:pt x="364" y="722"/>
                  <a:pt x="366" y="722"/>
                </a:cubicBezTo>
                <a:cubicBezTo>
                  <a:pt x="368" y="723"/>
                  <a:pt x="368" y="725"/>
                  <a:pt x="370" y="724"/>
                </a:cubicBezTo>
                <a:cubicBezTo>
                  <a:pt x="371" y="723"/>
                  <a:pt x="370" y="721"/>
                  <a:pt x="370" y="720"/>
                </a:cubicBezTo>
                <a:cubicBezTo>
                  <a:pt x="369" y="719"/>
                  <a:pt x="370" y="718"/>
                  <a:pt x="369" y="717"/>
                </a:cubicBezTo>
                <a:cubicBezTo>
                  <a:pt x="369" y="717"/>
                  <a:pt x="368" y="717"/>
                  <a:pt x="368" y="716"/>
                </a:cubicBezTo>
                <a:cubicBezTo>
                  <a:pt x="367" y="716"/>
                  <a:pt x="368" y="715"/>
                  <a:pt x="368" y="714"/>
                </a:cubicBezTo>
                <a:cubicBezTo>
                  <a:pt x="367" y="710"/>
                  <a:pt x="362" y="711"/>
                  <a:pt x="362" y="714"/>
                </a:cubicBezTo>
                <a:close/>
                <a:moveTo>
                  <a:pt x="339" y="695"/>
                </a:moveTo>
                <a:cubicBezTo>
                  <a:pt x="338" y="695"/>
                  <a:pt x="337" y="698"/>
                  <a:pt x="337" y="699"/>
                </a:cubicBezTo>
                <a:cubicBezTo>
                  <a:pt x="339" y="699"/>
                  <a:pt x="339" y="698"/>
                  <a:pt x="340" y="697"/>
                </a:cubicBezTo>
                <a:cubicBezTo>
                  <a:pt x="340" y="696"/>
                  <a:pt x="341" y="694"/>
                  <a:pt x="339" y="695"/>
                </a:cubicBezTo>
                <a:close/>
                <a:moveTo>
                  <a:pt x="335" y="656"/>
                </a:moveTo>
                <a:cubicBezTo>
                  <a:pt x="334" y="655"/>
                  <a:pt x="333" y="656"/>
                  <a:pt x="332" y="655"/>
                </a:cubicBezTo>
                <a:cubicBezTo>
                  <a:pt x="331" y="655"/>
                  <a:pt x="330" y="655"/>
                  <a:pt x="330" y="656"/>
                </a:cubicBezTo>
                <a:cubicBezTo>
                  <a:pt x="329" y="657"/>
                  <a:pt x="330" y="657"/>
                  <a:pt x="330" y="658"/>
                </a:cubicBezTo>
                <a:cubicBezTo>
                  <a:pt x="332" y="658"/>
                  <a:pt x="332" y="658"/>
                  <a:pt x="332" y="659"/>
                </a:cubicBezTo>
                <a:cubicBezTo>
                  <a:pt x="332" y="660"/>
                  <a:pt x="332" y="661"/>
                  <a:pt x="334" y="661"/>
                </a:cubicBezTo>
                <a:cubicBezTo>
                  <a:pt x="335" y="660"/>
                  <a:pt x="334" y="659"/>
                  <a:pt x="335" y="658"/>
                </a:cubicBezTo>
                <a:cubicBezTo>
                  <a:pt x="335" y="657"/>
                  <a:pt x="337" y="656"/>
                  <a:pt x="335" y="656"/>
                </a:cubicBezTo>
                <a:close/>
                <a:moveTo>
                  <a:pt x="312" y="624"/>
                </a:moveTo>
                <a:cubicBezTo>
                  <a:pt x="313" y="625"/>
                  <a:pt x="312" y="626"/>
                  <a:pt x="313" y="627"/>
                </a:cubicBezTo>
                <a:cubicBezTo>
                  <a:pt x="314" y="627"/>
                  <a:pt x="315" y="626"/>
                  <a:pt x="316" y="626"/>
                </a:cubicBezTo>
                <a:cubicBezTo>
                  <a:pt x="317" y="625"/>
                  <a:pt x="318" y="625"/>
                  <a:pt x="318" y="625"/>
                </a:cubicBezTo>
                <a:cubicBezTo>
                  <a:pt x="319" y="624"/>
                  <a:pt x="319" y="623"/>
                  <a:pt x="319" y="622"/>
                </a:cubicBezTo>
                <a:cubicBezTo>
                  <a:pt x="320" y="620"/>
                  <a:pt x="323" y="620"/>
                  <a:pt x="323" y="618"/>
                </a:cubicBezTo>
                <a:cubicBezTo>
                  <a:pt x="323" y="616"/>
                  <a:pt x="322" y="617"/>
                  <a:pt x="321" y="616"/>
                </a:cubicBezTo>
                <a:cubicBezTo>
                  <a:pt x="320" y="615"/>
                  <a:pt x="321" y="614"/>
                  <a:pt x="322" y="614"/>
                </a:cubicBezTo>
                <a:cubicBezTo>
                  <a:pt x="322" y="613"/>
                  <a:pt x="323" y="612"/>
                  <a:pt x="324" y="612"/>
                </a:cubicBezTo>
                <a:cubicBezTo>
                  <a:pt x="326" y="612"/>
                  <a:pt x="325" y="613"/>
                  <a:pt x="325" y="614"/>
                </a:cubicBezTo>
                <a:cubicBezTo>
                  <a:pt x="324" y="615"/>
                  <a:pt x="326" y="615"/>
                  <a:pt x="326" y="616"/>
                </a:cubicBezTo>
                <a:cubicBezTo>
                  <a:pt x="327" y="617"/>
                  <a:pt x="326" y="618"/>
                  <a:pt x="328" y="618"/>
                </a:cubicBezTo>
                <a:cubicBezTo>
                  <a:pt x="329" y="619"/>
                  <a:pt x="329" y="617"/>
                  <a:pt x="329" y="616"/>
                </a:cubicBezTo>
                <a:cubicBezTo>
                  <a:pt x="329" y="615"/>
                  <a:pt x="329" y="615"/>
                  <a:pt x="331" y="615"/>
                </a:cubicBezTo>
                <a:cubicBezTo>
                  <a:pt x="332" y="616"/>
                  <a:pt x="332" y="616"/>
                  <a:pt x="332" y="614"/>
                </a:cubicBezTo>
                <a:cubicBezTo>
                  <a:pt x="332" y="613"/>
                  <a:pt x="333" y="612"/>
                  <a:pt x="332" y="611"/>
                </a:cubicBezTo>
                <a:cubicBezTo>
                  <a:pt x="331" y="611"/>
                  <a:pt x="330" y="612"/>
                  <a:pt x="329" y="611"/>
                </a:cubicBezTo>
                <a:cubicBezTo>
                  <a:pt x="328" y="611"/>
                  <a:pt x="327" y="610"/>
                  <a:pt x="328" y="610"/>
                </a:cubicBezTo>
                <a:cubicBezTo>
                  <a:pt x="330" y="609"/>
                  <a:pt x="332" y="609"/>
                  <a:pt x="333" y="607"/>
                </a:cubicBezTo>
                <a:cubicBezTo>
                  <a:pt x="333" y="606"/>
                  <a:pt x="333" y="605"/>
                  <a:pt x="333" y="604"/>
                </a:cubicBezTo>
                <a:cubicBezTo>
                  <a:pt x="334" y="603"/>
                  <a:pt x="335" y="603"/>
                  <a:pt x="336" y="603"/>
                </a:cubicBezTo>
                <a:cubicBezTo>
                  <a:pt x="338" y="601"/>
                  <a:pt x="336" y="599"/>
                  <a:pt x="335" y="597"/>
                </a:cubicBezTo>
                <a:cubicBezTo>
                  <a:pt x="335" y="596"/>
                  <a:pt x="337" y="595"/>
                  <a:pt x="336" y="594"/>
                </a:cubicBezTo>
                <a:cubicBezTo>
                  <a:pt x="335" y="593"/>
                  <a:pt x="334" y="594"/>
                  <a:pt x="333" y="594"/>
                </a:cubicBezTo>
                <a:cubicBezTo>
                  <a:pt x="331" y="595"/>
                  <a:pt x="326" y="597"/>
                  <a:pt x="324" y="600"/>
                </a:cubicBezTo>
                <a:cubicBezTo>
                  <a:pt x="323" y="601"/>
                  <a:pt x="323" y="605"/>
                  <a:pt x="322" y="605"/>
                </a:cubicBezTo>
                <a:cubicBezTo>
                  <a:pt x="320" y="605"/>
                  <a:pt x="321" y="603"/>
                  <a:pt x="320" y="603"/>
                </a:cubicBezTo>
                <a:cubicBezTo>
                  <a:pt x="319" y="603"/>
                  <a:pt x="319" y="605"/>
                  <a:pt x="318" y="605"/>
                </a:cubicBezTo>
                <a:cubicBezTo>
                  <a:pt x="316" y="606"/>
                  <a:pt x="314" y="605"/>
                  <a:pt x="313" y="603"/>
                </a:cubicBezTo>
                <a:cubicBezTo>
                  <a:pt x="312" y="603"/>
                  <a:pt x="312" y="603"/>
                  <a:pt x="311" y="604"/>
                </a:cubicBezTo>
                <a:cubicBezTo>
                  <a:pt x="311" y="605"/>
                  <a:pt x="311" y="607"/>
                  <a:pt x="311" y="608"/>
                </a:cubicBezTo>
                <a:cubicBezTo>
                  <a:pt x="312" y="608"/>
                  <a:pt x="313" y="609"/>
                  <a:pt x="313" y="609"/>
                </a:cubicBezTo>
                <a:cubicBezTo>
                  <a:pt x="315" y="612"/>
                  <a:pt x="310" y="611"/>
                  <a:pt x="310" y="613"/>
                </a:cubicBezTo>
                <a:cubicBezTo>
                  <a:pt x="310" y="614"/>
                  <a:pt x="311" y="614"/>
                  <a:pt x="312" y="615"/>
                </a:cubicBezTo>
                <a:cubicBezTo>
                  <a:pt x="313" y="616"/>
                  <a:pt x="313" y="617"/>
                  <a:pt x="314" y="617"/>
                </a:cubicBezTo>
                <a:cubicBezTo>
                  <a:pt x="315" y="617"/>
                  <a:pt x="316" y="616"/>
                  <a:pt x="317" y="618"/>
                </a:cubicBezTo>
                <a:cubicBezTo>
                  <a:pt x="317" y="619"/>
                  <a:pt x="315" y="619"/>
                  <a:pt x="314" y="619"/>
                </a:cubicBezTo>
                <a:cubicBezTo>
                  <a:pt x="313" y="619"/>
                  <a:pt x="313" y="620"/>
                  <a:pt x="312" y="621"/>
                </a:cubicBezTo>
                <a:cubicBezTo>
                  <a:pt x="311" y="622"/>
                  <a:pt x="311" y="621"/>
                  <a:pt x="309" y="621"/>
                </a:cubicBezTo>
                <a:cubicBezTo>
                  <a:pt x="306" y="621"/>
                  <a:pt x="311" y="623"/>
                  <a:pt x="312" y="624"/>
                </a:cubicBezTo>
                <a:close/>
                <a:moveTo>
                  <a:pt x="336" y="606"/>
                </a:moveTo>
                <a:cubicBezTo>
                  <a:pt x="336" y="606"/>
                  <a:pt x="337" y="606"/>
                  <a:pt x="337" y="605"/>
                </a:cubicBezTo>
                <a:cubicBezTo>
                  <a:pt x="337" y="605"/>
                  <a:pt x="338" y="605"/>
                  <a:pt x="338" y="605"/>
                </a:cubicBezTo>
                <a:cubicBezTo>
                  <a:pt x="340" y="603"/>
                  <a:pt x="338" y="603"/>
                  <a:pt x="337" y="603"/>
                </a:cubicBezTo>
                <a:cubicBezTo>
                  <a:pt x="336" y="604"/>
                  <a:pt x="334" y="606"/>
                  <a:pt x="336" y="606"/>
                </a:cubicBezTo>
                <a:close/>
                <a:moveTo>
                  <a:pt x="339" y="635"/>
                </a:moveTo>
                <a:cubicBezTo>
                  <a:pt x="339" y="634"/>
                  <a:pt x="339" y="633"/>
                  <a:pt x="338" y="632"/>
                </a:cubicBezTo>
                <a:cubicBezTo>
                  <a:pt x="338" y="631"/>
                  <a:pt x="336" y="631"/>
                  <a:pt x="336" y="631"/>
                </a:cubicBezTo>
                <a:cubicBezTo>
                  <a:pt x="335" y="630"/>
                  <a:pt x="333" y="624"/>
                  <a:pt x="332" y="628"/>
                </a:cubicBezTo>
                <a:cubicBezTo>
                  <a:pt x="332" y="629"/>
                  <a:pt x="333" y="630"/>
                  <a:pt x="332" y="631"/>
                </a:cubicBezTo>
                <a:cubicBezTo>
                  <a:pt x="331" y="632"/>
                  <a:pt x="331" y="632"/>
                  <a:pt x="331" y="634"/>
                </a:cubicBezTo>
                <a:cubicBezTo>
                  <a:pt x="332" y="635"/>
                  <a:pt x="333" y="635"/>
                  <a:pt x="332" y="636"/>
                </a:cubicBezTo>
                <a:cubicBezTo>
                  <a:pt x="331" y="637"/>
                  <a:pt x="330" y="637"/>
                  <a:pt x="329" y="636"/>
                </a:cubicBezTo>
                <a:cubicBezTo>
                  <a:pt x="329" y="634"/>
                  <a:pt x="327" y="634"/>
                  <a:pt x="326" y="633"/>
                </a:cubicBezTo>
                <a:cubicBezTo>
                  <a:pt x="326" y="632"/>
                  <a:pt x="326" y="631"/>
                  <a:pt x="326" y="631"/>
                </a:cubicBezTo>
                <a:cubicBezTo>
                  <a:pt x="325" y="631"/>
                  <a:pt x="324" y="631"/>
                  <a:pt x="324" y="632"/>
                </a:cubicBezTo>
                <a:cubicBezTo>
                  <a:pt x="324" y="634"/>
                  <a:pt x="325" y="636"/>
                  <a:pt x="324" y="636"/>
                </a:cubicBezTo>
                <a:cubicBezTo>
                  <a:pt x="322" y="637"/>
                  <a:pt x="321" y="635"/>
                  <a:pt x="319" y="636"/>
                </a:cubicBezTo>
                <a:cubicBezTo>
                  <a:pt x="319" y="638"/>
                  <a:pt x="322" y="638"/>
                  <a:pt x="323" y="639"/>
                </a:cubicBezTo>
                <a:cubicBezTo>
                  <a:pt x="324" y="640"/>
                  <a:pt x="324" y="641"/>
                  <a:pt x="325" y="641"/>
                </a:cubicBezTo>
                <a:cubicBezTo>
                  <a:pt x="326" y="642"/>
                  <a:pt x="326" y="641"/>
                  <a:pt x="326" y="640"/>
                </a:cubicBezTo>
                <a:cubicBezTo>
                  <a:pt x="327" y="639"/>
                  <a:pt x="328" y="641"/>
                  <a:pt x="329" y="642"/>
                </a:cubicBezTo>
                <a:cubicBezTo>
                  <a:pt x="330" y="642"/>
                  <a:pt x="332" y="642"/>
                  <a:pt x="331" y="643"/>
                </a:cubicBezTo>
                <a:cubicBezTo>
                  <a:pt x="331" y="644"/>
                  <a:pt x="329" y="643"/>
                  <a:pt x="329" y="645"/>
                </a:cubicBezTo>
                <a:cubicBezTo>
                  <a:pt x="329" y="646"/>
                  <a:pt x="332" y="646"/>
                  <a:pt x="333" y="647"/>
                </a:cubicBezTo>
                <a:cubicBezTo>
                  <a:pt x="334" y="647"/>
                  <a:pt x="333" y="649"/>
                  <a:pt x="334" y="649"/>
                </a:cubicBezTo>
                <a:cubicBezTo>
                  <a:pt x="335" y="650"/>
                  <a:pt x="336" y="649"/>
                  <a:pt x="337" y="650"/>
                </a:cubicBezTo>
                <a:cubicBezTo>
                  <a:pt x="338" y="650"/>
                  <a:pt x="337" y="652"/>
                  <a:pt x="339" y="651"/>
                </a:cubicBezTo>
                <a:cubicBezTo>
                  <a:pt x="340" y="650"/>
                  <a:pt x="340" y="650"/>
                  <a:pt x="341" y="649"/>
                </a:cubicBezTo>
                <a:cubicBezTo>
                  <a:pt x="343" y="649"/>
                  <a:pt x="346" y="650"/>
                  <a:pt x="344" y="652"/>
                </a:cubicBezTo>
                <a:cubicBezTo>
                  <a:pt x="343" y="654"/>
                  <a:pt x="341" y="655"/>
                  <a:pt x="342" y="657"/>
                </a:cubicBezTo>
                <a:cubicBezTo>
                  <a:pt x="344" y="657"/>
                  <a:pt x="344" y="655"/>
                  <a:pt x="345" y="654"/>
                </a:cubicBezTo>
                <a:cubicBezTo>
                  <a:pt x="346" y="653"/>
                  <a:pt x="347" y="653"/>
                  <a:pt x="348" y="652"/>
                </a:cubicBezTo>
                <a:cubicBezTo>
                  <a:pt x="348" y="651"/>
                  <a:pt x="348" y="650"/>
                  <a:pt x="348" y="650"/>
                </a:cubicBezTo>
                <a:cubicBezTo>
                  <a:pt x="348" y="649"/>
                  <a:pt x="349" y="649"/>
                  <a:pt x="349" y="649"/>
                </a:cubicBezTo>
                <a:cubicBezTo>
                  <a:pt x="349" y="648"/>
                  <a:pt x="350" y="648"/>
                  <a:pt x="350" y="647"/>
                </a:cubicBezTo>
                <a:cubicBezTo>
                  <a:pt x="349" y="646"/>
                  <a:pt x="347" y="647"/>
                  <a:pt x="347" y="647"/>
                </a:cubicBezTo>
                <a:cubicBezTo>
                  <a:pt x="346" y="647"/>
                  <a:pt x="345" y="647"/>
                  <a:pt x="344" y="647"/>
                </a:cubicBezTo>
                <a:cubicBezTo>
                  <a:pt x="344" y="646"/>
                  <a:pt x="343" y="646"/>
                  <a:pt x="343" y="645"/>
                </a:cubicBezTo>
                <a:cubicBezTo>
                  <a:pt x="341" y="644"/>
                  <a:pt x="339" y="646"/>
                  <a:pt x="339" y="643"/>
                </a:cubicBezTo>
                <a:cubicBezTo>
                  <a:pt x="339" y="643"/>
                  <a:pt x="339" y="642"/>
                  <a:pt x="339" y="641"/>
                </a:cubicBezTo>
                <a:cubicBezTo>
                  <a:pt x="339" y="640"/>
                  <a:pt x="339" y="639"/>
                  <a:pt x="338" y="639"/>
                </a:cubicBezTo>
                <a:cubicBezTo>
                  <a:pt x="338" y="637"/>
                  <a:pt x="338" y="636"/>
                  <a:pt x="339" y="635"/>
                </a:cubicBezTo>
                <a:close/>
                <a:moveTo>
                  <a:pt x="317" y="680"/>
                </a:moveTo>
                <a:cubicBezTo>
                  <a:pt x="317" y="681"/>
                  <a:pt x="319" y="680"/>
                  <a:pt x="320" y="680"/>
                </a:cubicBezTo>
                <a:cubicBezTo>
                  <a:pt x="320" y="679"/>
                  <a:pt x="321" y="678"/>
                  <a:pt x="321" y="677"/>
                </a:cubicBezTo>
                <a:cubicBezTo>
                  <a:pt x="319" y="677"/>
                  <a:pt x="317" y="679"/>
                  <a:pt x="317" y="680"/>
                </a:cubicBezTo>
                <a:close/>
                <a:moveTo>
                  <a:pt x="346" y="706"/>
                </a:moveTo>
                <a:cubicBezTo>
                  <a:pt x="346" y="704"/>
                  <a:pt x="348" y="702"/>
                  <a:pt x="349" y="700"/>
                </a:cubicBezTo>
                <a:cubicBezTo>
                  <a:pt x="350" y="699"/>
                  <a:pt x="352" y="696"/>
                  <a:pt x="352" y="694"/>
                </a:cubicBezTo>
                <a:cubicBezTo>
                  <a:pt x="350" y="693"/>
                  <a:pt x="349" y="696"/>
                  <a:pt x="347" y="696"/>
                </a:cubicBezTo>
                <a:cubicBezTo>
                  <a:pt x="347" y="697"/>
                  <a:pt x="345" y="697"/>
                  <a:pt x="345" y="698"/>
                </a:cubicBezTo>
                <a:cubicBezTo>
                  <a:pt x="344" y="699"/>
                  <a:pt x="346" y="699"/>
                  <a:pt x="345" y="700"/>
                </a:cubicBezTo>
                <a:cubicBezTo>
                  <a:pt x="344" y="701"/>
                  <a:pt x="340" y="700"/>
                  <a:pt x="340" y="703"/>
                </a:cubicBezTo>
                <a:cubicBezTo>
                  <a:pt x="340" y="704"/>
                  <a:pt x="342" y="704"/>
                  <a:pt x="342" y="705"/>
                </a:cubicBezTo>
                <a:cubicBezTo>
                  <a:pt x="344" y="706"/>
                  <a:pt x="344" y="709"/>
                  <a:pt x="346" y="706"/>
                </a:cubicBezTo>
                <a:close/>
                <a:moveTo>
                  <a:pt x="326" y="673"/>
                </a:moveTo>
                <a:cubicBezTo>
                  <a:pt x="326" y="673"/>
                  <a:pt x="323" y="676"/>
                  <a:pt x="324" y="676"/>
                </a:cubicBezTo>
                <a:cubicBezTo>
                  <a:pt x="326" y="676"/>
                  <a:pt x="328" y="674"/>
                  <a:pt x="329" y="673"/>
                </a:cubicBezTo>
                <a:cubicBezTo>
                  <a:pt x="329" y="672"/>
                  <a:pt x="330" y="671"/>
                  <a:pt x="328" y="671"/>
                </a:cubicBezTo>
                <a:cubicBezTo>
                  <a:pt x="328" y="671"/>
                  <a:pt x="327" y="672"/>
                  <a:pt x="326" y="673"/>
                </a:cubicBezTo>
                <a:close/>
                <a:moveTo>
                  <a:pt x="306" y="637"/>
                </a:moveTo>
                <a:cubicBezTo>
                  <a:pt x="306" y="637"/>
                  <a:pt x="304" y="637"/>
                  <a:pt x="303" y="637"/>
                </a:cubicBezTo>
                <a:cubicBezTo>
                  <a:pt x="302" y="637"/>
                  <a:pt x="300" y="637"/>
                  <a:pt x="301" y="638"/>
                </a:cubicBezTo>
                <a:cubicBezTo>
                  <a:pt x="302" y="639"/>
                  <a:pt x="303" y="639"/>
                  <a:pt x="304" y="639"/>
                </a:cubicBezTo>
                <a:cubicBezTo>
                  <a:pt x="304" y="640"/>
                  <a:pt x="305" y="641"/>
                  <a:pt x="306" y="641"/>
                </a:cubicBezTo>
                <a:cubicBezTo>
                  <a:pt x="307" y="640"/>
                  <a:pt x="305" y="639"/>
                  <a:pt x="305" y="639"/>
                </a:cubicBezTo>
                <a:cubicBezTo>
                  <a:pt x="305" y="639"/>
                  <a:pt x="308" y="639"/>
                  <a:pt x="306" y="637"/>
                </a:cubicBezTo>
                <a:close/>
                <a:moveTo>
                  <a:pt x="299" y="632"/>
                </a:moveTo>
                <a:cubicBezTo>
                  <a:pt x="300" y="633"/>
                  <a:pt x="302" y="632"/>
                  <a:pt x="303" y="633"/>
                </a:cubicBezTo>
                <a:cubicBezTo>
                  <a:pt x="304" y="633"/>
                  <a:pt x="303" y="634"/>
                  <a:pt x="304" y="635"/>
                </a:cubicBezTo>
                <a:cubicBezTo>
                  <a:pt x="305" y="636"/>
                  <a:pt x="305" y="634"/>
                  <a:pt x="307" y="635"/>
                </a:cubicBezTo>
                <a:cubicBezTo>
                  <a:pt x="307" y="635"/>
                  <a:pt x="308" y="637"/>
                  <a:pt x="309" y="636"/>
                </a:cubicBezTo>
                <a:cubicBezTo>
                  <a:pt x="310" y="635"/>
                  <a:pt x="308" y="634"/>
                  <a:pt x="309" y="633"/>
                </a:cubicBezTo>
                <a:cubicBezTo>
                  <a:pt x="309" y="632"/>
                  <a:pt x="310" y="631"/>
                  <a:pt x="311" y="631"/>
                </a:cubicBezTo>
                <a:cubicBezTo>
                  <a:pt x="311" y="629"/>
                  <a:pt x="308" y="629"/>
                  <a:pt x="306" y="629"/>
                </a:cubicBezTo>
                <a:cubicBezTo>
                  <a:pt x="305" y="629"/>
                  <a:pt x="303" y="630"/>
                  <a:pt x="301" y="630"/>
                </a:cubicBezTo>
                <a:cubicBezTo>
                  <a:pt x="300" y="630"/>
                  <a:pt x="299" y="630"/>
                  <a:pt x="298" y="631"/>
                </a:cubicBezTo>
                <a:cubicBezTo>
                  <a:pt x="297" y="632"/>
                  <a:pt x="299" y="632"/>
                  <a:pt x="299" y="632"/>
                </a:cubicBezTo>
                <a:close/>
                <a:moveTo>
                  <a:pt x="219" y="856"/>
                </a:moveTo>
                <a:cubicBezTo>
                  <a:pt x="221" y="856"/>
                  <a:pt x="223" y="858"/>
                  <a:pt x="226" y="857"/>
                </a:cubicBezTo>
                <a:cubicBezTo>
                  <a:pt x="227" y="857"/>
                  <a:pt x="227" y="856"/>
                  <a:pt x="228" y="855"/>
                </a:cubicBezTo>
                <a:cubicBezTo>
                  <a:pt x="229" y="855"/>
                  <a:pt x="230" y="855"/>
                  <a:pt x="231" y="855"/>
                </a:cubicBezTo>
                <a:cubicBezTo>
                  <a:pt x="231" y="856"/>
                  <a:pt x="230" y="856"/>
                  <a:pt x="229" y="856"/>
                </a:cubicBezTo>
                <a:cubicBezTo>
                  <a:pt x="228" y="857"/>
                  <a:pt x="228" y="858"/>
                  <a:pt x="227" y="858"/>
                </a:cubicBezTo>
                <a:cubicBezTo>
                  <a:pt x="225" y="860"/>
                  <a:pt x="223" y="860"/>
                  <a:pt x="221" y="860"/>
                </a:cubicBezTo>
                <a:cubicBezTo>
                  <a:pt x="219" y="861"/>
                  <a:pt x="218" y="861"/>
                  <a:pt x="217" y="864"/>
                </a:cubicBezTo>
                <a:cubicBezTo>
                  <a:pt x="216" y="865"/>
                  <a:pt x="216" y="865"/>
                  <a:pt x="215" y="866"/>
                </a:cubicBezTo>
                <a:cubicBezTo>
                  <a:pt x="214" y="866"/>
                  <a:pt x="214" y="867"/>
                  <a:pt x="214" y="868"/>
                </a:cubicBezTo>
                <a:cubicBezTo>
                  <a:pt x="216" y="870"/>
                  <a:pt x="218" y="866"/>
                  <a:pt x="220" y="867"/>
                </a:cubicBezTo>
                <a:cubicBezTo>
                  <a:pt x="222" y="867"/>
                  <a:pt x="221" y="868"/>
                  <a:pt x="221" y="869"/>
                </a:cubicBezTo>
                <a:cubicBezTo>
                  <a:pt x="221" y="870"/>
                  <a:pt x="222" y="871"/>
                  <a:pt x="223" y="871"/>
                </a:cubicBezTo>
                <a:cubicBezTo>
                  <a:pt x="224" y="871"/>
                  <a:pt x="225" y="870"/>
                  <a:pt x="226" y="870"/>
                </a:cubicBezTo>
                <a:cubicBezTo>
                  <a:pt x="227" y="869"/>
                  <a:pt x="228" y="869"/>
                  <a:pt x="230" y="869"/>
                </a:cubicBezTo>
                <a:cubicBezTo>
                  <a:pt x="232" y="869"/>
                  <a:pt x="234" y="867"/>
                  <a:pt x="237" y="868"/>
                </a:cubicBezTo>
                <a:cubicBezTo>
                  <a:pt x="237" y="869"/>
                  <a:pt x="235" y="868"/>
                  <a:pt x="235" y="869"/>
                </a:cubicBezTo>
                <a:cubicBezTo>
                  <a:pt x="234" y="869"/>
                  <a:pt x="233" y="869"/>
                  <a:pt x="232" y="870"/>
                </a:cubicBezTo>
                <a:cubicBezTo>
                  <a:pt x="232" y="871"/>
                  <a:pt x="231" y="871"/>
                  <a:pt x="230" y="872"/>
                </a:cubicBezTo>
                <a:cubicBezTo>
                  <a:pt x="229" y="872"/>
                  <a:pt x="228" y="872"/>
                  <a:pt x="227" y="872"/>
                </a:cubicBezTo>
                <a:cubicBezTo>
                  <a:pt x="225" y="873"/>
                  <a:pt x="225" y="876"/>
                  <a:pt x="223" y="877"/>
                </a:cubicBezTo>
                <a:cubicBezTo>
                  <a:pt x="222" y="877"/>
                  <a:pt x="221" y="877"/>
                  <a:pt x="220" y="877"/>
                </a:cubicBezTo>
                <a:cubicBezTo>
                  <a:pt x="219" y="879"/>
                  <a:pt x="220" y="879"/>
                  <a:pt x="221" y="879"/>
                </a:cubicBezTo>
                <a:cubicBezTo>
                  <a:pt x="223" y="878"/>
                  <a:pt x="226" y="877"/>
                  <a:pt x="228" y="878"/>
                </a:cubicBezTo>
                <a:cubicBezTo>
                  <a:pt x="230" y="878"/>
                  <a:pt x="232" y="877"/>
                  <a:pt x="234" y="877"/>
                </a:cubicBezTo>
                <a:cubicBezTo>
                  <a:pt x="235" y="877"/>
                  <a:pt x="236" y="876"/>
                  <a:pt x="237" y="876"/>
                </a:cubicBezTo>
                <a:cubicBezTo>
                  <a:pt x="237" y="875"/>
                  <a:pt x="238" y="874"/>
                  <a:pt x="238" y="875"/>
                </a:cubicBezTo>
                <a:cubicBezTo>
                  <a:pt x="239" y="875"/>
                  <a:pt x="238" y="876"/>
                  <a:pt x="237" y="876"/>
                </a:cubicBezTo>
                <a:cubicBezTo>
                  <a:pt x="236" y="877"/>
                  <a:pt x="234" y="878"/>
                  <a:pt x="232" y="878"/>
                </a:cubicBezTo>
                <a:cubicBezTo>
                  <a:pt x="232" y="879"/>
                  <a:pt x="227" y="881"/>
                  <a:pt x="230" y="882"/>
                </a:cubicBezTo>
                <a:cubicBezTo>
                  <a:pt x="232" y="882"/>
                  <a:pt x="233" y="878"/>
                  <a:pt x="235" y="880"/>
                </a:cubicBezTo>
                <a:cubicBezTo>
                  <a:pt x="234" y="881"/>
                  <a:pt x="232" y="881"/>
                  <a:pt x="230" y="882"/>
                </a:cubicBezTo>
                <a:cubicBezTo>
                  <a:pt x="227" y="884"/>
                  <a:pt x="231" y="884"/>
                  <a:pt x="232" y="885"/>
                </a:cubicBezTo>
                <a:cubicBezTo>
                  <a:pt x="234" y="885"/>
                  <a:pt x="236" y="885"/>
                  <a:pt x="238" y="883"/>
                </a:cubicBezTo>
                <a:cubicBezTo>
                  <a:pt x="239" y="882"/>
                  <a:pt x="239" y="882"/>
                  <a:pt x="240" y="882"/>
                </a:cubicBezTo>
                <a:cubicBezTo>
                  <a:pt x="241" y="883"/>
                  <a:pt x="241" y="884"/>
                  <a:pt x="242" y="884"/>
                </a:cubicBezTo>
                <a:cubicBezTo>
                  <a:pt x="244" y="885"/>
                  <a:pt x="246" y="882"/>
                  <a:pt x="248" y="882"/>
                </a:cubicBezTo>
                <a:cubicBezTo>
                  <a:pt x="249" y="882"/>
                  <a:pt x="249" y="882"/>
                  <a:pt x="250" y="883"/>
                </a:cubicBezTo>
                <a:cubicBezTo>
                  <a:pt x="252" y="883"/>
                  <a:pt x="252" y="882"/>
                  <a:pt x="254" y="882"/>
                </a:cubicBezTo>
                <a:cubicBezTo>
                  <a:pt x="257" y="880"/>
                  <a:pt x="262" y="880"/>
                  <a:pt x="266" y="878"/>
                </a:cubicBezTo>
                <a:cubicBezTo>
                  <a:pt x="267" y="877"/>
                  <a:pt x="268" y="876"/>
                  <a:pt x="270" y="875"/>
                </a:cubicBezTo>
                <a:cubicBezTo>
                  <a:pt x="272" y="874"/>
                  <a:pt x="273" y="872"/>
                  <a:pt x="271" y="870"/>
                </a:cubicBezTo>
                <a:cubicBezTo>
                  <a:pt x="272" y="869"/>
                  <a:pt x="274" y="869"/>
                  <a:pt x="275" y="870"/>
                </a:cubicBezTo>
                <a:cubicBezTo>
                  <a:pt x="274" y="871"/>
                  <a:pt x="273" y="871"/>
                  <a:pt x="274" y="872"/>
                </a:cubicBezTo>
                <a:cubicBezTo>
                  <a:pt x="275" y="873"/>
                  <a:pt x="277" y="873"/>
                  <a:pt x="277" y="872"/>
                </a:cubicBezTo>
                <a:cubicBezTo>
                  <a:pt x="279" y="872"/>
                  <a:pt x="280" y="870"/>
                  <a:pt x="281" y="869"/>
                </a:cubicBezTo>
                <a:cubicBezTo>
                  <a:pt x="282" y="869"/>
                  <a:pt x="283" y="868"/>
                  <a:pt x="284" y="868"/>
                </a:cubicBezTo>
                <a:cubicBezTo>
                  <a:pt x="284" y="867"/>
                  <a:pt x="285" y="866"/>
                  <a:pt x="285" y="866"/>
                </a:cubicBezTo>
                <a:cubicBezTo>
                  <a:pt x="286" y="865"/>
                  <a:pt x="287" y="865"/>
                  <a:pt x="288" y="864"/>
                </a:cubicBezTo>
                <a:cubicBezTo>
                  <a:pt x="289" y="864"/>
                  <a:pt x="290" y="865"/>
                  <a:pt x="291" y="864"/>
                </a:cubicBezTo>
                <a:cubicBezTo>
                  <a:pt x="292" y="863"/>
                  <a:pt x="291" y="862"/>
                  <a:pt x="293" y="861"/>
                </a:cubicBezTo>
                <a:cubicBezTo>
                  <a:pt x="294" y="861"/>
                  <a:pt x="295" y="861"/>
                  <a:pt x="296" y="860"/>
                </a:cubicBezTo>
                <a:cubicBezTo>
                  <a:pt x="298" y="859"/>
                  <a:pt x="300" y="859"/>
                  <a:pt x="302" y="859"/>
                </a:cubicBezTo>
                <a:cubicBezTo>
                  <a:pt x="304" y="860"/>
                  <a:pt x="306" y="857"/>
                  <a:pt x="308" y="858"/>
                </a:cubicBezTo>
                <a:cubicBezTo>
                  <a:pt x="309" y="859"/>
                  <a:pt x="309" y="860"/>
                  <a:pt x="310" y="859"/>
                </a:cubicBezTo>
                <a:cubicBezTo>
                  <a:pt x="311" y="858"/>
                  <a:pt x="311" y="857"/>
                  <a:pt x="312" y="857"/>
                </a:cubicBezTo>
                <a:cubicBezTo>
                  <a:pt x="313" y="855"/>
                  <a:pt x="314" y="855"/>
                  <a:pt x="316" y="856"/>
                </a:cubicBezTo>
                <a:cubicBezTo>
                  <a:pt x="318" y="857"/>
                  <a:pt x="318" y="854"/>
                  <a:pt x="320" y="853"/>
                </a:cubicBezTo>
                <a:cubicBezTo>
                  <a:pt x="321" y="852"/>
                  <a:pt x="322" y="852"/>
                  <a:pt x="323" y="852"/>
                </a:cubicBezTo>
                <a:cubicBezTo>
                  <a:pt x="324" y="853"/>
                  <a:pt x="324" y="854"/>
                  <a:pt x="324" y="855"/>
                </a:cubicBezTo>
                <a:cubicBezTo>
                  <a:pt x="325" y="856"/>
                  <a:pt x="326" y="856"/>
                  <a:pt x="327" y="856"/>
                </a:cubicBezTo>
                <a:cubicBezTo>
                  <a:pt x="328" y="855"/>
                  <a:pt x="328" y="855"/>
                  <a:pt x="330" y="856"/>
                </a:cubicBezTo>
                <a:cubicBezTo>
                  <a:pt x="333" y="857"/>
                  <a:pt x="331" y="854"/>
                  <a:pt x="330" y="853"/>
                </a:cubicBezTo>
                <a:cubicBezTo>
                  <a:pt x="329" y="851"/>
                  <a:pt x="330" y="850"/>
                  <a:pt x="332" y="848"/>
                </a:cubicBezTo>
                <a:cubicBezTo>
                  <a:pt x="334" y="847"/>
                  <a:pt x="334" y="845"/>
                  <a:pt x="334" y="843"/>
                </a:cubicBezTo>
                <a:cubicBezTo>
                  <a:pt x="334" y="840"/>
                  <a:pt x="337" y="839"/>
                  <a:pt x="337" y="837"/>
                </a:cubicBezTo>
                <a:cubicBezTo>
                  <a:pt x="338" y="835"/>
                  <a:pt x="338" y="833"/>
                  <a:pt x="339" y="831"/>
                </a:cubicBezTo>
                <a:cubicBezTo>
                  <a:pt x="340" y="829"/>
                  <a:pt x="341" y="828"/>
                  <a:pt x="342" y="826"/>
                </a:cubicBezTo>
                <a:cubicBezTo>
                  <a:pt x="342" y="825"/>
                  <a:pt x="342" y="823"/>
                  <a:pt x="342" y="821"/>
                </a:cubicBezTo>
                <a:cubicBezTo>
                  <a:pt x="342" y="820"/>
                  <a:pt x="341" y="819"/>
                  <a:pt x="340" y="818"/>
                </a:cubicBezTo>
                <a:cubicBezTo>
                  <a:pt x="340" y="817"/>
                  <a:pt x="340" y="815"/>
                  <a:pt x="340" y="814"/>
                </a:cubicBezTo>
                <a:cubicBezTo>
                  <a:pt x="339" y="813"/>
                  <a:pt x="338" y="812"/>
                  <a:pt x="338" y="811"/>
                </a:cubicBezTo>
                <a:cubicBezTo>
                  <a:pt x="338" y="809"/>
                  <a:pt x="339" y="810"/>
                  <a:pt x="340" y="810"/>
                </a:cubicBezTo>
                <a:cubicBezTo>
                  <a:pt x="341" y="809"/>
                  <a:pt x="341" y="806"/>
                  <a:pt x="341" y="804"/>
                </a:cubicBezTo>
                <a:cubicBezTo>
                  <a:pt x="341" y="802"/>
                  <a:pt x="340" y="801"/>
                  <a:pt x="338" y="799"/>
                </a:cubicBezTo>
                <a:cubicBezTo>
                  <a:pt x="338" y="798"/>
                  <a:pt x="338" y="797"/>
                  <a:pt x="337" y="796"/>
                </a:cubicBezTo>
                <a:cubicBezTo>
                  <a:pt x="336" y="795"/>
                  <a:pt x="335" y="794"/>
                  <a:pt x="334" y="791"/>
                </a:cubicBezTo>
                <a:cubicBezTo>
                  <a:pt x="334" y="791"/>
                  <a:pt x="334" y="790"/>
                  <a:pt x="334" y="789"/>
                </a:cubicBezTo>
                <a:cubicBezTo>
                  <a:pt x="333" y="788"/>
                  <a:pt x="332" y="788"/>
                  <a:pt x="332" y="787"/>
                </a:cubicBezTo>
                <a:cubicBezTo>
                  <a:pt x="331" y="784"/>
                  <a:pt x="333" y="783"/>
                  <a:pt x="335" y="783"/>
                </a:cubicBezTo>
                <a:cubicBezTo>
                  <a:pt x="338" y="784"/>
                  <a:pt x="339" y="784"/>
                  <a:pt x="340" y="781"/>
                </a:cubicBezTo>
                <a:cubicBezTo>
                  <a:pt x="342" y="779"/>
                  <a:pt x="343" y="778"/>
                  <a:pt x="345" y="776"/>
                </a:cubicBezTo>
                <a:cubicBezTo>
                  <a:pt x="347" y="775"/>
                  <a:pt x="349" y="774"/>
                  <a:pt x="351" y="773"/>
                </a:cubicBezTo>
                <a:cubicBezTo>
                  <a:pt x="352" y="773"/>
                  <a:pt x="354" y="772"/>
                  <a:pt x="355" y="771"/>
                </a:cubicBezTo>
                <a:cubicBezTo>
                  <a:pt x="356" y="770"/>
                  <a:pt x="356" y="770"/>
                  <a:pt x="355" y="769"/>
                </a:cubicBezTo>
                <a:cubicBezTo>
                  <a:pt x="354" y="768"/>
                  <a:pt x="354" y="769"/>
                  <a:pt x="353" y="769"/>
                </a:cubicBezTo>
                <a:cubicBezTo>
                  <a:pt x="352" y="769"/>
                  <a:pt x="351" y="768"/>
                  <a:pt x="352" y="767"/>
                </a:cubicBezTo>
                <a:cubicBezTo>
                  <a:pt x="352" y="766"/>
                  <a:pt x="353" y="766"/>
                  <a:pt x="353" y="765"/>
                </a:cubicBezTo>
                <a:cubicBezTo>
                  <a:pt x="354" y="764"/>
                  <a:pt x="351" y="761"/>
                  <a:pt x="353" y="760"/>
                </a:cubicBezTo>
                <a:cubicBezTo>
                  <a:pt x="354" y="760"/>
                  <a:pt x="354" y="762"/>
                  <a:pt x="354" y="763"/>
                </a:cubicBezTo>
                <a:cubicBezTo>
                  <a:pt x="354" y="763"/>
                  <a:pt x="354" y="764"/>
                  <a:pt x="355" y="764"/>
                </a:cubicBezTo>
                <a:cubicBezTo>
                  <a:pt x="355" y="765"/>
                  <a:pt x="355" y="765"/>
                  <a:pt x="356" y="765"/>
                </a:cubicBezTo>
                <a:cubicBezTo>
                  <a:pt x="356" y="766"/>
                  <a:pt x="355" y="768"/>
                  <a:pt x="356" y="769"/>
                </a:cubicBezTo>
                <a:cubicBezTo>
                  <a:pt x="357" y="769"/>
                  <a:pt x="358" y="768"/>
                  <a:pt x="358" y="767"/>
                </a:cubicBezTo>
                <a:cubicBezTo>
                  <a:pt x="358" y="766"/>
                  <a:pt x="358" y="765"/>
                  <a:pt x="358" y="764"/>
                </a:cubicBezTo>
                <a:cubicBezTo>
                  <a:pt x="358" y="763"/>
                  <a:pt x="358" y="762"/>
                  <a:pt x="358" y="761"/>
                </a:cubicBezTo>
                <a:cubicBezTo>
                  <a:pt x="357" y="760"/>
                  <a:pt x="357" y="759"/>
                  <a:pt x="357" y="758"/>
                </a:cubicBezTo>
                <a:cubicBezTo>
                  <a:pt x="356" y="757"/>
                  <a:pt x="357" y="756"/>
                  <a:pt x="357" y="755"/>
                </a:cubicBezTo>
                <a:cubicBezTo>
                  <a:pt x="355" y="752"/>
                  <a:pt x="354" y="754"/>
                  <a:pt x="352" y="755"/>
                </a:cubicBezTo>
                <a:cubicBezTo>
                  <a:pt x="352" y="756"/>
                  <a:pt x="348" y="757"/>
                  <a:pt x="347" y="757"/>
                </a:cubicBezTo>
                <a:cubicBezTo>
                  <a:pt x="346" y="756"/>
                  <a:pt x="347" y="754"/>
                  <a:pt x="347" y="754"/>
                </a:cubicBezTo>
                <a:cubicBezTo>
                  <a:pt x="348" y="753"/>
                  <a:pt x="349" y="753"/>
                  <a:pt x="350" y="753"/>
                </a:cubicBezTo>
                <a:cubicBezTo>
                  <a:pt x="350" y="752"/>
                  <a:pt x="351" y="751"/>
                  <a:pt x="351" y="751"/>
                </a:cubicBezTo>
                <a:cubicBezTo>
                  <a:pt x="353" y="750"/>
                  <a:pt x="353" y="751"/>
                  <a:pt x="353" y="749"/>
                </a:cubicBezTo>
                <a:cubicBezTo>
                  <a:pt x="353" y="749"/>
                  <a:pt x="353" y="748"/>
                  <a:pt x="353" y="748"/>
                </a:cubicBezTo>
                <a:cubicBezTo>
                  <a:pt x="352" y="747"/>
                  <a:pt x="352" y="748"/>
                  <a:pt x="352" y="748"/>
                </a:cubicBezTo>
                <a:cubicBezTo>
                  <a:pt x="351" y="749"/>
                  <a:pt x="350" y="747"/>
                  <a:pt x="350" y="747"/>
                </a:cubicBezTo>
                <a:cubicBezTo>
                  <a:pt x="349" y="746"/>
                  <a:pt x="348" y="745"/>
                  <a:pt x="347" y="744"/>
                </a:cubicBezTo>
                <a:cubicBezTo>
                  <a:pt x="346" y="742"/>
                  <a:pt x="346" y="741"/>
                  <a:pt x="344" y="740"/>
                </a:cubicBezTo>
                <a:cubicBezTo>
                  <a:pt x="343" y="739"/>
                  <a:pt x="343" y="739"/>
                  <a:pt x="342" y="738"/>
                </a:cubicBezTo>
                <a:cubicBezTo>
                  <a:pt x="342" y="737"/>
                  <a:pt x="342" y="736"/>
                  <a:pt x="341" y="735"/>
                </a:cubicBezTo>
                <a:cubicBezTo>
                  <a:pt x="341" y="734"/>
                  <a:pt x="340" y="733"/>
                  <a:pt x="339" y="733"/>
                </a:cubicBezTo>
                <a:cubicBezTo>
                  <a:pt x="338" y="732"/>
                  <a:pt x="337" y="732"/>
                  <a:pt x="336" y="731"/>
                </a:cubicBezTo>
                <a:cubicBezTo>
                  <a:pt x="334" y="731"/>
                  <a:pt x="332" y="731"/>
                  <a:pt x="331" y="731"/>
                </a:cubicBezTo>
                <a:cubicBezTo>
                  <a:pt x="329" y="731"/>
                  <a:pt x="327" y="730"/>
                  <a:pt x="325" y="732"/>
                </a:cubicBezTo>
                <a:cubicBezTo>
                  <a:pt x="324" y="732"/>
                  <a:pt x="323" y="733"/>
                  <a:pt x="322" y="732"/>
                </a:cubicBezTo>
                <a:cubicBezTo>
                  <a:pt x="321" y="731"/>
                  <a:pt x="321" y="730"/>
                  <a:pt x="319" y="732"/>
                </a:cubicBezTo>
                <a:cubicBezTo>
                  <a:pt x="319" y="732"/>
                  <a:pt x="319" y="734"/>
                  <a:pt x="318" y="734"/>
                </a:cubicBezTo>
                <a:cubicBezTo>
                  <a:pt x="317" y="735"/>
                  <a:pt x="316" y="734"/>
                  <a:pt x="315" y="735"/>
                </a:cubicBezTo>
                <a:cubicBezTo>
                  <a:pt x="313" y="736"/>
                  <a:pt x="312" y="738"/>
                  <a:pt x="310" y="738"/>
                </a:cubicBezTo>
                <a:cubicBezTo>
                  <a:pt x="308" y="739"/>
                  <a:pt x="307" y="739"/>
                  <a:pt x="308" y="737"/>
                </a:cubicBezTo>
                <a:cubicBezTo>
                  <a:pt x="309" y="737"/>
                  <a:pt x="310" y="736"/>
                  <a:pt x="310" y="735"/>
                </a:cubicBezTo>
                <a:cubicBezTo>
                  <a:pt x="311" y="734"/>
                  <a:pt x="311" y="734"/>
                  <a:pt x="313" y="734"/>
                </a:cubicBezTo>
                <a:cubicBezTo>
                  <a:pt x="314" y="733"/>
                  <a:pt x="315" y="733"/>
                  <a:pt x="315" y="732"/>
                </a:cubicBezTo>
                <a:cubicBezTo>
                  <a:pt x="316" y="731"/>
                  <a:pt x="312" y="730"/>
                  <a:pt x="312" y="729"/>
                </a:cubicBezTo>
                <a:cubicBezTo>
                  <a:pt x="311" y="728"/>
                  <a:pt x="310" y="727"/>
                  <a:pt x="309" y="727"/>
                </a:cubicBezTo>
                <a:cubicBezTo>
                  <a:pt x="308" y="727"/>
                  <a:pt x="306" y="727"/>
                  <a:pt x="306" y="726"/>
                </a:cubicBezTo>
                <a:cubicBezTo>
                  <a:pt x="305" y="726"/>
                  <a:pt x="305" y="725"/>
                  <a:pt x="304" y="724"/>
                </a:cubicBezTo>
                <a:cubicBezTo>
                  <a:pt x="303" y="724"/>
                  <a:pt x="302" y="725"/>
                  <a:pt x="302" y="726"/>
                </a:cubicBezTo>
                <a:cubicBezTo>
                  <a:pt x="302" y="727"/>
                  <a:pt x="306" y="728"/>
                  <a:pt x="303" y="729"/>
                </a:cubicBezTo>
                <a:cubicBezTo>
                  <a:pt x="302" y="730"/>
                  <a:pt x="298" y="727"/>
                  <a:pt x="299" y="730"/>
                </a:cubicBezTo>
                <a:cubicBezTo>
                  <a:pt x="299" y="730"/>
                  <a:pt x="299" y="730"/>
                  <a:pt x="299" y="731"/>
                </a:cubicBezTo>
                <a:cubicBezTo>
                  <a:pt x="300" y="731"/>
                  <a:pt x="299" y="732"/>
                  <a:pt x="299" y="732"/>
                </a:cubicBezTo>
                <a:cubicBezTo>
                  <a:pt x="299" y="734"/>
                  <a:pt x="299" y="734"/>
                  <a:pt x="300" y="735"/>
                </a:cubicBezTo>
                <a:cubicBezTo>
                  <a:pt x="300" y="737"/>
                  <a:pt x="299" y="740"/>
                  <a:pt x="297" y="739"/>
                </a:cubicBezTo>
                <a:cubicBezTo>
                  <a:pt x="296" y="739"/>
                  <a:pt x="296" y="737"/>
                  <a:pt x="296" y="736"/>
                </a:cubicBezTo>
                <a:cubicBezTo>
                  <a:pt x="296" y="735"/>
                  <a:pt x="297" y="735"/>
                  <a:pt x="298" y="733"/>
                </a:cubicBezTo>
                <a:cubicBezTo>
                  <a:pt x="298" y="732"/>
                  <a:pt x="298" y="732"/>
                  <a:pt x="297" y="731"/>
                </a:cubicBezTo>
                <a:cubicBezTo>
                  <a:pt x="295" y="731"/>
                  <a:pt x="295" y="731"/>
                  <a:pt x="294" y="730"/>
                </a:cubicBezTo>
                <a:cubicBezTo>
                  <a:pt x="294" y="729"/>
                  <a:pt x="294" y="728"/>
                  <a:pt x="292" y="729"/>
                </a:cubicBezTo>
                <a:cubicBezTo>
                  <a:pt x="291" y="729"/>
                  <a:pt x="291" y="731"/>
                  <a:pt x="292" y="732"/>
                </a:cubicBezTo>
                <a:cubicBezTo>
                  <a:pt x="292" y="733"/>
                  <a:pt x="293" y="733"/>
                  <a:pt x="293" y="733"/>
                </a:cubicBezTo>
                <a:cubicBezTo>
                  <a:pt x="294" y="734"/>
                  <a:pt x="292" y="736"/>
                  <a:pt x="291" y="735"/>
                </a:cubicBezTo>
                <a:cubicBezTo>
                  <a:pt x="291" y="735"/>
                  <a:pt x="291" y="734"/>
                  <a:pt x="291" y="734"/>
                </a:cubicBezTo>
                <a:cubicBezTo>
                  <a:pt x="291" y="734"/>
                  <a:pt x="290" y="733"/>
                  <a:pt x="290" y="733"/>
                </a:cubicBezTo>
                <a:cubicBezTo>
                  <a:pt x="290" y="732"/>
                  <a:pt x="290" y="731"/>
                  <a:pt x="289" y="731"/>
                </a:cubicBezTo>
                <a:cubicBezTo>
                  <a:pt x="288" y="732"/>
                  <a:pt x="287" y="734"/>
                  <a:pt x="285" y="734"/>
                </a:cubicBezTo>
                <a:cubicBezTo>
                  <a:pt x="285" y="732"/>
                  <a:pt x="286" y="732"/>
                  <a:pt x="284" y="732"/>
                </a:cubicBezTo>
                <a:cubicBezTo>
                  <a:pt x="283" y="732"/>
                  <a:pt x="282" y="732"/>
                  <a:pt x="281" y="733"/>
                </a:cubicBezTo>
                <a:cubicBezTo>
                  <a:pt x="279" y="734"/>
                  <a:pt x="278" y="735"/>
                  <a:pt x="276" y="735"/>
                </a:cubicBezTo>
                <a:cubicBezTo>
                  <a:pt x="274" y="736"/>
                  <a:pt x="273" y="737"/>
                  <a:pt x="272" y="738"/>
                </a:cubicBezTo>
                <a:cubicBezTo>
                  <a:pt x="272" y="739"/>
                  <a:pt x="272" y="740"/>
                  <a:pt x="271" y="741"/>
                </a:cubicBezTo>
                <a:cubicBezTo>
                  <a:pt x="271" y="742"/>
                  <a:pt x="270" y="742"/>
                  <a:pt x="269" y="743"/>
                </a:cubicBezTo>
                <a:cubicBezTo>
                  <a:pt x="266" y="744"/>
                  <a:pt x="268" y="745"/>
                  <a:pt x="269" y="747"/>
                </a:cubicBezTo>
                <a:cubicBezTo>
                  <a:pt x="270" y="748"/>
                  <a:pt x="270" y="749"/>
                  <a:pt x="269" y="749"/>
                </a:cubicBezTo>
                <a:cubicBezTo>
                  <a:pt x="268" y="750"/>
                  <a:pt x="267" y="749"/>
                  <a:pt x="266" y="749"/>
                </a:cubicBezTo>
                <a:cubicBezTo>
                  <a:pt x="265" y="749"/>
                  <a:pt x="265" y="750"/>
                  <a:pt x="263" y="750"/>
                </a:cubicBezTo>
                <a:cubicBezTo>
                  <a:pt x="262" y="751"/>
                  <a:pt x="261" y="751"/>
                  <a:pt x="261" y="751"/>
                </a:cubicBezTo>
                <a:cubicBezTo>
                  <a:pt x="260" y="752"/>
                  <a:pt x="259" y="754"/>
                  <a:pt x="260" y="754"/>
                </a:cubicBezTo>
                <a:cubicBezTo>
                  <a:pt x="261" y="755"/>
                  <a:pt x="263" y="754"/>
                  <a:pt x="264" y="754"/>
                </a:cubicBezTo>
                <a:cubicBezTo>
                  <a:pt x="265" y="754"/>
                  <a:pt x="266" y="754"/>
                  <a:pt x="267" y="755"/>
                </a:cubicBezTo>
                <a:cubicBezTo>
                  <a:pt x="267" y="756"/>
                  <a:pt x="268" y="756"/>
                  <a:pt x="269" y="757"/>
                </a:cubicBezTo>
                <a:cubicBezTo>
                  <a:pt x="271" y="758"/>
                  <a:pt x="273" y="756"/>
                  <a:pt x="275" y="756"/>
                </a:cubicBezTo>
                <a:cubicBezTo>
                  <a:pt x="276" y="756"/>
                  <a:pt x="277" y="756"/>
                  <a:pt x="278" y="757"/>
                </a:cubicBezTo>
                <a:cubicBezTo>
                  <a:pt x="278" y="758"/>
                  <a:pt x="277" y="759"/>
                  <a:pt x="277" y="760"/>
                </a:cubicBezTo>
                <a:cubicBezTo>
                  <a:pt x="275" y="761"/>
                  <a:pt x="273" y="761"/>
                  <a:pt x="273" y="763"/>
                </a:cubicBezTo>
                <a:cubicBezTo>
                  <a:pt x="272" y="764"/>
                  <a:pt x="272" y="765"/>
                  <a:pt x="271" y="766"/>
                </a:cubicBezTo>
                <a:cubicBezTo>
                  <a:pt x="270" y="766"/>
                  <a:pt x="269" y="767"/>
                  <a:pt x="269" y="767"/>
                </a:cubicBezTo>
                <a:cubicBezTo>
                  <a:pt x="267" y="770"/>
                  <a:pt x="272" y="770"/>
                  <a:pt x="271" y="772"/>
                </a:cubicBezTo>
                <a:cubicBezTo>
                  <a:pt x="270" y="772"/>
                  <a:pt x="269" y="772"/>
                  <a:pt x="269" y="772"/>
                </a:cubicBezTo>
                <a:cubicBezTo>
                  <a:pt x="269" y="773"/>
                  <a:pt x="269" y="774"/>
                  <a:pt x="269" y="775"/>
                </a:cubicBezTo>
                <a:cubicBezTo>
                  <a:pt x="267" y="776"/>
                  <a:pt x="267" y="774"/>
                  <a:pt x="267" y="773"/>
                </a:cubicBezTo>
                <a:cubicBezTo>
                  <a:pt x="266" y="772"/>
                  <a:pt x="265" y="772"/>
                  <a:pt x="263" y="772"/>
                </a:cubicBezTo>
                <a:cubicBezTo>
                  <a:pt x="262" y="771"/>
                  <a:pt x="261" y="770"/>
                  <a:pt x="260" y="770"/>
                </a:cubicBezTo>
                <a:cubicBezTo>
                  <a:pt x="258" y="770"/>
                  <a:pt x="257" y="771"/>
                  <a:pt x="256" y="771"/>
                </a:cubicBezTo>
                <a:cubicBezTo>
                  <a:pt x="255" y="771"/>
                  <a:pt x="253" y="770"/>
                  <a:pt x="253" y="771"/>
                </a:cubicBezTo>
                <a:cubicBezTo>
                  <a:pt x="251" y="771"/>
                  <a:pt x="252" y="772"/>
                  <a:pt x="251" y="773"/>
                </a:cubicBezTo>
                <a:cubicBezTo>
                  <a:pt x="251" y="773"/>
                  <a:pt x="250" y="774"/>
                  <a:pt x="249" y="774"/>
                </a:cubicBezTo>
                <a:cubicBezTo>
                  <a:pt x="248" y="774"/>
                  <a:pt x="248" y="773"/>
                  <a:pt x="247" y="772"/>
                </a:cubicBezTo>
                <a:cubicBezTo>
                  <a:pt x="246" y="771"/>
                  <a:pt x="246" y="771"/>
                  <a:pt x="244" y="771"/>
                </a:cubicBezTo>
                <a:cubicBezTo>
                  <a:pt x="243" y="771"/>
                  <a:pt x="244" y="770"/>
                  <a:pt x="243" y="769"/>
                </a:cubicBezTo>
                <a:cubicBezTo>
                  <a:pt x="242" y="768"/>
                  <a:pt x="241" y="769"/>
                  <a:pt x="240" y="769"/>
                </a:cubicBezTo>
                <a:cubicBezTo>
                  <a:pt x="239" y="770"/>
                  <a:pt x="239" y="770"/>
                  <a:pt x="238" y="769"/>
                </a:cubicBezTo>
                <a:cubicBezTo>
                  <a:pt x="236" y="769"/>
                  <a:pt x="236" y="769"/>
                  <a:pt x="235" y="769"/>
                </a:cubicBezTo>
                <a:cubicBezTo>
                  <a:pt x="234" y="769"/>
                  <a:pt x="232" y="769"/>
                  <a:pt x="231" y="769"/>
                </a:cubicBezTo>
                <a:cubicBezTo>
                  <a:pt x="231" y="769"/>
                  <a:pt x="230" y="767"/>
                  <a:pt x="229" y="768"/>
                </a:cubicBezTo>
                <a:cubicBezTo>
                  <a:pt x="228" y="769"/>
                  <a:pt x="229" y="770"/>
                  <a:pt x="228" y="771"/>
                </a:cubicBezTo>
                <a:cubicBezTo>
                  <a:pt x="228" y="772"/>
                  <a:pt x="227" y="773"/>
                  <a:pt x="226" y="772"/>
                </a:cubicBezTo>
                <a:cubicBezTo>
                  <a:pt x="225" y="772"/>
                  <a:pt x="226" y="770"/>
                  <a:pt x="225" y="770"/>
                </a:cubicBezTo>
                <a:cubicBezTo>
                  <a:pt x="223" y="769"/>
                  <a:pt x="219" y="771"/>
                  <a:pt x="221" y="772"/>
                </a:cubicBezTo>
                <a:cubicBezTo>
                  <a:pt x="222" y="773"/>
                  <a:pt x="223" y="773"/>
                  <a:pt x="223" y="773"/>
                </a:cubicBezTo>
                <a:cubicBezTo>
                  <a:pt x="224" y="774"/>
                  <a:pt x="224" y="774"/>
                  <a:pt x="225" y="775"/>
                </a:cubicBezTo>
                <a:cubicBezTo>
                  <a:pt x="227" y="776"/>
                  <a:pt x="226" y="776"/>
                  <a:pt x="227" y="777"/>
                </a:cubicBezTo>
                <a:cubicBezTo>
                  <a:pt x="227" y="778"/>
                  <a:pt x="229" y="778"/>
                  <a:pt x="229" y="779"/>
                </a:cubicBezTo>
                <a:cubicBezTo>
                  <a:pt x="229" y="780"/>
                  <a:pt x="227" y="779"/>
                  <a:pt x="227" y="780"/>
                </a:cubicBezTo>
                <a:cubicBezTo>
                  <a:pt x="226" y="781"/>
                  <a:pt x="227" y="782"/>
                  <a:pt x="227" y="782"/>
                </a:cubicBezTo>
                <a:cubicBezTo>
                  <a:pt x="228" y="783"/>
                  <a:pt x="227" y="784"/>
                  <a:pt x="226" y="784"/>
                </a:cubicBezTo>
                <a:cubicBezTo>
                  <a:pt x="225" y="784"/>
                  <a:pt x="225" y="783"/>
                  <a:pt x="225" y="782"/>
                </a:cubicBezTo>
                <a:cubicBezTo>
                  <a:pt x="223" y="780"/>
                  <a:pt x="221" y="781"/>
                  <a:pt x="219" y="781"/>
                </a:cubicBezTo>
                <a:cubicBezTo>
                  <a:pt x="218" y="781"/>
                  <a:pt x="217" y="781"/>
                  <a:pt x="216" y="782"/>
                </a:cubicBezTo>
                <a:cubicBezTo>
                  <a:pt x="216" y="783"/>
                  <a:pt x="216" y="784"/>
                  <a:pt x="217" y="784"/>
                </a:cubicBezTo>
                <a:cubicBezTo>
                  <a:pt x="218" y="784"/>
                  <a:pt x="219" y="784"/>
                  <a:pt x="220" y="784"/>
                </a:cubicBezTo>
                <a:cubicBezTo>
                  <a:pt x="222" y="784"/>
                  <a:pt x="221" y="784"/>
                  <a:pt x="222" y="785"/>
                </a:cubicBezTo>
                <a:cubicBezTo>
                  <a:pt x="223" y="786"/>
                  <a:pt x="224" y="786"/>
                  <a:pt x="225" y="786"/>
                </a:cubicBezTo>
                <a:cubicBezTo>
                  <a:pt x="226" y="786"/>
                  <a:pt x="227" y="787"/>
                  <a:pt x="228" y="787"/>
                </a:cubicBezTo>
                <a:cubicBezTo>
                  <a:pt x="230" y="788"/>
                  <a:pt x="232" y="786"/>
                  <a:pt x="234" y="787"/>
                </a:cubicBezTo>
                <a:cubicBezTo>
                  <a:pt x="236" y="788"/>
                  <a:pt x="234" y="789"/>
                  <a:pt x="233" y="790"/>
                </a:cubicBezTo>
                <a:cubicBezTo>
                  <a:pt x="232" y="790"/>
                  <a:pt x="232" y="791"/>
                  <a:pt x="231" y="791"/>
                </a:cubicBezTo>
                <a:cubicBezTo>
                  <a:pt x="230" y="791"/>
                  <a:pt x="229" y="791"/>
                  <a:pt x="228" y="792"/>
                </a:cubicBezTo>
                <a:cubicBezTo>
                  <a:pt x="227" y="792"/>
                  <a:pt x="227" y="794"/>
                  <a:pt x="228" y="795"/>
                </a:cubicBezTo>
                <a:cubicBezTo>
                  <a:pt x="229" y="795"/>
                  <a:pt x="230" y="795"/>
                  <a:pt x="231" y="796"/>
                </a:cubicBezTo>
                <a:cubicBezTo>
                  <a:pt x="232" y="798"/>
                  <a:pt x="227" y="798"/>
                  <a:pt x="227" y="798"/>
                </a:cubicBezTo>
                <a:cubicBezTo>
                  <a:pt x="226" y="799"/>
                  <a:pt x="225" y="800"/>
                  <a:pt x="224" y="800"/>
                </a:cubicBezTo>
                <a:cubicBezTo>
                  <a:pt x="223" y="800"/>
                  <a:pt x="223" y="799"/>
                  <a:pt x="222" y="800"/>
                </a:cubicBezTo>
                <a:cubicBezTo>
                  <a:pt x="221" y="800"/>
                  <a:pt x="221" y="801"/>
                  <a:pt x="220" y="801"/>
                </a:cubicBezTo>
                <a:cubicBezTo>
                  <a:pt x="219" y="800"/>
                  <a:pt x="218" y="799"/>
                  <a:pt x="217" y="800"/>
                </a:cubicBezTo>
                <a:cubicBezTo>
                  <a:pt x="217" y="801"/>
                  <a:pt x="218" y="802"/>
                  <a:pt x="218" y="802"/>
                </a:cubicBezTo>
                <a:cubicBezTo>
                  <a:pt x="219" y="803"/>
                  <a:pt x="220" y="802"/>
                  <a:pt x="221" y="803"/>
                </a:cubicBezTo>
                <a:cubicBezTo>
                  <a:pt x="221" y="805"/>
                  <a:pt x="220" y="804"/>
                  <a:pt x="219" y="805"/>
                </a:cubicBezTo>
                <a:cubicBezTo>
                  <a:pt x="218" y="806"/>
                  <a:pt x="218" y="807"/>
                  <a:pt x="220" y="807"/>
                </a:cubicBezTo>
                <a:cubicBezTo>
                  <a:pt x="222" y="808"/>
                  <a:pt x="225" y="806"/>
                  <a:pt x="227" y="806"/>
                </a:cubicBezTo>
                <a:cubicBezTo>
                  <a:pt x="228" y="807"/>
                  <a:pt x="229" y="807"/>
                  <a:pt x="230" y="807"/>
                </a:cubicBezTo>
                <a:cubicBezTo>
                  <a:pt x="231" y="808"/>
                  <a:pt x="231" y="808"/>
                  <a:pt x="232" y="807"/>
                </a:cubicBezTo>
                <a:cubicBezTo>
                  <a:pt x="233" y="807"/>
                  <a:pt x="234" y="806"/>
                  <a:pt x="235" y="807"/>
                </a:cubicBezTo>
                <a:cubicBezTo>
                  <a:pt x="235" y="808"/>
                  <a:pt x="236" y="810"/>
                  <a:pt x="236" y="810"/>
                </a:cubicBezTo>
                <a:cubicBezTo>
                  <a:pt x="235" y="811"/>
                  <a:pt x="234" y="811"/>
                  <a:pt x="234" y="812"/>
                </a:cubicBezTo>
                <a:cubicBezTo>
                  <a:pt x="235" y="813"/>
                  <a:pt x="236" y="813"/>
                  <a:pt x="237" y="813"/>
                </a:cubicBezTo>
                <a:cubicBezTo>
                  <a:pt x="239" y="812"/>
                  <a:pt x="241" y="811"/>
                  <a:pt x="244" y="812"/>
                </a:cubicBezTo>
                <a:cubicBezTo>
                  <a:pt x="246" y="812"/>
                  <a:pt x="248" y="812"/>
                  <a:pt x="250" y="811"/>
                </a:cubicBezTo>
                <a:cubicBezTo>
                  <a:pt x="251" y="811"/>
                  <a:pt x="255" y="810"/>
                  <a:pt x="255" y="812"/>
                </a:cubicBezTo>
                <a:cubicBezTo>
                  <a:pt x="255" y="813"/>
                  <a:pt x="254" y="813"/>
                  <a:pt x="253" y="814"/>
                </a:cubicBezTo>
                <a:cubicBezTo>
                  <a:pt x="252" y="815"/>
                  <a:pt x="252" y="816"/>
                  <a:pt x="251" y="816"/>
                </a:cubicBezTo>
                <a:cubicBezTo>
                  <a:pt x="249" y="816"/>
                  <a:pt x="248" y="816"/>
                  <a:pt x="246" y="817"/>
                </a:cubicBezTo>
                <a:cubicBezTo>
                  <a:pt x="245" y="817"/>
                  <a:pt x="245" y="819"/>
                  <a:pt x="244" y="820"/>
                </a:cubicBezTo>
                <a:cubicBezTo>
                  <a:pt x="243" y="820"/>
                  <a:pt x="240" y="822"/>
                  <a:pt x="240" y="822"/>
                </a:cubicBezTo>
                <a:cubicBezTo>
                  <a:pt x="240" y="823"/>
                  <a:pt x="242" y="823"/>
                  <a:pt x="242" y="824"/>
                </a:cubicBezTo>
                <a:cubicBezTo>
                  <a:pt x="242" y="825"/>
                  <a:pt x="241" y="826"/>
                  <a:pt x="241" y="827"/>
                </a:cubicBezTo>
                <a:cubicBezTo>
                  <a:pt x="240" y="829"/>
                  <a:pt x="240" y="831"/>
                  <a:pt x="239" y="832"/>
                </a:cubicBezTo>
                <a:cubicBezTo>
                  <a:pt x="237" y="833"/>
                  <a:pt x="235" y="834"/>
                  <a:pt x="234" y="836"/>
                </a:cubicBezTo>
                <a:cubicBezTo>
                  <a:pt x="233" y="836"/>
                  <a:pt x="229" y="838"/>
                  <a:pt x="229" y="839"/>
                </a:cubicBezTo>
                <a:cubicBezTo>
                  <a:pt x="230" y="839"/>
                  <a:pt x="231" y="838"/>
                  <a:pt x="232" y="838"/>
                </a:cubicBezTo>
                <a:cubicBezTo>
                  <a:pt x="234" y="838"/>
                  <a:pt x="236" y="838"/>
                  <a:pt x="238" y="837"/>
                </a:cubicBezTo>
                <a:cubicBezTo>
                  <a:pt x="240" y="836"/>
                  <a:pt x="242" y="836"/>
                  <a:pt x="244" y="836"/>
                </a:cubicBezTo>
                <a:cubicBezTo>
                  <a:pt x="246" y="835"/>
                  <a:pt x="247" y="834"/>
                  <a:pt x="250" y="834"/>
                </a:cubicBezTo>
                <a:cubicBezTo>
                  <a:pt x="251" y="834"/>
                  <a:pt x="252" y="834"/>
                  <a:pt x="253" y="834"/>
                </a:cubicBezTo>
                <a:cubicBezTo>
                  <a:pt x="253" y="833"/>
                  <a:pt x="253" y="832"/>
                  <a:pt x="254" y="831"/>
                </a:cubicBezTo>
                <a:cubicBezTo>
                  <a:pt x="255" y="831"/>
                  <a:pt x="256" y="832"/>
                  <a:pt x="256" y="833"/>
                </a:cubicBezTo>
                <a:cubicBezTo>
                  <a:pt x="257" y="834"/>
                  <a:pt x="258" y="833"/>
                  <a:pt x="259" y="834"/>
                </a:cubicBezTo>
                <a:cubicBezTo>
                  <a:pt x="259" y="835"/>
                  <a:pt x="259" y="836"/>
                  <a:pt x="258" y="836"/>
                </a:cubicBezTo>
                <a:cubicBezTo>
                  <a:pt x="257" y="836"/>
                  <a:pt x="256" y="836"/>
                  <a:pt x="255" y="836"/>
                </a:cubicBezTo>
                <a:cubicBezTo>
                  <a:pt x="252" y="836"/>
                  <a:pt x="251" y="837"/>
                  <a:pt x="249" y="838"/>
                </a:cubicBezTo>
                <a:cubicBezTo>
                  <a:pt x="247" y="839"/>
                  <a:pt x="245" y="838"/>
                  <a:pt x="243" y="838"/>
                </a:cubicBezTo>
                <a:cubicBezTo>
                  <a:pt x="241" y="837"/>
                  <a:pt x="240" y="839"/>
                  <a:pt x="238" y="840"/>
                </a:cubicBezTo>
                <a:cubicBezTo>
                  <a:pt x="236" y="841"/>
                  <a:pt x="235" y="840"/>
                  <a:pt x="233" y="842"/>
                </a:cubicBezTo>
                <a:cubicBezTo>
                  <a:pt x="232" y="843"/>
                  <a:pt x="232" y="844"/>
                  <a:pt x="231" y="844"/>
                </a:cubicBezTo>
                <a:cubicBezTo>
                  <a:pt x="230" y="844"/>
                  <a:pt x="229" y="844"/>
                  <a:pt x="228" y="844"/>
                </a:cubicBezTo>
                <a:cubicBezTo>
                  <a:pt x="227" y="844"/>
                  <a:pt x="225" y="845"/>
                  <a:pt x="226" y="846"/>
                </a:cubicBezTo>
                <a:cubicBezTo>
                  <a:pt x="227" y="847"/>
                  <a:pt x="228" y="846"/>
                  <a:pt x="229" y="847"/>
                </a:cubicBezTo>
                <a:cubicBezTo>
                  <a:pt x="229" y="848"/>
                  <a:pt x="228" y="848"/>
                  <a:pt x="228" y="849"/>
                </a:cubicBezTo>
                <a:cubicBezTo>
                  <a:pt x="229" y="849"/>
                  <a:pt x="229" y="849"/>
                  <a:pt x="229" y="850"/>
                </a:cubicBezTo>
                <a:cubicBezTo>
                  <a:pt x="230" y="850"/>
                  <a:pt x="231" y="851"/>
                  <a:pt x="230" y="852"/>
                </a:cubicBezTo>
                <a:cubicBezTo>
                  <a:pt x="229" y="852"/>
                  <a:pt x="227" y="852"/>
                  <a:pt x="226" y="852"/>
                </a:cubicBezTo>
                <a:cubicBezTo>
                  <a:pt x="225" y="853"/>
                  <a:pt x="225" y="853"/>
                  <a:pt x="223" y="853"/>
                </a:cubicBezTo>
                <a:cubicBezTo>
                  <a:pt x="223" y="853"/>
                  <a:pt x="222" y="854"/>
                  <a:pt x="222" y="853"/>
                </a:cubicBezTo>
                <a:cubicBezTo>
                  <a:pt x="222" y="853"/>
                  <a:pt x="222" y="852"/>
                  <a:pt x="222" y="852"/>
                </a:cubicBezTo>
                <a:cubicBezTo>
                  <a:pt x="222" y="851"/>
                  <a:pt x="222" y="850"/>
                  <a:pt x="221" y="850"/>
                </a:cubicBezTo>
                <a:cubicBezTo>
                  <a:pt x="219" y="851"/>
                  <a:pt x="217" y="853"/>
                  <a:pt x="216" y="853"/>
                </a:cubicBezTo>
                <a:cubicBezTo>
                  <a:pt x="215" y="854"/>
                  <a:pt x="211" y="855"/>
                  <a:pt x="213" y="857"/>
                </a:cubicBezTo>
                <a:cubicBezTo>
                  <a:pt x="214" y="858"/>
                  <a:pt x="218" y="857"/>
                  <a:pt x="219" y="856"/>
                </a:cubicBezTo>
                <a:close/>
                <a:moveTo>
                  <a:pt x="306" y="643"/>
                </a:moveTo>
                <a:cubicBezTo>
                  <a:pt x="306" y="641"/>
                  <a:pt x="298" y="638"/>
                  <a:pt x="299" y="642"/>
                </a:cubicBezTo>
                <a:cubicBezTo>
                  <a:pt x="300" y="643"/>
                  <a:pt x="300" y="644"/>
                  <a:pt x="300" y="645"/>
                </a:cubicBezTo>
                <a:cubicBezTo>
                  <a:pt x="301" y="646"/>
                  <a:pt x="300" y="647"/>
                  <a:pt x="299" y="647"/>
                </a:cubicBezTo>
                <a:cubicBezTo>
                  <a:pt x="299" y="650"/>
                  <a:pt x="302" y="650"/>
                  <a:pt x="303" y="651"/>
                </a:cubicBezTo>
                <a:cubicBezTo>
                  <a:pt x="303" y="652"/>
                  <a:pt x="304" y="654"/>
                  <a:pt x="305" y="653"/>
                </a:cubicBezTo>
                <a:cubicBezTo>
                  <a:pt x="305" y="652"/>
                  <a:pt x="304" y="651"/>
                  <a:pt x="303" y="650"/>
                </a:cubicBezTo>
                <a:cubicBezTo>
                  <a:pt x="303" y="650"/>
                  <a:pt x="303" y="648"/>
                  <a:pt x="303" y="647"/>
                </a:cubicBezTo>
                <a:cubicBezTo>
                  <a:pt x="304" y="646"/>
                  <a:pt x="304" y="647"/>
                  <a:pt x="305" y="646"/>
                </a:cubicBezTo>
                <a:cubicBezTo>
                  <a:pt x="306" y="645"/>
                  <a:pt x="304" y="644"/>
                  <a:pt x="306" y="643"/>
                </a:cubicBezTo>
                <a:close/>
                <a:moveTo>
                  <a:pt x="298" y="660"/>
                </a:moveTo>
                <a:cubicBezTo>
                  <a:pt x="298" y="661"/>
                  <a:pt x="298" y="662"/>
                  <a:pt x="299" y="663"/>
                </a:cubicBezTo>
                <a:cubicBezTo>
                  <a:pt x="300" y="664"/>
                  <a:pt x="300" y="661"/>
                  <a:pt x="299" y="661"/>
                </a:cubicBezTo>
                <a:cubicBezTo>
                  <a:pt x="299" y="660"/>
                  <a:pt x="299" y="659"/>
                  <a:pt x="300" y="658"/>
                </a:cubicBezTo>
                <a:cubicBezTo>
                  <a:pt x="301" y="658"/>
                  <a:pt x="301" y="658"/>
                  <a:pt x="301" y="657"/>
                </a:cubicBezTo>
                <a:cubicBezTo>
                  <a:pt x="302" y="656"/>
                  <a:pt x="301" y="655"/>
                  <a:pt x="300" y="655"/>
                </a:cubicBezTo>
                <a:cubicBezTo>
                  <a:pt x="298" y="654"/>
                  <a:pt x="297" y="657"/>
                  <a:pt x="297" y="658"/>
                </a:cubicBezTo>
                <a:cubicBezTo>
                  <a:pt x="297" y="659"/>
                  <a:pt x="298" y="659"/>
                  <a:pt x="298" y="660"/>
                </a:cubicBezTo>
                <a:close/>
                <a:moveTo>
                  <a:pt x="760" y="372"/>
                </a:moveTo>
                <a:cubicBezTo>
                  <a:pt x="761" y="372"/>
                  <a:pt x="761" y="373"/>
                  <a:pt x="762" y="374"/>
                </a:cubicBezTo>
                <a:cubicBezTo>
                  <a:pt x="762" y="375"/>
                  <a:pt x="764" y="375"/>
                  <a:pt x="764" y="374"/>
                </a:cubicBezTo>
                <a:cubicBezTo>
                  <a:pt x="764" y="373"/>
                  <a:pt x="763" y="372"/>
                  <a:pt x="763" y="371"/>
                </a:cubicBezTo>
                <a:cubicBezTo>
                  <a:pt x="762" y="370"/>
                  <a:pt x="762" y="369"/>
                  <a:pt x="761" y="369"/>
                </a:cubicBezTo>
                <a:cubicBezTo>
                  <a:pt x="759" y="369"/>
                  <a:pt x="759" y="369"/>
                  <a:pt x="758" y="370"/>
                </a:cubicBezTo>
                <a:cubicBezTo>
                  <a:pt x="757" y="370"/>
                  <a:pt x="755" y="370"/>
                  <a:pt x="754" y="370"/>
                </a:cubicBezTo>
                <a:cubicBezTo>
                  <a:pt x="754" y="371"/>
                  <a:pt x="754" y="372"/>
                  <a:pt x="755" y="372"/>
                </a:cubicBezTo>
                <a:cubicBezTo>
                  <a:pt x="756" y="373"/>
                  <a:pt x="758" y="372"/>
                  <a:pt x="760" y="372"/>
                </a:cubicBezTo>
                <a:close/>
                <a:moveTo>
                  <a:pt x="772" y="370"/>
                </a:moveTo>
                <a:cubicBezTo>
                  <a:pt x="773" y="370"/>
                  <a:pt x="773" y="371"/>
                  <a:pt x="775" y="371"/>
                </a:cubicBezTo>
                <a:cubicBezTo>
                  <a:pt x="775" y="371"/>
                  <a:pt x="777" y="370"/>
                  <a:pt x="778" y="370"/>
                </a:cubicBezTo>
                <a:cubicBezTo>
                  <a:pt x="779" y="369"/>
                  <a:pt x="779" y="369"/>
                  <a:pt x="780" y="368"/>
                </a:cubicBezTo>
                <a:cubicBezTo>
                  <a:pt x="782" y="368"/>
                  <a:pt x="783" y="368"/>
                  <a:pt x="784" y="368"/>
                </a:cubicBezTo>
                <a:cubicBezTo>
                  <a:pt x="786" y="367"/>
                  <a:pt x="789" y="367"/>
                  <a:pt x="791" y="366"/>
                </a:cubicBezTo>
                <a:cubicBezTo>
                  <a:pt x="794" y="365"/>
                  <a:pt x="794" y="363"/>
                  <a:pt x="791" y="361"/>
                </a:cubicBezTo>
                <a:cubicBezTo>
                  <a:pt x="789" y="360"/>
                  <a:pt x="787" y="361"/>
                  <a:pt x="785" y="361"/>
                </a:cubicBezTo>
                <a:cubicBezTo>
                  <a:pt x="784" y="361"/>
                  <a:pt x="783" y="361"/>
                  <a:pt x="782" y="361"/>
                </a:cubicBezTo>
                <a:cubicBezTo>
                  <a:pt x="781" y="361"/>
                  <a:pt x="780" y="362"/>
                  <a:pt x="779" y="363"/>
                </a:cubicBezTo>
                <a:cubicBezTo>
                  <a:pt x="778" y="364"/>
                  <a:pt x="777" y="365"/>
                  <a:pt x="776" y="365"/>
                </a:cubicBezTo>
                <a:cubicBezTo>
                  <a:pt x="775" y="366"/>
                  <a:pt x="774" y="366"/>
                  <a:pt x="773" y="367"/>
                </a:cubicBezTo>
                <a:cubicBezTo>
                  <a:pt x="772" y="367"/>
                  <a:pt x="772" y="367"/>
                  <a:pt x="771" y="367"/>
                </a:cubicBezTo>
                <a:cubicBezTo>
                  <a:pt x="770" y="368"/>
                  <a:pt x="769" y="367"/>
                  <a:pt x="769" y="369"/>
                </a:cubicBezTo>
                <a:cubicBezTo>
                  <a:pt x="770" y="370"/>
                  <a:pt x="771" y="370"/>
                  <a:pt x="772" y="370"/>
                </a:cubicBezTo>
                <a:close/>
                <a:moveTo>
                  <a:pt x="772" y="360"/>
                </a:moveTo>
                <a:cubicBezTo>
                  <a:pt x="773" y="360"/>
                  <a:pt x="776" y="359"/>
                  <a:pt x="777" y="359"/>
                </a:cubicBezTo>
                <a:cubicBezTo>
                  <a:pt x="779" y="359"/>
                  <a:pt x="783" y="359"/>
                  <a:pt x="783" y="357"/>
                </a:cubicBezTo>
                <a:cubicBezTo>
                  <a:pt x="783" y="354"/>
                  <a:pt x="778" y="357"/>
                  <a:pt x="777" y="358"/>
                </a:cubicBezTo>
                <a:cubicBezTo>
                  <a:pt x="776" y="358"/>
                  <a:pt x="775" y="357"/>
                  <a:pt x="774" y="358"/>
                </a:cubicBezTo>
                <a:cubicBezTo>
                  <a:pt x="773" y="358"/>
                  <a:pt x="770" y="358"/>
                  <a:pt x="770" y="359"/>
                </a:cubicBezTo>
                <a:cubicBezTo>
                  <a:pt x="769" y="360"/>
                  <a:pt x="771" y="360"/>
                  <a:pt x="772" y="360"/>
                </a:cubicBezTo>
                <a:close/>
                <a:moveTo>
                  <a:pt x="758" y="382"/>
                </a:moveTo>
                <a:cubicBezTo>
                  <a:pt x="757" y="384"/>
                  <a:pt x="762" y="384"/>
                  <a:pt x="763" y="383"/>
                </a:cubicBezTo>
                <a:cubicBezTo>
                  <a:pt x="765" y="381"/>
                  <a:pt x="759" y="379"/>
                  <a:pt x="758" y="382"/>
                </a:cubicBezTo>
                <a:close/>
                <a:moveTo>
                  <a:pt x="771" y="381"/>
                </a:moveTo>
                <a:cubicBezTo>
                  <a:pt x="771" y="381"/>
                  <a:pt x="772" y="381"/>
                  <a:pt x="773" y="381"/>
                </a:cubicBezTo>
                <a:cubicBezTo>
                  <a:pt x="774" y="381"/>
                  <a:pt x="776" y="380"/>
                  <a:pt x="775" y="379"/>
                </a:cubicBezTo>
                <a:cubicBezTo>
                  <a:pt x="774" y="378"/>
                  <a:pt x="771" y="377"/>
                  <a:pt x="770" y="377"/>
                </a:cubicBezTo>
                <a:cubicBezTo>
                  <a:pt x="769" y="377"/>
                  <a:pt x="767" y="380"/>
                  <a:pt x="768" y="381"/>
                </a:cubicBezTo>
                <a:cubicBezTo>
                  <a:pt x="769" y="381"/>
                  <a:pt x="770" y="381"/>
                  <a:pt x="771" y="381"/>
                </a:cubicBezTo>
                <a:close/>
                <a:moveTo>
                  <a:pt x="678" y="540"/>
                </a:moveTo>
                <a:cubicBezTo>
                  <a:pt x="678" y="538"/>
                  <a:pt x="678" y="539"/>
                  <a:pt x="676" y="538"/>
                </a:cubicBezTo>
                <a:cubicBezTo>
                  <a:pt x="675" y="538"/>
                  <a:pt x="675" y="535"/>
                  <a:pt x="674" y="535"/>
                </a:cubicBezTo>
                <a:cubicBezTo>
                  <a:pt x="671" y="536"/>
                  <a:pt x="675" y="539"/>
                  <a:pt x="675" y="541"/>
                </a:cubicBezTo>
                <a:cubicBezTo>
                  <a:pt x="675" y="542"/>
                  <a:pt x="674" y="543"/>
                  <a:pt x="675" y="544"/>
                </a:cubicBezTo>
                <a:cubicBezTo>
                  <a:pt x="675" y="545"/>
                  <a:pt x="675" y="547"/>
                  <a:pt x="676" y="545"/>
                </a:cubicBezTo>
                <a:cubicBezTo>
                  <a:pt x="677" y="545"/>
                  <a:pt x="676" y="543"/>
                  <a:pt x="677" y="542"/>
                </a:cubicBezTo>
                <a:cubicBezTo>
                  <a:pt x="677" y="541"/>
                  <a:pt x="678" y="541"/>
                  <a:pt x="678" y="540"/>
                </a:cubicBezTo>
                <a:close/>
                <a:moveTo>
                  <a:pt x="865" y="616"/>
                </a:moveTo>
                <a:cubicBezTo>
                  <a:pt x="865" y="616"/>
                  <a:pt x="865" y="616"/>
                  <a:pt x="865" y="616"/>
                </a:cubicBezTo>
                <a:cubicBezTo>
                  <a:pt x="865" y="616"/>
                  <a:pt x="865" y="616"/>
                  <a:pt x="865" y="616"/>
                </a:cubicBezTo>
                <a:cubicBezTo>
                  <a:pt x="867" y="617"/>
                  <a:pt x="868" y="617"/>
                  <a:pt x="869" y="615"/>
                </a:cubicBezTo>
                <a:cubicBezTo>
                  <a:pt x="869" y="614"/>
                  <a:pt x="870" y="613"/>
                  <a:pt x="869" y="612"/>
                </a:cubicBezTo>
                <a:cubicBezTo>
                  <a:pt x="869" y="611"/>
                  <a:pt x="866" y="611"/>
                  <a:pt x="866" y="611"/>
                </a:cubicBezTo>
                <a:cubicBezTo>
                  <a:pt x="865" y="611"/>
                  <a:pt x="865" y="612"/>
                  <a:pt x="865" y="613"/>
                </a:cubicBezTo>
                <a:cubicBezTo>
                  <a:pt x="864" y="613"/>
                  <a:pt x="864" y="613"/>
                  <a:pt x="863" y="614"/>
                </a:cubicBezTo>
                <a:cubicBezTo>
                  <a:pt x="863" y="615"/>
                  <a:pt x="863" y="616"/>
                  <a:pt x="864" y="616"/>
                </a:cubicBezTo>
                <a:cubicBezTo>
                  <a:pt x="864" y="616"/>
                  <a:pt x="864" y="616"/>
                  <a:pt x="865" y="616"/>
                </a:cubicBezTo>
                <a:close/>
                <a:moveTo>
                  <a:pt x="887" y="740"/>
                </a:moveTo>
                <a:cubicBezTo>
                  <a:pt x="886" y="740"/>
                  <a:pt x="886" y="738"/>
                  <a:pt x="885" y="738"/>
                </a:cubicBezTo>
                <a:cubicBezTo>
                  <a:pt x="884" y="738"/>
                  <a:pt x="884" y="742"/>
                  <a:pt x="884" y="742"/>
                </a:cubicBezTo>
                <a:cubicBezTo>
                  <a:pt x="884" y="743"/>
                  <a:pt x="883" y="745"/>
                  <a:pt x="884" y="746"/>
                </a:cubicBezTo>
                <a:cubicBezTo>
                  <a:pt x="885" y="747"/>
                  <a:pt x="886" y="743"/>
                  <a:pt x="886" y="743"/>
                </a:cubicBezTo>
                <a:cubicBezTo>
                  <a:pt x="887" y="742"/>
                  <a:pt x="888" y="742"/>
                  <a:pt x="889" y="743"/>
                </a:cubicBezTo>
                <a:cubicBezTo>
                  <a:pt x="890" y="744"/>
                  <a:pt x="890" y="745"/>
                  <a:pt x="892" y="744"/>
                </a:cubicBezTo>
                <a:cubicBezTo>
                  <a:pt x="892" y="742"/>
                  <a:pt x="892" y="742"/>
                  <a:pt x="890" y="741"/>
                </a:cubicBezTo>
                <a:cubicBezTo>
                  <a:pt x="889" y="740"/>
                  <a:pt x="888" y="741"/>
                  <a:pt x="887" y="740"/>
                </a:cubicBezTo>
                <a:close/>
                <a:moveTo>
                  <a:pt x="865" y="755"/>
                </a:moveTo>
                <a:cubicBezTo>
                  <a:pt x="866" y="754"/>
                  <a:pt x="867" y="754"/>
                  <a:pt x="868" y="754"/>
                </a:cubicBezTo>
                <a:cubicBezTo>
                  <a:pt x="869" y="754"/>
                  <a:pt x="870" y="755"/>
                  <a:pt x="871" y="754"/>
                </a:cubicBezTo>
                <a:cubicBezTo>
                  <a:pt x="873" y="753"/>
                  <a:pt x="871" y="750"/>
                  <a:pt x="870" y="749"/>
                </a:cubicBezTo>
                <a:cubicBezTo>
                  <a:pt x="868" y="748"/>
                  <a:pt x="865" y="749"/>
                  <a:pt x="863" y="748"/>
                </a:cubicBezTo>
                <a:cubicBezTo>
                  <a:pt x="862" y="748"/>
                  <a:pt x="861" y="748"/>
                  <a:pt x="860" y="747"/>
                </a:cubicBezTo>
                <a:cubicBezTo>
                  <a:pt x="860" y="747"/>
                  <a:pt x="859" y="746"/>
                  <a:pt x="857" y="746"/>
                </a:cubicBezTo>
                <a:cubicBezTo>
                  <a:pt x="856" y="746"/>
                  <a:pt x="855" y="746"/>
                  <a:pt x="854" y="747"/>
                </a:cubicBezTo>
                <a:cubicBezTo>
                  <a:pt x="852" y="748"/>
                  <a:pt x="848" y="746"/>
                  <a:pt x="848" y="749"/>
                </a:cubicBezTo>
                <a:cubicBezTo>
                  <a:pt x="848" y="750"/>
                  <a:pt x="848" y="751"/>
                  <a:pt x="850" y="752"/>
                </a:cubicBezTo>
                <a:cubicBezTo>
                  <a:pt x="851" y="753"/>
                  <a:pt x="851" y="752"/>
                  <a:pt x="852" y="753"/>
                </a:cubicBezTo>
                <a:cubicBezTo>
                  <a:pt x="855" y="753"/>
                  <a:pt x="856" y="754"/>
                  <a:pt x="858" y="756"/>
                </a:cubicBezTo>
                <a:cubicBezTo>
                  <a:pt x="860" y="757"/>
                  <a:pt x="863" y="756"/>
                  <a:pt x="865" y="755"/>
                </a:cubicBezTo>
                <a:close/>
                <a:moveTo>
                  <a:pt x="848" y="647"/>
                </a:moveTo>
                <a:cubicBezTo>
                  <a:pt x="849" y="647"/>
                  <a:pt x="849" y="646"/>
                  <a:pt x="848" y="646"/>
                </a:cubicBezTo>
                <a:cubicBezTo>
                  <a:pt x="847" y="646"/>
                  <a:pt x="846" y="648"/>
                  <a:pt x="848" y="647"/>
                </a:cubicBezTo>
                <a:close/>
                <a:moveTo>
                  <a:pt x="848" y="761"/>
                </a:moveTo>
                <a:cubicBezTo>
                  <a:pt x="848" y="762"/>
                  <a:pt x="849" y="763"/>
                  <a:pt x="850" y="763"/>
                </a:cubicBezTo>
                <a:cubicBezTo>
                  <a:pt x="851" y="764"/>
                  <a:pt x="851" y="764"/>
                  <a:pt x="852" y="765"/>
                </a:cubicBezTo>
                <a:cubicBezTo>
                  <a:pt x="852" y="765"/>
                  <a:pt x="853" y="767"/>
                  <a:pt x="854" y="766"/>
                </a:cubicBezTo>
                <a:cubicBezTo>
                  <a:pt x="855" y="765"/>
                  <a:pt x="853" y="763"/>
                  <a:pt x="853" y="762"/>
                </a:cubicBezTo>
                <a:cubicBezTo>
                  <a:pt x="852" y="762"/>
                  <a:pt x="852" y="761"/>
                  <a:pt x="852" y="760"/>
                </a:cubicBezTo>
                <a:cubicBezTo>
                  <a:pt x="851" y="760"/>
                  <a:pt x="849" y="760"/>
                  <a:pt x="848" y="761"/>
                </a:cubicBezTo>
                <a:close/>
                <a:moveTo>
                  <a:pt x="844" y="711"/>
                </a:moveTo>
                <a:cubicBezTo>
                  <a:pt x="844" y="712"/>
                  <a:pt x="846" y="712"/>
                  <a:pt x="846" y="712"/>
                </a:cubicBezTo>
                <a:cubicBezTo>
                  <a:pt x="848" y="713"/>
                  <a:pt x="848" y="716"/>
                  <a:pt x="850" y="717"/>
                </a:cubicBezTo>
                <a:cubicBezTo>
                  <a:pt x="851" y="718"/>
                  <a:pt x="851" y="718"/>
                  <a:pt x="852" y="719"/>
                </a:cubicBezTo>
                <a:cubicBezTo>
                  <a:pt x="852" y="720"/>
                  <a:pt x="852" y="722"/>
                  <a:pt x="852" y="723"/>
                </a:cubicBezTo>
                <a:cubicBezTo>
                  <a:pt x="853" y="723"/>
                  <a:pt x="854" y="724"/>
                  <a:pt x="853" y="725"/>
                </a:cubicBezTo>
                <a:cubicBezTo>
                  <a:pt x="853" y="726"/>
                  <a:pt x="851" y="725"/>
                  <a:pt x="851" y="727"/>
                </a:cubicBezTo>
                <a:cubicBezTo>
                  <a:pt x="851" y="729"/>
                  <a:pt x="854" y="729"/>
                  <a:pt x="856" y="730"/>
                </a:cubicBezTo>
                <a:cubicBezTo>
                  <a:pt x="858" y="731"/>
                  <a:pt x="860" y="732"/>
                  <a:pt x="862" y="732"/>
                </a:cubicBezTo>
                <a:cubicBezTo>
                  <a:pt x="864" y="733"/>
                  <a:pt x="866" y="733"/>
                  <a:pt x="867" y="734"/>
                </a:cubicBezTo>
                <a:cubicBezTo>
                  <a:pt x="868" y="734"/>
                  <a:pt x="869" y="734"/>
                  <a:pt x="870" y="734"/>
                </a:cubicBezTo>
                <a:cubicBezTo>
                  <a:pt x="871" y="735"/>
                  <a:pt x="871" y="736"/>
                  <a:pt x="870" y="736"/>
                </a:cubicBezTo>
                <a:cubicBezTo>
                  <a:pt x="869" y="736"/>
                  <a:pt x="865" y="737"/>
                  <a:pt x="868" y="739"/>
                </a:cubicBezTo>
                <a:cubicBezTo>
                  <a:pt x="869" y="739"/>
                  <a:pt x="870" y="739"/>
                  <a:pt x="871" y="740"/>
                </a:cubicBezTo>
                <a:cubicBezTo>
                  <a:pt x="871" y="740"/>
                  <a:pt x="872" y="741"/>
                  <a:pt x="871" y="742"/>
                </a:cubicBezTo>
                <a:cubicBezTo>
                  <a:pt x="870" y="743"/>
                  <a:pt x="868" y="742"/>
                  <a:pt x="868" y="744"/>
                </a:cubicBezTo>
                <a:cubicBezTo>
                  <a:pt x="869" y="745"/>
                  <a:pt x="870" y="746"/>
                  <a:pt x="871" y="747"/>
                </a:cubicBezTo>
                <a:cubicBezTo>
                  <a:pt x="871" y="748"/>
                  <a:pt x="871" y="749"/>
                  <a:pt x="872" y="749"/>
                </a:cubicBezTo>
                <a:cubicBezTo>
                  <a:pt x="872" y="750"/>
                  <a:pt x="873" y="751"/>
                  <a:pt x="873" y="752"/>
                </a:cubicBezTo>
                <a:cubicBezTo>
                  <a:pt x="873" y="753"/>
                  <a:pt x="873" y="754"/>
                  <a:pt x="873" y="755"/>
                </a:cubicBezTo>
                <a:cubicBezTo>
                  <a:pt x="873" y="757"/>
                  <a:pt x="874" y="757"/>
                  <a:pt x="875" y="758"/>
                </a:cubicBezTo>
                <a:cubicBezTo>
                  <a:pt x="875" y="759"/>
                  <a:pt x="875" y="761"/>
                  <a:pt x="876" y="760"/>
                </a:cubicBezTo>
                <a:cubicBezTo>
                  <a:pt x="877" y="760"/>
                  <a:pt x="877" y="758"/>
                  <a:pt x="877" y="757"/>
                </a:cubicBezTo>
                <a:cubicBezTo>
                  <a:pt x="877" y="754"/>
                  <a:pt x="878" y="752"/>
                  <a:pt x="879" y="750"/>
                </a:cubicBezTo>
                <a:cubicBezTo>
                  <a:pt x="881" y="749"/>
                  <a:pt x="884" y="748"/>
                  <a:pt x="880" y="747"/>
                </a:cubicBezTo>
                <a:cubicBezTo>
                  <a:pt x="879" y="746"/>
                  <a:pt x="875" y="746"/>
                  <a:pt x="875" y="744"/>
                </a:cubicBezTo>
                <a:cubicBezTo>
                  <a:pt x="875" y="741"/>
                  <a:pt x="879" y="742"/>
                  <a:pt x="879" y="740"/>
                </a:cubicBezTo>
                <a:cubicBezTo>
                  <a:pt x="880" y="738"/>
                  <a:pt x="876" y="736"/>
                  <a:pt x="879" y="734"/>
                </a:cubicBezTo>
                <a:cubicBezTo>
                  <a:pt x="880" y="734"/>
                  <a:pt x="881" y="733"/>
                  <a:pt x="882" y="733"/>
                </a:cubicBezTo>
                <a:cubicBezTo>
                  <a:pt x="883" y="732"/>
                  <a:pt x="884" y="732"/>
                  <a:pt x="885" y="732"/>
                </a:cubicBezTo>
                <a:cubicBezTo>
                  <a:pt x="887" y="731"/>
                  <a:pt x="891" y="732"/>
                  <a:pt x="890" y="729"/>
                </a:cubicBezTo>
                <a:cubicBezTo>
                  <a:pt x="890" y="727"/>
                  <a:pt x="886" y="725"/>
                  <a:pt x="885" y="724"/>
                </a:cubicBezTo>
                <a:cubicBezTo>
                  <a:pt x="883" y="723"/>
                  <a:pt x="881" y="723"/>
                  <a:pt x="883" y="721"/>
                </a:cubicBezTo>
                <a:cubicBezTo>
                  <a:pt x="884" y="719"/>
                  <a:pt x="885" y="719"/>
                  <a:pt x="887" y="717"/>
                </a:cubicBezTo>
                <a:cubicBezTo>
                  <a:pt x="888" y="716"/>
                  <a:pt x="889" y="715"/>
                  <a:pt x="891" y="715"/>
                </a:cubicBezTo>
                <a:cubicBezTo>
                  <a:pt x="892" y="715"/>
                  <a:pt x="893" y="714"/>
                  <a:pt x="894" y="712"/>
                </a:cubicBezTo>
                <a:cubicBezTo>
                  <a:pt x="894" y="712"/>
                  <a:pt x="893" y="711"/>
                  <a:pt x="893" y="710"/>
                </a:cubicBezTo>
                <a:cubicBezTo>
                  <a:pt x="893" y="709"/>
                  <a:pt x="893" y="708"/>
                  <a:pt x="894" y="708"/>
                </a:cubicBezTo>
                <a:cubicBezTo>
                  <a:pt x="894" y="706"/>
                  <a:pt x="894" y="705"/>
                  <a:pt x="894" y="704"/>
                </a:cubicBezTo>
                <a:cubicBezTo>
                  <a:pt x="893" y="702"/>
                  <a:pt x="893" y="700"/>
                  <a:pt x="892" y="698"/>
                </a:cubicBezTo>
                <a:cubicBezTo>
                  <a:pt x="891" y="696"/>
                  <a:pt x="889" y="695"/>
                  <a:pt x="887" y="695"/>
                </a:cubicBezTo>
                <a:cubicBezTo>
                  <a:pt x="885" y="695"/>
                  <a:pt x="882" y="695"/>
                  <a:pt x="880" y="696"/>
                </a:cubicBezTo>
                <a:cubicBezTo>
                  <a:pt x="879" y="696"/>
                  <a:pt x="879" y="697"/>
                  <a:pt x="878" y="697"/>
                </a:cubicBezTo>
                <a:cubicBezTo>
                  <a:pt x="877" y="698"/>
                  <a:pt x="876" y="698"/>
                  <a:pt x="875" y="698"/>
                </a:cubicBezTo>
                <a:cubicBezTo>
                  <a:pt x="874" y="700"/>
                  <a:pt x="875" y="700"/>
                  <a:pt x="876" y="701"/>
                </a:cubicBezTo>
                <a:cubicBezTo>
                  <a:pt x="876" y="702"/>
                  <a:pt x="877" y="703"/>
                  <a:pt x="877" y="704"/>
                </a:cubicBezTo>
                <a:cubicBezTo>
                  <a:pt x="878" y="705"/>
                  <a:pt x="878" y="705"/>
                  <a:pt x="878" y="707"/>
                </a:cubicBezTo>
                <a:cubicBezTo>
                  <a:pt x="878" y="708"/>
                  <a:pt x="879" y="709"/>
                  <a:pt x="879" y="710"/>
                </a:cubicBezTo>
                <a:cubicBezTo>
                  <a:pt x="879" y="711"/>
                  <a:pt x="876" y="715"/>
                  <a:pt x="875" y="712"/>
                </a:cubicBezTo>
                <a:cubicBezTo>
                  <a:pt x="875" y="711"/>
                  <a:pt x="876" y="711"/>
                  <a:pt x="876" y="710"/>
                </a:cubicBezTo>
                <a:cubicBezTo>
                  <a:pt x="877" y="709"/>
                  <a:pt x="877" y="708"/>
                  <a:pt x="877" y="707"/>
                </a:cubicBezTo>
                <a:cubicBezTo>
                  <a:pt x="877" y="705"/>
                  <a:pt x="876" y="701"/>
                  <a:pt x="874" y="703"/>
                </a:cubicBezTo>
                <a:cubicBezTo>
                  <a:pt x="873" y="704"/>
                  <a:pt x="873" y="705"/>
                  <a:pt x="874" y="706"/>
                </a:cubicBezTo>
                <a:cubicBezTo>
                  <a:pt x="875" y="707"/>
                  <a:pt x="875" y="707"/>
                  <a:pt x="873" y="708"/>
                </a:cubicBezTo>
                <a:cubicBezTo>
                  <a:pt x="872" y="709"/>
                  <a:pt x="872" y="709"/>
                  <a:pt x="872" y="711"/>
                </a:cubicBezTo>
                <a:cubicBezTo>
                  <a:pt x="872" y="712"/>
                  <a:pt x="871" y="713"/>
                  <a:pt x="870" y="713"/>
                </a:cubicBezTo>
                <a:cubicBezTo>
                  <a:pt x="870" y="713"/>
                  <a:pt x="869" y="713"/>
                  <a:pt x="869" y="713"/>
                </a:cubicBezTo>
                <a:cubicBezTo>
                  <a:pt x="869" y="712"/>
                  <a:pt x="869" y="711"/>
                  <a:pt x="868" y="710"/>
                </a:cubicBezTo>
                <a:cubicBezTo>
                  <a:pt x="867" y="709"/>
                  <a:pt x="866" y="710"/>
                  <a:pt x="866" y="708"/>
                </a:cubicBezTo>
                <a:cubicBezTo>
                  <a:pt x="866" y="707"/>
                  <a:pt x="867" y="706"/>
                  <a:pt x="867" y="705"/>
                </a:cubicBezTo>
                <a:cubicBezTo>
                  <a:pt x="868" y="704"/>
                  <a:pt x="868" y="703"/>
                  <a:pt x="869" y="702"/>
                </a:cubicBezTo>
                <a:cubicBezTo>
                  <a:pt x="870" y="702"/>
                  <a:pt x="870" y="701"/>
                  <a:pt x="869" y="700"/>
                </a:cubicBezTo>
                <a:cubicBezTo>
                  <a:pt x="868" y="700"/>
                  <a:pt x="866" y="701"/>
                  <a:pt x="865" y="701"/>
                </a:cubicBezTo>
                <a:cubicBezTo>
                  <a:pt x="863" y="702"/>
                  <a:pt x="862" y="701"/>
                  <a:pt x="860" y="700"/>
                </a:cubicBezTo>
                <a:cubicBezTo>
                  <a:pt x="858" y="700"/>
                  <a:pt x="857" y="699"/>
                  <a:pt x="856" y="701"/>
                </a:cubicBezTo>
                <a:cubicBezTo>
                  <a:pt x="857" y="702"/>
                  <a:pt x="858" y="702"/>
                  <a:pt x="859" y="702"/>
                </a:cubicBezTo>
                <a:cubicBezTo>
                  <a:pt x="860" y="703"/>
                  <a:pt x="861" y="703"/>
                  <a:pt x="861" y="704"/>
                </a:cubicBezTo>
                <a:cubicBezTo>
                  <a:pt x="862" y="707"/>
                  <a:pt x="858" y="709"/>
                  <a:pt x="856" y="710"/>
                </a:cubicBezTo>
                <a:cubicBezTo>
                  <a:pt x="855" y="711"/>
                  <a:pt x="855" y="711"/>
                  <a:pt x="853" y="712"/>
                </a:cubicBezTo>
                <a:cubicBezTo>
                  <a:pt x="851" y="712"/>
                  <a:pt x="850" y="712"/>
                  <a:pt x="847" y="711"/>
                </a:cubicBezTo>
                <a:cubicBezTo>
                  <a:pt x="847" y="711"/>
                  <a:pt x="845" y="709"/>
                  <a:pt x="844" y="711"/>
                </a:cubicBezTo>
                <a:close/>
                <a:moveTo>
                  <a:pt x="843" y="743"/>
                </a:moveTo>
                <a:cubicBezTo>
                  <a:pt x="844" y="742"/>
                  <a:pt x="844" y="741"/>
                  <a:pt x="844" y="739"/>
                </a:cubicBezTo>
                <a:cubicBezTo>
                  <a:pt x="845" y="738"/>
                  <a:pt x="846" y="735"/>
                  <a:pt x="845" y="734"/>
                </a:cubicBezTo>
                <a:cubicBezTo>
                  <a:pt x="844" y="734"/>
                  <a:pt x="844" y="737"/>
                  <a:pt x="843" y="738"/>
                </a:cubicBezTo>
                <a:cubicBezTo>
                  <a:pt x="842" y="740"/>
                  <a:pt x="841" y="742"/>
                  <a:pt x="839" y="744"/>
                </a:cubicBezTo>
                <a:cubicBezTo>
                  <a:pt x="839" y="745"/>
                  <a:pt x="839" y="745"/>
                  <a:pt x="838" y="747"/>
                </a:cubicBezTo>
                <a:cubicBezTo>
                  <a:pt x="838" y="747"/>
                  <a:pt x="836" y="748"/>
                  <a:pt x="836" y="749"/>
                </a:cubicBezTo>
                <a:cubicBezTo>
                  <a:pt x="836" y="750"/>
                  <a:pt x="837" y="751"/>
                  <a:pt x="838" y="752"/>
                </a:cubicBezTo>
                <a:cubicBezTo>
                  <a:pt x="838" y="752"/>
                  <a:pt x="838" y="754"/>
                  <a:pt x="839" y="754"/>
                </a:cubicBezTo>
                <a:cubicBezTo>
                  <a:pt x="840" y="754"/>
                  <a:pt x="840" y="751"/>
                  <a:pt x="840" y="750"/>
                </a:cubicBezTo>
                <a:cubicBezTo>
                  <a:pt x="840" y="749"/>
                  <a:pt x="840" y="748"/>
                  <a:pt x="841" y="747"/>
                </a:cubicBezTo>
                <a:cubicBezTo>
                  <a:pt x="841" y="746"/>
                  <a:pt x="842" y="745"/>
                  <a:pt x="843" y="743"/>
                </a:cubicBezTo>
                <a:close/>
                <a:moveTo>
                  <a:pt x="678" y="565"/>
                </a:moveTo>
                <a:cubicBezTo>
                  <a:pt x="679" y="564"/>
                  <a:pt x="678" y="563"/>
                  <a:pt x="678" y="562"/>
                </a:cubicBezTo>
                <a:cubicBezTo>
                  <a:pt x="679" y="561"/>
                  <a:pt x="680" y="561"/>
                  <a:pt x="680" y="560"/>
                </a:cubicBezTo>
                <a:cubicBezTo>
                  <a:pt x="681" y="558"/>
                  <a:pt x="680" y="558"/>
                  <a:pt x="679" y="557"/>
                </a:cubicBezTo>
                <a:cubicBezTo>
                  <a:pt x="678" y="556"/>
                  <a:pt x="678" y="554"/>
                  <a:pt x="677" y="554"/>
                </a:cubicBezTo>
                <a:cubicBezTo>
                  <a:pt x="677" y="554"/>
                  <a:pt x="675" y="556"/>
                  <a:pt x="675" y="557"/>
                </a:cubicBezTo>
                <a:cubicBezTo>
                  <a:pt x="675" y="558"/>
                  <a:pt x="675" y="559"/>
                  <a:pt x="675" y="560"/>
                </a:cubicBezTo>
                <a:cubicBezTo>
                  <a:pt x="675" y="561"/>
                  <a:pt x="675" y="566"/>
                  <a:pt x="678" y="565"/>
                </a:cubicBezTo>
                <a:close/>
                <a:moveTo>
                  <a:pt x="832" y="720"/>
                </a:moveTo>
                <a:cubicBezTo>
                  <a:pt x="833" y="719"/>
                  <a:pt x="832" y="718"/>
                  <a:pt x="831" y="718"/>
                </a:cubicBezTo>
                <a:cubicBezTo>
                  <a:pt x="829" y="717"/>
                  <a:pt x="827" y="717"/>
                  <a:pt x="825" y="717"/>
                </a:cubicBezTo>
                <a:cubicBezTo>
                  <a:pt x="823" y="718"/>
                  <a:pt x="820" y="718"/>
                  <a:pt x="818" y="718"/>
                </a:cubicBezTo>
                <a:cubicBezTo>
                  <a:pt x="816" y="719"/>
                  <a:pt x="815" y="720"/>
                  <a:pt x="812" y="720"/>
                </a:cubicBezTo>
                <a:cubicBezTo>
                  <a:pt x="811" y="720"/>
                  <a:pt x="809" y="719"/>
                  <a:pt x="808" y="720"/>
                </a:cubicBezTo>
                <a:cubicBezTo>
                  <a:pt x="808" y="721"/>
                  <a:pt x="810" y="723"/>
                  <a:pt x="810" y="723"/>
                </a:cubicBezTo>
                <a:cubicBezTo>
                  <a:pt x="812" y="724"/>
                  <a:pt x="813" y="725"/>
                  <a:pt x="814" y="727"/>
                </a:cubicBezTo>
                <a:cubicBezTo>
                  <a:pt x="815" y="729"/>
                  <a:pt x="815" y="731"/>
                  <a:pt x="817" y="733"/>
                </a:cubicBezTo>
                <a:cubicBezTo>
                  <a:pt x="818" y="735"/>
                  <a:pt x="820" y="734"/>
                  <a:pt x="822" y="735"/>
                </a:cubicBezTo>
                <a:cubicBezTo>
                  <a:pt x="824" y="735"/>
                  <a:pt x="825" y="737"/>
                  <a:pt x="827" y="738"/>
                </a:cubicBezTo>
                <a:cubicBezTo>
                  <a:pt x="829" y="740"/>
                  <a:pt x="830" y="740"/>
                  <a:pt x="832" y="740"/>
                </a:cubicBezTo>
                <a:cubicBezTo>
                  <a:pt x="835" y="740"/>
                  <a:pt x="837" y="740"/>
                  <a:pt x="839" y="738"/>
                </a:cubicBezTo>
                <a:cubicBezTo>
                  <a:pt x="840" y="737"/>
                  <a:pt x="841" y="735"/>
                  <a:pt x="841" y="733"/>
                </a:cubicBezTo>
                <a:cubicBezTo>
                  <a:pt x="841" y="731"/>
                  <a:pt x="841" y="728"/>
                  <a:pt x="840" y="726"/>
                </a:cubicBezTo>
                <a:cubicBezTo>
                  <a:pt x="840" y="725"/>
                  <a:pt x="837" y="723"/>
                  <a:pt x="839" y="722"/>
                </a:cubicBezTo>
                <a:cubicBezTo>
                  <a:pt x="840" y="721"/>
                  <a:pt x="840" y="722"/>
                  <a:pt x="840" y="721"/>
                </a:cubicBezTo>
                <a:cubicBezTo>
                  <a:pt x="840" y="721"/>
                  <a:pt x="839" y="720"/>
                  <a:pt x="839" y="720"/>
                </a:cubicBezTo>
                <a:cubicBezTo>
                  <a:pt x="838" y="719"/>
                  <a:pt x="837" y="719"/>
                  <a:pt x="837" y="718"/>
                </a:cubicBezTo>
                <a:cubicBezTo>
                  <a:pt x="836" y="718"/>
                  <a:pt x="837" y="716"/>
                  <a:pt x="835" y="716"/>
                </a:cubicBezTo>
                <a:cubicBezTo>
                  <a:pt x="834" y="716"/>
                  <a:pt x="834" y="718"/>
                  <a:pt x="834" y="718"/>
                </a:cubicBezTo>
                <a:cubicBezTo>
                  <a:pt x="834" y="720"/>
                  <a:pt x="833" y="724"/>
                  <a:pt x="831" y="722"/>
                </a:cubicBezTo>
                <a:cubicBezTo>
                  <a:pt x="831" y="722"/>
                  <a:pt x="831" y="721"/>
                  <a:pt x="831" y="721"/>
                </a:cubicBezTo>
                <a:cubicBezTo>
                  <a:pt x="831" y="720"/>
                  <a:pt x="832" y="720"/>
                  <a:pt x="832" y="720"/>
                </a:cubicBezTo>
                <a:close/>
                <a:moveTo>
                  <a:pt x="1121" y="513"/>
                </a:moveTo>
                <a:cubicBezTo>
                  <a:pt x="1121" y="513"/>
                  <a:pt x="1120" y="511"/>
                  <a:pt x="1119" y="511"/>
                </a:cubicBezTo>
                <a:cubicBezTo>
                  <a:pt x="1117" y="510"/>
                  <a:pt x="1115" y="511"/>
                  <a:pt x="1113" y="509"/>
                </a:cubicBezTo>
                <a:cubicBezTo>
                  <a:pt x="1112" y="508"/>
                  <a:pt x="1112" y="507"/>
                  <a:pt x="1110" y="507"/>
                </a:cubicBezTo>
                <a:cubicBezTo>
                  <a:pt x="1110" y="508"/>
                  <a:pt x="1109" y="509"/>
                  <a:pt x="1109" y="510"/>
                </a:cubicBezTo>
                <a:cubicBezTo>
                  <a:pt x="1108" y="511"/>
                  <a:pt x="1109" y="515"/>
                  <a:pt x="1105" y="514"/>
                </a:cubicBezTo>
                <a:cubicBezTo>
                  <a:pt x="1104" y="513"/>
                  <a:pt x="1104" y="513"/>
                  <a:pt x="1103" y="514"/>
                </a:cubicBezTo>
                <a:cubicBezTo>
                  <a:pt x="1102" y="515"/>
                  <a:pt x="1102" y="516"/>
                  <a:pt x="1102" y="517"/>
                </a:cubicBezTo>
                <a:cubicBezTo>
                  <a:pt x="1103" y="518"/>
                  <a:pt x="1103" y="521"/>
                  <a:pt x="1105" y="520"/>
                </a:cubicBezTo>
                <a:cubicBezTo>
                  <a:pt x="1107" y="519"/>
                  <a:pt x="1104" y="517"/>
                  <a:pt x="1106" y="515"/>
                </a:cubicBezTo>
                <a:cubicBezTo>
                  <a:pt x="1106" y="516"/>
                  <a:pt x="1107" y="516"/>
                  <a:pt x="1107" y="516"/>
                </a:cubicBezTo>
                <a:cubicBezTo>
                  <a:pt x="1108" y="517"/>
                  <a:pt x="1109" y="519"/>
                  <a:pt x="1110" y="520"/>
                </a:cubicBezTo>
                <a:cubicBezTo>
                  <a:pt x="1111" y="521"/>
                  <a:pt x="1111" y="521"/>
                  <a:pt x="1112" y="523"/>
                </a:cubicBezTo>
                <a:cubicBezTo>
                  <a:pt x="1113" y="523"/>
                  <a:pt x="1114" y="524"/>
                  <a:pt x="1115" y="525"/>
                </a:cubicBezTo>
                <a:cubicBezTo>
                  <a:pt x="1116" y="525"/>
                  <a:pt x="1117" y="525"/>
                  <a:pt x="1118" y="526"/>
                </a:cubicBezTo>
                <a:cubicBezTo>
                  <a:pt x="1119" y="527"/>
                  <a:pt x="1118" y="529"/>
                  <a:pt x="1119" y="529"/>
                </a:cubicBezTo>
                <a:cubicBezTo>
                  <a:pt x="1121" y="528"/>
                  <a:pt x="1121" y="525"/>
                  <a:pt x="1121" y="524"/>
                </a:cubicBezTo>
                <a:cubicBezTo>
                  <a:pt x="1120" y="522"/>
                  <a:pt x="1118" y="524"/>
                  <a:pt x="1116" y="522"/>
                </a:cubicBezTo>
                <a:cubicBezTo>
                  <a:pt x="1116" y="522"/>
                  <a:pt x="1116" y="521"/>
                  <a:pt x="1116" y="521"/>
                </a:cubicBezTo>
                <a:cubicBezTo>
                  <a:pt x="1116" y="519"/>
                  <a:pt x="1114" y="516"/>
                  <a:pt x="1116" y="514"/>
                </a:cubicBezTo>
                <a:cubicBezTo>
                  <a:pt x="1117" y="513"/>
                  <a:pt x="1118" y="518"/>
                  <a:pt x="1119" y="519"/>
                </a:cubicBezTo>
                <a:cubicBezTo>
                  <a:pt x="1120" y="519"/>
                  <a:pt x="1121" y="520"/>
                  <a:pt x="1121" y="521"/>
                </a:cubicBezTo>
                <a:cubicBezTo>
                  <a:pt x="1121" y="522"/>
                  <a:pt x="1122" y="523"/>
                  <a:pt x="1123" y="523"/>
                </a:cubicBezTo>
                <a:cubicBezTo>
                  <a:pt x="1123" y="522"/>
                  <a:pt x="1122" y="521"/>
                  <a:pt x="1122" y="520"/>
                </a:cubicBezTo>
                <a:cubicBezTo>
                  <a:pt x="1121" y="518"/>
                  <a:pt x="1122" y="518"/>
                  <a:pt x="1122" y="516"/>
                </a:cubicBezTo>
                <a:cubicBezTo>
                  <a:pt x="1123" y="515"/>
                  <a:pt x="1122" y="514"/>
                  <a:pt x="1121" y="513"/>
                </a:cubicBezTo>
                <a:close/>
                <a:moveTo>
                  <a:pt x="1168" y="593"/>
                </a:moveTo>
                <a:cubicBezTo>
                  <a:pt x="1168" y="594"/>
                  <a:pt x="1172" y="595"/>
                  <a:pt x="1172" y="597"/>
                </a:cubicBezTo>
                <a:cubicBezTo>
                  <a:pt x="1173" y="599"/>
                  <a:pt x="1170" y="600"/>
                  <a:pt x="1169" y="601"/>
                </a:cubicBezTo>
                <a:cubicBezTo>
                  <a:pt x="1168" y="604"/>
                  <a:pt x="1171" y="603"/>
                  <a:pt x="1173" y="604"/>
                </a:cubicBezTo>
                <a:cubicBezTo>
                  <a:pt x="1174" y="605"/>
                  <a:pt x="1174" y="606"/>
                  <a:pt x="1175" y="606"/>
                </a:cubicBezTo>
                <a:cubicBezTo>
                  <a:pt x="1176" y="606"/>
                  <a:pt x="1177" y="606"/>
                  <a:pt x="1177" y="607"/>
                </a:cubicBezTo>
                <a:cubicBezTo>
                  <a:pt x="1179" y="610"/>
                  <a:pt x="1176" y="611"/>
                  <a:pt x="1175" y="613"/>
                </a:cubicBezTo>
                <a:cubicBezTo>
                  <a:pt x="1174" y="614"/>
                  <a:pt x="1174" y="615"/>
                  <a:pt x="1174" y="616"/>
                </a:cubicBezTo>
                <a:cubicBezTo>
                  <a:pt x="1173" y="618"/>
                  <a:pt x="1175" y="618"/>
                  <a:pt x="1175" y="619"/>
                </a:cubicBezTo>
                <a:cubicBezTo>
                  <a:pt x="1176" y="620"/>
                  <a:pt x="1177" y="618"/>
                  <a:pt x="1177" y="617"/>
                </a:cubicBezTo>
                <a:cubicBezTo>
                  <a:pt x="1178" y="615"/>
                  <a:pt x="1179" y="614"/>
                  <a:pt x="1180" y="613"/>
                </a:cubicBezTo>
                <a:cubicBezTo>
                  <a:pt x="1182" y="610"/>
                  <a:pt x="1183" y="606"/>
                  <a:pt x="1186" y="604"/>
                </a:cubicBezTo>
                <a:cubicBezTo>
                  <a:pt x="1188" y="603"/>
                  <a:pt x="1191" y="603"/>
                  <a:pt x="1193" y="603"/>
                </a:cubicBezTo>
                <a:cubicBezTo>
                  <a:pt x="1195" y="603"/>
                  <a:pt x="1198" y="602"/>
                  <a:pt x="1199" y="601"/>
                </a:cubicBezTo>
                <a:cubicBezTo>
                  <a:pt x="1201" y="600"/>
                  <a:pt x="1202" y="598"/>
                  <a:pt x="1203" y="597"/>
                </a:cubicBezTo>
                <a:cubicBezTo>
                  <a:pt x="1205" y="596"/>
                  <a:pt x="1207" y="596"/>
                  <a:pt x="1208" y="595"/>
                </a:cubicBezTo>
                <a:cubicBezTo>
                  <a:pt x="1210" y="595"/>
                  <a:pt x="1213" y="596"/>
                  <a:pt x="1212" y="594"/>
                </a:cubicBezTo>
                <a:cubicBezTo>
                  <a:pt x="1211" y="593"/>
                  <a:pt x="1211" y="592"/>
                  <a:pt x="1210" y="592"/>
                </a:cubicBezTo>
                <a:cubicBezTo>
                  <a:pt x="1210" y="591"/>
                  <a:pt x="1207" y="591"/>
                  <a:pt x="1209" y="590"/>
                </a:cubicBezTo>
                <a:cubicBezTo>
                  <a:pt x="1210" y="590"/>
                  <a:pt x="1215" y="593"/>
                  <a:pt x="1214" y="589"/>
                </a:cubicBezTo>
                <a:cubicBezTo>
                  <a:pt x="1213" y="588"/>
                  <a:pt x="1211" y="586"/>
                  <a:pt x="1209" y="586"/>
                </a:cubicBezTo>
                <a:cubicBezTo>
                  <a:pt x="1208" y="586"/>
                  <a:pt x="1207" y="586"/>
                  <a:pt x="1206" y="587"/>
                </a:cubicBezTo>
                <a:cubicBezTo>
                  <a:pt x="1206" y="588"/>
                  <a:pt x="1207" y="589"/>
                  <a:pt x="1206" y="590"/>
                </a:cubicBezTo>
                <a:cubicBezTo>
                  <a:pt x="1204" y="592"/>
                  <a:pt x="1202" y="589"/>
                  <a:pt x="1200" y="588"/>
                </a:cubicBezTo>
                <a:cubicBezTo>
                  <a:pt x="1198" y="588"/>
                  <a:pt x="1196" y="588"/>
                  <a:pt x="1194" y="588"/>
                </a:cubicBezTo>
                <a:cubicBezTo>
                  <a:pt x="1190" y="589"/>
                  <a:pt x="1186" y="590"/>
                  <a:pt x="1182" y="592"/>
                </a:cubicBezTo>
                <a:cubicBezTo>
                  <a:pt x="1179" y="592"/>
                  <a:pt x="1177" y="594"/>
                  <a:pt x="1175" y="594"/>
                </a:cubicBezTo>
                <a:cubicBezTo>
                  <a:pt x="1173" y="594"/>
                  <a:pt x="1170" y="591"/>
                  <a:pt x="1168" y="593"/>
                </a:cubicBezTo>
                <a:close/>
                <a:moveTo>
                  <a:pt x="1162" y="523"/>
                </a:moveTo>
                <a:cubicBezTo>
                  <a:pt x="1162" y="522"/>
                  <a:pt x="1162" y="522"/>
                  <a:pt x="1161" y="522"/>
                </a:cubicBezTo>
                <a:cubicBezTo>
                  <a:pt x="1160" y="522"/>
                  <a:pt x="1160" y="522"/>
                  <a:pt x="1160" y="522"/>
                </a:cubicBezTo>
                <a:cubicBezTo>
                  <a:pt x="1160" y="523"/>
                  <a:pt x="1160" y="523"/>
                  <a:pt x="1161" y="523"/>
                </a:cubicBezTo>
                <a:cubicBezTo>
                  <a:pt x="1162" y="523"/>
                  <a:pt x="1162" y="523"/>
                  <a:pt x="1162" y="523"/>
                </a:cubicBezTo>
                <a:close/>
                <a:moveTo>
                  <a:pt x="1175" y="519"/>
                </a:moveTo>
                <a:cubicBezTo>
                  <a:pt x="1174" y="519"/>
                  <a:pt x="1173" y="520"/>
                  <a:pt x="1173" y="520"/>
                </a:cubicBezTo>
                <a:cubicBezTo>
                  <a:pt x="1173" y="521"/>
                  <a:pt x="1175" y="521"/>
                  <a:pt x="1176" y="520"/>
                </a:cubicBezTo>
                <a:cubicBezTo>
                  <a:pt x="1177" y="520"/>
                  <a:pt x="1178" y="519"/>
                  <a:pt x="1177" y="519"/>
                </a:cubicBezTo>
                <a:cubicBezTo>
                  <a:pt x="1177" y="518"/>
                  <a:pt x="1176" y="518"/>
                  <a:pt x="1175" y="519"/>
                </a:cubicBezTo>
                <a:close/>
                <a:moveTo>
                  <a:pt x="1183" y="515"/>
                </a:moveTo>
                <a:cubicBezTo>
                  <a:pt x="1183" y="514"/>
                  <a:pt x="1182" y="514"/>
                  <a:pt x="1181" y="514"/>
                </a:cubicBezTo>
                <a:cubicBezTo>
                  <a:pt x="1179" y="514"/>
                  <a:pt x="1178" y="514"/>
                  <a:pt x="1178" y="514"/>
                </a:cubicBezTo>
                <a:cubicBezTo>
                  <a:pt x="1178" y="515"/>
                  <a:pt x="1179" y="515"/>
                  <a:pt x="1180" y="515"/>
                </a:cubicBezTo>
                <a:cubicBezTo>
                  <a:pt x="1182" y="516"/>
                  <a:pt x="1183" y="515"/>
                  <a:pt x="1183" y="515"/>
                </a:cubicBezTo>
                <a:close/>
                <a:moveTo>
                  <a:pt x="1175" y="574"/>
                </a:moveTo>
                <a:cubicBezTo>
                  <a:pt x="1175" y="575"/>
                  <a:pt x="1177" y="575"/>
                  <a:pt x="1178" y="575"/>
                </a:cubicBezTo>
                <a:cubicBezTo>
                  <a:pt x="1179" y="575"/>
                  <a:pt x="1180" y="575"/>
                  <a:pt x="1181" y="576"/>
                </a:cubicBezTo>
                <a:cubicBezTo>
                  <a:pt x="1182" y="576"/>
                  <a:pt x="1183" y="577"/>
                  <a:pt x="1184" y="578"/>
                </a:cubicBezTo>
                <a:cubicBezTo>
                  <a:pt x="1187" y="579"/>
                  <a:pt x="1188" y="579"/>
                  <a:pt x="1188" y="582"/>
                </a:cubicBezTo>
                <a:cubicBezTo>
                  <a:pt x="1188" y="583"/>
                  <a:pt x="1187" y="584"/>
                  <a:pt x="1189" y="584"/>
                </a:cubicBezTo>
                <a:cubicBezTo>
                  <a:pt x="1190" y="585"/>
                  <a:pt x="1190" y="584"/>
                  <a:pt x="1191" y="583"/>
                </a:cubicBezTo>
                <a:cubicBezTo>
                  <a:pt x="1193" y="582"/>
                  <a:pt x="1195" y="580"/>
                  <a:pt x="1197" y="580"/>
                </a:cubicBezTo>
                <a:cubicBezTo>
                  <a:pt x="1199" y="579"/>
                  <a:pt x="1204" y="580"/>
                  <a:pt x="1201" y="577"/>
                </a:cubicBezTo>
                <a:cubicBezTo>
                  <a:pt x="1200" y="576"/>
                  <a:pt x="1200" y="575"/>
                  <a:pt x="1199" y="575"/>
                </a:cubicBezTo>
                <a:cubicBezTo>
                  <a:pt x="1198" y="574"/>
                  <a:pt x="1197" y="573"/>
                  <a:pt x="1196" y="573"/>
                </a:cubicBezTo>
                <a:cubicBezTo>
                  <a:pt x="1195" y="572"/>
                  <a:pt x="1195" y="569"/>
                  <a:pt x="1194" y="568"/>
                </a:cubicBezTo>
                <a:cubicBezTo>
                  <a:pt x="1192" y="568"/>
                  <a:pt x="1189" y="571"/>
                  <a:pt x="1188" y="571"/>
                </a:cubicBezTo>
                <a:cubicBezTo>
                  <a:pt x="1186" y="572"/>
                  <a:pt x="1184" y="572"/>
                  <a:pt x="1183" y="573"/>
                </a:cubicBezTo>
                <a:cubicBezTo>
                  <a:pt x="1182" y="573"/>
                  <a:pt x="1181" y="573"/>
                  <a:pt x="1181" y="574"/>
                </a:cubicBezTo>
                <a:cubicBezTo>
                  <a:pt x="1180" y="574"/>
                  <a:pt x="1179" y="574"/>
                  <a:pt x="1178" y="574"/>
                </a:cubicBezTo>
                <a:cubicBezTo>
                  <a:pt x="1178" y="574"/>
                  <a:pt x="1175" y="573"/>
                  <a:pt x="1175" y="574"/>
                </a:cubicBezTo>
                <a:close/>
                <a:moveTo>
                  <a:pt x="959" y="738"/>
                </a:moveTo>
                <a:cubicBezTo>
                  <a:pt x="960" y="739"/>
                  <a:pt x="961" y="739"/>
                  <a:pt x="963" y="739"/>
                </a:cubicBezTo>
                <a:cubicBezTo>
                  <a:pt x="964" y="740"/>
                  <a:pt x="965" y="741"/>
                  <a:pt x="965" y="742"/>
                </a:cubicBezTo>
                <a:cubicBezTo>
                  <a:pt x="968" y="743"/>
                  <a:pt x="967" y="738"/>
                  <a:pt x="967" y="737"/>
                </a:cubicBezTo>
                <a:cubicBezTo>
                  <a:pt x="969" y="735"/>
                  <a:pt x="969" y="734"/>
                  <a:pt x="966" y="733"/>
                </a:cubicBezTo>
                <a:cubicBezTo>
                  <a:pt x="964" y="732"/>
                  <a:pt x="963" y="731"/>
                  <a:pt x="961" y="730"/>
                </a:cubicBezTo>
                <a:cubicBezTo>
                  <a:pt x="960" y="730"/>
                  <a:pt x="959" y="729"/>
                  <a:pt x="958" y="729"/>
                </a:cubicBezTo>
                <a:cubicBezTo>
                  <a:pt x="957" y="730"/>
                  <a:pt x="958" y="731"/>
                  <a:pt x="958" y="732"/>
                </a:cubicBezTo>
                <a:cubicBezTo>
                  <a:pt x="958" y="734"/>
                  <a:pt x="956" y="737"/>
                  <a:pt x="959" y="738"/>
                </a:cubicBezTo>
                <a:close/>
                <a:moveTo>
                  <a:pt x="1084" y="625"/>
                </a:moveTo>
                <a:cubicBezTo>
                  <a:pt x="1085" y="624"/>
                  <a:pt x="1085" y="623"/>
                  <a:pt x="1086" y="623"/>
                </a:cubicBezTo>
                <a:cubicBezTo>
                  <a:pt x="1087" y="623"/>
                  <a:pt x="1088" y="622"/>
                  <a:pt x="1087" y="621"/>
                </a:cubicBezTo>
                <a:cubicBezTo>
                  <a:pt x="1087" y="621"/>
                  <a:pt x="1086" y="621"/>
                  <a:pt x="1086" y="620"/>
                </a:cubicBezTo>
                <a:cubicBezTo>
                  <a:pt x="1086" y="620"/>
                  <a:pt x="1085" y="619"/>
                  <a:pt x="1085" y="619"/>
                </a:cubicBezTo>
                <a:cubicBezTo>
                  <a:pt x="1084" y="618"/>
                  <a:pt x="1083" y="617"/>
                  <a:pt x="1082" y="618"/>
                </a:cubicBezTo>
                <a:cubicBezTo>
                  <a:pt x="1081" y="618"/>
                  <a:pt x="1080" y="619"/>
                  <a:pt x="1079" y="619"/>
                </a:cubicBezTo>
                <a:cubicBezTo>
                  <a:pt x="1078" y="619"/>
                  <a:pt x="1077" y="619"/>
                  <a:pt x="1076" y="619"/>
                </a:cubicBezTo>
                <a:cubicBezTo>
                  <a:pt x="1075" y="619"/>
                  <a:pt x="1074" y="618"/>
                  <a:pt x="1073" y="619"/>
                </a:cubicBezTo>
                <a:cubicBezTo>
                  <a:pt x="1072" y="619"/>
                  <a:pt x="1072" y="620"/>
                  <a:pt x="1071" y="621"/>
                </a:cubicBezTo>
                <a:cubicBezTo>
                  <a:pt x="1069" y="622"/>
                  <a:pt x="1067" y="622"/>
                  <a:pt x="1067" y="624"/>
                </a:cubicBezTo>
                <a:cubicBezTo>
                  <a:pt x="1066" y="627"/>
                  <a:pt x="1065" y="628"/>
                  <a:pt x="1063" y="629"/>
                </a:cubicBezTo>
                <a:cubicBezTo>
                  <a:pt x="1062" y="630"/>
                  <a:pt x="1060" y="631"/>
                  <a:pt x="1059" y="633"/>
                </a:cubicBezTo>
                <a:cubicBezTo>
                  <a:pt x="1058" y="634"/>
                  <a:pt x="1058" y="636"/>
                  <a:pt x="1058" y="638"/>
                </a:cubicBezTo>
                <a:cubicBezTo>
                  <a:pt x="1057" y="641"/>
                  <a:pt x="1057" y="645"/>
                  <a:pt x="1058" y="648"/>
                </a:cubicBezTo>
                <a:cubicBezTo>
                  <a:pt x="1059" y="649"/>
                  <a:pt x="1059" y="649"/>
                  <a:pt x="1060" y="651"/>
                </a:cubicBezTo>
                <a:cubicBezTo>
                  <a:pt x="1060" y="652"/>
                  <a:pt x="1060" y="653"/>
                  <a:pt x="1060" y="654"/>
                </a:cubicBezTo>
                <a:cubicBezTo>
                  <a:pt x="1060" y="655"/>
                  <a:pt x="1061" y="655"/>
                  <a:pt x="1061" y="656"/>
                </a:cubicBezTo>
                <a:cubicBezTo>
                  <a:pt x="1061" y="658"/>
                  <a:pt x="1059" y="658"/>
                  <a:pt x="1059" y="659"/>
                </a:cubicBezTo>
                <a:cubicBezTo>
                  <a:pt x="1058" y="662"/>
                  <a:pt x="1063" y="659"/>
                  <a:pt x="1064" y="658"/>
                </a:cubicBezTo>
                <a:cubicBezTo>
                  <a:pt x="1066" y="657"/>
                  <a:pt x="1067" y="656"/>
                  <a:pt x="1068" y="653"/>
                </a:cubicBezTo>
                <a:cubicBezTo>
                  <a:pt x="1069" y="651"/>
                  <a:pt x="1070" y="649"/>
                  <a:pt x="1073" y="649"/>
                </a:cubicBezTo>
                <a:cubicBezTo>
                  <a:pt x="1075" y="648"/>
                  <a:pt x="1077" y="649"/>
                  <a:pt x="1078" y="646"/>
                </a:cubicBezTo>
                <a:cubicBezTo>
                  <a:pt x="1078" y="645"/>
                  <a:pt x="1077" y="644"/>
                  <a:pt x="1078" y="643"/>
                </a:cubicBezTo>
                <a:cubicBezTo>
                  <a:pt x="1078" y="642"/>
                  <a:pt x="1080" y="642"/>
                  <a:pt x="1081" y="642"/>
                </a:cubicBezTo>
                <a:cubicBezTo>
                  <a:pt x="1082" y="642"/>
                  <a:pt x="1082" y="641"/>
                  <a:pt x="1082" y="640"/>
                </a:cubicBezTo>
                <a:cubicBezTo>
                  <a:pt x="1082" y="638"/>
                  <a:pt x="1081" y="638"/>
                  <a:pt x="1080" y="638"/>
                </a:cubicBezTo>
                <a:cubicBezTo>
                  <a:pt x="1079" y="637"/>
                  <a:pt x="1078" y="637"/>
                  <a:pt x="1078" y="636"/>
                </a:cubicBezTo>
                <a:cubicBezTo>
                  <a:pt x="1078" y="634"/>
                  <a:pt x="1079" y="634"/>
                  <a:pt x="1079" y="633"/>
                </a:cubicBezTo>
                <a:cubicBezTo>
                  <a:pt x="1080" y="631"/>
                  <a:pt x="1078" y="629"/>
                  <a:pt x="1079" y="627"/>
                </a:cubicBezTo>
                <a:cubicBezTo>
                  <a:pt x="1080" y="626"/>
                  <a:pt x="1083" y="627"/>
                  <a:pt x="1084" y="625"/>
                </a:cubicBezTo>
                <a:close/>
                <a:moveTo>
                  <a:pt x="1012" y="688"/>
                </a:moveTo>
                <a:cubicBezTo>
                  <a:pt x="1013" y="688"/>
                  <a:pt x="1013" y="684"/>
                  <a:pt x="1014" y="682"/>
                </a:cubicBezTo>
                <a:cubicBezTo>
                  <a:pt x="1014" y="680"/>
                  <a:pt x="1015" y="678"/>
                  <a:pt x="1016" y="676"/>
                </a:cubicBezTo>
                <a:cubicBezTo>
                  <a:pt x="1018" y="674"/>
                  <a:pt x="1018" y="672"/>
                  <a:pt x="1019" y="670"/>
                </a:cubicBezTo>
                <a:cubicBezTo>
                  <a:pt x="1019" y="669"/>
                  <a:pt x="1020" y="668"/>
                  <a:pt x="1020" y="667"/>
                </a:cubicBezTo>
                <a:cubicBezTo>
                  <a:pt x="1021" y="666"/>
                  <a:pt x="1021" y="665"/>
                  <a:pt x="1022" y="663"/>
                </a:cubicBezTo>
                <a:cubicBezTo>
                  <a:pt x="1023" y="660"/>
                  <a:pt x="1025" y="658"/>
                  <a:pt x="1026" y="655"/>
                </a:cubicBezTo>
                <a:cubicBezTo>
                  <a:pt x="1026" y="652"/>
                  <a:pt x="1027" y="650"/>
                  <a:pt x="1028" y="647"/>
                </a:cubicBezTo>
                <a:cubicBezTo>
                  <a:pt x="1028" y="646"/>
                  <a:pt x="1029" y="642"/>
                  <a:pt x="1028" y="641"/>
                </a:cubicBezTo>
                <a:cubicBezTo>
                  <a:pt x="1025" y="640"/>
                  <a:pt x="1022" y="650"/>
                  <a:pt x="1022" y="651"/>
                </a:cubicBezTo>
                <a:cubicBezTo>
                  <a:pt x="1021" y="655"/>
                  <a:pt x="1018" y="658"/>
                  <a:pt x="1016" y="661"/>
                </a:cubicBezTo>
                <a:cubicBezTo>
                  <a:pt x="1015" y="664"/>
                  <a:pt x="1014" y="665"/>
                  <a:pt x="1012" y="666"/>
                </a:cubicBezTo>
                <a:cubicBezTo>
                  <a:pt x="1010" y="667"/>
                  <a:pt x="1010" y="669"/>
                  <a:pt x="1009" y="671"/>
                </a:cubicBezTo>
                <a:cubicBezTo>
                  <a:pt x="1008" y="673"/>
                  <a:pt x="1008" y="675"/>
                  <a:pt x="1007" y="677"/>
                </a:cubicBezTo>
                <a:cubicBezTo>
                  <a:pt x="1007" y="679"/>
                  <a:pt x="1008" y="681"/>
                  <a:pt x="1009" y="683"/>
                </a:cubicBezTo>
                <a:cubicBezTo>
                  <a:pt x="1009" y="685"/>
                  <a:pt x="1010" y="689"/>
                  <a:pt x="1012" y="688"/>
                </a:cubicBezTo>
                <a:close/>
                <a:moveTo>
                  <a:pt x="833" y="708"/>
                </a:moveTo>
                <a:cubicBezTo>
                  <a:pt x="834" y="711"/>
                  <a:pt x="835" y="706"/>
                  <a:pt x="836" y="706"/>
                </a:cubicBezTo>
                <a:cubicBezTo>
                  <a:pt x="837" y="705"/>
                  <a:pt x="838" y="706"/>
                  <a:pt x="838" y="704"/>
                </a:cubicBezTo>
                <a:cubicBezTo>
                  <a:pt x="837" y="703"/>
                  <a:pt x="836" y="703"/>
                  <a:pt x="836" y="702"/>
                </a:cubicBezTo>
                <a:cubicBezTo>
                  <a:pt x="835" y="702"/>
                  <a:pt x="835" y="701"/>
                  <a:pt x="834" y="700"/>
                </a:cubicBezTo>
                <a:cubicBezTo>
                  <a:pt x="832" y="698"/>
                  <a:pt x="833" y="704"/>
                  <a:pt x="833" y="704"/>
                </a:cubicBezTo>
                <a:cubicBezTo>
                  <a:pt x="833" y="705"/>
                  <a:pt x="833" y="707"/>
                  <a:pt x="833" y="708"/>
                </a:cubicBezTo>
                <a:close/>
                <a:moveTo>
                  <a:pt x="1211" y="572"/>
                </a:moveTo>
                <a:cubicBezTo>
                  <a:pt x="1212" y="573"/>
                  <a:pt x="1212" y="573"/>
                  <a:pt x="1212" y="574"/>
                </a:cubicBezTo>
                <a:cubicBezTo>
                  <a:pt x="1213" y="574"/>
                  <a:pt x="1214" y="574"/>
                  <a:pt x="1214" y="573"/>
                </a:cubicBezTo>
                <a:cubicBezTo>
                  <a:pt x="1214" y="572"/>
                  <a:pt x="1213" y="572"/>
                  <a:pt x="1213" y="572"/>
                </a:cubicBezTo>
                <a:cubicBezTo>
                  <a:pt x="1212" y="571"/>
                  <a:pt x="1212" y="569"/>
                  <a:pt x="1211" y="569"/>
                </a:cubicBezTo>
                <a:cubicBezTo>
                  <a:pt x="1210" y="569"/>
                  <a:pt x="1209" y="570"/>
                  <a:pt x="1210" y="571"/>
                </a:cubicBezTo>
                <a:cubicBezTo>
                  <a:pt x="1210" y="572"/>
                  <a:pt x="1211" y="572"/>
                  <a:pt x="1211" y="572"/>
                </a:cubicBezTo>
                <a:close/>
                <a:moveTo>
                  <a:pt x="1187" y="511"/>
                </a:moveTo>
                <a:cubicBezTo>
                  <a:pt x="1187" y="511"/>
                  <a:pt x="1186" y="511"/>
                  <a:pt x="1186" y="511"/>
                </a:cubicBezTo>
                <a:cubicBezTo>
                  <a:pt x="1185" y="511"/>
                  <a:pt x="1184" y="511"/>
                  <a:pt x="1184" y="512"/>
                </a:cubicBezTo>
                <a:cubicBezTo>
                  <a:pt x="1184" y="512"/>
                  <a:pt x="1185" y="512"/>
                  <a:pt x="1186" y="512"/>
                </a:cubicBezTo>
                <a:cubicBezTo>
                  <a:pt x="1186" y="512"/>
                  <a:pt x="1187" y="512"/>
                  <a:pt x="1187" y="511"/>
                </a:cubicBezTo>
                <a:close/>
                <a:moveTo>
                  <a:pt x="1167" y="520"/>
                </a:moveTo>
                <a:cubicBezTo>
                  <a:pt x="1167" y="520"/>
                  <a:pt x="1166" y="521"/>
                  <a:pt x="1166" y="521"/>
                </a:cubicBezTo>
                <a:cubicBezTo>
                  <a:pt x="1166" y="522"/>
                  <a:pt x="1167" y="522"/>
                  <a:pt x="1167" y="522"/>
                </a:cubicBezTo>
                <a:cubicBezTo>
                  <a:pt x="1168" y="522"/>
                  <a:pt x="1169" y="522"/>
                  <a:pt x="1169" y="521"/>
                </a:cubicBezTo>
                <a:cubicBezTo>
                  <a:pt x="1169" y="521"/>
                  <a:pt x="1168" y="520"/>
                  <a:pt x="1167" y="520"/>
                </a:cubicBezTo>
                <a:close/>
                <a:moveTo>
                  <a:pt x="681" y="530"/>
                </a:moveTo>
                <a:cubicBezTo>
                  <a:pt x="681" y="530"/>
                  <a:pt x="680" y="528"/>
                  <a:pt x="679" y="528"/>
                </a:cubicBezTo>
                <a:cubicBezTo>
                  <a:pt x="678" y="528"/>
                  <a:pt x="679" y="530"/>
                  <a:pt x="679" y="531"/>
                </a:cubicBezTo>
                <a:cubicBezTo>
                  <a:pt x="680" y="532"/>
                  <a:pt x="680" y="534"/>
                  <a:pt x="682" y="535"/>
                </a:cubicBezTo>
                <a:cubicBezTo>
                  <a:pt x="683" y="536"/>
                  <a:pt x="685" y="536"/>
                  <a:pt x="686" y="536"/>
                </a:cubicBezTo>
                <a:cubicBezTo>
                  <a:pt x="687" y="535"/>
                  <a:pt x="685" y="534"/>
                  <a:pt x="685" y="534"/>
                </a:cubicBezTo>
                <a:cubicBezTo>
                  <a:pt x="684" y="532"/>
                  <a:pt x="685" y="532"/>
                  <a:pt x="686" y="532"/>
                </a:cubicBezTo>
                <a:cubicBezTo>
                  <a:pt x="687" y="532"/>
                  <a:pt x="688" y="532"/>
                  <a:pt x="689" y="531"/>
                </a:cubicBezTo>
                <a:cubicBezTo>
                  <a:pt x="690" y="530"/>
                  <a:pt x="690" y="529"/>
                  <a:pt x="690" y="528"/>
                </a:cubicBezTo>
                <a:cubicBezTo>
                  <a:pt x="690" y="527"/>
                  <a:pt x="691" y="526"/>
                  <a:pt x="691" y="525"/>
                </a:cubicBezTo>
                <a:cubicBezTo>
                  <a:pt x="690" y="523"/>
                  <a:pt x="690" y="523"/>
                  <a:pt x="689" y="524"/>
                </a:cubicBezTo>
                <a:cubicBezTo>
                  <a:pt x="687" y="524"/>
                  <a:pt x="682" y="525"/>
                  <a:pt x="683" y="528"/>
                </a:cubicBezTo>
                <a:cubicBezTo>
                  <a:pt x="683" y="528"/>
                  <a:pt x="684" y="529"/>
                  <a:pt x="683" y="530"/>
                </a:cubicBezTo>
                <a:cubicBezTo>
                  <a:pt x="683" y="530"/>
                  <a:pt x="682" y="530"/>
                  <a:pt x="681" y="530"/>
                </a:cubicBezTo>
                <a:close/>
                <a:moveTo>
                  <a:pt x="974" y="1387"/>
                </a:moveTo>
                <a:cubicBezTo>
                  <a:pt x="974" y="1386"/>
                  <a:pt x="975" y="1385"/>
                  <a:pt x="975" y="1384"/>
                </a:cubicBezTo>
                <a:cubicBezTo>
                  <a:pt x="976" y="1382"/>
                  <a:pt x="976" y="1380"/>
                  <a:pt x="978" y="1379"/>
                </a:cubicBezTo>
                <a:cubicBezTo>
                  <a:pt x="980" y="1378"/>
                  <a:pt x="980" y="1376"/>
                  <a:pt x="981" y="1374"/>
                </a:cubicBezTo>
                <a:cubicBezTo>
                  <a:pt x="981" y="1373"/>
                  <a:pt x="982" y="1372"/>
                  <a:pt x="983" y="1372"/>
                </a:cubicBezTo>
                <a:cubicBezTo>
                  <a:pt x="984" y="1371"/>
                  <a:pt x="986" y="1371"/>
                  <a:pt x="985" y="1370"/>
                </a:cubicBezTo>
                <a:cubicBezTo>
                  <a:pt x="983" y="1370"/>
                  <a:pt x="981" y="1370"/>
                  <a:pt x="979" y="1370"/>
                </a:cubicBezTo>
                <a:cubicBezTo>
                  <a:pt x="977" y="1371"/>
                  <a:pt x="976" y="1372"/>
                  <a:pt x="974" y="1372"/>
                </a:cubicBezTo>
                <a:cubicBezTo>
                  <a:pt x="971" y="1372"/>
                  <a:pt x="970" y="1372"/>
                  <a:pt x="968" y="1373"/>
                </a:cubicBezTo>
                <a:cubicBezTo>
                  <a:pt x="966" y="1375"/>
                  <a:pt x="965" y="1376"/>
                  <a:pt x="963" y="1376"/>
                </a:cubicBezTo>
                <a:cubicBezTo>
                  <a:pt x="960" y="1376"/>
                  <a:pt x="959" y="1374"/>
                  <a:pt x="957" y="1374"/>
                </a:cubicBezTo>
                <a:cubicBezTo>
                  <a:pt x="955" y="1374"/>
                  <a:pt x="954" y="1376"/>
                  <a:pt x="953" y="1376"/>
                </a:cubicBezTo>
                <a:cubicBezTo>
                  <a:pt x="952" y="1377"/>
                  <a:pt x="951" y="1377"/>
                  <a:pt x="949" y="1378"/>
                </a:cubicBezTo>
                <a:cubicBezTo>
                  <a:pt x="947" y="1379"/>
                  <a:pt x="945" y="1379"/>
                  <a:pt x="942" y="1379"/>
                </a:cubicBezTo>
                <a:cubicBezTo>
                  <a:pt x="940" y="1378"/>
                  <a:pt x="938" y="1377"/>
                  <a:pt x="936" y="1377"/>
                </a:cubicBezTo>
                <a:cubicBezTo>
                  <a:pt x="935" y="1377"/>
                  <a:pt x="934" y="1378"/>
                  <a:pt x="932" y="1377"/>
                </a:cubicBezTo>
                <a:cubicBezTo>
                  <a:pt x="931" y="1376"/>
                  <a:pt x="930" y="1376"/>
                  <a:pt x="929" y="1376"/>
                </a:cubicBezTo>
                <a:cubicBezTo>
                  <a:pt x="927" y="1375"/>
                  <a:pt x="925" y="1375"/>
                  <a:pt x="922" y="1375"/>
                </a:cubicBezTo>
                <a:cubicBezTo>
                  <a:pt x="922" y="1375"/>
                  <a:pt x="920" y="1375"/>
                  <a:pt x="919" y="1375"/>
                </a:cubicBezTo>
                <a:cubicBezTo>
                  <a:pt x="918" y="1374"/>
                  <a:pt x="918" y="1373"/>
                  <a:pt x="918" y="1372"/>
                </a:cubicBezTo>
                <a:cubicBezTo>
                  <a:pt x="917" y="1371"/>
                  <a:pt x="916" y="1371"/>
                  <a:pt x="915" y="1372"/>
                </a:cubicBezTo>
                <a:cubicBezTo>
                  <a:pt x="914" y="1372"/>
                  <a:pt x="913" y="1373"/>
                  <a:pt x="912" y="1373"/>
                </a:cubicBezTo>
                <a:cubicBezTo>
                  <a:pt x="910" y="1374"/>
                  <a:pt x="909" y="1376"/>
                  <a:pt x="907" y="1377"/>
                </a:cubicBezTo>
                <a:cubicBezTo>
                  <a:pt x="905" y="1377"/>
                  <a:pt x="903" y="1377"/>
                  <a:pt x="901" y="1375"/>
                </a:cubicBezTo>
                <a:cubicBezTo>
                  <a:pt x="901" y="1374"/>
                  <a:pt x="901" y="1373"/>
                  <a:pt x="899" y="1373"/>
                </a:cubicBezTo>
                <a:cubicBezTo>
                  <a:pt x="898" y="1373"/>
                  <a:pt x="897" y="1374"/>
                  <a:pt x="897" y="1375"/>
                </a:cubicBezTo>
                <a:cubicBezTo>
                  <a:pt x="896" y="1376"/>
                  <a:pt x="895" y="1378"/>
                  <a:pt x="894" y="1379"/>
                </a:cubicBezTo>
                <a:cubicBezTo>
                  <a:pt x="892" y="1381"/>
                  <a:pt x="890" y="1382"/>
                  <a:pt x="889" y="1384"/>
                </a:cubicBezTo>
                <a:cubicBezTo>
                  <a:pt x="888" y="1386"/>
                  <a:pt x="891" y="1387"/>
                  <a:pt x="892" y="1388"/>
                </a:cubicBezTo>
                <a:cubicBezTo>
                  <a:pt x="893" y="1389"/>
                  <a:pt x="894" y="1390"/>
                  <a:pt x="894" y="1391"/>
                </a:cubicBezTo>
                <a:cubicBezTo>
                  <a:pt x="895" y="1392"/>
                  <a:pt x="895" y="1392"/>
                  <a:pt x="896" y="1393"/>
                </a:cubicBezTo>
                <a:cubicBezTo>
                  <a:pt x="896" y="1394"/>
                  <a:pt x="896" y="1395"/>
                  <a:pt x="897" y="1396"/>
                </a:cubicBezTo>
                <a:cubicBezTo>
                  <a:pt x="898" y="1397"/>
                  <a:pt x="901" y="1393"/>
                  <a:pt x="903" y="1392"/>
                </a:cubicBezTo>
                <a:cubicBezTo>
                  <a:pt x="904" y="1392"/>
                  <a:pt x="904" y="1393"/>
                  <a:pt x="905" y="1393"/>
                </a:cubicBezTo>
                <a:cubicBezTo>
                  <a:pt x="906" y="1394"/>
                  <a:pt x="906" y="1394"/>
                  <a:pt x="907" y="1395"/>
                </a:cubicBezTo>
                <a:cubicBezTo>
                  <a:pt x="908" y="1395"/>
                  <a:pt x="909" y="1395"/>
                  <a:pt x="910" y="1396"/>
                </a:cubicBezTo>
                <a:cubicBezTo>
                  <a:pt x="912" y="1396"/>
                  <a:pt x="913" y="1398"/>
                  <a:pt x="915" y="1399"/>
                </a:cubicBezTo>
                <a:cubicBezTo>
                  <a:pt x="917" y="1400"/>
                  <a:pt x="919" y="1401"/>
                  <a:pt x="921" y="1401"/>
                </a:cubicBezTo>
                <a:cubicBezTo>
                  <a:pt x="923" y="1402"/>
                  <a:pt x="924" y="1404"/>
                  <a:pt x="926" y="1405"/>
                </a:cubicBezTo>
                <a:cubicBezTo>
                  <a:pt x="928" y="1406"/>
                  <a:pt x="930" y="1405"/>
                  <a:pt x="932" y="1406"/>
                </a:cubicBezTo>
                <a:cubicBezTo>
                  <a:pt x="933" y="1407"/>
                  <a:pt x="933" y="1408"/>
                  <a:pt x="933" y="1409"/>
                </a:cubicBezTo>
                <a:cubicBezTo>
                  <a:pt x="934" y="1409"/>
                  <a:pt x="935" y="1410"/>
                  <a:pt x="936" y="1410"/>
                </a:cubicBezTo>
                <a:cubicBezTo>
                  <a:pt x="940" y="1410"/>
                  <a:pt x="943" y="1411"/>
                  <a:pt x="946" y="1414"/>
                </a:cubicBezTo>
                <a:cubicBezTo>
                  <a:pt x="948" y="1415"/>
                  <a:pt x="948" y="1417"/>
                  <a:pt x="949" y="1418"/>
                </a:cubicBezTo>
                <a:cubicBezTo>
                  <a:pt x="950" y="1419"/>
                  <a:pt x="950" y="1420"/>
                  <a:pt x="951" y="1421"/>
                </a:cubicBezTo>
                <a:cubicBezTo>
                  <a:pt x="951" y="1421"/>
                  <a:pt x="952" y="1422"/>
                  <a:pt x="953" y="1422"/>
                </a:cubicBezTo>
                <a:cubicBezTo>
                  <a:pt x="955" y="1423"/>
                  <a:pt x="957" y="1422"/>
                  <a:pt x="960" y="1423"/>
                </a:cubicBezTo>
                <a:cubicBezTo>
                  <a:pt x="961" y="1423"/>
                  <a:pt x="961" y="1423"/>
                  <a:pt x="962" y="1424"/>
                </a:cubicBezTo>
                <a:cubicBezTo>
                  <a:pt x="964" y="1424"/>
                  <a:pt x="967" y="1423"/>
                  <a:pt x="968" y="1424"/>
                </a:cubicBezTo>
                <a:cubicBezTo>
                  <a:pt x="969" y="1425"/>
                  <a:pt x="969" y="1426"/>
                  <a:pt x="970" y="1425"/>
                </a:cubicBezTo>
                <a:cubicBezTo>
                  <a:pt x="970" y="1425"/>
                  <a:pt x="970" y="1423"/>
                  <a:pt x="970" y="1422"/>
                </a:cubicBezTo>
                <a:cubicBezTo>
                  <a:pt x="970" y="1421"/>
                  <a:pt x="968" y="1419"/>
                  <a:pt x="970" y="1419"/>
                </a:cubicBezTo>
                <a:cubicBezTo>
                  <a:pt x="971" y="1418"/>
                  <a:pt x="972" y="1419"/>
                  <a:pt x="972" y="1418"/>
                </a:cubicBezTo>
                <a:cubicBezTo>
                  <a:pt x="972" y="1416"/>
                  <a:pt x="969" y="1413"/>
                  <a:pt x="973" y="1413"/>
                </a:cubicBezTo>
                <a:cubicBezTo>
                  <a:pt x="973" y="1413"/>
                  <a:pt x="974" y="1414"/>
                  <a:pt x="975" y="1413"/>
                </a:cubicBezTo>
                <a:cubicBezTo>
                  <a:pt x="975" y="1413"/>
                  <a:pt x="975" y="1412"/>
                  <a:pt x="975" y="1411"/>
                </a:cubicBezTo>
                <a:cubicBezTo>
                  <a:pt x="974" y="1410"/>
                  <a:pt x="974" y="1410"/>
                  <a:pt x="973" y="1409"/>
                </a:cubicBezTo>
                <a:cubicBezTo>
                  <a:pt x="973" y="1408"/>
                  <a:pt x="973" y="1408"/>
                  <a:pt x="972" y="1407"/>
                </a:cubicBezTo>
                <a:cubicBezTo>
                  <a:pt x="971" y="1406"/>
                  <a:pt x="972" y="1405"/>
                  <a:pt x="971" y="1404"/>
                </a:cubicBezTo>
                <a:cubicBezTo>
                  <a:pt x="970" y="1404"/>
                  <a:pt x="969" y="1404"/>
                  <a:pt x="969" y="1403"/>
                </a:cubicBezTo>
                <a:cubicBezTo>
                  <a:pt x="968" y="1402"/>
                  <a:pt x="968" y="1400"/>
                  <a:pt x="968" y="1399"/>
                </a:cubicBezTo>
                <a:cubicBezTo>
                  <a:pt x="968" y="1398"/>
                  <a:pt x="968" y="1397"/>
                  <a:pt x="969" y="1396"/>
                </a:cubicBezTo>
                <a:cubicBezTo>
                  <a:pt x="970" y="1396"/>
                  <a:pt x="971" y="1396"/>
                  <a:pt x="971" y="1395"/>
                </a:cubicBezTo>
                <a:cubicBezTo>
                  <a:pt x="972" y="1393"/>
                  <a:pt x="971" y="1391"/>
                  <a:pt x="971" y="1390"/>
                </a:cubicBezTo>
                <a:cubicBezTo>
                  <a:pt x="972" y="1388"/>
                  <a:pt x="973" y="1388"/>
                  <a:pt x="974" y="1387"/>
                </a:cubicBezTo>
                <a:close/>
                <a:moveTo>
                  <a:pt x="616" y="1310"/>
                </a:moveTo>
                <a:cubicBezTo>
                  <a:pt x="615" y="1310"/>
                  <a:pt x="614" y="1310"/>
                  <a:pt x="613" y="1310"/>
                </a:cubicBezTo>
                <a:cubicBezTo>
                  <a:pt x="611" y="1311"/>
                  <a:pt x="609" y="1311"/>
                  <a:pt x="607" y="1312"/>
                </a:cubicBezTo>
                <a:cubicBezTo>
                  <a:pt x="605" y="1313"/>
                  <a:pt x="603" y="1315"/>
                  <a:pt x="602" y="1317"/>
                </a:cubicBezTo>
                <a:cubicBezTo>
                  <a:pt x="599" y="1318"/>
                  <a:pt x="596" y="1319"/>
                  <a:pt x="593" y="1321"/>
                </a:cubicBezTo>
                <a:cubicBezTo>
                  <a:pt x="591" y="1322"/>
                  <a:pt x="590" y="1324"/>
                  <a:pt x="593" y="1326"/>
                </a:cubicBezTo>
                <a:cubicBezTo>
                  <a:pt x="595" y="1326"/>
                  <a:pt x="598" y="1325"/>
                  <a:pt x="600" y="1326"/>
                </a:cubicBezTo>
                <a:cubicBezTo>
                  <a:pt x="602" y="1327"/>
                  <a:pt x="601" y="1330"/>
                  <a:pt x="602" y="1331"/>
                </a:cubicBezTo>
                <a:cubicBezTo>
                  <a:pt x="603" y="1332"/>
                  <a:pt x="604" y="1332"/>
                  <a:pt x="605" y="1332"/>
                </a:cubicBezTo>
                <a:cubicBezTo>
                  <a:pt x="606" y="1333"/>
                  <a:pt x="607" y="1334"/>
                  <a:pt x="607" y="1334"/>
                </a:cubicBezTo>
                <a:cubicBezTo>
                  <a:pt x="609" y="1336"/>
                  <a:pt x="611" y="1334"/>
                  <a:pt x="613" y="1334"/>
                </a:cubicBezTo>
                <a:cubicBezTo>
                  <a:pt x="616" y="1333"/>
                  <a:pt x="617" y="1331"/>
                  <a:pt x="618" y="1329"/>
                </a:cubicBezTo>
                <a:cubicBezTo>
                  <a:pt x="619" y="1327"/>
                  <a:pt x="620" y="1325"/>
                  <a:pt x="622" y="1324"/>
                </a:cubicBezTo>
                <a:cubicBezTo>
                  <a:pt x="624" y="1323"/>
                  <a:pt x="625" y="1320"/>
                  <a:pt x="624" y="1318"/>
                </a:cubicBezTo>
                <a:cubicBezTo>
                  <a:pt x="622" y="1316"/>
                  <a:pt x="619" y="1317"/>
                  <a:pt x="617" y="1318"/>
                </a:cubicBezTo>
                <a:cubicBezTo>
                  <a:pt x="616" y="1318"/>
                  <a:pt x="615" y="1318"/>
                  <a:pt x="615" y="1316"/>
                </a:cubicBezTo>
                <a:cubicBezTo>
                  <a:pt x="615" y="1315"/>
                  <a:pt x="615" y="1314"/>
                  <a:pt x="615" y="1313"/>
                </a:cubicBezTo>
                <a:cubicBezTo>
                  <a:pt x="616" y="1312"/>
                  <a:pt x="617" y="1311"/>
                  <a:pt x="616" y="1310"/>
                </a:cubicBezTo>
                <a:close/>
                <a:moveTo>
                  <a:pt x="637" y="1310"/>
                </a:moveTo>
                <a:cubicBezTo>
                  <a:pt x="638" y="1311"/>
                  <a:pt x="638" y="1312"/>
                  <a:pt x="639" y="1312"/>
                </a:cubicBezTo>
                <a:cubicBezTo>
                  <a:pt x="640" y="1313"/>
                  <a:pt x="641" y="1313"/>
                  <a:pt x="641" y="1313"/>
                </a:cubicBezTo>
                <a:cubicBezTo>
                  <a:pt x="643" y="1313"/>
                  <a:pt x="645" y="1314"/>
                  <a:pt x="645" y="1316"/>
                </a:cubicBezTo>
                <a:cubicBezTo>
                  <a:pt x="647" y="1317"/>
                  <a:pt x="648" y="1315"/>
                  <a:pt x="648" y="1314"/>
                </a:cubicBezTo>
                <a:cubicBezTo>
                  <a:pt x="648" y="1313"/>
                  <a:pt x="648" y="1312"/>
                  <a:pt x="648" y="1311"/>
                </a:cubicBezTo>
                <a:cubicBezTo>
                  <a:pt x="648" y="1310"/>
                  <a:pt x="647" y="1310"/>
                  <a:pt x="647" y="1309"/>
                </a:cubicBezTo>
                <a:cubicBezTo>
                  <a:pt x="646" y="1308"/>
                  <a:pt x="646" y="1307"/>
                  <a:pt x="645" y="1307"/>
                </a:cubicBezTo>
                <a:cubicBezTo>
                  <a:pt x="644" y="1306"/>
                  <a:pt x="643" y="1307"/>
                  <a:pt x="642" y="1307"/>
                </a:cubicBezTo>
                <a:cubicBezTo>
                  <a:pt x="640" y="1307"/>
                  <a:pt x="639" y="1306"/>
                  <a:pt x="637" y="1306"/>
                </a:cubicBezTo>
                <a:cubicBezTo>
                  <a:pt x="635" y="1306"/>
                  <a:pt x="633" y="1307"/>
                  <a:pt x="634" y="1309"/>
                </a:cubicBezTo>
                <a:cubicBezTo>
                  <a:pt x="634" y="1310"/>
                  <a:pt x="636" y="1310"/>
                  <a:pt x="637" y="1310"/>
                </a:cubicBezTo>
                <a:close/>
                <a:moveTo>
                  <a:pt x="793" y="1213"/>
                </a:moveTo>
                <a:cubicBezTo>
                  <a:pt x="791" y="1213"/>
                  <a:pt x="788" y="1213"/>
                  <a:pt x="787" y="1214"/>
                </a:cubicBezTo>
                <a:cubicBezTo>
                  <a:pt x="785" y="1215"/>
                  <a:pt x="784" y="1217"/>
                  <a:pt x="783" y="1219"/>
                </a:cubicBezTo>
                <a:cubicBezTo>
                  <a:pt x="781" y="1220"/>
                  <a:pt x="780" y="1221"/>
                  <a:pt x="778" y="1222"/>
                </a:cubicBezTo>
                <a:cubicBezTo>
                  <a:pt x="776" y="1223"/>
                  <a:pt x="774" y="1225"/>
                  <a:pt x="774" y="1227"/>
                </a:cubicBezTo>
                <a:cubicBezTo>
                  <a:pt x="774" y="1229"/>
                  <a:pt x="775" y="1231"/>
                  <a:pt x="776" y="1233"/>
                </a:cubicBezTo>
                <a:cubicBezTo>
                  <a:pt x="776" y="1235"/>
                  <a:pt x="776" y="1237"/>
                  <a:pt x="776" y="1239"/>
                </a:cubicBezTo>
                <a:cubicBezTo>
                  <a:pt x="776" y="1242"/>
                  <a:pt x="780" y="1240"/>
                  <a:pt x="781" y="1242"/>
                </a:cubicBezTo>
                <a:cubicBezTo>
                  <a:pt x="782" y="1245"/>
                  <a:pt x="779" y="1245"/>
                  <a:pt x="778" y="1246"/>
                </a:cubicBezTo>
                <a:cubicBezTo>
                  <a:pt x="777" y="1249"/>
                  <a:pt x="780" y="1248"/>
                  <a:pt x="781" y="1249"/>
                </a:cubicBezTo>
                <a:cubicBezTo>
                  <a:pt x="782" y="1250"/>
                  <a:pt x="781" y="1252"/>
                  <a:pt x="781" y="1252"/>
                </a:cubicBezTo>
                <a:cubicBezTo>
                  <a:pt x="782" y="1254"/>
                  <a:pt x="782" y="1254"/>
                  <a:pt x="783" y="1254"/>
                </a:cubicBezTo>
                <a:cubicBezTo>
                  <a:pt x="784" y="1256"/>
                  <a:pt x="785" y="1257"/>
                  <a:pt x="787" y="1258"/>
                </a:cubicBezTo>
                <a:cubicBezTo>
                  <a:pt x="789" y="1258"/>
                  <a:pt x="788" y="1258"/>
                  <a:pt x="789" y="1259"/>
                </a:cubicBezTo>
                <a:cubicBezTo>
                  <a:pt x="790" y="1260"/>
                  <a:pt x="791" y="1260"/>
                  <a:pt x="792" y="1260"/>
                </a:cubicBezTo>
                <a:cubicBezTo>
                  <a:pt x="793" y="1261"/>
                  <a:pt x="793" y="1262"/>
                  <a:pt x="794" y="1262"/>
                </a:cubicBezTo>
                <a:cubicBezTo>
                  <a:pt x="795" y="1263"/>
                  <a:pt x="795" y="1261"/>
                  <a:pt x="795" y="1260"/>
                </a:cubicBezTo>
                <a:cubicBezTo>
                  <a:pt x="795" y="1258"/>
                  <a:pt x="795" y="1256"/>
                  <a:pt x="796" y="1254"/>
                </a:cubicBezTo>
                <a:cubicBezTo>
                  <a:pt x="797" y="1252"/>
                  <a:pt x="798" y="1250"/>
                  <a:pt x="798" y="1249"/>
                </a:cubicBezTo>
                <a:cubicBezTo>
                  <a:pt x="799" y="1247"/>
                  <a:pt x="799" y="1245"/>
                  <a:pt x="800" y="1243"/>
                </a:cubicBezTo>
                <a:cubicBezTo>
                  <a:pt x="800" y="1242"/>
                  <a:pt x="801" y="1241"/>
                  <a:pt x="801" y="1240"/>
                </a:cubicBezTo>
                <a:cubicBezTo>
                  <a:pt x="802" y="1239"/>
                  <a:pt x="802" y="1238"/>
                  <a:pt x="802" y="1237"/>
                </a:cubicBezTo>
                <a:cubicBezTo>
                  <a:pt x="802" y="1235"/>
                  <a:pt x="802" y="1233"/>
                  <a:pt x="804" y="1232"/>
                </a:cubicBezTo>
                <a:cubicBezTo>
                  <a:pt x="805" y="1231"/>
                  <a:pt x="805" y="1229"/>
                  <a:pt x="805" y="1227"/>
                </a:cubicBezTo>
                <a:cubicBezTo>
                  <a:pt x="806" y="1225"/>
                  <a:pt x="805" y="1223"/>
                  <a:pt x="805" y="1221"/>
                </a:cubicBezTo>
                <a:cubicBezTo>
                  <a:pt x="804" y="1219"/>
                  <a:pt x="804" y="1217"/>
                  <a:pt x="804" y="1215"/>
                </a:cubicBezTo>
                <a:cubicBezTo>
                  <a:pt x="804" y="1214"/>
                  <a:pt x="804" y="1212"/>
                  <a:pt x="804" y="1211"/>
                </a:cubicBezTo>
                <a:cubicBezTo>
                  <a:pt x="804" y="1210"/>
                  <a:pt x="803" y="1210"/>
                  <a:pt x="803" y="1209"/>
                </a:cubicBezTo>
                <a:cubicBezTo>
                  <a:pt x="802" y="1207"/>
                  <a:pt x="803" y="1205"/>
                  <a:pt x="801" y="1203"/>
                </a:cubicBezTo>
                <a:cubicBezTo>
                  <a:pt x="800" y="1203"/>
                  <a:pt x="800" y="1203"/>
                  <a:pt x="800" y="1202"/>
                </a:cubicBezTo>
                <a:cubicBezTo>
                  <a:pt x="799" y="1202"/>
                  <a:pt x="800" y="1201"/>
                  <a:pt x="799" y="1201"/>
                </a:cubicBezTo>
                <a:cubicBezTo>
                  <a:pt x="798" y="1201"/>
                  <a:pt x="798" y="1203"/>
                  <a:pt x="798" y="1204"/>
                </a:cubicBezTo>
                <a:cubicBezTo>
                  <a:pt x="798" y="1206"/>
                  <a:pt x="798" y="1209"/>
                  <a:pt x="797" y="1211"/>
                </a:cubicBezTo>
                <a:cubicBezTo>
                  <a:pt x="797" y="1213"/>
                  <a:pt x="795" y="1213"/>
                  <a:pt x="793" y="1213"/>
                </a:cubicBezTo>
                <a:close/>
                <a:moveTo>
                  <a:pt x="761" y="1288"/>
                </a:moveTo>
                <a:cubicBezTo>
                  <a:pt x="762" y="1290"/>
                  <a:pt x="764" y="1288"/>
                  <a:pt x="765" y="1288"/>
                </a:cubicBezTo>
                <a:cubicBezTo>
                  <a:pt x="766" y="1288"/>
                  <a:pt x="768" y="1289"/>
                  <a:pt x="768" y="1290"/>
                </a:cubicBezTo>
                <a:cubicBezTo>
                  <a:pt x="769" y="1291"/>
                  <a:pt x="769" y="1293"/>
                  <a:pt x="770" y="1294"/>
                </a:cubicBezTo>
                <a:cubicBezTo>
                  <a:pt x="770" y="1296"/>
                  <a:pt x="771" y="1297"/>
                  <a:pt x="772" y="1298"/>
                </a:cubicBezTo>
                <a:cubicBezTo>
                  <a:pt x="773" y="1301"/>
                  <a:pt x="770" y="1303"/>
                  <a:pt x="770" y="1306"/>
                </a:cubicBezTo>
                <a:cubicBezTo>
                  <a:pt x="769" y="1308"/>
                  <a:pt x="770" y="1309"/>
                  <a:pt x="771" y="1312"/>
                </a:cubicBezTo>
                <a:cubicBezTo>
                  <a:pt x="771" y="1313"/>
                  <a:pt x="770" y="1314"/>
                  <a:pt x="771" y="1315"/>
                </a:cubicBezTo>
                <a:cubicBezTo>
                  <a:pt x="771" y="1315"/>
                  <a:pt x="772" y="1316"/>
                  <a:pt x="772" y="1317"/>
                </a:cubicBezTo>
                <a:cubicBezTo>
                  <a:pt x="775" y="1320"/>
                  <a:pt x="773" y="1322"/>
                  <a:pt x="771" y="1326"/>
                </a:cubicBezTo>
                <a:cubicBezTo>
                  <a:pt x="770" y="1327"/>
                  <a:pt x="769" y="1328"/>
                  <a:pt x="769" y="1330"/>
                </a:cubicBezTo>
                <a:cubicBezTo>
                  <a:pt x="769" y="1331"/>
                  <a:pt x="769" y="1333"/>
                  <a:pt x="769" y="1334"/>
                </a:cubicBezTo>
                <a:cubicBezTo>
                  <a:pt x="769" y="1337"/>
                  <a:pt x="767" y="1340"/>
                  <a:pt x="770" y="1342"/>
                </a:cubicBezTo>
                <a:cubicBezTo>
                  <a:pt x="772" y="1342"/>
                  <a:pt x="772" y="1342"/>
                  <a:pt x="774" y="1344"/>
                </a:cubicBezTo>
                <a:cubicBezTo>
                  <a:pt x="775" y="1344"/>
                  <a:pt x="775" y="1346"/>
                  <a:pt x="776" y="1347"/>
                </a:cubicBezTo>
                <a:cubicBezTo>
                  <a:pt x="780" y="1351"/>
                  <a:pt x="785" y="1347"/>
                  <a:pt x="787" y="1343"/>
                </a:cubicBezTo>
                <a:cubicBezTo>
                  <a:pt x="789" y="1342"/>
                  <a:pt x="787" y="1341"/>
                  <a:pt x="788" y="1339"/>
                </a:cubicBezTo>
                <a:cubicBezTo>
                  <a:pt x="789" y="1335"/>
                  <a:pt x="794" y="1337"/>
                  <a:pt x="797" y="1337"/>
                </a:cubicBezTo>
                <a:cubicBezTo>
                  <a:pt x="798" y="1338"/>
                  <a:pt x="799" y="1338"/>
                  <a:pt x="800" y="1339"/>
                </a:cubicBezTo>
                <a:cubicBezTo>
                  <a:pt x="802" y="1341"/>
                  <a:pt x="802" y="1341"/>
                  <a:pt x="803" y="1339"/>
                </a:cubicBezTo>
                <a:cubicBezTo>
                  <a:pt x="804" y="1338"/>
                  <a:pt x="804" y="1336"/>
                  <a:pt x="804" y="1335"/>
                </a:cubicBezTo>
                <a:cubicBezTo>
                  <a:pt x="804" y="1333"/>
                  <a:pt x="804" y="1332"/>
                  <a:pt x="805" y="1330"/>
                </a:cubicBezTo>
                <a:cubicBezTo>
                  <a:pt x="805" y="1327"/>
                  <a:pt x="806" y="1324"/>
                  <a:pt x="807" y="1322"/>
                </a:cubicBezTo>
                <a:cubicBezTo>
                  <a:pt x="807" y="1320"/>
                  <a:pt x="808" y="1319"/>
                  <a:pt x="808" y="1317"/>
                </a:cubicBezTo>
                <a:cubicBezTo>
                  <a:pt x="809" y="1316"/>
                  <a:pt x="809" y="1314"/>
                  <a:pt x="809" y="1313"/>
                </a:cubicBezTo>
                <a:cubicBezTo>
                  <a:pt x="809" y="1311"/>
                  <a:pt x="809" y="1309"/>
                  <a:pt x="809" y="1308"/>
                </a:cubicBezTo>
                <a:cubicBezTo>
                  <a:pt x="809" y="1306"/>
                  <a:pt x="810" y="1305"/>
                  <a:pt x="810" y="1303"/>
                </a:cubicBezTo>
                <a:cubicBezTo>
                  <a:pt x="811" y="1301"/>
                  <a:pt x="811" y="1300"/>
                  <a:pt x="811" y="1298"/>
                </a:cubicBezTo>
                <a:cubicBezTo>
                  <a:pt x="812" y="1297"/>
                  <a:pt x="813" y="1295"/>
                  <a:pt x="813" y="1293"/>
                </a:cubicBezTo>
                <a:cubicBezTo>
                  <a:pt x="813" y="1290"/>
                  <a:pt x="811" y="1288"/>
                  <a:pt x="810" y="1285"/>
                </a:cubicBezTo>
                <a:cubicBezTo>
                  <a:pt x="809" y="1282"/>
                  <a:pt x="809" y="1280"/>
                  <a:pt x="806" y="1278"/>
                </a:cubicBezTo>
                <a:cubicBezTo>
                  <a:pt x="805" y="1278"/>
                  <a:pt x="803" y="1278"/>
                  <a:pt x="803" y="1276"/>
                </a:cubicBezTo>
                <a:cubicBezTo>
                  <a:pt x="802" y="1274"/>
                  <a:pt x="804" y="1273"/>
                  <a:pt x="804" y="1272"/>
                </a:cubicBezTo>
                <a:cubicBezTo>
                  <a:pt x="805" y="1267"/>
                  <a:pt x="800" y="1270"/>
                  <a:pt x="797" y="1268"/>
                </a:cubicBezTo>
                <a:cubicBezTo>
                  <a:pt x="796" y="1266"/>
                  <a:pt x="797" y="1265"/>
                  <a:pt x="795" y="1265"/>
                </a:cubicBezTo>
                <a:cubicBezTo>
                  <a:pt x="793" y="1265"/>
                  <a:pt x="792" y="1267"/>
                  <a:pt x="792" y="1268"/>
                </a:cubicBezTo>
                <a:cubicBezTo>
                  <a:pt x="789" y="1270"/>
                  <a:pt x="787" y="1271"/>
                  <a:pt x="785" y="1273"/>
                </a:cubicBezTo>
                <a:cubicBezTo>
                  <a:pt x="783" y="1275"/>
                  <a:pt x="781" y="1279"/>
                  <a:pt x="778" y="1280"/>
                </a:cubicBezTo>
                <a:cubicBezTo>
                  <a:pt x="776" y="1281"/>
                  <a:pt x="775" y="1280"/>
                  <a:pt x="773" y="1279"/>
                </a:cubicBezTo>
                <a:cubicBezTo>
                  <a:pt x="771" y="1279"/>
                  <a:pt x="770" y="1279"/>
                  <a:pt x="768" y="1279"/>
                </a:cubicBezTo>
                <a:cubicBezTo>
                  <a:pt x="767" y="1278"/>
                  <a:pt x="767" y="1276"/>
                  <a:pt x="766" y="1276"/>
                </a:cubicBezTo>
                <a:cubicBezTo>
                  <a:pt x="764" y="1275"/>
                  <a:pt x="764" y="1278"/>
                  <a:pt x="764" y="1279"/>
                </a:cubicBezTo>
                <a:cubicBezTo>
                  <a:pt x="764" y="1281"/>
                  <a:pt x="764" y="1282"/>
                  <a:pt x="763" y="1284"/>
                </a:cubicBezTo>
                <a:cubicBezTo>
                  <a:pt x="762" y="1285"/>
                  <a:pt x="761" y="1286"/>
                  <a:pt x="761" y="1288"/>
                </a:cubicBezTo>
                <a:close/>
                <a:moveTo>
                  <a:pt x="822" y="1211"/>
                </a:moveTo>
                <a:cubicBezTo>
                  <a:pt x="822" y="1211"/>
                  <a:pt x="824" y="1212"/>
                  <a:pt x="825" y="1212"/>
                </a:cubicBezTo>
                <a:cubicBezTo>
                  <a:pt x="825" y="1213"/>
                  <a:pt x="827" y="1212"/>
                  <a:pt x="827" y="1213"/>
                </a:cubicBezTo>
                <a:cubicBezTo>
                  <a:pt x="828" y="1213"/>
                  <a:pt x="828" y="1215"/>
                  <a:pt x="830" y="1214"/>
                </a:cubicBezTo>
                <a:cubicBezTo>
                  <a:pt x="830" y="1213"/>
                  <a:pt x="830" y="1212"/>
                  <a:pt x="830" y="1211"/>
                </a:cubicBezTo>
                <a:cubicBezTo>
                  <a:pt x="831" y="1210"/>
                  <a:pt x="831" y="1209"/>
                  <a:pt x="830" y="1208"/>
                </a:cubicBezTo>
                <a:cubicBezTo>
                  <a:pt x="829" y="1207"/>
                  <a:pt x="829" y="1208"/>
                  <a:pt x="828" y="1209"/>
                </a:cubicBezTo>
                <a:cubicBezTo>
                  <a:pt x="826" y="1211"/>
                  <a:pt x="823" y="1208"/>
                  <a:pt x="821" y="1209"/>
                </a:cubicBezTo>
                <a:cubicBezTo>
                  <a:pt x="820" y="1210"/>
                  <a:pt x="821" y="1210"/>
                  <a:pt x="822" y="1211"/>
                </a:cubicBezTo>
                <a:close/>
                <a:moveTo>
                  <a:pt x="561" y="1349"/>
                </a:moveTo>
                <a:cubicBezTo>
                  <a:pt x="562" y="1352"/>
                  <a:pt x="564" y="1348"/>
                  <a:pt x="565" y="1347"/>
                </a:cubicBezTo>
                <a:cubicBezTo>
                  <a:pt x="566" y="1346"/>
                  <a:pt x="567" y="1344"/>
                  <a:pt x="569" y="1343"/>
                </a:cubicBezTo>
                <a:cubicBezTo>
                  <a:pt x="569" y="1343"/>
                  <a:pt x="570" y="1342"/>
                  <a:pt x="570" y="1342"/>
                </a:cubicBezTo>
                <a:cubicBezTo>
                  <a:pt x="569" y="1341"/>
                  <a:pt x="568" y="1341"/>
                  <a:pt x="567" y="1341"/>
                </a:cubicBezTo>
                <a:cubicBezTo>
                  <a:pt x="566" y="1340"/>
                  <a:pt x="566" y="1339"/>
                  <a:pt x="565" y="1339"/>
                </a:cubicBezTo>
                <a:cubicBezTo>
                  <a:pt x="564" y="1339"/>
                  <a:pt x="563" y="1341"/>
                  <a:pt x="562" y="1342"/>
                </a:cubicBezTo>
                <a:cubicBezTo>
                  <a:pt x="560" y="1342"/>
                  <a:pt x="559" y="1343"/>
                  <a:pt x="559" y="1344"/>
                </a:cubicBezTo>
                <a:cubicBezTo>
                  <a:pt x="558" y="1346"/>
                  <a:pt x="559" y="1346"/>
                  <a:pt x="560" y="1347"/>
                </a:cubicBezTo>
                <a:cubicBezTo>
                  <a:pt x="561" y="1348"/>
                  <a:pt x="560" y="1348"/>
                  <a:pt x="561" y="1349"/>
                </a:cubicBezTo>
                <a:close/>
                <a:moveTo>
                  <a:pt x="877" y="1420"/>
                </a:moveTo>
                <a:cubicBezTo>
                  <a:pt x="877" y="1419"/>
                  <a:pt x="876" y="1419"/>
                  <a:pt x="876" y="1419"/>
                </a:cubicBezTo>
                <a:cubicBezTo>
                  <a:pt x="875" y="1419"/>
                  <a:pt x="875" y="1419"/>
                  <a:pt x="875" y="1420"/>
                </a:cubicBezTo>
                <a:cubicBezTo>
                  <a:pt x="875" y="1420"/>
                  <a:pt x="875" y="1420"/>
                  <a:pt x="875" y="1420"/>
                </a:cubicBezTo>
                <a:cubicBezTo>
                  <a:pt x="875" y="1422"/>
                  <a:pt x="877" y="1422"/>
                  <a:pt x="877" y="1420"/>
                </a:cubicBezTo>
                <a:close/>
                <a:moveTo>
                  <a:pt x="973" y="1165"/>
                </a:moveTo>
                <a:cubicBezTo>
                  <a:pt x="974" y="1166"/>
                  <a:pt x="975" y="1168"/>
                  <a:pt x="976" y="1169"/>
                </a:cubicBezTo>
                <a:cubicBezTo>
                  <a:pt x="976" y="1167"/>
                  <a:pt x="974" y="1165"/>
                  <a:pt x="973" y="1164"/>
                </a:cubicBezTo>
                <a:cubicBezTo>
                  <a:pt x="972" y="1163"/>
                  <a:pt x="970" y="1162"/>
                  <a:pt x="969" y="1160"/>
                </a:cubicBezTo>
                <a:cubicBezTo>
                  <a:pt x="969" y="1160"/>
                  <a:pt x="968" y="1160"/>
                  <a:pt x="968" y="1160"/>
                </a:cubicBezTo>
                <a:cubicBezTo>
                  <a:pt x="967" y="1160"/>
                  <a:pt x="968" y="1160"/>
                  <a:pt x="967" y="1160"/>
                </a:cubicBezTo>
                <a:cubicBezTo>
                  <a:pt x="966" y="1161"/>
                  <a:pt x="967" y="1161"/>
                  <a:pt x="966" y="1161"/>
                </a:cubicBezTo>
                <a:cubicBezTo>
                  <a:pt x="966" y="1161"/>
                  <a:pt x="966" y="1160"/>
                  <a:pt x="965" y="1159"/>
                </a:cubicBezTo>
                <a:cubicBezTo>
                  <a:pt x="965" y="1159"/>
                  <a:pt x="964" y="1156"/>
                  <a:pt x="963" y="1157"/>
                </a:cubicBezTo>
                <a:cubicBezTo>
                  <a:pt x="963" y="1158"/>
                  <a:pt x="965" y="1159"/>
                  <a:pt x="965" y="1160"/>
                </a:cubicBezTo>
                <a:cubicBezTo>
                  <a:pt x="966" y="1162"/>
                  <a:pt x="967" y="1163"/>
                  <a:pt x="969" y="1164"/>
                </a:cubicBezTo>
                <a:cubicBezTo>
                  <a:pt x="969" y="1162"/>
                  <a:pt x="967" y="1162"/>
                  <a:pt x="967" y="1161"/>
                </a:cubicBezTo>
                <a:cubicBezTo>
                  <a:pt x="969" y="1160"/>
                  <a:pt x="972" y="1164"/>
                  <a:pt x="973" y="1165"/>
                </a:cubicBezTo>
                <a:close/>
                <a:moveTo>
                  <a:pt x="1319" y="1386"/>
                </a:moveTo>
                <a:cubicBezTo>
                  <a:pt x="1317" y="1386"/>
                  <a:pt x="1317" y="1385"/>
                  <a:pt x="1315" y="1385"/>
                </a:cubicBezTo>
                <a:cubicBezTo>
                  <a:pt x="1314" y="1386"/>
                  <a:pt x="1313" y="1387"/>
                  <a:pt x="1312" y="1387"/>
                </a:cubicBezTo>
                <a:cubicBezTo>
                  <a:pt x="1312" y="1387"/>
                  <a:pt x="1311" y="1386"/>
                  <a:pt x="1310" y="1386"/>
                </a:cubicBezTo>
                <a:cubicBezTo>
                  <a:pt x="1309" y="1387"/>
                  <a:pt x="1311" y="1389"/>
                  <a:pt x="1312" y="1389"/>
                </a:cubicBezTo>
                <a:cubicBezTo>
                  <a:pt x="1313" y="1390"/>
                  <a:pt x="1314" y="1389"/>
                  <a:pt x="1315" y="1390"/>
                </a:cubicBezTo>
                <a:cubicBezTo>
                  <a:pt x="1315" y="1391"/>
                  <a:pt x="1315" y="1391"/>
                  <a:pt x="1315" y="1391"/>
                </a:cubicBezTo>
                <a:cubicBezTo>
                  <a:pt x="1316" y="1392"/>
                  <a:pt x="1317" y="1391"/>
                  <a:pt x="1317" y="1391"/>
                </a:cubicBezTo>
                <a:cubicBezTo>
                  <a:pt x="1318" y="1391"/>
                  <a:pt x="1319" y="1391"/>
                  <a:pt x="1320" y="1390"/>
                </a:cubicBezTo>
                <a:cubicBezTo>
                  <a:pt x="1320" y="1390"/>
                  <a:pt x="1321" y="1389"/>
                  <a:pt x="1321" y="1389"/>
                </a:cubicBezTo>
                <a:cubicBezTo>
                  <a:pt x="1322" y="1389"/>
                  <a:pt x="1322" y="1389"/>
                  <a:pt x="1323" y="1389"/>
                </a:cubicBezTo>
                <a:cubicBezTo>
                  <a:pt x="1325" y="1387"/>
                  <a:pt x="1319" y="1387"/>
                  <a:pt x="1319" y="1386"/>
                </a:cubicBezTo>
                <a:close/>
                <a:moveTo>
                  <a:pt x="941" y="1140"/>
                </a:moveTo>
                <a:cubicBezTo>
                  <a:pt x="941" y="1140"/>
                  <a:pt x="943" y="1141"/>
                  <a:pt x="943" y="1141"/>
                </a:cubicBezTo>
                <a:cubicBezTo>
                  <a:pt x="944" y="1142"/>
                  <a:pt x="943" y="1140"/>
                  <a:pt x="943" y="1140"/>
                </a:cubicBezTo>
                <a:cubicBezTo>
                  <a:pt x="943" y="1139"/>
                  <a:pt x="942" y="1139"/>
                  <a:pt x="943" y="1138"/>
                </a:cubicBezTo>
                <a:cubicBezTo>
                  <a:pt x="942" y="1138"/>
                  <a:pt x="941" y="1139"/>
                  <a:pt x="941" y="1140"/>
                </a:cubicBezTo>
                <a:close/>
                <a:moveTo>
                  <a:pt x="958" y="1130"/>
                </a:moveTo>
                <a:cubicBezTo>
                  <a:pt x="958" y="1129"/>
                  <a:pt x="957" y="1129"/>
                  <a:pt x="957" y="1129"/>
                </a:cubicBezTo>
                <a:cubicBezTo>
                  <a:pt x="957" y="1128"/>
                  <a:pt x="957" y="1127"/>
                  <a:pt x="957" y="1127"/>
                </a:cubicBezTo>
                <a:cubicBezTo>
                  <a:pt x="957" y="1126"/>
                  <a:pt x="956" y="1126"/>
                  <a:pt x="955" y="1125"/>
                </a:cubicBezTo>
                <a:cubicBezTo>
                  <a:pt x="954" y="1125"/>
                  <a:pt x="953" y="1123"/>
                  <a:pt x="952" y="1123"/>
                </a:cubicBezTo>
                <a:cubicBezTo>
                  <a:pt x="951" y="1123"/>
                  <a:pt x="952" y="1123"/>
                  <a:pt x="952" y="1124"/>
                </a:cubicBezTo>
                <a:cubicBezTo>
                  <a:pt x="951" y="1124"/>
                  <a:pt x="950" y="1125"/>
                  <a:pt x="950" y="1125"/>
                </a:cubicBezTo>
                <a:cubicBezTo>
                  <a:pt x="949" y="1126"/>
                  <a:pt x="950" y="1127"/>
                  <a:pt x="951" y="1127"/>
                </a:cubicBezTo>
                <a:cubicBezTo>
                  <a:pt x="952" y="1128"/>
                  <a:pt x="952" y="1129"/>
                  <a:pt x="952" y="1129"/>
                </a:cubicBezTo>
                <a:cubicBezTo>
                  <a:pt x="953" y="1130"/>
                  <a:pt x="954" y="1130"/>
                  <a:pt x="955" y="1131"/>
                </a:cubicBezTo>
                <a:cubicBezTo>
                  <a:pt x="956" y="1131"/>
                  <a:pt x="957" y="1132"/>
                  <a:pt x="957" y="1132"/>
                </a:cubicBezTo>
                <a:cubicBezTo>
                  <a:pt x="959" y="1132"/>
                  <a:pt x="958" y="1131"/>
                  <a:pt x="958" y="1130"/>
                </a:cubicBezTo>
                <a:close/>
                <a:moveTo>
                  <a:pt x="1035" y="1210"/>
                </a:moveTo>
                <a:cubicBezTo>
                  <a:pt x="1035" y="1210"/>
                  <a:pt x="1031" y="1209"/>
                  <a:pt x="1032" y="1210"/>
                </a:cubicBezTo>
                <a:cubicBezTo>
                  <a:pt x="1033" y="1211"/>
                  <a:pt x="1037" y="1211"/>
                  <a:pt x="1038" y="1211"/>
                </a:cubicBezTo>
                <a:cubicBezTo>
                  <a:pt x="1040" y="1212"/>
                  <a:pt x="1043" y="1214"/>
                  <a:pt x="1044" y="1213"/>
                </a:cubicBezTo>
                <a:cubicBezTo>
                  <a:pt x="1045" y="1211"/>
                  <a:pt x="1040" y="1210"/>
                  <a:pt x="1039" y="1210"/>
                </a:cubicBezTo>
                <a:cubicBezTo>
                  <a:pt x="1038" y="1210"/>
                  <a:pt x="1037" y="1210"/>
                  <a:pt x="1035" y="1210"/>
                </a:cubicBezTo>
                <a:close/>
                <a:moveTo>
                  <a:pt x="1023" y="1204"/>
                </a:moveTo>
                <a:cubicBezTo>
                  <a:pt x="1024" y="1205"/>
                  <a:pt x="1025" y="1205"/>
                  <a:pt x="1026" y="1204"/>
                </a:cubicBezTo>
                <a:cubicBezTo>
                  <a:pt x="1026" y="1202"/>
                  <a:pt x="1021" y="1203"/>
                  <a:pt x="1020" y="1204"/>
                </a:cubicBezTo>
                <a:cubicBezTo>
                  <a:pt x="1019" y="1204"/>
                  <a:pt x="1017" y="1204"/>
                  <a:pt x="1016" y="1203"/>
                </a:cubicBezTo>
                <a:cubicBezTo>
                  <a:pt x="1015" y="1203"/>
                  <a:pt x="1014" y="1202"/>
                  <a:pt x="1013" y="1202"/>
                </a:cubicBezTo>
                <a:cubicBezTo>
                  <a:pt x="1013" y="1202"/>
                  <a:pt x="1011" y="1202"/>
                  <a:pt x="1011" y="1202"/>
                </a:cubicBezTo>
                <a:cubicBezTo>
                  <a:pt x="1012" y="1202"/>
                  <a:pt x="1012" y="1202"/>
                  <a:pt x="1013" y="1203"/>
                </a:cubicBezTo>
                <a:cubicBezTo>
                  <a:pt x="1013" y="1204"/>
                  <a:pt x="1012" y="1203"/>
                  <a:pt x="1012" y="1204"/>
                </a:cubicBezTo>
                <a:cubicBezTo>
                  <a:pt x="1014" y="1204"/>
                  <a:pt x="1016" y="1206"/>
                  <a:pt x="1019" y="1205"/>
                </a:cubicBezTo>
                <a:cubicBezTo>
                  <a:pt x="1020" y="1205"/>
                  <a:pt x="1021" y="1204"/>
                  <a:pt x="1023" y="1204"/>
                </a:cubicBezTo>
                <a:close/>
                <a:moveTo>
                  <a:pt x="1036" y="1204"/>
                </a:moveTo>
                <a:cubicBezTo>
                  <a:pt x="1035" y="1204"/>
                  <a:pt x="1033" y="1202"/>
                  <a:pt x="1031" y="1201"/>
                </a:cubicBezTo>
                <a:cubicBezTo>
                  <a:pt x="1031" y="1201"/>
                  <a:pt x="1031" y="1201"/>
                  <a:pt x="1030" y="1201"/>
                </a:cubicBezTo>
                <a:cubicBezTo>
                  <a:pt x="1028" y="1201"/>
                  <a:pt x="1027" y="1202"/>
                  <a:pt x="1025" y="1201"/>
                </a:cubicBezTo>
                <a:cubicBezTo>
                  <a:pt x="1024" y="1200"/>
                  <a:pt x="1024" y="1200"/>
                  <a:pt x="1023" y="1200"/>
                </a:cubicBezTo>
                <a:cubicBezTo>
                  <a:pt x="1022" y="1200"/>
                  <a:pt x="1023" y="1201"/>
                  <a:pt x="1023" y="1201"/>
                </a:cubicBezTo>
                <a:cubicBezTo>
                  <a:pt x="1024" y="1202"/>
                  <a:pt x="1026" y="1202"/>
                  <a:pt x="1027" y="1203"/>
                </a:cubicBezTo>
                <a:cubicBezTo>
                  <a:pt x="1029" y="1203"/>
                  <a:pt x="1032" y="1203"/>
                  <a:pt x="1034" y="1204"/>
                </a:cubicBezTo>
                <a:cubicBezTo>
                  <a:pt x="1036" y="1205"/>
                  <a:pt x="1037" y="1206"/>
                  <a:pt x="1039" y="1207"/>
                </a:cubicBezTo>
                <a:cubicBezTo>
                  <a:pt x="1040" y="1208"/>
                  <a:pt x="1043" y="1210"/>
                  <a:pt x="1045" y="1209"/>
                </a:cubicBezTo>
                <a:cubicBezTo>
                  <a:pt x="1045" y="1206"/>
                  <a:pt x="1038" y="1205"/>
                  <a:pt x="1036" y="1204"/>
                </a:cubicBezTo>
                <a:close/>
                <a:moveTo>
                  <a:pt x="1015" y="1212"/>
                </a:moveTo>
                <a:cubicBezTo>
                  <a:pt x="1016" y="1212"/>
                  <a:pt x="1016" y="1211"/>
                  <a:pt x="1017" y="1211"/>
                </a:cubicBezTo>
                <a:cubicBezTo>
                  <a:pt x="1018" y="1211"/>
                  <a:pt x="1018" y="1212"/>
                  <a:pt x="1019" y="1211"/>
                </a:cubicBezTo>
                <a:cubicBezTo>
                  <a:pt x="1021" y="1211"/>
                  <a:pt x="1019" y="1210"/>
                  <a:pt x="1018" y="1210"/>
                </a:cubicBezTo>
                <a:cubicBezTo>
                  <a:pt x="1017" y="1210"/>
                  <a:pt x="1015" y="1210"/>
                  <a:pt x="1015" y="1212"/>
                </a:cubicBezTo>
                <a:close/>
                <a:moveTo>
                  <a:pt x="1007" y="1191"/>
                </a:moveTo>
                <a:cubicBezTo>
                  <a:pt x="1008" y="1191"/>
                  <a:pt x="1009" y="1191"/>
                  <a:pt x="1010" y="1191"/>
                </a:cubicBezTo>
                <a:cubicBezTo>
                  <a:pt x="1011" y="1192"/>
                  <a:pt x="1012" y="1192"/>
                  <a:pt x="1013" y="1192"/>
                </a:cubicBezTo>
                <a:cubicBezTo>
                  <a:pt x="1014" y="1192"/>
                  <a:pt x="1019" y="1192"/>
                  <a:pt x="1018" y="1190"/>
                </a:cubicBezTo>
                <a:cubicBezTo>
                  <a:pt x="1018" y="1189"/>
                  <a:pt x="1014" y="1188"/>
                  <a:pt x="1013" y="1188"/>
                </a:cubicBezTo>
                <a:cubicBezTo>
                  <a:pt x="1011" y="1188"/>
                  <a:pt x="1010" y="1189"/>
                  <a:pt x="1008" y="1188"/>
                </a:cubicBezTo>
                <a:cubicBezTo>
                  <a:pt x="1007" y="1188"/>
                  <a:pt x="1006" y="1187"/>
                  <a:pt x="1005" y="1188"/>
                </a:cubicBezTo>
                <a:cubicBezTo>
                  <a:pt x="1005" y="1188"/>
                  <a:pt x="1006" y="1189"/>
                  <a:pt x="1006" y="1189"/>
                </a:cubicBezTo>
                <a:cubicBezTo>
                  <a:pt x="1006" y="1189"/>
                  <a:pt x="1005" y="1189"/>
                  <a:pt x="1005" y="1190"/>
                </a:cubicBezTo>
                <a:cubicBezTo>
                  <a:pt x="1005" y="1190"/>
                  <a:pt x="1006" y="1190"/>
                  <a:pt x="1007" y="1191"/>
                </a:cubicBezTo>
                <a:close/>
                <a:moveTo>
                  <a:pt x="1005" y="1194"/>
                </a:moveTo>
                <a:cubicBezTo>
                  <a:pt x="1004" y="1196"/>
                  <a:pt x="1008" y="1196"/>
                  <a:pt x="1009" y="1196"/>
                </a:cubicBezTo>
                <a:cubicBezTo>
                  <a:pt x="1010" y="1196"/>
                  <a:pt x="1011" y="1197"/>
                  <a:pt x="1011" y="1197"/>
                </a:cubicBezTo>
                <a:cubicBezTo>
                  <a:pt x="1012" y="1197"/>
                  <a:pt x="1013" y="1197"/>
                  <a:pt x="1014" y="1197"/>
                </a:cubicBezTo>
                <a:cubicBezTo>
                  <a:pt x="1016" y="1197"/>
                  <a:pt x="1017" y="1197"/>
                  <a:pt x="1019" y="1197"/>
                </a:cubicBezTo>
                <a:cubicBezTo>
                  <a:pt x="1021" y="1197"/>
                  <a:pt x="1023" y="1198"/>
                  <a:pt x="1024" y="1198"/>
                </a:cubicBezTo>
                <a:cubicBezTo>
                  <a:pt x="1025" y="1198"/>
                  <a:pt x="1027" y="1198"/>
                  <a:pt x="1026" y="1197"/>
                </a:cubicBezTo>
                <a:cubicBezTo>
                  <a:pt x="1025" y="1196"/>
                  <a:pt x="1024" y="1196"/>
                  <a:pt x="1023" y="1196"/>
                </a:cubicBezTo>
                <a:cubicBezTo>
                  <a:pt x="1021" y="1196"/>
                  <a:pt x="1019" y="1196"/>
                  <a:pt x="1017" y="1196"/>
                </a:cubicBezTo>
                <a:cubicBezTo>
                  <a:pt x="1016" y="1196"/>
                  <a:pt x="1014" y="1196"/>
                  <a:pt x="1013" y="1195"/>
                </a:cubicBezTo>
                <a:cubicBezTo>
                  <a:pt x="1013" y="1195"/>
                  <a:pt x="1012" y="1193"/>
                  <a:pt x="1011" y="1194"/>
                </a:cubicBezTo>
                <a:cubicBezTo>
                  <a:pt x="1010" y="1194"/>
                  <a:pt x="1010" y="1195"/>
                  <a:pt x="1009" y="1195"/>
                </a:cubicBezTo>
                <a:cubicBezTo>
                  <a:pt x="1008" y="1195"/>
                  <a:pt x="1005" y="1193"/>
                  <a:pt x="1005" y="1194"/>
                </a:cubicBezTo>
                <a:close/>
                <a:moveTo>
                  <a:pt x="1343" y="1444"/>
                </a:moveTo>
                <a:cubicBezTo>
                  <a:pt x="1342" y="1445"/>
                  <a:pt x="1343" y="1445"/>
                  <a:pt x="1344" y="1446"/>
                </a:cubicBezTo>
                <a:cubicBezTo>
                  <a:pt x="1345" y="1447"/>
                  <a:pt x="1343" y="1448"/>
                  <a:pt x="1344" y="1450"/>
                </a:cubicBezTo>
                <a:cubicBezTo>
                  <a:pt x="1344" y="1451"/>
                  <a:pt x="1345" y="1451"/>
                  <a:pt x="1346" y="1450"/>
                </a:cubicBezTo>
                <a:cubicBezTo>
                  <a:pt x="1348" y="1448"/>
                  <a:pt x="1348" y="1446"/>
                  <a:pt x="1351" y="1446"/>
                </a:cubicBezTo>
                <a:cubicBezTo>
                  <a:pt x="1352" y="1446"/>
                  <a:pt x="1353" y="1446"/>
                  <a:pt x="1354" y="1445"/>
                </a:cubicBezTo>
                <a:cubicBezTo>
                  <a:pt x="1355" y="1444"/>
                  <a:pt x="1354" y="1443"/>
                  <a:pt x="1354" y="1442"/>
                </a:cubicBezTo>
                <a:cubicBezTo>
                  <a:pt x="1354" y="1441"/>
                  <a:pt x="1355" y="1440"/>
                  <a:pt x="1355" y="1439"/>
                </a:cubicBezTo>
                <a:cubicBezTo>
                  <a:pt x="1356" y="1439"/>
                  <a:pt x="1356" y="1438"/>
                  <a:pt x="1356" y="1438"/>
                </a:cubicBezTo>
                <a:cubicBezTo>
                  <a:pt x="1357" y="1437"/>
                  <a:pt x="1356" y="1437"/>
                  <a:pt x="1357" y="1436"/>
                </a:cubicBezTo>
                <a:cubicBezTo>
                  <a:pt x="1357" y="1435"/>
                  <a:pt x="1358" y="1435"/>
                  <a:pt x="1359" y="1434"/>
                </a:cubicBezTo>
                <a:cubicBezTo>
                  <a:pt x="1359" y="1433"/>
                  <a:pt x="1358" y="1432"/>
                  <a:pt x="1357" y="1432"/>
                </a:cubicBezTo>
                <a:cubicBezTo>
                  <a:pt x="1355" y="1432"/>
                  <a:pt x="1354" y="1435"/>
                  <a:pt x="1352" y="1435"/>
                </a:cubicBezTo>
                <a:cubicBezTo>
                  <a:pt x="1350" y="1436"/>
                  <a:pt x="1348" y="1435"/>
                  <a:pt x="1347" y="1437"/>
                </a:cubicBezTo>
                <a:cubicBezTo>
                  <a:pt x="1346" y="1438"/>
                  <a:pt x="1345" y="1439"/>
                  <a:pt x="1344" y="1441"/>
                </a:cubicBezTo>
                <a:cubicBezTo>
                  <a:pt x="1344" y="1442"/>
                  <a:pt x="1343" y="1443"/>
                  <a:pt x="1343" y="1444"/>
                </a:cubicBezTo>
                <a:close/>
                <a:moveTo>
                  <a:pt x="1347" y="1429"/>
                </a:moveTo>
                <a:cubicBezTo>
                  <a:pt x="1347" y="1429"/>
                  <a:pt x="1347" y="1429"/>
                  <a:pt x="1347" y="1429"/>
                </a:cubicBezTo>
                <a:cubicBezTo>
                  <a:pt x="1348" y="1428"/>
                  <a:pt x="1347" y="1427"/>
                  <a:pt x="1347" y="1427"/>
                </a:cubicBezTo>
                <a:cubicBezTo>
                  <a:pt x="1346" y="1428"/>
                  <a:pt x="1346" y="1429"/>
                  <a:pt x="1347" y="1429"/>
                </a:cubicBezTo>
                <a:close/>
                <a:moveTo>
                  <a:pt x="1223" y="1337"/>
                </a:moveTo>
                <a:cubicBezTo>
                  <a:pt x="1222" y="1336"/>
                  <a:pt x="1221" y="1336"/>
                  <a:pt x="1221" y="1337"/>
                </a:cubicBezTo>
                <a:cubicBezTo>
                  <a:pt x="1221" y="1339"/>
                  <a:pt x="1223" y="1340"/>
                  <a:pt x="1224" y="1340"/>
                </a:cubicBezTo>
                <a:cubicBezTo>
                  <a:pt x="1225" y="1339"/>
                  <a:pt x="1224" y="1338"/>
                  <a:pt x="1223" y="1337"/>
                </a:cubicBezTo>
                <a:close/>
                <a:moveTo>
                  <a:pt x="1491" y="1473"/>
                </a:moveTo>
                <a:cubicBezTo>
                  <a:pt x="1491" y="1474"/>
                  <a:pt x="1491" y="1474"/>
                  <a:pt x="1490" y="1475"/>
                </a:cubicBezTo>
                <a:cubicBezTo>
                  <a:pt x="1489" y="1475"/>
                  <a:pt x="1489" y="1475"/>
                  <a:pt x="1488" y="1475"/>
                </a:cubicBezTo>
                <a:cubicBezTo>
                  <a:pt x="1487" y="1475"/>
                  <a:pt x="1486" y="1475"/>
                  <a:pt x="1485" y="1476"/>
                </a:cubicBezTo>
                <a:cubicBezTo>
                  <a:pt x="1484" y="1477"/>
                  <a:pt x="1483" y="1480"/>
                  <a:pt x="1480" y="1479"/>
                </a:cubicBezTo>
                <a:cubicBezTo>
                  <a:pt x="1480" y="1479"/>
                  <a:pt x="1479" y="1478"/>
                  <a:pt x="1478" y="1478"/>
                </a:cubicBezTo>
                <a:cubicBezTo>
                  <a:pt x="1477" y="1478"/>
                  <a:pt x="1478" y="1480"/>
                  <a:pt x="1478" y="1480"/>
                </a:cubicBezTo>
                <a:cubicBezTo>
                  <a:pt x="1479" y="1481"/>
                  <a:pt x="1479" y="1483"/>
                  <a:pt x="1479" y="1484"/>
                </a:cubicBezTo>
                <a:cubicBezTo>
                  <a:pt x="1480" y="1485"/>
                  <a:pt x="1480" y="1485"/>
                  <a:pt x="1481" y="1486"/>
                </a:cubicBezTo>
                <a:cubicBezTo>
                  <a:pt x="1481" y="1488"/>
                  <a:pt x="1482" y="1490"/>
                  <a:pt x="1484" y="1491"/>
                </a:cubicBezTo>
                <a:cubicBezTo>
                  <a:pt x="1486" y="1493"/>
                  <a:pt x="1488" y="1492"/>
                  <a:pt x="1491" y="1492"/>
                </a:cubicBezTo>
                <a:cubicBezTo>
                  <a:pt x="1493" y="1492"/>
                  <a:pt x="1495" y="1493"/>
                  <a:pt x="1497" y="1494"/>
                </a:cubicBezTo>
                <a:cubicBezTo>
                  <a:pt x="1499" y="1494"/>
                  <a:pt x="1501" y="1493"/>
                  <a:pt x="1503" y="1492"/>
                </a:cubicBezTo>
                <a:cubicBezTo>
                  <a:pt x="1504" y="1492"/>
                  <a:pt x="1505" y="1492"/>
                  <a:pt x="1506" y="1492"/>
                </a:cubicBezTo>
                <a:cubicBezTo>
                  <a:pt x="1507" y="1492"/>
                  <a:pt x="1508" y="1491"/>
                  <a:pt x="1509" y="1491"/>
                </a:cubicBezTo>
                <a:cubicBezTo>
                  <a:pt x="1510" y="1490"/>
                  <a:pt x="1511" y="1490"/>
                  <a:pt x="1513" y="1489"/>
                </a:cubicBezTo>
                <a:cubicBezTo>
                  <a:pt x="1514" y="1489"/>
                  <a:pt x="1515" y="1488"/>
                  <a:pt x="1516" y="1488"/>
                </a:cubicBezTo>
                <a:cubicBezTo>
                  <a:pt x="1517" y="1487"/>
                  <a:pt x="1518" y="1487"/>
                  <a:pt x="1518" y="1486"/>
                </a:cubicBezTo>
                <a:cubicBezTo>
                  <a:pt x="1519" y="1485"/>
                  <a:pt x="1519" y="1482"/>
                  <a:pt x="1521" y="1482"/>
                </a:cubicBezTo>
                <a:cubicBezTo>
                  <a:pt x="1522" y="1481"/>
                  <a:pt x="1523" y="1482"/>
                  <a:pt x="1524" y="1482"/>
                </a:cubicBezTo>
                <a:cubicBezTo>
                  <a:pt x="1526" y="1482"/>
                  <a:pt x="1527" y="1481"/>
                  <a:pt x="1529" y="1482"/>
                </a:cubicBezTo>
                <a:cubicBezTo>
                  <a:pt x="1530" y="1482"/>
                  <a:pt x="1533" y="1483"/>
                  <a:pt x="1531" y="1480"/>
                </a:cubicBezTo>
                <a:cubicBezTo>
                  <a:pt x="1531" y="1478"/>
                  <a:pt x="1529" y="1477"/>
                  <a:pt x="1528" y="1475"/>
                </a:cubicBezTo>
                <a:cubicBezTo>
                  <a:pt x="1527" y="1474"/>
                  <a:pt x="1526" y="1472"/>
                  <a:pt x="1529" y="1471"/>
                </a:cubicBezTo>
                <a:cubicBezTo>
                  <a:pt x="1530" y="1470"/>
                  <a:pt x="1531" y="1470"/>
                  <a:pt x="1532" y="1470"/>
                </a:cubicBezTo>
                <a:cubicBezTo>
                  <a:pt x="1532" y="1469"/>
                  <a:pt x="1533" y="1468"/>
                  <a:pt x="1533" y="1468"/>
                </a:cubicBezTo>
                <a:cubicBezTo>
                  <a:pt x="1535" y="1466"/>
                  <a:pt x="1537" y="1467"/>
                  <a:pt x="1539" y="1465"/>
                </a:cubicBezTo>
                <a:cubicBezTo>
                  <a:pt x="1540" y="1464"/>
                  <a:pt x="1540" y="1463"/>
                  <a:pt x="1541" y="1462"/>
                </a:cubicBezTo>
                <a:cubicBezTo>
                  <a:pt x="1542" y="1461"/>
                  <a:pt x="1543" y="1461"/>
                  <a:pt x="1544" y="1461"/>
                </a:cubicBezTo>
                <a:cubicBezTo>
                  <a:pt x="1545" y="1460"/>
                  <a:pt x="1549" y="1457"/>
                  <a:pt x="1546" y="1457"/>
                </a:cubicBezTo>
                <a:cubicBezTo>
                  <a:pt x="1546" y="1457"/>
                  <a:pt x="1544" y="1458"/>
                  <a:pt x="1544" y="1458"/>
                </a:cubicBezTo>
                <a:cubicBezTo>
                  <a:pt x="1543" y="1459"/>
                  <a:pt x="1542" y="1459"/>
                  <a:pt x="1541" y="1460"/>
                </a:cubicBezTo>
                <a:cubicBezTo>
                  <a:pt x="1539" y="1460"/>
                  <a:pt x="1537" y="1461"/>
                  <a:pt x="1535" y="1462"/>
                </a:cubicBezTo>
                <a:cubicBezTo>
                  <a:pt x="1533" y="1463"/>
                  <a:pt x="1532" y="1464"/>
                  <a:pt x="1529" y="1465"/>
                </a:cubicBezTo>
                <a:cubicBezTo>
                  <a:pt x="1527" y="1466"/>
                  <a:pt x="1525" y="1466"/>
                  <a:pt x="1523" y="1467"/>
                </a:cubicBezTo>
                <a:cubicBezTo>
                  <a:pt x="1521" y="1468"/>
                  <a:pt x="1520" y="1470"/>
                  <a:pt x="1518" y="1470"/>
                </a:cubicBezTo>
                <a:cubicBezTo>
                  <a:pt x="1515" y="1470"/>
                  <a:pt x="1513" y="1469"/>
                  <a:pt x="1511" y="1470"/>
                </a:cubicBezTo>
                <a:cubicBezTo>
                  <a:pt x="1508" y="1470"/>
                  <a:pt x="1506" y="1469"/>
                  <a:pt x="1504" y="1469"/>
                </a:cubicBezTo>
                <a:cubicBezTo>
                  <a:pt x="1503" y="1469"/>
                  <a:pt x="1502" y="1469"/>
                  <a:pt x="1501" y="1468"/>
                </a:cubicBezTo>
                <a:cubicBezTo>
                  <a:pt x="1500" y="1468"/>
                  <a:pt x="1500" y="1467"/>
                  <a:pt x="1499" y="1467"/>
                </a:cubicBezTo>
                <a:cubicBezTo>
                  <a:pt x="1497" y="1467"/>
                  <a:pt x="1498" y="1468"/>
                  <a:pt x="1498" y="1469"/>
                </a:cubicBezTo>
                <a:cubicBezTo>
                  <a:pt x="1498" y="1470"/>
                  <a:pt x="1498" y="1471"/>
                  <a:pt x="1497" y="1472"/>
                </a:cubicBezTo>
                <a:cubicBezTo>
                  <a:pt x="1495" y="1473"/>
                  <a:pt x="1493" y="1472"/>
                  <a:pt x="1491" y="1473"/>
                </a:cubicBezTo>
                <a:close/>
                <a:moveTo>
                  <a:pt x="997" y="1199"/>
                </a:moveTo>
                <a:cubicBezTo>
                  <a:pt x="996" y="1199"/>
                  <a:pt x="995" y="1198"/>
                  <a:pt x="994" y="1199"/>
                </a:cubicBezTo>
                <a:cubicBezTo>
                  <a:pt x="994" y="1199"/>
                  <a:pt x="994" y="1200"/>
                  <a:pt x="994" y="1200"/>
                </a:cubicBezTo>
                <a:cubicBezTo>
                  <a:pt x="994" y="1200"/>
                  <a:pt x="993" y="1201"/>
                  <a:pt x="993" y="1201"/>
                </a:cubicBezTo>
                <a:cubicBezTo>
                  <a:pt x="994" y="1202"/>
                  <a:pt x="994" y="1201"/>
                  <a:pt x="994" y="1201"/>
                </a:cubicBezTo>
                <a:cubicBezTo>
                  <a:pt x="995" y="1200"/>
                  <a:pt x="995" y="1200"/>
                  <a:pt x="996" y="1200"/>
                </a:cubicBezTo>
                <a:cubicBezTo>
                  <a:pt x="996" y="1201"/>
                  <a:pt x="998" y="1200"/>
                  <a:pt x="999" y="1200"/>
                </a:cubicBezTo>
                <a:cubicBezTo>
                  <a:pt x="999" y="1200"/>
                  <a:pt x="1000" y="1199"/>
                  <a:pt x="999" y="1198"/>
                </a:cubicBezTo>
                <a:cubicBezTo>
                  <a:pt x="999" y="1198"/>
                  <a:pt x="998" y="1199"/>
                  <a:pt x="997" y="1199"/>
                </a:cubicBezTo>
                <a:close/>
                <a:moveTo>
                  <a:pt x="949" y="1129"/>
                </a:moveTo>
                <a:cubicBezTo>
                  <a:pt x="948" y="1127"/>
                  <a:pt x="947" y="1126"/>
                  <a:pt x="947" y="1124"/>
                </a:cubicBezTo>
                <a:cubicBezTo>
                  <a:pt x="947" y="1123"/>
                  <a:pt x="947" y="1122"/>
                  <a:pt x="946" y="1122"/>
                </a:cubicBezTo>
                <a:cubicBezTo>
                  <a:pt x="944" y="1123"/>
                  <a:pt x="946" y="1125"/>
                  <a:pt x="946" y="1126"/>
                </a:cubicBezTo>
                <a:cubicBezTo>
                  <a:pt x="946" y="1127"/>
                  <a:pt x="947" y="1128"/>
                  <a:pt x="947" y="1128"/>
                </a:cubicBezTo>
                <a:cubicBezTo>
                  <a:pt x="946" y="1129"/>
                  <a:pt x="945" y="1129"/>
                  <a:pt x="945" y="1130"/>
                </a:cubicBezTo>
                <a:cubicBezTo>
                  <a:pt x="945" y="1132"/>
                  <a:pt x="946" y="1131"/>
                  <a:pt x="946" y="1132"/>
                </a:cubicBezTo>
                <a:cubicBezTo>
                  <a:pt x="947" y="1133"/>
                  <a:pt x="947" y="1134"/>
                  <a:pt x="947" y="1135"/>
                </a:cubicBezTo>
                <a:cubicBezTo>
                  <a:pt x="947" y="1137"/>
                  <a:pt x="948" y="1138"/>
                  <a:pt x="949" y="1139"/>
                </a:cubicBezTo>
                <a:cubicBezTo>
                  <a:pt x="949" y="1140"/>
                  <a:pt x="950" y="1141"/>
                  <a:pt x="950" y="1142"/>
                </a:cubicBezTo>
                <a:cubicBezTo>
                  <a:pt x="950" y="1143"/>
                  <a:pt x="950" y="1144"/>
                  <a:pt x="950" y="1145"/>
                </a:cubicBezTo>
                <a:cubicBezTo>
                  <a:pt x="951" y="1144"/>
                  <a:pt x="951" y="1141"/>
                  <a:pt x="951" y="1140"/>
                </a:cubicBezTo>
                <a:cubicBezTo>
                  <a:pt x="951" y="1138"/>
                  <a:pt x="951" y="1135"/>
                  <a:pt x="951" y="1133"/>
                </a:cubicBezTo>
                <a:cubicBezTo>
                  <a:pt x="951" y="1131"/>
                  <a:pt x="950" y="1130"/>
                  <a:pt x="949" y="1129"/>
                </a:cubicBezTo>
                <a:close/>
                <a:moveTo>
                  <a:pt x="956" y="1135"/>
                </a:moveTo>
                <a:cubicBezTo>
                  <a:pt x="956" y="1136"/>
                  <a:pt x="956" y="1136"/>
                  <a:pt x="956" y="1136"/>
                </a:cubicBezTo>
                <a:cubicBezTo>
                  <a:pt x="956" y="1136"/>
                  <a:pt x="956" y="1136"/>
                  <a:pt x="956" y="1136"/>
                </a:cubicBezTo>
                <a:cubicBezTo>
                  <a:pt x="956" y="1139"/>
                  <a:pt x="958" y="1135"/>
                  <a:pt x="956" y="1135"/>
                </a:cubicBezTo>
                <a:close/>
                <a:moveTo>
                  <a:pt x="967" y="1151"/>
                </a:moveTo>
                <a:cubicBezTo>
                  <a:pt x="967" y="1152"/>
                  <a:pt x="968" y="1152"/>
                  <a:pt x="968" y="1153"/>
                </a:cubicBezTo>
                <a:cubicBezTo>
                  <a:pt x="968" y="1153"/>
                  <a:pt x="968" y="1155"/>
                  <a:pt x="969" y="1155"/>
                </a:cubicBezTo>
                <a:cubicBezTo>
                  <a:pt x="969" y="1155"/>
                  <a:pt x="970" y="1154"/>
                  <a:pt x="970" y="1154"/>
                </a:cubicBezTo>
                <a:cubicBezTo>
                  <a:pt x="971" y="1153"/>
                  <a:pt x="970" y="1152"/>
                  <a:pt x="969" y="1151"/>
                </a:cubicBezTo>
                <a:cubicBezTo>
                  <a:pt x="968" y="1150"/>
                  <a:pt x="967" y="1149"/>
                  <a:pt x="966" y="1148"/>
                </a:cubicBezTo>
                <a:cubicBezTo>
                  <a:pt x="965" y="1146"/>
                  <a:pt x="963" y="1145"/>
                  <a:pt x="962" y="1144"/>
                </a:cubicBezTo>
                <a:cubicBezTo>
                  <a:pt x="962" y="1144"/>
                  <a:pt x="959" y="1140"/>
                  <a:pt x="958" y="1140"/>
                </a:cubicBezTo>
                <a:cubicBezTo>
                  <a:pt x="957" y="1141"/>
                  <a:pt x="960" y="1143"/>
                  <a:pt x="960" y="1144"/>
                </a:cubicBezTo>
                <a:cubicBezTo>
                  <a:pt x="961" y="1145"/>
                  <a:pt x="963" y="1146"/>
                  <a:pt x="964" y="1147"/>
                </a:cubicBezTo>
                <a:cubicBezTo>
                  <a:pt x="965" y="1149"/>
                  <a:pt x="965" y="1150"/>
                  <a:pt x="967" y="1151"/>
                </a:cubicBezTo>
                <a:close/>
                <a:moveTo>
                  <a:pt x="960" y="1156"/>
                </a:moveTo>
                <a:cubicBezTo>
                  <a:pt x="961" y="1155"/>
                  <a:pt x="960" y="1153"/>
                  <a:pt x="959" y="1151"/>
                </a:cubicBezTo>
                <a:cubicBezTo>
                  <a:pt x="959" y="1151"/>
                  <a:pt x="959" y="1149"/>
                  <a:pt x="958" y="1149"/>
                </a:cubicBezTo>
                <a:cubicBezTo>
                  <a:pt x="957" y="1149"/>
                  <a:pt x="958" y="1151"/>
                  <a:pt x="958" y="1152"/>
                </a:cubicBezTo>
                <a:cubicBezTo>
                  <a:pt x="958" y="1152"/>
                  <a:pt x="959" y="1157"/>
                  <a:pt x="960" y="1156"/>
                </a:cubicBezTo>
                <a:close/>
                <a:moveTo>
                  <a:pt x="957" y="1153"/>
                </a:moveTo>
                <a:cubicBezTo>
                  <a:pt x="957" y="1152"/>
                  <a:pt x="955" y="1150"/>
                  <a:pt x="954" y="1150"/>
                </a:cubicBezTo>
                <a:cubicBezTo>
                  <a:pt x="954" y="1151"/>
                  <a:pt x="957" y="1155"/>
                  <a:pt x="957" y="1153"/>
                </a:cubicBezTo>
                <a:close/>
                <a:moveTo>
                  <a:pt x="953" y="1147"/>
                </a:moveTo>
                <a:cubicBezTo>
                  <a:pt x="953" y="1147"/>
                  <a:pt x="953" y="1148"/>
                  <a:pt x="954" y="1149"/>
                </a:cubicBezTo>
                <a:cubicBezTo>
                  <a:pt x="955" y="1149"/>
                  <a:pt x="954" y="1145"/>
                  <a:pt x="953" y="1145"/>
                </a:cubicBezTo>
                <a:cubicBezTo>
                  <a:pt x="952" y="1144"/>
                  <a:pt x="953" y="1146"/>
                  <a:pt x="953" y="1147"/>
                </a:cubicBezTo>
                <a:close/>
                <a:moveTo>
                  <a:pt x="982" y="1176"/>
                </a:moveTo>
                <a:cubicBezTo>
                  <a:pt x="982" y="1177"/>
                  <a:pt x="985" y="1178"/>
                  <a:pt x="985" y="1177"/>
                </a:cubicBezTo>
                <a:cubicBezTo>
                  <a:pt x="985" y="1177"/>
                  <a:pt x="985" y="1176"/>
                  <a:pt x="984" y="1176"/>
                </a:cubicBezTo>
                <a:cubicBezTo>
                  <a:pt x="984" y="1176"/>
                  <a:pt x="983" y="1175"/>
                  <a:pt x="982" y="1176"/>
                </a:cubicBezTo>
                <a:close/>
                <a:moveTo>
                  <a:pt x="960" y="1137"/>
                </a:moveTo>
                <a:cubicBezTo>
                  <a:pt x="960" y="1135"/>
                  <a:pt x="960" y="1133"/>
                  <a:pt x="959" y="1134"/>
                </a:cubicBezTo>
                <a:cubicBezTo>
                  <a:pt x="958" y="1134"/>
                  <a:pt x="959" y="1137"/>
                  <a:pt x="959" y="1137"/>
                </a:cubicBezTo>
                <a:cubicBezTo>
                  <a:pt x="960" y="1137"/>
                  <a:pt x="960" y="1137"/>
                  <a:pt x="960" y="1137"/>
                </a:cubicBezTo>
                <a:close/>
                <a:moveTo>
                  <a:pt x="1002" y="1189"/>
                </a:moveTo>
                <a:cubicBezTo>
                  <a:pt x="1004" y="1190"/>
                  <a:pt x="1002" y="1187"/>
                  <a:pt x="1001" y="1187"/>
                </a:cubicBezTo>
                <a:cubicBezTo>
                  <a:pt x="1000" y="1186"/>
                  <a:pt x="999" y="1186"/>
                  <a:pt x="998" y="1185"/>
                </a:cubicBezTo>
                <a:cubicBezTo>
                  <a:pt x="997" y="1185"/>
                  <a:pt x="995" y="1185"/>
                  <a:pt x="996" y="1186"/>
                </a:cubicBezTo>
                <a:cubicBezTo>
                  <a:pt x="997" y="1186"/>
                  <a:pt x="998" y="1187"/>
                  <a:pt x="998" y="1187"/>
                </a:cubicBezTo>
                <a:cubicBezTo>
                  <a:pt x="999" y="1187"/>
                  <a:pt x="1000" y="1187"/>
                  <a:pt x="1000" y="1188"/>
                </a:cubicBezTo>
                <a:cubicBezTo>
                  <a:pt x="1001" y="1188"/>
                  <a:pt x="1001" y="1189"/>
                  <a:pt x="1002" y="1189"/>
                </a:cubicBezTo>
                <a:close/>
                <a:moveTo>
                  <a:pt x="968" y="1168"/>
                </a:moveTo>
                <a:cubicBezTo>
                  <a:pt x="969" y="1169"/>
                  <a:pt x="978" y="1176"/>
                  <a:pt x="979" y="1176"/>
                </a:cubicBezTo>
                <a:cubicBezTo>
                  <a:pt x="980" y="1176"/>
                  <a:pt x="972" y="1171"/>
                  <a:pt x="971" y="1170"/>
                </a:cubicBezTo>
                <a:cubicBezTo>
                  <a:pt x="969" y="1169"/>
                  <a:pt x="968" y="1168"/>
                  <a:pt x="967" y="1166"/>
                </a:cubicBezTo>
                <a:cubicBezTo>
                  <a:pt x="967" y="1165"/>
                  <a:pt x="963" y="1161"/>
                  <a:pt x="962" y="1161"/>
                </a:cubicBezTo>
                <a:cubicBezTo>
                  <a:pt x="961" y="1162"/>
                  <a:pt x="963" y="1163"/>
                  <a:pt x="963" y="1164"/>
                </a:cubicBezTo>
                <a:cubicBezTo>
                  <a:pt x="965" y="1165"/>
                  <a:pt x="967" y="1167"/>
                  <a:pt x="968" y="1168"/>
                </a:cubicBezTo>
                <a:close/>
                <a:moveTo>
                  <a:pt x="1331" y="1417"/>
                </a:moveTo>
                <a:cubicBezTo>
                  <a:pt x="1327" y="1415"/>
                  <a:pt x="1326" y="1418"/>
                  <a:pt x="1323" y="1421"/>
                </a:cubicBezTo>
                <a:cubicBezTo>
                  <a:pt x="1322" y="1422"/>
                  <a:pt x="1321" y="1422"/>
                  <a:pt x="1321" y="1424"/>
                </a:cubicBezTo>
                <a:cubicBezTo>
                  <a:pt x="1322" y="1424"/>
                  <a:pt x="1324" y="1421"/>
                  <a:pt x="1325" y="1421"/>
                </a:cubicBezTo>
                <a:cubicBezTo>
                  <a:pt x="1327" y="1420"/>
                  <a:pt x="1328" y="1421"/>
                  <a:pt x="1330" y="1420"/>
                </a:cubicBezTo>
                <a:cubicBezTo>
                  <a:pt x="1331" y="1419"/>
                  <a:pt x="1333" y="1417"/>
                  <a:pt x="1331" y="1417"/>
                </a:cubicBezTo>
                <a:close/>
                <a:moveTo>
                  <a:pt x="1272" y="1311"/>
                </a:moveTo>
                <a:cubicBezTo>
                  <a:pt x="1270" y="1312"/>
                  <a:pt x="1271" y="1310"/>
                  <a:pt x="1269" y="1309"/>
                </a:cubicBezTo>
                <a:cubicBezTo>
                  <a:pt x="1268" y="1309"/>
                  <a:pt x="1268" y="1310"/>
                  <a:pt x="1267" y="1310"/>
                </a:cubicBezTo>
                <a:cubicBezTo>
                  <a:pt x="1267" y="1310"/>
                  <a:pt x="1266" y="1310"/>
                  <a:pt x="1265" y="1310"/>
                </a:cubicBezTo>
                <a:cubicBezTo>
                  <a:pt x="1263" y="1311"/>
                  <a:pt x="1264" y="1316"/>
                  <a:pt x="1267" y="1315"/>
                </a:cubicBezTo>
                <a:cubicBezTo>
                  <a:pt x="1268" y="1315"/>
                  <a:pt x="1268" y="1314"/>
                  <a:pt x="1268" y="1313"/>
                </a:cubicBezTo>
                <a:cubicBezTo>
                  <a:pt x="1271" y="1311"/>
                  <a:pt x="1271" y="1315"/>
                  <a:pt x="1271" y="1316"/>
                </a:cubicBezTo>
                <a:cubicBezTo>
                  <a:pt x="1273" y="1317"/>
                  <a:pt x="1272" y="1315"/>
                  <a:pt x="1273" y="1314"/>
                </a:cubicBezTo>
                <a:cubicBezTo>
                  <a:pt x="1273" y="1313"/>
                  <a:pt x="1274" y="1311"/>
                  <a:pt x="1275" y="1311"/>
                </a:cubicBezTo>
                <a:cubicBezTo>
                  <a:pt x="1276" y="1310"/>
                  <a:pt x="1276" y="1309"/>
                  <a:pt x="1275" y="1309"/>
                </a:cubicBezTo>
                <a:cubicBezTo>
                  <a:pt x="1274" y="1309"/>
                  <a:pt x="1273" y="1311"/>
                  <a:pt x="1272" y="1311"/>
                </a:cubicBezTo>
                <a:close/>
                <a:moveTo>
                  <a:pt x="1272" y="1421"/>
                </a:moveTo>
                <a:cubicBezTo>
                  <a:pt x="1271" y="1421"/>
                  <a:pt x="1271" y="1423"/>
                  <a:pt x="1272" y="1424"/>
                </a:cubicBezTo>
                <a:cubicBezTo>
                  <a:pt x="1272" y="1425"/>
                  <a:pt x="1273" y="1425"/>
                  <a:pt x="1273" y="1424"/>
                </a:cubicBezTo>
                <a:cubicBezTo>
                  <a:pt x="1273" y="1423"/>
                  <a:pt x="1273" y="1421"/>
                  <a:pt x="1273" y="1421"/>
                </a:cubicBezTo>
                <a:cubicBezTo>
                  <a:pt x="1273" y="1420"/>
                  <a:pt x="1272" y="1420"/>
                  <a:pt x="1272" y="1421"/>
                </a:cubicBezTo>
                <a:close/>
                <a:moveTo>
                  <a:pt x="1274" y="1429"/>
                </a:moveTo>
                <a:cubicBezTo>
                  <a:pt x="1273" y="1429"/>
                  <a:pt x="1273" y="1432"/>
                  <a:pt x="1274" y="1432"/>
                </a:cubicBezTo>
                <a:cubicBezTo>
                  <a:pt x="1274" y="1433"/>
                  <a:pt x="1275" y="1433"/>
                  <a:pt x="1275" y="1434"/>
                </a:cubicBezTo>
                <a:cubicBezTo>
                  <a:pt x="1276" y="1434"/>
                  <a:pt x="1276" y="1438"/>
                  <a:pt x="1277" y="1436"/>
                </a:cubicBezTo>
                <a:cubicBezTo>
                  <a:pt x="1278" y="1434"/>
                  <a:pt x="1276" y="1433"/>
                  <a:pt x="1275" y="1432"/>
                </a:cubicBezTo>
                <a:cubicBezTo>
                  <a:pt x="1275" y="1432"/>
                  <a:pt x="1275" y="1428"/>
                  <a:pt x="1274" y="1429"/>
                </a:cubicBezTo>
                <a:close/>
                <a:moveTo>
                  <a:pt x="1275" y="1397"/>
                </a:moveTo>
                <a:cubicBezTo>
                  <a:pt x="1274" y="1397"/>
                  <a:pt x="1273" y="1399"/>
                  <a:pt x="1275" y="1399"/>
                </a:cubicBezTo>
                <a:cubicBezTo>
                  <a:pt x="1277" y="1398"/>
                  <a:pt x="1277" y="1395"/>
                  <a:pt x="1275" y="1397"/>
                </a:cubicBezTo>
                <a:close/>
                <a:moveTo>
                  <a:pt x="1281" y="1293"/>
                </a:moveTo>
                <a:cubicBezTo>
                  <a:pt x="1280" y="1293"/>
                  <a:pt x="1279" y="1293"/>
                  <a:pt x="1279" y="1293"/>
                </a:cubicBezTo>
                <a:cubicBezTo>
                  <a:pt x="1278" y="1293"/>
                  <a:pt x="1277" y="1292"/>
                  <a:pt x="1277" y="1292"/>
                </a:cubicBezTo>
                <a:cubicBezTo>
                  <a:pt x="1276" y="1292"/>
                  <a:pt x="1276" y="1293"/>
                  <a:pt x="1277" y="1294"/>
                </a:cubicBezTo>
                <a:cubicBezTo>
                  <a:pt x="1278" y="1295"/>
                  <a:pt x="1280" y="1295"/>
                  <a:pt x="1281" y="1295"/>
                </a:cubicBezTo>
                <a:cubicBezTo>
                  <a:pt x="1283" y="1294"/>
                  <a:pt x="1283" y="1293"/>
                  <a:pt x="1281" y="1293"/>
                </a:cubicBezTo>
                <a:close/>
                <a:moveTo>
                  <a:pt x="1275" y="1408"/>
                </a:moveTo>
                <a:cubicBezTo>
                  <a:pt x="1274" y="1410"/>
                  <a:pt x="1274" y="1411"/>
                  <a:pt x="1272" y="1411"/>
                </a:cubicBezTo>
                <a:cubicBezTo>
                  <a:pt x="1270" y="1411"/>
                  <a:pt x="1270" y="1407"/>
                  <a:pt x="1268" y="1409"/>
                </a:cubicBezTo>
                <a:cubicBezTo>
                  <a:pt x="1266" y="1410"/>
                  <a:pt x="1266" y="1412"/>
                  <a:pt x="1268" y="1413"/>
                </a:cubicBezTo>
                <a:cubicBezTo>
                  <a:pt x="1270" y="1413"/>
                  <a:pt x="1270" y="1412"/>
                  <a:pt x="1271" y="1412"/>
                </a:cubicBezTo>
                <a:cubicBezTo>
                  <a:pt x="1272" y="1411"/>
                  <a:pt x="1273" y="1412"/>
                  <a:pt x="1274" y="1413"/>
                </a:cubicBezTo>
                <a:cubicBezTo>
                  <a:pt x="1275" y="1414"/>
                  <a:pt x="1276" y="1417"/>
                  <a:pt x="1278" y="1415"/>
                </a:cubicBezTo>
                <a:cubicBezTo>
                  <a:pt x="1279" y="1415"/>
                  <a:pt x="1278" y="1414"/>
                  <a:pt x="1279" y="1412"/>
                </a:cubicBezTo>
                <a:cubicBezTo>
                  <a:pt x="1279" y="1411"/>
                  <a:pt x="1279" y="1411"/>
                  <a:pt x="1280" y="1410"/>
                </a:cubicBezTo>
                <a:cubicBezTo>
                  <a:pt x="1283" y="1406"/>
                  <a:pt x="1276" y="1404"/>
                  <a:pt x="1275" y="1408"/>
                </a:cubicBezTo>
                <a:close/>
                <a:moveTo>
                  <a:pt x="1242" y="1426"/>
                </a:moveTo>
                <a:cubicBezTo>
                  <a:pt x="1244" y="1426"/>
                  <a:pt x="1245" y="1424"/>
                  <a:pt x="1246" y="1424"/>
                </a:cubicBezTo>
                <a:cubicBezTo>
                  <a:pt x="1247" y="1424"/>
                  <a:pt x="1248" y="1424"/>
                  <a:pt x="1249" y="1423"/>
                </a:cubicBezTo>
                <a:cubicBezTo>
                  <a:pt x="1249" y="1423"/>
                  <a:pt x="1249" y="1422"/>
                  <a:pt x="1248" y="1421"/>
                </a:cubicBezTo>
                <a:cubicBezTo>
                  <a:pt x="1247" y="1422"/>
                  <a:pt x="1246" y="1423"/>
                  <a:pt x="1244" y="1423"/>
                </a:cubicBezTo>
                <a:cubicBezTo>
                  <a:pt x="1244" y="1423"/>
                  <a:pt x="1241" y="1425"/>
                  <a:pt x="1242" y="1426"/>
                </a:cubicBezTo>
                <a:close/>
                <a:moveTo>
                  <a:pt x="1245" y="1399"/>
                </a:moveTo>
                <a:cubicBezTo>
                  <a:pt x="1244" y="1400"/>
                  <a:pt x="1245" y="1401"/>
                  <a:pt x="1246" y="1400"/>
                </a:cubicBezTo>
                <a:cubicBezTo>
                  <a:pt x="1246" y="1400"/>
                  <a:pt x="1245" y="1398"/>
                  <a:pt x="1245" y="1399"/>
                </a:cubicBezTo>
                <a:close/>
                <a:moveTo>
                  <a:pt x="1245" y="1390"/>
                </a:moveTo>
                <a:cubicBezTo>
                  <a:pt x="1243" y="1389"/>
                  <a:pt x="1244" y="1391"/>
                  <a:pt x="1243" y="1392"/>
                </a:cubicBezTo>
                <a:cubicBezTo>
                  <a:pt x="1243" y="1393"/>
                  <a:pt x="1241" y="1394"/>
                  <a:pt x="1242" y="1395"/>
                </a:cubicBezTo>
                <a:cubicBezTo>
                  <a:pt x="1243" y="1396"/>
                  <a:pt x="1244" y="1393"/>
                  <a:pt x="1244" y="1392"/>
                </a:cubicBezTo>
                <a:cubicBezTo>
                  <a:pt x="1245" y="1391"/>
                  <a:pt x="1247" y="1390"/>
                  <a:pt x="1245" y="1390"/>
                </a:cubicBezTo>
                <a:close/>
                <a:moveTo>
                  <a:pt x="1260" y="1382"/>
                </a:moveTo>
                <a:cubicBezTo>
                  <a:pt x="1259" y="1382"/>
                  <a:pt x="1258" y="1382"/>
                  <a:pt x="1258" y="1381"/>
                </a:cubicBezTo>
                <a:cubicBezTo>
                  <a:pt x="1258" y="1380"/>
                  <a:pt x="1258" y="1379"/>
                  <a:pt x="1256" y="1379"/>
                </a:cubicBezTo>
                <a:cubicBezTo>
                  <a:pt x="1255" y="1379"/>
                  <a:pt x="1255" y="1379"/>
                  <a:pt x="1255" y="1380"/>
                </a:cubicBezTo>
                <a:cubicBezTo>
                  <a:pt x="1255" y="1381"/>
                  <a:pt x="1256" y="1383"/>
                  <a:pt x="1257" y="1384"/>
                </a:cubicBezTo>
                <a:cubicBezTo>
                  <a:pt x="1259" y="1385"/>
                  <a:pt x="1260" y="1387"/>
                  <a:pt x="1261" y="1389"/>
                </a:cubicBezTo>
                <a:cubicBezTo>
                  <a:pt x="1262" y="1391"/>
                  <a:pt x="1264" y="1391"/>
                  <a:pt x="1265" y="1393"/>
                </a:cubicBezTo>
                <a:cubicBezTo>
                  <a:pt x="1266" y="1393"/>
                  <a:pt x="1267" y="1394"/>
                  <a:pt x="1267" y="1395"/>
                </a:cubicBezTo>
                <a:cubicBezTo>
                  <a:pt x="1269" y="1395"/>
                  <a:pt x="1269" y="1393"/>
                  <a:pt x="1268" y="1393"/>
                </a:cubicBezTo>
                <a:cubicBezTo>
                  <a:pt x="1268" y="1392"/>
                  <a:pt x="1268" y="1392"/>
                  <a:pt x="1268" y="1392"/>
                </a:cubicBezTo>
                <a:cubicBezTo>
                  <a:pt x="1267" y="1391"/>
                  <a:pt x="1267" y="1391"/>
                  <a:pt x="1267" y="1391"/>
                </a:cubicBezTo>
                <a:cubicBezTo>
                  <a:pt x="1267" y="1390"/>
                  <a:pt x="1266" y="1389"/>
                  <a:pt x="1265" y="1389"/>
                </a:cubicBezTo>
                <a:cubicBezTo>
                  <a:pt x="1264" y="1389"/>
                  <a:pt x="1263" y="1390"/>
                  <a:pt x="1262" y="1390"/>
                </a:cubicBezTo>
                <a:cubicBezTo>
                  <a:pt x="1262" y="1389"/>
                  <a:pt x="1262" y="1388"/>
                  <a:pt x="1262" y="1387"/>
                </a:cubicBezTo>
                <a:cubicBezTo>
                  <a:pt x="1262" y="1385"/>
                  <a:pt x="1262" y="1383"/>
                  <a:pt x="1260" y="1382"/>
                </a:cubicBezTo>
                <a:close/>
                <a:moveTo>
                  <a:pt x="1254" y="1282"/>
                </a:moveTo>
                <a:cubicBezTo>
                  <a:pt x="1254" y="1281"/>
                  <a:pt x="1254" y="1281"/>
                  <a:pt x="1252" y="1281"/>
                </a:cubicBezTo>
                <a:cubicBezTo>
                  <a:pt x="1252" y="1281"/>
                  <a:pt x="1252" y="1282"/>
                  <a:pt x="1251" y="1282"/>
                </a:cubicBezTo>
                <a:cubicBezTo>
                  <a:pt x="1251" y="1282"/>
                  <a:pt x="1250" y="1282"/>
                  <a:pt x="1249" y="1282"/>
                </a:cubicBezTo>
                <a:cubicBezTo>
                  <a:pt x="1248" y="1283"/>
                  <a:pt x="1248" y="1284"/>
                  <a:pt x="1249" y="1285"/>
                </a:cubicBezTo>
                <a:cubicBezTo>
                  <a:pt x="1250" y="1286"/>
                  <a:pt x="1251" y="1286"/>
                  <a:pt x="1251" y="1287"/>
                </a:cubicBezTo>
                <a:cubicBezTo>
                  <a:pt x="1252" y="1288"/>
                  <a:pt x="1251" y="1290"/>
                  <a:pt x="1251" y="1290"/>
                </a:cubicBezTo>
                <a:cubicBezTo>
                  <a:pt x="1253" y="1291"/>
                  <a:pt x="1253" y="1289"/>
                  <a:pt x="1253" y="1289"/>
                </a:cubicBezTo>
                <a:cubicBezTo>
                  <a:pt x="1254" y="1288"/>
                  <a:pt x="1254" y="1288"/>
                  <a:pt x="1256" y="1287"/>
                </a:cubicBezTo>
                <a:cubicBezTo>
                  <a:pt x="1256" y="1286"/>
                  <a:pt x="1258" y="1285"/>
                  <a:pt x="1257" y="1284"/>
                </a:cubicBezTo>
                <a:cubicBezTo>
                  <a:pt x="1256" y="1283"/>
                  <a:pt x="1255" y="1284"/>
                  <a:pt x="1254" y="1282"/>
                </a:cubicBezTo>
                <a:close/>
                <a:moveTo>
                  <a:pt x="1286" y="1306"/>
                </a:moveTo>
                <a:cubicBezTo>
                  <a:pt x="1287" y="1306"/>
                  <a:pt x="1288" y="1305"/>
                  <a:pt x="1289" y="1305"/>
                </a:cubicBezTo>
                <a:cubicBezTo>
                  <a:pt x="1289" y="1305"/>
                  <a:pt x="1291" y="1305"/>
                  <a:pt x="1291" y="1304"/>
                </a:cubicBezTo>
                <a:cubicBezTo>
                  <a:pt x="1292" y="1302"/>
                  <a:pt x="1285" y="1303"/>
                  <a:pt x="1286" y="1306"/>
                </a:cubicBezTo>
                <a:close/>
                <a:moveTo>
                  <a:pt x="1292" y="1397"/>
                </a:moveTo>
                <a:cubicBezTo>
                  <a:pt x="1294" y="1397"/>
                  <a:pt x="1295" y="1395"/>
                  <a:pt x="1297" y="1394"/>
                </a:cubicBezTo>
                <a:cubicBezTo>
                  <a:pt x="1298" y="1393"/>
                  <a:pt x="1301" y="1394"/>
                  <a:pt x="1302" y="1392"/>
                </a:cubicBezTo>
                <a:cubicBezTo>
                  <a:pt x="1304" y="1390"/>
                  <a:pt x="1300" y="1391"/>
                  <a:pt x="1299" y="1392"/>
                </a:cubicBezTo>
                <a:cubicBezTo>
                  <a:pt x="1298" y="1392"/>
                  <a:pt x="1297" y="1392"/>
                  <a:pt x="1296" y="1393"/>
                </a:cubicBezTo>
                <a:cubicBezTo>
                  <a:pt x="1295" y="1393"/>
                  <a:pt x="1294" y="1394"/>
                  <a:pt x="1293" y="1395"/>
                </a:cubicBezTo>
                <a:cubicBezTo>
                  <a:pt x="1293" y="1395"/>
                  <a:pt x="1291" y="1397"/>
                  <a:pt x="1292" y="1397"/>
                </a:cubicBezTo>
                <a:close/>
                <a:moveTo>
                  <a:pt x="1321" y="1411"/>
                </a:moveTo>
                <a:cubicBezTo>
                  <a:pt x="1320" y="1411"/>
                  <a:pt x="1320" y="1411"/>
                  <a:pt x="1319" y="1412"/>
                </a:cubicBezTo>
                <a:cubicBezTo>
                  <a:pt x="1319" y="1412"/>
                  <a:pt x="1320" y="1414"/>
                  <a:pt x="1320" y="1414"/>
                </a:cubicBezTo>
                <a:cubicBezTo>
                  <a:pt x="1321" y="1415"/>
                  <a:pt x="1321" y="1416"/>
                  <a:pt x="1322" y="1415"/>
                </a:cubicBezTo>
                <a:cubicBezTo>
                  <a:pt x="1323" y="1414"/>
                  <a:pt x="1322" y="1413"/>
                  <a:pt x="1321" y="1412"/>
                </a:cubicBezTo>
                <a:cubicBezTo>
                  <a:pt x="1321" y="1412"/>
                  <a:pt x="1321" y="1411"/>
                  <a:pt x="1321" y="1411"/>
                </a:cubicBezTo>
                <a:close/>
                <a:moveTo>
                  <a:pt x="1328" y="1453"/>
                </a:moveTo>
                <a:cubicBezTo>
                  <a:pt x="1327" y="1454"/>
                  <a:pt x="1326" y="1456"/>
                  <a:pt x="1326" y="1458"/>
                </a:cubicBezTo>
                <a:cubicBezTo>
                  <a:pt x="1325" y="1459"/>
                  <a:pt x="1325" y="1460"/>
                  <a:pt x="1325" y="1461"/>
                </a:cubicBezTo>
                <a:cubicBezTo>
                  <a:pt x="1325" y="1463"/>
                  <a:pt x="1325" y="1466"/>
                  <a:pt x="1327" y="1467"/>
                </a:cubicBezTo>
                <a:cubicBezTo>
                  <a:pt x="1329" y="1467"/>
                  <a:pt x="1328" y="1462"/>
                  <a:pt x="1327" y="1461"/>
                </a:cubicBezTo>
                <a:cubicBezTo>
                  <a:pt x="1327" y="1458"/>
                  <a:pt x="1327" y="1457"/>
                  <a:pt x="1329" y="1455"/>
                </a:cubicBezTo>
                <a:cubicBezTo>
                  <a:pt x="1329" y="1455"/>
                  <a:pt x="1330" y="1452"/>
                  <a:pt x="1328" y="1453"/>
                </a:cubicBezTo>
                <a:close/>
                <a:moveTo>
                  <a:pt x="1289" y="1370"/>
                </a:moveTo>
                <a:cubicBezTo>
                  <a:pt x="1290" y="1371"/>
                  <a:pt x="1290" y="1371"/>
                  <a:pt x="1290" y="1372"/>
                </a:cubicBezTo>
                <a:cubicBezTo>
                  <a:pt x="1291" y="1373"/>
                  <a:pt x="1291" y="1374"/>
                  <a:pt x="1292" y="1374"/>
                </a:cubicBezTo>
                <a:cubicBezTo>
                  <a:pt x="1295" y="1374"/>
                  <a:pt x="1294" y="1370"/>
                  <a:pt x="1295" y="1369"/>
                </a:cubicBezTo>
                <a:cubicBezTo>
                  <a:pt x="1296" y="1367"/>
                  <a:pt x="1297" y="1367"/>
                  <a:pt x="1297" y="1365"/>
                </a:cubicBezTo>
                <a:cubicBezTo>
                  <a:pt x="1297" y="1363"/>
                  <a:pt x="1296" y="1363"/>
                  <a:pt x="1296" y="1362"/>
                </a:cubicBezTo>
                <a:cubicBezTo>
                  <a:pt x="1295" y="1360"/>
                  <a:pt x="1296" y="1360"/>
                  <a:pt x="1295" y="1359"/>
                </a:cubicBezTo>
                <a:cubicBezTo>
                  <a:pt x="1295" y="1357"/>
                  <a:pt x="1293" y="1357"/>
                  <a:pt x="1291" y="1357"/>
                </a:cubicBezTo>
                <a:cubicBezTo>
                  <a:pt x="1288" y="1357"/>
                  <a:pt x="1288" y="1361"/>
                  <a:pt x="1289" y="1364"/>
                </a:cubicBezTo>
                <a:cubicBezTo>
                  <a:pt x="1289" y="1366"/>
                  <a:pt x="1287" y="1368"/>
                  <a:pt x="1289" y="1370"/>
                </a:cubicBezTo>
                <a:close/>
                <a:moveTo>
                  <a:pt x="1220" y="1387"/>
                </a:moveTo>
                <a:cubicBezTo>
                  <a:pt x="1219" y="1386"/>
                  <a:pt x="1218" y="1387"/>
                  <a:pt x="1218" y="1387"/>
                </a:cubicBezTo>
                <a:cubicBezTo>
                  <a:pt x="1218" y="1385"/>
                  <a:pt x="1216" y="1386"/>
                  <a:pt x="1216" y="1388"/>
                </a:cubicBezTo>
                <a:cubicBezTo>
                  <a:pt x="1216" y="1389"/>
                  <a:pt x="1217" y="1390"/>
                  <a:pt x="1218" y="1390"/>
                </a:cubicBezTo>
                <a:cubicBezTo>
                  <a:pt x="1219" y="1390"/>
                  <a:pt x="1219" y="1390"/>
                  <a:pt x="1219" y="1390"/>
                </a:cubicBezTo>
                <a:cubicBezTo>
                  <a:pt x="1220" y="1389"/>
                  <a:pt x="1220" y="1387"/>
                  <a:pt x="1220" y="1387"/>
                </a:cubicBezTo>
                <a:close/>
                <a:moveTo>
                  <a:pt x="1254" y="1411"/>
                </a:moveTo>
                <a:cubicBezTo>
                  <a:pt x="1253" y="1411"/>
                  <a:pt x="1252" y="1412"/>
                  <a:pt x="1253" y="1413"/>
                </a:cubicBezTo>
                <a:cubicBezTo>
                  <a:pt x="1253" y="1414"/>
                  <a:pt x="1253" y="1415"/>
                  <a:pt x="1254" y="1415"/>
                </a:cubicBezTo>
                <a:cubicBezTo>
                  <a:pt x="1254" y="1416"/>
                  <a:pt x="1254" y="1417"/>
                  <a:pt x="1255" y="1416"/>
                </a:cubicBezTo>
                <a:cubicBezTo>
                  <a:pt x="1256" y="1416"/>
                  <a:pt x="1255" y="1414"/>
                  <a:pt x="1254" y="1414"/>
                </a:cubicBezTo>
                <a:cubicBezTo>
                  <a:pt x="1254" y="1413"/>
                  <a:pt x="1254" y="1411"/>
                  <a:pt x="1254" y="1411"/>
                </a:cubicBezTo>
                <a:close/>
                <a:moveTo>
                  <a:pt x="1260" y="1397"/>
                </a:moveTo>
                <a:cubicBezTo>
                  <a:pt x="1259" y="1398"/>
                  <a:pt x="1259" y="1400"/>
                  <a:pt x="1260" y="1400"/>
                </a:cubicBezTo>
                <a:cubicBezTo>
                  <a:pt x="1262" y="1399"/>
                  <a:pt x="1261" y="1397"/>
                  <a:pt x="1260" y="1397"/>
                </a:cubicBezTo>
                <a:close/>
                <a:moveTo>
                  <a:pt x="1248" y="1345"/>
                </a:moveTo>
                <a:cubicBezTo>
                  <a:pt x="1246" y="1347"/>
                  <a:pt x="1249" y="1349"/>
                  <a:pt x="1249" y="1350"/>
                </a:cubicBezTo>
                <a:cubicBezTo>
                  <a:pt x="1250" y="1351"/>
                  <a:pt x="1250" y="1352"/>
                  <a:pt x="1251" y="1352"/>
                </a:cubicBezTo>
                <a:cubicBezTo>
                  <a:pt x="1251" y="1353"/>
                  <a:pt x="1253" y="1353"/>
                  <a:pt x="1253" y="1352"/>
                </a:cubicBezTo>
                <a:cubicBezTo>
                  <a:pt x="1253" y="1352"/>
                  <a:pt x="1251" y="1350"/>
                  <a:pt x="1250" y="1349"/>
                </a:cubicBezTo>
                <a:cubicBezTo>
                  <a:pt x="1250" y="1348"/>
                  <a:pt x="1250" y="1344"/>
                  <a:pt x="1248" y="1345"/>
                </a:cubicBezTo>
                <a:close/>
                <a:moveTo>
                  <a:pt x="1308" y="1341"/>
                </a:moveTo>
                <a:cubicBezTo>
                  <a:pt x="1308" y="1342"/>
                  <a:pt x="1309" y="1344"/>
                  <a:pt x="1310" y="1343"/>
                </a:cubicBezTo>
                <a:cubicBezTo>
                  <a:pt x="1312" y="1343"/>
                  <a:pt x="1310" y="1340"/>
                  <a:pt x="1309" y="1339"/>
                </a:cubicBezTo>
                <a:cubicBezTo>
                  <a:pt x="1308" y="1338"/>
                  <a:pt x="1308" y="1337"/>
                  <a:pt x="1307" y="1337"/>
                </a:cubicBezTo>
                <a:cubicBezTo>
                  <a:pt x="1306" y="1336"/>
                  <a:pt x="1305" y="1336"/>
                  <a:pt x="1304" y="1336"/>
                </a:cubicBezTo>
                <a:cubicBezTo>
                  <a:pt x="1303" y="1335"/>
                  <a:pt x="1304" y="1332"/>
                  <a:pt x="1302" y="1331"/>
                </a:cubicBezTo>
                <a:cubicBezTo>
                  <a:pt x="1300" y="1330"/>
                  <a:pt x="1298" y="1331"/>
                  <a:pt x="1296" y="1332"/>
                </a:cubicBezTo>
                <a:cubicBezTo>
                  <a:pt x="1295" y="1332"/>
                  <a:pt x="1295" y="1333"/>
                  <a:pt x="1293" y="1334"/>
                </a:cubicBezTo>
                <a:cubicBezTo>
                  <a:pt x="1292" y="1335"/>
                  <a:pt x="1291" y="1333"/>
                  <a:pt x="1289" y="1333"/>
                </a:cubicBezTo>
                <a:cubicBezTo>
                  <a:pt x="1288" y="1333"/>
                  <a:pt x="1288" y="1335"/>
                  <a:pt x="1289" y="1336"/>
                </a:cubicBezTo>
                <a:cubicBezTo>
                  <a:pt x="1289" y="1336"/>
                  <a:pt x="1290" y="1336"/>
                  <a:pt x="1291" y="1336"/>
                </a:cubicBezTo>
                <a:cubicBezTo>
                  <a:pt x="1293" y="1336"/>
                  <a:pt x="1296" y="1337"/>
                  <a:pt x="1297" y="1338"/>
                </a:cubicBezTo>
                <a:cubicBezTo>
                  <a:pt x="1300" y="1340"/>
                  <a:pt x="1294" y="1340"/>
                  <a:pt x="1297" y="1342"/>
                </a:cubicBezTo>
                <a:cubicBezTo>
                  <a:pt x="1297" y="1342"/>
                  <a:pt x="1298" y="1342"/>
                  <a:pt x="1298" y="1342"/>
                </a:cubicBezTo>
                <a:cubicBezTo>
                  <a:pt x="1298" y="1343"/>
                  <a:pt x="1298" y="1343"/>
                  <a:pt x="1299" y="1343"/>
                </a:cubicBezTo>
                <a:cubicBezTo>
                  <a:pt x="1300" y="1344"/>
                  <a:pt x="1300" y="1344"/>
                  <a:pt x="1301" y="1344"/>
                </a:cubicBezTo>
                <a:cubicBezTo>
                  <a:pt x="1302" y="1344"/>
                  <a:pt x="1303" y="1345"/>
                  <a:pt x="1304" y="1346"/>
                </a:cubicBezTo>
                <a:cubicBezTo>
                  <a:pt x="1304" y="1346"/>
                  <a:pt x="1306" y="1346"/>
                  <a:pt x="1307" y="1346"/>
                </a:cubicBezTo>
                <a:cubicBezTo>
                  <a:pt x="1311" y="1345"/>
                  <a:pt x="1306" y="1342"/>
                  <a:pt x="1306" y="1341"/>
                </a:cubicBezTo>
                <a:cubicBezTo>
                  <a:pt x="1305" y="1340"/>
                  <a:pt x="1307" y="1341"/>
                  <a:pt x="1308" y="1341"/>
                </a:cubicBezTo>
                <a:close/>
                <a:moveTo>
                  <a:pt x="1225" y="1471"/>
                </a:moveTo>
                <a:cubicBezTo>
                  <a:pt x="1228" y="1471"/>
                  <a:pt x="1229" y="1473"/>
                  <a:pt x="1232" y="1473"/>
                </a:cubicBezTo>
                <a:cubicBezTo>
                  <a:pt x="1234" y="1473"/>
                  <a:pt x="1237" y="1473"/>
                  <a:pt x="1239" y="1474"/>
                </a:cubicBezTo>
                <a:cubicBezTo>
                  <a:pt x="1241" y="1474"/>
                  <a:pt x="1243" y="1476"/>
                  <a:pt x="1245" y="1476"/>
                </a:cubicBezTo>
                <a:cubicBezTo>
                  <a:pt x="1248" y="1476"/>
                  <a:pt x="1250" y="1476"/>
                  <a:pt x="1252" y="1478"/>
                </a:cubicBezTo>
                <a:cubicBezTo>
                  <a:pt x="1253" y="1478"/>
                  <a:pt x="1253" y="1479"/>
                  <a:pt x="1255" y="1479"/>
                </a:cubicBezTo>
                <a:cubicBezTo>
                  <a:pt x="1256" y="1479"/>
                  <a:pt x="1257" y="1480"/>
                  <a:pt x="1257" y="1481"/>
                </a:cubicBezTo>
                <a:cubicBezTo>
                  <a:pt x="1257" y="1482"/>
                  <a:pt x="1255" y="1482"/>
                  <a:pt x="1255" y="1483"/>
                </a:cubicBezTo>
                <a:cubicBezTo>
                  <a:pt x="1254" y="1485"/>
                  <a:pt x="1256" y="1484"/>
                  <a:pt x="1257" y="1483"/>
                </a:cubicBezTo>
                <a:cubicBezTo>
                  <a:pt x="1259" y="1482"/>
                  <a:pt x="1262" y="1482"/>
                  <a:pt x="1265" y="1482"/>
                </a:cubicBezTo>
                <a:cubicBezTo>
                  <a:pt x="1267" y="1482"/>
                  <a:pt x="1268" y="1483"/>
                  <a:pt x="1270" y="1482"/>
                </a:cubicBezTo>
                <a:cubicBezTo>
                  <a:pt x="1271" y="1482"/>
                  <a:pt x="1272" y="1482"/>
                  <a:pt x="1273" y="1481"/>
                </a:cubicBezTo>
                <a:cubicBezTo>
                  <a:pt x="1274" y="1480"/>
                  <a:pt x="1278" y="1480"/>
                  <a:pt x="1280" y="1480"/>
                </a:cubicBezTo>
                <a:cubicBezTo>
                  <a:pt x="1283" y="1480"/>
                  <a:pt x="1286" y="1481"/>
                  <a:pt x="1288" y="1480"/>
                </a:cubicBezTo>
                <a:cubicBezTo>
                  <a:pt x="1291" y="1480"/>
                  <a:pt x="1293" y="1480"/>
                  <a:pt x="1296" y="1480"/>
                </a:cubicBezTo>
                <a:cubicBezTo>
                  <a:pt x="1297" y="1479"/>
                  <a:pt x="1298" y="1479"/>
                  <a:pt x="1299" y="1479"/>
                </a:cubicBezTo>
                <a:cubicBezTo>
                  <a:pt x="1300" y="1478"/>
                  <a:pt x="1299" y="1477"/>
                  <a:pt x="1300" y="1476"/>
                </a:cubicBezTo>
                <a:cubicBezTo>
                  <a:pt x="1300" y="1474"/>
                  <a:pt x="1304" y="1472"/>
                  <a:pt x="1301" y="1470"/>
                </a:cubicBezTo>
                <a:cubicBezTo>
                  <a:pt x="1301" y="1470"/>
                  <a:pt x="1301" y="1470"/>
                  <a:pt x="1301" y="1470"/>
                </a:cubicBezTo>
                <a:cubicBezTo>
                  <a:pt x="1301" y="1470"/>
                  <a:pt x="1299" y="1472"/>
                  <a:pt x="1299" y="1472"/>
                </a:cubicBezTo>
                <a:cubicBezTo>
                  <a:pt x="1298" y="1473"/>
                  <a:pt x="1297" y="1473"/>
                  <a:pt x="1296" y="1473"/>
                </a:cubicBezTo>
                <a:cubicBezTo>
                  <a:pt x="1295" y="1474"/>
                  <a:pt x="1294" y="1474"/>
                  <a:pt x="1293" y="1474"/>
                </a:cubicBezTo>
                <a:cubicBezTo>
                  <a:pt x="1292" y="1475"/>
                  <a:pt x="1290" y="1476"/>
                  <a:pt x="1289" y="1476"/>
                </a:cubicBezTo>
                <a:cubicBezTo>
                  <a:pt x="1287" y="1476"/>
                  <a:pt x="1284" y="1475"/>
                  <a:pt x="1285" y="1473"/>
                </a:cubicBezTo>
                <a:cubicBezTo>
                  <a:pt x="1285" y="1472"/>
                  <a:pt x="1286" y="1471"/>
                  <a:pt x="1285" y="1470"/>
                </a:cubicBezTo>
                <a:cubicBezTo>
                  <a:pt x="1284" y="1469"/>
                  <a:pt x="1283" y="1470"/>
                  <a:pt x="1282" y="1470"/>
                </a:cubicBezTo>
                <a:cubicBezTo>
                  <a:pt x="1281" y="1470"/>
                  <a:pt x="1280" y="1471"/>
                  <a:pt x="1279" y="1471"/>
                </a:cubicBezTo>
                <a:cubicBezTo>
                  <a:pt x="1278" y="1472"/>
                  <a:pt x="1277" y="1471"/>
                  <a:pt x="1276" y="1471"/>
                </a:cubicBezTo>
                <a:cubicBezTo>
                  <a:pt x="1274" y="1470"/>
                  <a:pt x="1272" y="1470"/>
                  <a:pt x="1270" y="1470"/>
                </a:cubicBezTo>
                <a:cubicBezTo>
                  <a:pt x="1268" y="1469"/>
                  <a:pt x="1265" y="1468"/>
                  <a:pt x="1263" y="1468"/>
                </a:cubicBezTo>
                <a:cubicBezTo>
                  <a:pt x="1258" y="1468"/>
                  <a:pt x="1254" y="1469"/>
                  <a:pt x="1250" y="1470"/>
                </a:cubicBezTo>
                <a:cubicBezTo>
                  <a:pt x="1248" y="1470"/>
                  <a:pt x="1245" y="1470"/>
                  <a:pt x="1243" y="1469"/>
                </a:cubicBezTo>
                <a:cubicBezTo>
                  <a:pt x="1242" y="1468"/>
                  <a:pt x="1242" y="1465"/>
                  <a:pt x="1239" y="1465"/>
                </a:cubicBezTo>
                <a:cubicBezTo>
                  <a:pt x="1239" y="1464"/>
                  <a:pt x="1236" y="1465"/>
                  <a:pt x="1237" y="1464"/>
                </a:cubicBezTo>
                <a:cubicBezTo>
                  <a:pt x="1237" y="1463"/>
                  <a:pt x="1239" y="1463"/>
                  <a:pt x="1240" y="1463"/>
                </a:cubicBezTo>
                <a:cubicBezTo>
                  <a:pt x="1240" y="1461"/>
                  <a:pt x="1237" y="1460"/>
                  <a:pt x="1236" y="1460"/>
                </a:cubicBezTo>
                <a:cubicBezTo>
                  <a:pt x="1234" y="1459"/>
                  <a:pt x="1233" y="1462"/>
                  <a:pt x="1231" y="1462"/>
                </a:cubicBezTo>
                <a:cubicBezTo>
                  <a:pt x="1230" y="1462"/>
                  <a:pt x="1228" y="1462"/>
                  <a:pt x="1227" y="1462"/>
                </a:cubicBezTo>
                <a:cubicBezTo>
                  <a:pt x="1226" y="1461"/>
                  <a:pt x="1227" y="1460"/>
                  <a:pt x="1226" y="1459"/>
                </a:cubicBezTo>
                <a:cubicBezTo>
                  <a:pt x="1225" y="1457"/>
                  <a:pt x="1224" y="1459"/>
                  <a:pt x="1224" y="1460"/>
                </a:cubicBezTo>
                <a:cubicBezTo>
                  <a:pt x="1223" y="1462"/>
                  <a:pt x="1222" y="1464"/>
                  <a:pt x="1221" y="1466"/>
                </a:cubicBezTo>
                <a:cubicBezTo>
                  <a:pt x="1220" y="1467"/>
                  <a:pt x="1217" y="1469"/>
                  <a:pt x="1217" y="1470"/>
                </a:cubicBezTo>
                <a:cubicBezTo>
                  <a:pt x="1218" y="1472"/>
                  <a:pt x="1224" y="1470"/>
                  <a:pt x="1225" y="1471"/>
                </a:cubicBezTo>
                <a:close/>
                <a:moveTo>
                  <a:pt x="1136" y="1371"/>
                </a:moveTo>
                <a:cubicBezTo>
                  <a:pt x="1136" y="1370"/>
                  <a:pt x="1136" y="1369"/>
                  <a:pt x="1135" y="1368"/>
                </a:cubicBezTo>
                <a:cubicBezTo>
                  <a:pt x="1135" y="1367"/>
                  <a:pt x="1134" y="1367"/>
                  <a:pt x="1133" y="1366"/>
                </a:cubicBezTo>
                <a:cubicBezTo>
                  <a:pt x="1133" y="1365"/>
                  <a:pt x="1133" y="1364"/>
                  <a:pt x="1133" y="1363"/>
                </a:cubicBezTo>
                <a:cubicBezTo>
                  <a:pt x="1132" y="1362"/>
                  <a:pt x="1131" y="1362"/>
                  <a:pt x="1130" y="1363"/>
                </a:cubicBezTo>
                <a:cubicBezTo>
                  <a:pt x="1130" y="1364"/>
                  <a:pt x="1129" y="1365"/>
                  <a:pt x="1129" y="1366"/>
                </a:cubicBezTo>
                <a:cubicBezTo>
                  <a:pt x="1128" y="1367"/>
                  <a:pt x="1128" y="1368"/>
                  <a:pt x="1127" y="1369"/>
                </a:cubicBezTo>
                <a:cubicBezTo>
                  <a:pt x="1127" y="1370"/>
                  <a:pt x="1123" y="1370"/>
                  <a:pt x="1124" y="1371"/>
                </a:cubicBezTo>
                <a:cubicBezTo>
                  <a:pt x="1125" y="1373"/>
                  <a:pt x="1128" y="1370"/>
                  <a:pt x="1129" y="1373"/>
                </a:cubicBezTo>
                <a:cubicBezTo>
                  <a:pt x="1129" y="1374"/>
                  <a:pt x="1129" y="1374"/>
                  <a:pt x="1130" y="1375"/>
                </a:cubicBezTo>
                <a:cubicBezTo>
                  <a:pt x="1131" y="1375"/>
                  <a:pt x="1132" y="1375"/>
                  <a:pt x="1133" y="1375"/>
                </a:cubicBezTo>
                <a:cubicBezTo>
                  <a:pt x="1134" y="1375"/>
                  <a:pt x="1135" y="1375"/>
                  <a:pt x="1135" y="1376"/>
                </a:cubicBezTo>
                <a:cubicBezTo>
                  <a:pt x="1136" y="1376"/>
                  <a:pt x="1137" y="1378"/>
                  <a:pt x="1138" y="1377"/>
                </a:cubicBezTo>
                <a:cubicBezTo>
                  <a:pt x="1138" y="1376"/>
                  <a:pt x="1137" y="1375"/>
                  <a:pt x="1136" y="1374"/>
                </a:cubicBezTo>
                <a:cubicBezTo>
                  <a:pt x="1136" y="1373"/>
                  <a:pt x="1136" y="1373"/>
                  <a:pt x="1136" y="1371"/>
                </a:cubicBezTo>
                <a:close/>
                <a:moveTo>
                  <a:pt x="1104" y="1316"/>
                </a:moveTo>
                <a:cubicBezTo>
                  <a:pt x="1104" y="1315"/>
                  <a:pt x="1103" y="1315"/>
                  <a:pt x="1103" y="1315"/>
                </a:cubicBezTo>
                <a:cubicBezTo>
                  <a:pt x="1103" y="1315"/>
                  <a:pt x="1103" y="1316"/>
                  <a:pt x="1103" y="1316"/>
                </a:cubicBezTo>
                <a:cubicBezTo>
                  <a:pt x="1103" y="1316"/>
                  <a:pt x="1103" y="1317"/>
                  <a:pt x="1104" y="1316"/>
                </a:cubicBezTo>
                <a:close/>
                <a:moveTo>
                  <a:pt x="1203" y="1435"/>
                </a:moveTo>
                <a:cubicBezTo>
                  <a:pt x="1201" y="1434"/>
                  <a:pt x="1201" y="1439"/>
                  <a:pt x="1201" y="1440"/>
                </a:cubicBezTo>
                <a:cubicBezTo>
                  <a:pt x="1202" y="1441"/>
                  <a:pt x="1202" y="1442"/>
                  <a:pt x="1203" y="1443"/>
                </a:cubicBezTo>
                <a:cubicBezTo>
                  <a:pt x="1203" y="1443"/>
                  <a:pt x="1204" y="1445"/>
                  <a:pt x="1205" y="1444"/>
                </a:cubicBezTo>
                <a:cubicBezTo>
                  <a:pt x="1206" y="1443"/>
                  <a:pt x="1205" y="1442"/>
                  <a:pt x="1205" y="1442"/>
                </a:cubicBezTo>
                <a:cubicBezTo>
                  <a:pt x="1204" y="1441"/>
                  <a:pt x="1203" y="1441"/>
                  <a:pt x="1203" y="1440"/>
                </a:cubicBezTo>
                <a:cubicBezTo>
                  <a:pt x="1203" y="1439"/>
                  <a:pt x="1204" y="1436"/>
                  <a:pt x="1203" y="1435"/>
                </a:cubicBezTo>
                <a:close/>
                <a:moveTo>
                  <a:pt x="1135" y="1382"/>
                </a:moveTo>
                <a:cubicBezTo>
                  <a:pt x="1135" y="1382"/>
                  <a:pt x="1135" y="1381"/>
                  <a:pt x="1133" y="1381"/>
                </a:cubicBezTo>
                <a:cubicBezTo>
                  <a:pt x="1132" y="1381"/>
                  <a:pt x="1137" y="1387"/>
                  <a:pt x="1137" y="1388"/>
                </a:cubicBezTo>
                <a:cubicBezTo>
                  <a:pt x="1137" y="1388"/>
                  <a:pt x="1137" y="1390"/>
                  <a:pt x="1137" y="1390"/>
                </a:cubicBezTo>
                <a:cubicBezTo>
                  <a:pt x="1139" y="1392"/>
                  <a:pt x="1139" y="1391"/>
                  <a:pt x="1140" y="1390"/>
                </a:cubicBezTo>
                <a:cubicBezTo>
                  <a:pt x="1140" y="1389"/>
                  <a:pt x="1141" y="1389"/>
                  <a:pt x="1142" y="1389"/>
                </a:cubicBezTo>
                <a:cubicBezTo>
                  <a:pt x="1143" y="1389"/>
                  <a:pt x="1144" y="1388"/>
                  <a:pt x="1143" y="1387"/>
                </a:cubicBezTo>
                <a:cubicBezTo>
                  <a:pt x="1142" y="1387"/>
                  <a:pt x="1140" y="1387"/>
                  <a:pt x="1140" y="1387"/>
                </a:cubicBezTo>
                <a:cubicBezTo>
                  <a:pt x="1138" y="1386"/>
                  <a:pt x="1139" y="1385"/>
                  <a:pt x="1138" y="1384"/>
                </a:cubicBezTo>
                <a:cubicBezTo>
                  <a:pt x="1137" y="1383"/>
                  <a:pt x="1136" y="1384"/>
                  <a:pt x="1135" y="1382"/>
                </a:cubicBezTo>
                <a:close/>
                <a:moveTo>
                  <a:pt x="1111" y="1319"/>
                </a:moveTo>
                <a:cubicBezTo>
                  <a:pt x="1111" y="1319"/>
                  <a:pt x="1111" y="1319"/>
                  <a:pt x="1111" y="1318"/>
                </a:cubicBezTo>
                <a:cubicBezTo>
                  <a:pt x="1115" y="1314"/>
                  <a:pt x="1107" y="1317"/>
                  <a:pt x="1105" y="1317"/>
                </a:cubicBezTo>
                <a:cubicBezTo>
                  <a:pt x="1104" y="1317"/>
                  <a:pt x="1103" y="1318"/>
                  <a:pt x="1104" y="1319"/>
                </a:cubicBezTo>
                <a:cubicBezTo>
                  <a:pt x="1105" y="1320"/>
                  <a:pt x="1106" y="1320"/>
                  <a:pt x="1107" y="1321"/>
                </a:cubicBezTo>
                <a:cubicBezTo>
                  <a:pt x="1107" y="1321"/>
                  <a:pt x="1107" y="1323"/>
                  <a:pt x="1108" y="1323"/>
                </a:cubicBezTo>
                <a:cubicBezTo>
                  <a:pt x="1108" y="1324"/>
                  <a:pt x="1109" y="1324"/>
                  <a:pt x="1110" y="1325"/>
                </a:cubicBezTo>
                <a:cubicBezTo>
                  <a:pt x="1111" y="1325"/>
                  <a:pt x="1111" y="1327"/>
                  <a:pt x="1112" y="1327"/>
                </a:cubicBezTo>
                <a:cubicBezTo>
                  <a:pt x="1113" y="1328"/>
                  <a:pt x="1112" y="1326"/>
                  <a:pt x="1112" y="1325"/>
                </a:cubicBezTo>
                <a:cubicBezTo>
                  <a:pt x="1112" y="1324"/>
                  <a:pt x="1112" y="1323"/>
                  <a:pt x="1111" y="1322"/>
                </a:cubicBezTo>
                <a:cubicBezTo>
                  <a:pt x="1110" y="1322"/>
                  <a:pt x="1109" y="1322"/>
                  <a:pt x="1109" y="1320"/>
                </a:cubicBezTo>
                <a:cubicBezTo>
                  <a:pt x="1110" y="1320"/>
                  <a:pt x="1110" y="1320"/>
                  <a:pt x="1111" y="1319"/>
                </a:cubicBezTo>
                <a:close/>
                <a:moveTo>
                  <a:pt x="1225" y="12"/>
                </a:moveTo>
                <a:cubicBezTo>
                  <a:pt x="1226" y="13"/>
                  <a:pt x="1228" y="14"/>
                  <a:pt x="1229" y="14"/>
                </a:cubicBezTo>
                <a:cubicBezTo>
                  <a:pt x="1232" y="15"/>
                  <a:pt x="1233" y="13"/>
                  <a:pt x="1235" y="12"/>
                </a:cubicBezTo>
                <a:cubicBezTo>
                  <a:pt x="1237" y="11"/>
                  <a:pt x="1237" y="8"/>
                  <a:pt x="1235" y="7"/>
                </a:cubicBezTo>
                <a:cubicBezTo>
                  <a:pt x="1233" y="6"/>
                  <a:pt x="1232" y="5"/>
                  <a:pt x="1229" y="5"/>
                </a:cubicBezTo>
                <a:cubicBezTo>
                  <a:pt x="1228" y="5"/>
                  <a:pt x="1228" y="5"/>
                  <a:pt x="1227" y="4"/>
                </a:cubicBezTo>
                <a:cubicBezTo>
                  <a:pt x="1226" y="3"/>
                  <a:pt x="1225" y="2"/>
                  <a:pt x="1224" y="3"/>
                </a:cubicBezTo>
                <a:cubicBezTo>
                  <a:pt x="1224" y="4"/>
                  <a:pt x="1224" y="6"/>
                  <a:pt x="1224" y="7"/>
                </a:cubicBezTo>
                <a:cubicBezTo>
                  <a:pt x="1224" y="9"/>
                  <a:pt x="1224" y="10"/>
                  <a:pt x="1225" y="12"/>
                </a:cubicBezTo>
                <a:close/>
                <a:moveTo>
                  <a:pt x="1218" y="13"/>
                </a:moveTo>
                <a:cubicBezTo>
                  <a:pt x="1217" y="15"/>
                  <a:pt x="1214" y="15"/>
                  <a:pt x="1212" y="16"/>
                </a:cubicBezTo>
                <a:cubicBezTo>
                  <a:pt x="1211" y="17"/>
                  <a:pt x="1210" y="17"/>
                  <a:pt x="1208" y="17"/>
                </a:cubicBezTo>
                <a:cubicBezTo>
                  <a:pt x="1207" y="17"/>
                  <a:pt x="1206" y="18"/>
                  <a:pt x="1204" y="19"/>
                </a:cubicBezTo>
                <a:cubicBezTo>
                  <a:pt x="1203" y="20"/>
                  <a:pt x="1201" y="19"/>
                  <a:pt x="1200" y="19"/>
                </a:cubicBezTo>
                <a:cubicBezTo>
                  <a:pt x="1197" y="20"/>
                  <a:pt x="1201" y="22"/>
                  <a:pt x="1202" y="23"/>
                </a:cubicBezTo>
                <a:cubicBezTo>
                  <a:pt x="1203" y="23"/>
                  <a:pt x="1204" y="24"/>
                  <a:pt x="1204" y="25"/>
                </a:cubicBezTo>
                <a:cubicBezTo>
                  <a:pt x="1205" y="26"/>
                  <a:pt x="1205" y="27"/>
                  <a:pt x="1206" y="27"/>
                </a:cubicBezTo>
                <a:cubicBezTo>
                  <a:pt x="1208" y="27"/>
                  <a:pt x="1210" y="26"/>
                  <a:pt x="1212" y="25"/>
                </a:cubicBezTo>
                <a:cubicBezTo>
                  <a:pt x="1214" y="24"/>
                  <a:pt x="1215" y="22"/>
                  <a:pt x="1216" y="21"/>
                </a:cubicBezTo>
                <a:cubicBezTo>
                  <a:pt x="1218" y="19"/>
                  <a:pt x="1221" y="19"/>
                  <a:pt x="1222" y="17"/>
                </a:cubicBezTo>
                <a:cubicBezTo>
                  <a:pt x="1223" y="15"/>
                  <a:pt x="1223" y="13"/>
                  <a:pt x="1221" y="11"/>
                </a:cubicBezTo>
                <a:cubicBezTo>
                  <a:pt x="1221" y="11"/>
                  <a:pt x="1220" y="10"/>
                  <a:pt x="1219" y="10"/>
                </a:cubicBezTo>
                <a:cubicBezTo>
                  <a:pt x="1218" y="9"/>
                  <a:pt x="1217" y="8"/>
                  <a:pt x="1216" y="9"/>
                </a:cubicBezTo>
                <a:cubicBezTo>
                  <a:pt x="1214" y="10"/>
                  <a:pt x="1218" y="12"/>
                  <a:pt x="1218" y="13"/>
                </a:cubicBezTo>
                <a:close/>
                <a:moveTo>
                  <a:pt x="1176" y="13"/>
                </a:moveTo>
                <a:cubicBezTo>
                  <a:pt x="1177" y="14"/>
                  <a:pt x="1177" y="16"/>
                  <a:pt x="1179" y="17"/>
                </a:cubicBezTo>
                <a:cubicBezTo>
                  <a:pt x="1181" y="18"/>
                  <a:pt x="1184" y="16"/>
                  <a:pt x="1186" y="15"/>
                </a:cubicBezTo>
                <a:cubicBezTo>
                  <a:pt x="1187" y="15"/>
                  <a:pt x="1188" y="15"/>
                  <a:pt x="1189" y="15"/>
                </a:cubicBezTo>
                <a:cubicBezTo>
                  <a:pt x="1190" y="15"/>
                  <a:pt x="1191" y="15"/>
                  <a:pt x="1192" y="14"/>
                </a:cubicBezTo>
                <a:cubicBezTo>
                  <a:pt x="1194" y="12"/>
                  <a:pt x="1195" y="15"/>
                  <a:pt x="1197" y="15"/>
                </a:cubicBezTo>
                <a:cubicBezTo>
                  <a:pt x="1199" y="16"/>
                  <a:pt x="1201" y="14"/>
                  <a:pt x="1203" y="14"/>
                </a:cubicBezTo>
                <a:cubicBezTo>
                  <a:pt x="1204" y="14"/>
                  <a:pt x="1205" y="13"/>
                  <a:pt x="1206" y="13"/>
                </a:cubicBezTo>
                <a:cubicBezTo>
                  <a:pt x="1207" y="12"/>
                  <a:pt x="1207" y="11"/>
                  <a:pt x="1207" y="9"/>
                </a:cubicBezTo>
                <a:cubicBezTo>
                  <a:pt x="1208" y="7"/>
                  <a:pt x="1211" y="8"/>
                  <a:pt x="1212" y="6"/>
                </a:cubicBezTo>
                <a:cubicBezTo>
                  <a:pt x="1214" y="6"/>
                  <a:pt x="1213" y="5"/>
                  <a:pt x="1213" y="3"/>
                </a:cubicBezTo>
                <a:cubicBezTo>
                  <a:pt x="1214" y="3"/>
                  <a:pt x="1214" y="3"/>
                  <a:pt x="1214" y="3"/>
                </a:cubicBezTo>
                <a:cubicBezTo>
                  <a:pt x="1208" y="3"/>
                  <a:pt x="1208" y="3"/>
                  <a:pt x="1208" y="3"/>
                </a:cubicBezTo>
                <a:cubicBezTo>
                  <a:pt x="1207" y="3"/>
                  <a:pt x="1207" y="3"/>
                  <a:pt x="1207" y="3"/>
                </a:cubicBezTo>
                <a:cubicBezTo>
                  <a:pt x="1206" y="4"/>
                  <a:pt x="1205" y="5"/>
                  <a:pt x="1204" y="5"/>
                </a:cubicBezTo>
                <a:cubicBezTo>
                  <a:pt x="1203" y="6"/>
                  <a:pt x="1202" y="6"/>
                  <a:pt x="1201" y="6"/>
                </a:cubicBezTo>
                <a:cubicBezTo>
                  <a:pt x="1198" y="6"/>
                  <a:pt x="1196" y="6"/>
                  <a:pt x="1194" y="6"/>
                </a:cubicBezTo>
                <a:cubicBezTo>
                  <a:pt x="1193" y="6"/>
                  <a:pt x="1191" y="6"/>
                  <a:pt x="1190" y="6"/>
                </a:cubicBezTo>
                <a:cubicBezTo>
                  <a:pt x="1188" y="6"/>
                  <a:pt x="1189" y="5"/>
                  <a:pt x="1187" y="4"/>
                </a:cubicBezTo>
                <a:cubicBezTo>
                  <a:pt x="1186" y="4"/>
                  <a:pt x="1185" y="4"/>
                  <a:pt x="1185" y="5"/>
                </a:cubicBezTo>
                <a:cubicBezTo>
                  <a:pt x="1184" y="7"/>
                  <a:pt x="1184" y="7"/>
                  <a:pt x="1183" y="6"/>
                </a:cubicBezTo>
                <a:cubicBezTo>
                  <a:pt x="1182" y="6"/>
                  <a:pt x="1182" y="6"/>
                  <a:pt x="1182" y="6"/>
                </a:cubicBezTo>
                <a:cubicBezTo>
                  <a:pt x="1181" y="6"/>
                  <a:pt x="1180" y="6"/>
                  <a:pt x="1180" y="7"/>
                </a:cubicBezTo>
                <a:cubicBezTo>
                  <a:pt x="1180" y="8"/>
                  <a:pt x="1180" y="9"/>
                  <a:pt x="1178" y="9"/>
                </a:cubicBezTo>
                <a:cubicBezTo>
                  <a:pt x="1177" y="8"/>
                  <a:pt x="1176" y="6"/>
                  <a:pt x="1175" y="5"/>
                </a:cubicBezTo>
                <a:cubicBezTo>
                  <a:pt x="1173" y="5"/>
                  <a:pt x="1173" y="7"/>
                  <a:pt x="1173" y="9"/>
                </a:cubicBezTo>
                <a:cubicBezTo>
                  <a:pt x="1173" y="10"/>
                  <a:pt x="1175" y="12"/>
                  <a:pt x="1176" y="13"/>
                </a:cubicBezTo>
                <a:close/>
                <a:moveTo>
                  <a:pt x="1061" y="65"/>
                </a:moveTo>
                <a:cubicBezTo>
                  <a:pt x="1062" y="65"/>
                  <a:pt x="1062" y="65"/>
                  <a:pt x="1062" y="65"/>
                </a:cubicBezTo>
                <a:cubicBezTo>
                  <a:pt x="1065" y="65"/>
                  <a:pt x="1067" y="65"/>
                  <a:pt x="1070" y="65"/>
                </a:cubicBezTo>
                <a:cubicBezTo>
                  <a:pt x="1072" y="65"/>
                  <a:pt x="1075" y="66"/>
                  <a:pt x="1077" y="66"/>
                </a:cubicBezTo>
                <a:cubicBezTo>
                  <a:pt x="1078" y="65"/>
                  <a:pt x="1079" y="64"/>
                  <a:pt x="1079" y="64"/>
                </a:cubicBezTo>
                <a:cubicBezTo>
                  <a:pt x="1080" y="62"/>
                  <a:pt x="1080" y="63"/>
                  <a:pt x="1080" y="61"/>
                </a:cubicBezTo>
                <a:cubicBezTo>
                  <a:pt x="1080" y="58"/>
                  <a:pt x="1082" y="60"/>
                  <a:pt x="1084" y="58"/>
                </a:cubicBezTo>
                <a:cubicBezTo>
                  <a:pt x="1085" y="58"/>
                  <a:pt x="1085" y="56"/>
                  <a:pt x="1085" y="56"/>
                </a:cubicBezTo>
                <a:cubicBezTo>
                  <a:pt x="1086" y="55"/>
                  <a:pt x="1088" y="55"/>
                  <a:pt x="1088" y="54"/>
                </a:cubicBezTo>
                <a:cubicBezTo>
                  <a:pt x="1088" y="53"/>
                  <a:pt x="1085" y="52"/>
                  <a:pt x="1084" y="52"/>
                </a:cubicBezTo>
                <a:cubicBezTo>
                  <a:pt x="1083" y="51"/>
                  <a:pt x="1083" y="51"/>
                  <a:pt x="1081" y="50"/>
                </a:cubicBezTo>
                <a:cubicBezTo>
                  <a:pt x="1080" y="50"/>
                  <a:pt x="1079" y="49"/>
                  <a:pt x="1081" y="49"/>
                </a:cubicBezTo>
                <a:cubicBezTo>
                  <a:pt x="1082" y="48"/>
                  <a:pt x="1082" y="49"/>
                  <a:pt x="1083" y="50"/>
                </a:cubicBezTo>
                <a:cubicBezTo>
                  <a:pt x="1084" y="50"/>
                  <a:pt x="1085" y="50"/>
                  <a:pt x="1086" y="51"/>
                </a:cubicBezTo>
                <a:cubicBezTo>
                  <a:pt x="1087" y="52"/>
                  <a:pt x="1087" y="52"/>
                  <a:pt x="1088" y="52"/>
                </a:cubicBezTo>
                <a:cubicBezTo>
                  <a:pt x="1089" y="52"/>
                  <a:pt x="1090" y="52"/>
                  <a:pt x="1091" y="52"/>
                </a:cubicBezTo>
                <a:cubicBezTo>
                  <a:pt x="1093" y="51"/>
                  <a:pt x="1095" y="52"/>
                  <a:pt x="1097" y="52"/>
                </a:cubicBezTo>
                <a:cubicBezTo>
                  <a:pt x="1099" y="51"/>
                  <a:pt x="1099" y="49"/>
                  <a:pt x="1101" y="48"/>
                </a:cubicBezTo>
                <a:cubicBezTo>
                  <a:pt x="1102" y="46"/>
                  <a:pt x="1104" y="45"/>
                  <a:pt x="1105" y="43"/>
                </a:cubicBezTo>
                <a:cubicBezTo>
                  <a:pt x="1105" y="41"/>
                  <a:pt x="1103" y="40"/>
                  <a:pt x="1101" y="39"/>
                </a:cubicBezTo>
                <a:cubicBezTo>
                  <a:pt x="1099" y="39"/>
                  <a:pt x="1097" y="38"/>
                  <a:pt x="1095" y="38"/>
                </a:cubicBezTo>
                <a:cubicBezTo>
                  <a:pt x="1093" y="38"/>
                  <a:pt x="1091" y="36"/>
                  <a:pt x="1089" y="37"/>
                </a:cubicBezTo>
                <a:cubicBezTo>
                  <a:pt x="1088" y="38"/>
                  <a:pt x="1088" y="39"/>
                  <a:pt x="1088" y="40"/>
                </a:cubicBezTo>
                <a:cubicBezTo>
                  <a:pt x="1087" y="41"/>
                  <a:pt x="1085" y="40"/>
                  <a:pt x="1084" y="40"/>
                </a:cubicBezTo>
                <a:cubicBezTo>
                  <a:pt x="1083" y="40"/>
                  <a:pt x="1083" y="42"/>
                  <a:pt x="1082" y="42"/>
                </a:cubicBezTo>
                <a:cubicBezTo>
                  <a:pt x="1081" y="42"/>
                  <a:pt x="1081" y="41"/>
                  <a:pt x="1081" y="42"/>
                </a:cubicBezTo>
                <a:cubicBezTo>
                  <a:pt x="1080" y="42"/>
                  <a:pt x="1080" y="42"/>
                  <a:pt x="1079" y="43"/>
                </a:cubicBezTo>
                <a:cubicBezTo>
                  <a:pt x="1078" y="45"/>
                  <a:pt x="1080" y="47"/>
                  <a:pt x="1078" y="49"/>
                </a:cubicBezTo>
                <a:cubicBezTo>
                  <a:pt x="1077" y="49"/>
                  <a:pt x="1077" y="48"/>
                  <a:pt x="1076" y="49"/>
                </a:cubicBezTo>
                <a:cubicBezTo>
                  <a:pt x="1076" y="49"/>
                  <a:pt x="1076" y="50"/>
                  <a:pt x="1076" y="51"/>
                </a:cubicBezTo>
                <a:cubicBezTo>
                  <a:pt x="1076" y="52"/>
                  <a:pt x="1076" y="52"/>
                  <a:pt x="1074" y="53"/>
                </a:cubicBezTo>
                <a:cubicBezTo>
                  <a:pt x="1073" y="53"/>
                  <a:pt x="1073" y="52"/>
                  <a:pt x="1073" y="53"/>
                </a:cubicBezTo>
                <a:cubicBezTo>
                  <a:pt x="1072" y="53"/>
                  <a:pt x="1072" y="53"/>
                  <a:pt x="1072" y="54"/>
                </a:cubicBezTo>
                <a:cubicBezTo>
                  <a:pt x="1071" y="55"/>
                  <a:pt x="1070" y="55"/>
                  <a:pt x="1069" y="54"/>
                </a:cubicBezTo>
                <a:cubicBezTo>
                  <a:pt x="1068" y="53"/>
                  <a:pt x="1068" y="52"/>
                  <a:pt x="1067" y="53"/>
                </a:cubicBezTo>
                <a:cubicBezTo>
                  <a:pt x="1066" y="53"/>
                  <a:pt x="1065" y="54"/>
                  <a:pt x="1065" y="55"/>
                </a:cubicBezTo>
                <a:cubicBezTo>
                  <a:pt x="1065" y="56"/>
                  <a:pt x="1065" y="57"/>
                  <a:pt x="1064" y="58"/>
                </a:cubicBezTo>
                <a:cubicBezTo>
                  <a:pt x="1063" y="58"/>
                  <a:pt x="1062" y="56"/>
                  <a:pt x="1062" y="58"/>
                </a:cubicBezTo>
                <a:cubicBezTo>
                  <a:pt x="1061" y="60"/>
                  <a:pt x="1065" y="61"/>
                  <a:pt x="1064" y="62"/>
                </a:cubicBezTo>
                <a:cubicBezTo>
                  <a:pt x="1063" y="63"/>
                  <a:pt x="1061" y="63"/>
                  <a:pt x="1061" y="62"/>
                </a:cubicBezTo>
                <a:cubicBezTo>
                  <a:pt x="1060" y="61"/>
                  <a:pt x="1060" y="61"/>
                  <a:pt x="1058" y="62"/>
                </a:cubicBezTo>
                <a:cubicBezTo>
                  <a:pt x="1058" y="63"/>
                  <a:pt x="1056" y="63"/>
                  <a:pt x="1056" y="64"/>
                </a:cubicBezTo>
                <a:cubicBezTo>
                  <a:pt x="1056" y="65"/>
                  <a:pt x="1059" y="66"/>
                  <a:pt x="1061" y="65"/>
                </a:cubicBezTo>
                <a:close/>
                <a:moveTo>
                  <a:pt x="945" y="138"/>
                </a:moveTo>
                <a:cubicBezTo>
                  <a:pt x="946" y="138"/>
                  <a:pt x="947" y="136"/>
                  <a:pt x="948" y="136"/>
                </a:cubicBezTo>
                <a:cubicBezTo>
                  <a:pt x="950" y="135"/>
                  <a:pt x="952" y="135"/>
                  <a:pt x="954" y="134"/>
                </a:cubicBezTo>
                <a:cubicBezTo>
                  <a:pt x="955" y="134"/>
                  <a:pt x="956" y="133"/>
                  <a:pt x="957" y="133"/>
                </a:cubicBezTo>
                <a:cubicBezTo>
                  <a:pt x="958" y="132"/>
                  <a:pt x="959" y="132"/>
                  <a:pt x="960" y="132"/>
                </a:cubicBezTo>
                <a:cubicBezTo>
                  <a:pt x="962" y="131"/>
                  <a:pt x="963" y="129"/>
                  <a:pt x="965" y="129"/>
                </a:cubicBezTo>
                <a:cubicBezTo>
                  <a:pt x="967" y="128"/>
                  <a:pt x="969" y="127"/>
                  <a:pt x="970" y="126"/>
                </a:cubicBezTo>
                <a:cubicBezTo>
                  <a:pt x="971" y="125"/>
                  <a:pt x="974" y="121"/>
                  <a:pt x="970" y="122"/>
                </a:cubicBezTo>
                <a:cubicBezTo>
                  <a:pt x="969" y="122"/>
                  <a:pt x="969" y="123"/>
                  <a:pt x="968" y="123"/>
                </a:cubicBezTo>
                <a:cubicBezTo>
                  <a:pt x="967" y="124"/>
                  <a:pt x="965" y="124"/>
                  <a:pt x="964" y="123"/>
                </a:cubicBezTo>
                <a:cubicBezTo>
                  <a:pt x="962" y="123"/>
                  <a:pt x="960" y="124"/>
                  <a:pt x="958" y="125"/>
                </a:cubicBezTo>
                <a:cubicBezTo>
                  <a:pt x="957" y="125"/>
                  <a:pt x="956" y="126"/>
                  <a:pt x="955" y="126"/>
                </a:cubicBezTo>
                <a:cubicBezTo>
                  <a:pt x="954" y="126"/>
                  <a:pt x="953" y="126"/>
                  <a:pt x="952" y="126"/>
                </a:cubicBezTo>
                <a:cubicBezTo>
                  <a:pt x="951" y="127"/>
                  <a:pt x="950" y="128"/>
                  <a:pt x="950" y="129"/>
                </a:cubicBezTo>
                <a:cubicBezTo>
                  <a:pt x="949" y="130"/>
                  <a:pt x="949" y="131"/>
                  <a:pt x="948" y="132"/>
                </a:cubicBezTo>
                <a:cubicBezTo>
                  <a:pt x="946" y="132"/>
                  <a:pt x="946" y="133"/>
                  <a:pt x="945" y="135"/>
                </a:cubicBezTo>
                <a:cubicBezTo>
                  <a:pt x="945" y="135"/>
                  <a:pt x="942" y="138"/>
                  <a:pt x="945" y="138"/>
                </a:cubicBezTo>
                <a:close/>
                <a:moveTo>
                  <a:pt x="981" y="113"/>
                </a:moveTo>
                <a:cubicBezTo>
                  <a:pt x="981" y="114"/>
                  <a:pt x="980" y="114"/>
                  <a:pt x="979" y="115"/>
                </a:cubicBezTo>
                <a:cubicBezTo>
                  <a:pt x="978" y="116"/>
                  <a:pt x="977" y="116"/>
                  <a:pt x="977" y="117"/>
                </a:cubicBezTo>
                <a:cubicBezTo>
                  <a:pt x="976" y="118"/>
                  <a:pt x="976" y="120"/>
                  <a:pt x="976" y="121"/>
                </a:cubicBezTo>
                <a:cubicBezTo>
                  <a:pt x="976" y="123"/>
                  <a:pt x="976" y="125"/>
                  <a:pt x="973" y="126"/>
                </a:cubicBezTo>
                <a:cubicBezTo>
                  <a:pt x="972" y="126"/>
                  <a:pt x="969" y="127"/>
                  <a:pt x="969" y="129"/>
                </a:cubicBezTo>
                <a:cubicBezTo>
                  <a:pt x="971" y="129"/>
                  <a:pt x="972" y="129"/>
                  <a:pt x="973" y="129"/>
                </a:cubicBezTo>
                <a:cubicBezTo>
                  <a:pt x="974" y="128"/>
                  <a:pt x="976" y="128"/>
                  <a:pt x="977" y="128"/>
                </a:cubicBezTo>
                <a:cubicBezTo>
                  <a:pt x="980" y="128"/>
                  <a:pt x="982" y="130"/>
                  <a:pt x="985" y="131"/>
                </a:cubicBezTo>
                <a:cubicBezTo>
                  <a:pt x="987" y="131"/>
                  <a:pt x="989" y="130"/>
                  <a:pt x="990" y="128"/>
                </a:cubicBezTo>
                <a:cubicBezTo>
                  <a:pt x="991" y="126"/>
                  <a:pt x="992" y="124"/>
                  <a:pt x="994" y="123"/>
                </a:cubicBezTo>
                <a:cubicBezTo>
                  <a:pt x="996" y="121"/>
                  <a:pt x="997" y="120"/>
                  <a:pt x="999" y="119"/>
                </a:cubicBezTo>
                <a:cubicBezTo>
                  <a:pt x="1001" y="119"/>
                  <a:pt x="1003" y="118"/>
                  <a:pt x="1006" y="118"/>
                </a:cubicBezTo>
                <a:cubicBezTo>
                  <a:pt x="1008" y="118"/>
                  <a:pt x="1011" y="118"/>
                  <a:pt x="1012" y="115"/>
                </a:cubicBezTo>
                <a:cubicBezTo>
                  <a:pt x="1013" y="114"/>
                  <a:pt x="1012" y="111"/>
                  <a:pt x="1013" y="109"/>
                </a:cubicBezTo>
                <a:cubicBezTo>
                  <a:pt x="1014" y="107"/>
                  <a:pt x="1016" y="104"/>
                  <a:pt x="1013" y="103"/>
                </a:cubicBezTo>
                <a:cubicBezTo>
                  <a:pt x="1012" y="102"/>
                  <a:pt x="1011" y="103"/>
                  <a:pt x="1010" y="103"/>
                </a:cubicBezTo>
                <a:cubicBezTo>
                  <a:pt x="1009" y="102"/>
                  <a:pt x="1008" y="102"/>
                  <a:pt x="1007" y="101"/>
                </a:cubicBezTo>
                <a:cubicBezTo>
                  <a:pt x="1006" y="101"/>
                  <a:pt x="1005" y="100"/>
                  <a:pt x="1004" y="101"/>
                </a:cubicBezTo>
                <a:cubicBezTo>
                  <a:pt x="1003" y="101"/>
                  <a:pt x="1003" y="103"/>
                  <a:pt x="1002" y="103"/>
                </a:cubicBezTo>
                <a:cubicBezTo>
                  <a:pt x="1001" y="104"/>
                  <a:pt x="1000" y="104"/>
                  <a:pt x="1000" y="105"/>
                </a:cubicBezTo>
                <a:cubicBezTo>
                  <a:pt x="999" y="106"/>
                  <a:pt x="1000" y="106"/>
                  <a:pt x="1001" y="107"/>
                </a:cubicBezTo>
                <a:cubicBezTo>
                  <a:pt x="1003" y="109"/>
                  <a:pt x="1001" y="111"/>
                  <a:pt x="999" y="112"/>
                </a:cubicBezTo>
                <a:cubicBezTo>
                  <a:pt x="998" y="113"/>
                  <a:pt x="997" y="113"/>
                  <a:pt x="996" y="113"/>
                </a:cubicBezTo>
                <a:cubicBezTo>
                  <a:pt x="995" y="114"/>
                  <a:pt x="994" y="115"/>
                  <a:pt x="994" y="116"/>
                </a:cubicBezTo>
                <a:cubicBezTo>
                  <a:pt x="993" y="117"/>
                  <a:pt x="992" y="119"/>
                  <a:pt x="991" y="118"/>
                </a:cubicBezTo>
                <a:cubicBezTo>
                  <a:pt x="990" y="117"/>
                  <a:pt x="991" y="116"/>
                  <a:pt x="991" y="115"/>
                </a:cubicBezTo>
                <a:cubicBezTo>
                  <a:pt x="991" y="114"/>
                  <a:pt x="992" y="114"/>
                  <a:pt x="993" y="113"/>
                </a:cubicBezTo>
                <a:cubicBezTo>
                  <a:pt x="994" y="112"/>
                  <a:pt x="995" y="112"/>
                  <a:pt x="994" y="111"/>
                </a:cubicBezTo>
                <a:cubicBezTo>
                  <a:pt x="994" y="109"/>
                  <a:pt x="992" y="110"/>
                  <a:pt x="992" y="109"/>
                </a:cubicBezTo>
                <a:cubicBezTo>
                  <a:pt x="991" y="109"/>
                  <a:pt x="992" y="107"/>
                  <a:pt x="992" y="106"/>
                </a:cubicBezTo>
                <a:cubicBezTo>
                  <a:pt x="994" y="105"/>
                  <a:pt x="995" y="101"/>
                  <a:pt x="995" y="99"/>
                </a:cubicBezTo>
                <a:cubicBezTo>
                  <a:pt x="994" y="96"/>
                  <a:pt x="990" y="96"/>
                  <a:pt x="988" y="97"/>
                </a:cubicBezTo>
                <a:cubicBezTo>
                  <a:pt x="986" y="99"/>
                  <a:pt x="987" y="101"/>
                  <a:pt x="986" y="103"/>
                </a:cubicBezTo>
                <a:cubicBezTo>
                  <a:pt x="986" y="104"/>
                  <a:pt x="985" y="104"/>
                  <a:pt x="984" y="105"/>
                </a:cubicBezTo>
                <a:cubicBezTo>
                  <a:pt x="983" y="105"/>
                  <a:pt x="984" y="106"/>
                  <a:pt x="983" y="107"/>
                </a:cubicBezTo>
                <a:cubicBezTo>
                  <a:pt x="982" y="109"/>
                  <a:pt x="978" y="108"/>
                  <a:pt x="980" y="111"/>
                </a:cubicBezTo>
                <a:cubicBezTo>
                  <a:pt x="981" y="112"/>
                  <a:pt x="982" y="111"/>
                  <a:pt x="981" y="113"/>
                </a:cubicBezTo>
                <a:close/>
                <a:moveTo>
                  <a:pt x="951" y="116"/>
                </a:moveTo>
                <a:cubicBezTo>
                  <a:pt x="952" y="116"/>
                  <a:pt x="953" y="116"/>
                  <a:pt x="954" y="116"/>
                </a:cubicBezTo>
                <a:cubicBezTo>
                  <a:pt x="955" y="115"/>
                  <a:pt x="956" y="112"/>
                  <a:pt x="958" y="111"/>
                </a:cubicBezTo>
                <a:cubicBezTo>
                  <a:pt x="959" y="110"/>
                  <a:pt x="962" y="111"/>
                  <a:pt x="964" y="111"/>
                </a:cubicBezTo>
                <a:cubicBezTo>
                  <a:pt x="967" y="111"/>
                  <a:pt x="966" y="113"/>
                  <a:pt x="965" y="115"/>
                </a:cubicBezTo>
                <a:cubicBezTo>
                  <a:pt x="964" y="115"/>
                  <a:pt x="964" y="116"/>
                  <a:pt x="965" y="117"/>
                </a:cubicBezTo>
                <a:cubicBezTo>
                  <a:pt x="966" y="117"/>
                  <a:pt x="967" y="117"/>
                  <a:pt x="968" y="116"/>
                </a:cubicBezTo>
                <a:cubicBezTo>
                  <a:pt x="969" y="116"/>
                  <a:pt x="970" y="116"/>
                  <a:pt x="971" y="116"/>
                </a:cubicBezTo>
                <a:cubicBezTo>
                  <a:pt x="972" y="116"/>
                  <a:pt x="973" y="115"/>
                  <a:pt x="974" y="114"/>
                </a:cubicBezTo>
                <a:cubicBezTo>
                  <a:pt x="974" y="113"/>
                  <a:pt x="976" y="113"/>
                  <a:pt x="977" y="113"/>
                </a:cubicBezTo>
                <a:cubicBezTo>
                  <a:pt x="978" y="112"/>
                  <a:pt x="978" y="111"/>
                  <a:pt x="978" y="110"/>
                </a:cubicBezTo>
                <a:cubicBezTo>
                  <a:pt x="979" y="108"/>
                  <a:pt x="980" y="107"/>
                  <a:pt x="979" y="105"/>
                </a:cubicBezTo>
                <a:cubicBezTo>
                  <a:pt x="978" y="103"/>
                  <a:pt x="975" y="103"/>
                  <a:pt x="974" y="101"/>
                </a:cubicBezTo>
                <a:cubicBezTo>
                  <a:pt x="974" y="100"/>
                  <a:pt x="973" y="100"/>
                  <a:pt x="973" y="99"/>
                </a:cubicBezTo>
                <a:cubicBezTo>
                  <a:pt x="972" y="98"/>
                  <a:pt x="972" y="97"/>
                  <a:pt x="972" y="96"/>
                </a:cubicBezTo>
                <a:cubicBezTo>
                  <a:pt x="971" y="94"/>
                  <a:pt x="968" y="93"/>
                  <a:pt x="967" y="96"/>
                </a:cubicBezTo>
                <a:cubicBezTo>
                  <a:pt x="966" y="98"/>
                  <a:pt x="970" y="99"/>
                  <a:pt x="967" y="101"/>
                </a:cubicBezTo>
                <a:cubicBezTo>
                  <a:pt x="965" y="102"/>
                  <a:pt x="963" y="104"/>
                  <a:pt x="961" y="105"/>
                </a:cubicBezTo>
                <a:cubicBezTo>
                  <a:pt x="960" y="107"/>
                  <a:pt x="957" y="106"/>
                  <a:pt x="956" y="107"/>
                </a:cubicBezTo>
                <a:cubicBezTo>
                  <a:pt x="954" y="109"/>
                  <a:pt x="954" y="110"/>
                  <a:pt x="952" y="110"/>
                </a:cubicBezTo>
                <a:cubicBezTo>
                  <a:pt x="949" y="111"/>
                  <a:pt x="949" y="112"/>
                  <a:pt x="950" y="114"/>
                </a:cubicBezTo>
                <a:cubicBezTo>
                  <a:pt x="950" y="115"/>
                  <a:pt x="950" y="115"/>
                  <a:pt x="951" y="116"/>
                </a:cubicBezTo>
                <a:close/>
                <a:moveTo>
                  <a:pt x="981" y="102"/>
                </a:moveTo>
                <a:cubicBezTo>
                  <a:pt x="982" y="102"/>
                  <a:pt x="983" y="101"/>
                  <a:pt x="983" y="100"/>
                </a:cubicBezTo>
                <a:cubicBezTo>
                  <a:pt x="983" y="99"/>
                  <a:pt x="981" y="98"/>
                  <a:pt x="982" y="96"/>
                </a:cubicBezTo>
                <a:cubicBezTo>
                  <a:pt x="982" y="95"/>
                  <a:pt x="983" y="95"/>
                  <a:pt x="984" y="96"/>
                </a:cubicBezTo>
                <a:cubicBezTo>
                  <a:pt x="984" y="96"/>
                  <a:pt x="984" y="97"/>
                  <a:pt x="985" y="97"/>
                </a:cubicBezTo>
                <a:cubicBezTo>
                  <a:pt x="987" y="98"/>
                  <a:pt x="988" y="95"/>
                  <a:pt x="989" y="95"/>
                </a:cubicBezTo>
                <a:cubicBezTo>
                  <a:pt x="991" y="94"/>
                  <a:pt x="993" y="93"/>
                  <a:pt x="995" y="92"/>
                </a:cubicBezTo>
                <a:cubicBezTo>
                  <a:pt x="997" y="90"/>
                  <a:pt x="998" y="88"/>
                  <a:pt x="999" y="87"/>
                </a:cubicBezTo>
                <a:cubicBezTo>
                  <a:pt x="1000" y="86"/>
                  <a:pt x="1003" y="83"/>
                  <a:pt x="1002" y="82"/>
                </a:cubicBezTo>
                <a:cubicBezTo>
                  <a:pt x="1001" y="81"/>
                  <a:pt x="998" y="83"/>
                  <a:pt x="997" y="84"/>
                </a:cubicBezTo>
                <a:cubicBezTo>
                  <a:pt x="995" y="84"/>
                  <a:pt x="993" y="84"/>
                  <a:pt x="991" y="86"/>
                </a:cubicBezTo>
                <a:cubicBezTo>
                  <a:pt x="989" y="87"/>
                  <a:pt x="987" y="89"/>
                  <a:pt x="985" y="90"/>
                </a:cubicBezTo>
                <a:cubicBezTo>
                  <a:pt x="982" y="93"/>
                  <a:pt x="980" y="95"/>
                  <a:pt x="981" y="100"/>
                </a:cubicBezTo>
                <a:cubicBezTo>
                  <a:pt x="981" y="100"/>
                  <a:pt x="980" y="101"/>
                  <a:pt x="981" y="102"/>
                </a:cubicBezTo>
                <a:close/>
                <a:moveTo>
                  <a:pt x="930" y="142"/>
                </a:moveTo>
                <a:cubicBezTo>
                  <a:pt x="932" y="142"/>
                  <a:pt x="933" y="141"/>
                  <a:pt x="935" y="139"/>
                </a:cubicBezTo>
                <a:cubicBezTo>
                  <a:pt x="936" y="137"/>
                  <a:pt x="939" y="137"/>
                  <a:pt x="941" y="135"/>
                </a:cubicBezTo>
                <a:cubicBezTo>
                  <a:pt x="943" y="133"/>
                  <a:pt x="940" y="133"/>
                  <a:pt x="939" y="131"/>
                </a:cubicBezTo>
                <a:cubicBezTo>
                  <a:pt x="938" y="131"/>
                  <a:pt x="938" y="130"/>
                  <a:pt x="937" y="129"/>
                </a:cubicBezTo>
                <a:cubicBezTo>
                  <a:pt x="937" y="129"/>
                  <a:pt x="935" y="129"/>
                  <a:pt x="934" y="129"/>
                </a:cubicBezTo>
                <a:cubicBezTo>
                  <a:pt x="933" y="129"/>
                  <a:pt x="933" y="130"/>
                  <a:pt x="932" y="131"/>
                </a:cubicBezTo>
                <a:cubicBezTo>
                  <a:pt x="932" y="132"/>
                  <a:pt x="931" y="132"/>
                  <a:pt x="930" y="132"/>
                </a:cubicBezTo>
                <a:cubicBezTo>
                  <a:pt x="927" y="133"/>
                  <a:pt x="920" y="137"/>
                  <a:pt x="924" y="141"/>
                </a:cubicBezTo>
                <a:cubicBezTo>
                  <a:pt x="925" y="142"/>
                  <a:pt x="928" y="142"/>
                  <a:pt x="930" y="142"/>
                </a:cubicBezTo>
                <a:close/>
                <a:moveTo>
                  <a:pt x="1105" y="34"/>
                </a:moveTo>
                <a:cubicBezTo>
                  <a:pt x="1107" y="36"/>
                  <a:pt x="1106" y="39"/>
                  <a:pt x="1108" y="40"/>
                </a:cubicBezTo>
                <a:cubicBezTo>
                  <a:pt x="1110" y="41"/>
                  <a:pt x="1112" y="39"/>
                  <a:pt x="1114" y="39"/>
                </a:cubicBezTo>
                <a:cubicBezTo>
                  <a:pt x="1116" y="39"/>
                  <a:pt x="1120" y="37"/>
                  <a:pt x="1117" y="35"/>
                </a:cubicBezTo>
                <a:cubicBezTo>
                  <a:pt x="1116" y="35"/>
                  <a:pt x="1115" y="35"/>
                  <a:pt x="1114" y="35"/>
                </a:cubicBezTo>
                <a:cubicBezTo>
                  <a:pt x="1114" y="34"/>
                  <a:pt x="1114" y="34"/>
                  <a:pt x="1113" y="33"/>
                </a:cubicBezTo>
                <a:cubicBezTo>
                  <a:pt x="1112" y="32"/>
                  <a:pt x="1111" y="32"/>
                  <a:pt x="1110" y="31"/>
                </a:cubicBezTo>
                <a:cubicBezTo>
                  <a:pt x="1108" y="31"/>
                  <a:pt x="1107" y="30"/>
                  <a:pt x="1105" y="29"/>
                </a:cubicBezTo>
                <a:cubicBezTo>
                  <a:pt x="1104" y="28"/>
                  <a:pt x="1101" y="27"/>
                  <a:pt x="1101" y="29"/>
                </a:cubicBezTo>
                <a:cubicBezTo>
                  <a:pt x="1101" y="32"/>
                  <a:pt x="1104" y="33"/>
                  <a:pt x="1105" y="34"/>
                </a:cubicBezTo>
                <a:close/>
                <a:moveTo>
                  <a:pt x="906" y="155"/>
                </a:moveTo>
                <a:cubicBezTo>
                  <a:pt x="908" y="153"/>
                  <a:pt x="909" y="151"/>
                  <a:pt x="911" y="150"/>
                </a:cubicBezTo>
                <a:cubicBezTo>
                  <a:pt x="912" y="149"/>
                  <a:pt x="913" y="148"/>
                  <a:pt x="912" y="147"/>
                </a:cubicBezTo>
                <a:cubicBezTo>
                  <a:pt x="912" y="146"/>
                  <a:pt x="911" y="147"/>
                  <a:pt x="910" y="145"/>
                </a:cubicBezTo>
                <a:cubicBezTo>
                  <a:pt x="910" y="144"/>
                  <a:pt x="911" y="144"/>
                  <a:pt x="912" y="143"/>
                </a:cubicBezTo>
                <a:cubicBezTo>
                  <a:pt x="912" y="142"/>
                  <a:pt x="913" y="140"/>
                  <a:pt x="912" y="140"/>
                </a:cubicBezTo>
                <a:cubicBezTo>
                  <a:pt x="909" y="139"/>
                  <a:pt x="904" y="151"/>
                  <a:pt x="903" y="152"/>
                </a:cubicBezTo>
                <a:cubicBezTo>
                  <a:pt x="903" y="153"/>
                  <a:pt x="903" y="155"/>
                  <a:pt x="903" y="155"/>
                </a:cubicBezTo>
                <a:cubicBezTo>
                  <a:pt x="904" y="156"/>
                  <a:pt x="905" y="155"/>
                  <a:pt x="906" y="155"/>
                </a:cubicBezTo>
                <a:close/>
                <a:moveTo>
                  <a:pt x="1126" y="37"/>
                </a:moveTo>
                <a:cubicBezTo>
                  <a:pt x="1127" y="37"/>
                  <a:pt x="1127" y="38"/>
                  <a:pt x="1127" y="38"/>
                </a:cubicBezTo>
                <a:cubicBezTo>
                  <a:pt x="1128" y="39"/>
                  <a:pt x="1128" y="38"/>
                  <a:pt x="1130" y="38"/>
                </a:cubicBezTo>
                <a:cubicBezTo>
                  <a:pt x="1131" y="38"/>
                  <a:pt x="1131" y="39"/>
                  <a:pt x="1132" y="39"/>
                </a:cubicBezTo>
                <a:cubicBezTo>
                  <a:pt x="1133" y="40"/>
                  <a:pt x="1134" y="41"/>
                  <a:pt x="1135" y="40"/>
                </a:cubicBezTo>
                <a:cubicBezTo>
                  <a:pt x="1136" y="40"/>
                  <a:pt x="1136" y="39"/>
                  <a:pt x="1137" y="38"/>
                </a:cubicBezTo>
                <a:cubicBezTo>
                  <a:pt x="1137" y="36"/>
                  <a:pt x="1140" y="35"/>
                  <a:pt x="1139" y="32"/>
                </a:cubicBezTo>
                <a:cubicBezTo>
                  <a:pt x="1138" y="31"/>
                  <a:pt x="1137" y="31"/>
                  <a:pt x="1136" y="31"/>
                </a:cubicBezTo>
                <a:cubicBezTo>
                  <a:pt x="1135" y="31"/>
                  <a:pt x="1134" y="32"/>
                  <a:pt x="1133" y="33"/>
                </a:cubicBezTo>
                <a:cubicBezTo>
                  <a:pt x="1133" y="33"/>
                  <a:pt x="1131" y="33"/>
                  <a:pt x="1130" y="33"/>
                </a:cubicBezTo>
                <a:cubicBezTo>
                  <a:pt x="1130" y="34"/>
                  <a:pt x="1129" y="34"/>
                  <a:pt x="1128" y="34"/>
                </a:cubicBezTo>
                <a:cubicBezTo>
                  <a:pt x="1127" y="34"/>
                  <a:pt x="1127" y="34"/>
                  <a:pt x="1127" y="34"/>
                </a:cubicBezTo>
                <a:cubicBezTo>
                  <a:pt x="1126" y="34"/>
                  <a:pt x="1125" y="34"/>
                  <a:pt x="1125" y="35"/>
                </a:cubicBezTo>
                <a:cubicBezTo>
                  <a:pt x="1125" y="36"/>
                  <a:pt x="1126" y="36"/>
                  <a:pt x="1126" y="37"/>
                </a:cubicBezTo>
                <a:close/>
                <a:moveTo>
                  <a:pt x="2257" y="26"/>
                </a:moveTo>
                <a:cubicBezTo>
                  <a:pt x="2258" y="26"/>
                  <a:pt x="2259" y="27"/>
                  <a:pt x="2260" y="27"/>
                </a:cubicBezTo>
                <a:cubicBezTo>
                  <a:pt x="2260" y="28"/>
                  <a:pt x="2262" y="27"/>
                  <a:pt x="2262" y="29"/>
                </a:cubicBezTo>
                <a:cubicBezTo>
                  <a:pt x="2262" y="30"/>
                  <a:pt x="2258" y="28"/>
                  <a:pt x="2256" y="30"/>
                </a:cubicBezTo>
                <a:cubicBezTo>
                  <a:pt x="2255" y="31"/>
                  <a:pt x="2257" y="35"/>
                  <a:pt x="2257" y="36"/>
                </a:cubicBezTo>
                <a:cubicBezTo>
                  <a:pt x="2257" y="39"/>
                  <a:pt x="2258" y="39"/>
                  <a:pt x="2260" y="41"/>
                </a:cubicBezTo>
                <a:cubicBezTo>
                  <a:pt x="2261" y="42"/>
                  <a:pt x="2262" y="42"/>
                  <a:pt x="2262" y="43"/>
                </a:cubicBezTo>
                <a:cubicBezTo>
                  <a:pt x="2263" y="45"/>
                  <a:pt x="2265" y="46"/>
                  <a:pt x="2266" y="47"/>
                </a:cubicBezTo>
                <a:cubicBezTo>
                  <a:pt x="2267" y="47"/>
                  <a:pt x="2268" y="47"/>
                  <a:pt x="2269" y="48"/>
                </a:cubicBezTo>
                <a:cubicBezTo>
                  <a:pt x="2270" y="48"/>
                  <a:pt x="2271" y="51"/>
                  <a:pt x="2273" y="50"/>
                </a:cubicBezTo>
                <a:cubicBezTo>
                  <a:pt x="2273" y="48"/>
                  <a:pt x="2272" y="48"/>
                  <a:pt x="2271" y="47"/>
                </a:cubicBezTo>
                <a:cubicBezTo>
                  <a:pt x="2269" y="45"/>
                  <a:pt x="2270" y="45"/>
                  <a:pt x="2272" y="46"/>
                </a:cubicBezTo>
                <a:cubicBezTo>
                  <a:pt x="2273" y="46"/>
                  <a:pt x="2274" y="46"/>
                  <a:pt x="2275" y="47"/>
                </a:cubicBezTo>
                <a:cubicBezTo>
                  <a:pt x="2276" y="47"/>
                  <a:pt x="2276" y="48"/>
                  <a:pt x="2277" y="49"/>
                </a:cubicBezTo>
                <a:cubicBezTo>
                  <a:pt x="2279" y="50"/>
                  <a:pt x="2282" y="49"/>
                  <a:pt x="2284" y="50"/>
                </a:cubicBezTo>
                <a:cubicBezTo>
                  <a:pt x="2285" y="50"/>
                  <a:pt x="2285" y="52"/>
                  <a:pt x="2286" y="52"/>
                </a:cubicBezTo>
                <a:cubicBezTo>
                  <a:pt x="2287" y="53"/>
                  <a:pt x="2288" y="53"/>
                  <a:pt x="2289" y="54"/>
                </a:cubicBezTo>
                <a:cubicBezTo>
                  <a:pt x="2289" y="55"/>
                  <a:pt x="2288" y="56"/>
                  <a:pt x="2288" y="57"/>
                </a:cubicBezTo>
                <a:cubicBezTo>
                  <a:pt x="2289" y="60"/>
                  <a:pt x="2292" y="58"/>
                  <a:pt x="2294" y="58"/>
                </a:cubicBezTo>
                <a:cubicBezTo>
                  <a:pt x="2295" y="58"/>
                  <a:pt x="2295" y="59"/>
                  <a:pt x="2296" y="60"/>
                </a:cubicBezTo>
                <a:cubicBezTo>
                  <a:pt x="2298" y="61"/>
                  <a:pt x="2300" y="58"/>
                  <a:pt x="2301" y="58"/>
                </a:cubicBezTo>
                <a:cubicBezTo>
                  <a:pt x="2305" y="58"/>
                  <a:pt x="2310" y="61"/>
                  <a:pt x="2314" y="58"/>
                </a:cubicBezTo>
                <a:cubicBezTo>
                  <a:pt x="2315" y="56"/>
                  <a:pt x="2315" y="54"/>
                  <a:pt x="2314" y="52"/>
                </a:cubicBezTo>
                <a:cubicBezTo>
                  <a:pt x="2313" y="50"/>
                  <a:pt x="2314" y="48"/>
                  <a:pt x="2313" y="46"/>
                </a:cubicBezTo>
                <a:cubicBezTo>
                  <a:pt x="2312" y="45"/>
                  <a:pt x="2311" y="43"/>
                  <a:pt x="2309" y="42"/>
                </a:cubicBezTo>
                <a:cubicBezTo>
                  <a:pt x="2308" y="41"/>
                  <a:pt x="2305" y="42"/>
                  <a:pt x="2304" y="41"/>
                </a:cubicBezTo>
                <a:cubicBezTo>
                  <a:pt x="2303" y="40"/>
                  <a:pt x="2302" y="38"/>
                  <a:pt x="2301" y="37"/>
                </a:cubicBezTo>
                <a:cubicBezTo>
                  <a:pt x="2300" y="36"/>
                  <a:pt x="2298" y="36"/>
                  <a:pt x="2297" y="35"/>
                </a:cubicBezTo>
                <a:cubicBezTo>
                  <a:pt x="2296" y="34"/>
                  <a:pt x="2294" y="33"/>
                  <a:pt x="2292" y="32"/>
                </a:cubicBezTo>
                <a:cubicBezTo>
                  <a:pt x="2292" y="32"/>
                  <a:pt x="2292" y="32"/>
                  <a:pt x="2291" y="32"/>
                </a:cubicBezTo>
                <a:cubicBezTo>
                  <a:pt x="2289" y="29"/>
                  <a:pt x="2286" y="27"/>
                  <a:pt x="2284" y="24"/>
                </a:cubicBezTo>
                <a:cubicBezTo>
                  <a:pt x="2283" y="23"/>
                  <a:pt x="2282" y="23"/>
                  <a:pt x="2281" y="23"/>
                </a:cubicBezTo>
                <a:cubicBezTo>
                  <a:pt x="2280" y="23"/>
                  <a:pt x="2280" y="22"/>
                  <a:pt x="2279" y="21"/>
                </a:cubicBezTo>
                <a:cubicBezTo>
                  <a:pt x="2276" y="19"/>
                  <a:pt x="2272" y="16"/>
                  <a:pt x="2268" y="17"/>
                </a:cubicBezTo>
                <a:cubicBezTo>
                  <a:pt x="2268" y="18"/>
                  <a:pt x="2267" y="19"/>
                  <a:pt x="2266" y="19"/>
                </a:cubicBezTo>
                <a:cubicBezTo>
                  <a:pt x="2265" y="20"/>
                  <a:pt x="2264" y="19"/>
                  <a:pt x="2263" y="20"/>
                </a:cubicBezTo>
                <a:cubicBezTo>
                  <a:pt x="2261" y="20"/>
                  <a:pt x="2262" y="23"/>
                  <a:pt x="2259" y="23"/>
                </a:cubicBezTo>
                <a:cubicBezTo>
                  <a:pt x="2258" y="24"/>
                  <a:pt x="2257" y="23"/>
                  <a:pt x="2256" y="24"/>
                </a:cubicBezTo>
                <a:cubicBezTo>
                  <a:pt x="2255" y="25"/>
                  <a:pt x="2257" y="25"/>
                  <a:pt x="2257" y="26"/>
                </a:cubicBezTo>
                <a:close/>
                <a:moveTo>
                  <a:pt x="1953" y="100"/>
                </a:moveTo>
                <a:cubicBezTo>
                  <a:pt x="1954" y="101"/>
                  <a:pt x="1955" y="103"/>
                  <a:pt x="1957" y="104"/>
                </a:cubicBezTo>
                <a:cubicBezTo>
                  <a:pt x="1958" y="105"/>
                  <a:pt x="1960" y="105"/>
                  <a:pt x="1962" y="106"/>
                </a:cubicBezTo>
                <a:cubicBezTo>
                  <a:pt x="1963" y="107"/>
                  <a:pt x="1964" y="108"/>
                  <a:pt x="1966" y="109"/>
                </a:cubicBezTo>
                <a:cubicBezTo>
                  <a:pt x="1968" y="110"/>
                  <a:pt x="1970" y="110"/>
                  <a:pt x="1972" y="108"/>
                </a:cubicBezTo>
                <a:cubicBezTo>
                  <a:pt x="1974" y="107"/>
                  <a:pt x="1977" y="107"/>
                  <a:pt x="1979" y="107"/>
                </a:cubicBezTo>
                <a:cubicBezTo>
                  <a:pt x="1982" y="107"/>
                  <a:pt x="1984" y="106"/>
                  <a:pt x="1986" y="105"/>
                </a:cubicBezTo>
                <a:cubicBezTo>
                  <a:pt x="1989" y="103"/>
                  <a:pt x="1991" y="102"/>
                  <a:pt x="1994" y="101"/>
                </a:cubicBezTo>
                <a:cubicBezTo>
                  <a:pt x="1996" y="101"/>
                  <a:pt x="1997" y="100"/>
                  <a:pt x="1998" y="98"/>
                </a:cubicBezTo>
                <a:cubicBezTo>
                  <a:pt x="2000" y="97"/>
                  <a:pt x="2001" y="95"/>
                  <a:pt x="2002" y="94"/>
                </a:cubicBezTo>
                <a:cubicBezTo>
                  <a:pt x="2003" y="92"/>
                  <a:pt x="2005" y="91"/>
                  <a:pt x="2006" y="90"/>
                </a:cubicBezTo>
                <a:cubicBezTo>
                  <a:pt x="2007" y="89"/>
                  <a:pt x="2006" y="89"/>
                  <a:pt x="2007" y="87"/>
                </a:cubicBezTo>
                <a:cubicBezTo>
                  <a:pt x="2007" y="86"/>
                  <a:pt x="2009" y="86"/>
                  <a:pt x="2010" y="86"/>
                </a:cubicBezTo>
                <a:cubicBezTo>
                  <a:pt x="2011" y="87"/>
                  <a:pt x="2010" y="88"/>
                  <a:pt x="2010" y="89"/>
                </a:cubicBezTo>
                <a:cubicBezTo>
                  <a:pt x="2009" y="90"/>
                  <a:pt x="2009" y="91"/>
                  <a:pt x="2008" y="92"/>
                </a:cubicBezTo>
                <a:cubicBezTo>
                  <a:pt x="2008" y="93"/>
                  <a:pt x="2007" y="93"/>
                  <a:pt x="2006" y="94"/>
                </a:cubicBezTo>
                <a:cubicBezTo>
                  <a:pt x="2006" y="95"/>
                  <a:pt x="2006" y="97"/>
                  <a:pt x="2007" y="97"/>
                </a:cubicBezTo>
                <a:cubicBezTo>
                  <a:pt x="2008" y="96"/>
                  <a:pt x="2009" y="95"/>
                  <a:pt x="2009" y="94"/>
                </a:cubicBezTo>
                <a:cubicBezTo>
                  <a:pt x="2010" y="93"/>
                  <a:pt x="2011" y="93"/>
                  <a:pt x="2012" y="92"/>
                </a:cubicBezTo>
                <a:cubicBezTo>
                  <a:pt x="2013" y="91"/>
                  <a:pt x="2013" y="88"/>
                  <a:pt x="2012" y="87"/>
                </a:cubicBezTo>
                <a:cubicBezTo>
                  <a:pt x="2011" y="85"/>
                  <a:pt x="2010" y="84"/>
                  <a:pt x="2008" y="83"/>
                </a:cubicBezTo>
                <a:cubicBezTo>
                  <a:pt x="2006" y="81"/>
                  <a:pt x="2004" y="80"/>
                  <a:pt x="2003" y="79"/>
                </a:cubicBezTo>
                <a:cubicBezTo>
                  <a:pt x="2000" y="78"/>
                  <a:pt x="1998" y="76"/>
                  <a:pt x="1996" y="75"/>
                </a:cubicBezTo>
                <a:cubicBezTo>
                  <a:pt x="1994" y="74"/>
                  <a:pt x="1991" y="73"/>
                  <a:pt x="1989" y="72"/>
                </a:cubicBezTo>
                <a:cubicBezTo>
                  <a:pt x="1987" y="71"/>
                  <a:pt x="1986" y="71"/>
                  <a:pt x="1984" y="70"/>
                </a:cubicBezTo>
                <a:cubicBezTo>
                  <a:pt x="1983" y="70"/>
                  <a:pt x="1982" y="69"/>
                  <a:pt x="1980" y="69"/>
                </a:cubicBezTo>
                <a:cubicBezTo>
                  <a:pt x="1978" y="68"/>
                  <a:pt x="1975" y="69"/>
                  <a:pt x="1972" y="69"/>
                </a:cubicBezTo>
                <a:cubicBezTo>
                  <a:pt x="1970" y="69"/>
                  <a:pt x="1968" y="70"/>
                  <a:pt x="1966" y="71"/>
                </a:cubicBezTo>
                <a:cubicBezTo>
                  <a:pt x="1964" y="72"/>
                  <a:pt x="1961" y="73"/>
                  <a:pt x="1960" y="75"/>
                </a:cubicBezTo>
                <a:cubicBezTo>
                  <a:pt x="1958" y="77"/>
                  <a:pt x="1956" y="79"/>
                  <a:pt x="1955" y="81"/>
                </a:cubicBezTo>
                <a:cubicBezTo>
                  <a:pt x="1955" y="82"/>
                  <a:pt x="1954" y="84"/>
                  <a:pt x="1954" y="85"/>
                </a:cubicBezTo>
                <a:cubicBezTo>
                  <a:pt x="1954" y="86"/>
                  <a:pt x="1953" y="87"/>
                  <a:pt x="1952" y="88"/>
                </a:cubicBezTo>
                <a:cubicBezTo>
                  <a:pt x="1951" y="90"/>
                  <a:pt x="1950" y="93"/>
                  <a:pt x="1951" y="95"/>
                </a:cubicBezTo>
                <a:cubicBezTo>
                  <a:pt x="1951" y="97"/>
                  <a:pt x="1952" y="99"/>
                  <a:pt x="1953" y="100"/>
                </a:cubicBezTo>
                <a:close/>
                <a:moveTo>
                  <a:pt x="2144" y="5"/>
                </a:moveTo>
                <a:cubicBezTo>
                  <a:pt x="2145" y="6"/>
                  <a:pt x="2146" y="6"/>
                  <a:pt x="2147" y="6"/>
                </a:cubicBezTo>
                <a:cubicBezTo>
                  <a:pt x="2148" y="7"/>
                  <a:pt x="2151" y="7"/>
                  <a:pt x="2152" y="9"/>
                </a:cubicBezTo>
                <a:cubicBezTo>
                  <a:pt x="2153" y="10"/>
                  <a:pt x="2153" y="11"/>
                  <a:pt x="2154" y="11"/>
                </a:cubicBezTo>
                <a:cubicBezTo>
                  <a:pt x="2155" y="12"/>
                  <a:pt x="2156" y="12"/>
                  <a:pt x="2157" y="11"/>
                </a:cubicBezTo>
                <a:cubicBezTo>
                  <a:pt x="2159" y="10"/>
                  <a:pt x="2158" y="8"/>
                  <a:pt x="2159" y="6"/>
                </a:cubicBezTo>
                <a:cubicBezTo>
                  <a:pt x="2161" y="3"/>
                  <a:pt x="2163" y="4"/>
                  <a:pt x="2165" y="4"/>
                </a:cubicBezTo>
                <a:cubicBezTo>
                  <a:pt x="2167" y="5"/>
                  <a:pt x="2170" y="4"/>
                  <a:pt x="2172" y="6"/>
                </a:cubicBezTo>
                <a:cubicBezTo>
                  <a:pt x="2173" y="6"/>
                  <a:pt x="2174" y="7"/>
                  <a:pt x="2173" y="8"/>
                </a:cubicBezTo>
                <a:cubicBezTo>
                  <a:pt x="2173" y="8"/>
                  <a:pt x="2172" y="8"/>
                  <a:pt x="2172" y="9"/>
                </a:cubicBezTo>
                <a:cubicBezTo>
                  <a:pt x="2172" y="9"/>
                  <a:pt x="2172" y="10"/>
                  <a:pt x="2173" y="10"/>
                </a:cubicBezTo>
                <a:cubicBezTo>
                  <a:pt x="2174" y="11"/>
                  <a:pt x="2177" y="9"/>
                  <a:pt x="2179" y="11"/>
                </a:cubicBezTo>
                <a:cubicBezTo>
                  <a:pt x="2180" y="11"/>
                  <a:pt x="2180" y="12"/>
                  <a:pt x="2181" y="12"/>
                </a:cubicBezTo>
                <a:cubicBezTo>
                  <a:pt x="2182" y="12"/>
                  <a:pt x="2182" y="11"/>
                  <a:pt x="2182" y="10"/>
                </a:cubicBezTo>
                <a:cubicBezTo>
                  <a:pt x="2181" y="9"/>
                  <a:pt x="2180" y="9"/>
                  <a:pt x="2179" y="9"/>
                </a:cubicBezTo>
                <a:cubicBezTo>
                  <a:pt x="2178" y="8"/>
                  <a:pt x="2178" y="7"/>
                  <a:pt x="2179" y="7"/>
                </a:cubicBezTo>
                <a:cubicBezTo>
                  <a:pt x="2182" y="6"/>
                  <a:pt x="2182" y="9"/>
                  <a:pt x="2184" y="10"/>
                </a:cubicBezTo>
                <a:cubicBezTo>
                  <a:pt x="2187" y="11"/>
                  <a:pt x="2187" y="12"/>
                  <a:pt x="2190" y="11"/>
                </a:cubicBezTo>
                <a:cubicBezTo>
                  <a:pt x="2191" y="10"/>
                  <a:pt x="2192" y="10"/>
                  <a:pt x="2193" y="10"/>
                </a:cubicBezTo>
                <a:cubicBezTo>
                  <a:pt x="2194" y="11"/>
                  <a:pt x="2195" y="12"/>
                  <a:pt x="2196" y="12"/>
                </a:cubicBezTo>
                <a:cubicBezTo>
                  <a:pt x="2199" y="13"/>
                  <a:pt x="2195" y="8"/>
                  <a:pt x="2194" y="8"/>
                </a:cubicBezTo>
                <a:cubicBezTo>
                  <a:pt x="2193" y="7"/>
                  <a:pt x="2193" y="6"/>
                  <a:pt x="2191" y="6"/>
                </a:cubicBezTo>
                <a:cubicBezTo>
                  <a:pt x="2191" y="5"/>
                  <a:pt x="2189" y="6"/>
                  <a:pt x="2188" y="5"/>
                </a:cubicBezTo>
                <a:cubicBezTo>
                  <a:pt x="2192" y="3"/>
                  <a:pt x="2194" y="6"/>
                  <a:pt x="2197" y="7"/>
                </a:cubicBezTo>
                <a:cubicBezTo>
                  <a:pt x="2199" y="8"/>
                  <a:pt x="2203" y="6"/>
                  <a:pt x="2205" y="9"/>
                </a:cubicBezTo>
                <a:cubicBezTo>
                  <a:pt x="2206" y="10"/>
                  <a:pt x="2207" y="10"/>
                  <a:pt x="2207" y="10"/>
                </a:cubicBezTo>
                <a:cubicBezTo>
                  <a:pt x="2208" y="10"/>
                  <a:pt x="2209" y="10"/>
                  <a:pt x="2210" y="10"/>
                </a:cubicBezTo>
                <a:cubicBezTo>
                  <a:pt x="2212" y="11"/>
                  <a:pt x="2213" y="12"/>
                  <a:pt x="2215" y="12"/>
                </a:cubicBezTo>
                <a:cubicBezTo>
                  <a:pt x="2216" y="12"/>
                  <a:pt x="2220" y="14"/>
                  <a:pt x="2218" y="11"/>
                </a:cubicBezTo>
                <a:cubicBezTo>
                  <a:pt x="2217" y="10"/>
                  <a:pt x="2216" y="9"/>
                  <a:pt x="2214" y="9"/>
                </a:cubicBezTo>
                <a:cubicBezTo>
                  <a:pt x="2212" y="9"/>
                  <a:pt x="2208" y="9"/>
                  <a:pt x="2207" y="8"/>
                </a:cubicBezTo>
                <a:cubicBezTo>
                  <a:pt x="2206" y="6"/>
                  <a:pt x="2208" y="7"/>
                  <a:pt x="2209" y="7"/>
                </a:cubicBezTo>
                <a:cubicBezTo>
                  <a:pt x="2210" y="8"/>
                  <a:pt x="2210" y="8"/>
                  <a:pt x="2212" y="8"/>
                </a:cubicBezTo>
                <a:cubicBezTo>
                  <a:pt x="2214" y="8"/>
                  <a:pt x="2215" y="7"/>
                  <a:pt x="2218" y="9"/>
                </a:cubicBezTo>
                <a:cubicBezTo>
                  <a:pt x="2218" y="9"/>
                  <a:pt x="2219" y="9"/>
                  <a:pt x="2219" y="10"/>
                </a:cubicBezTo>
                <a:cubicBezTo>
                  <a:pt x="2220" y="10"/>
                  <a:pt x="2220" y="10"/>
                  <a:pt x="2220" y="10"/>
                </a:cubicBezTo>
                <a:cubicBezTo>
                  <a:pt x="2224" y="11"/>
                  <a:pt x="2223" y="8"/>
                  <a:pt x="2224" y="5"/>
                </a:cubicBezTo>
                <a:cubicBezTo>
                  <a:pt x="2225" y="4"/>
                  <a:pt x="2227" y="4"/>
                  <a:pt x="2228" y="4"/>
                </a:cubicBezTo>
                <a:cubicBezTo>
                  <a:pt x="2229" y="4"/>
                  <a:pt x="2231" y="6"/>
                  <a:pt x="2231" y="4"/>
                </a:cubicBezTo>
                <a:cubicBezTo>
                  <a:pt x="2231" y="3"/>
                  <a:pt x="2231" y="3"/>
                  <a:pt x="2230" y="3"/>
                </a:cubicBezTo>
                <a:cubicBezTo>
                  <a:pt x="2142" y="3"/>
                  <a:pt x="2142" y="3"/>
                  <a:pt x="2142" y="3"/>
                </a:cubicBezTo>
                <a:cubicBezTo>
                  <a:pt x="2142" y="3"/>
                  <a:pt x="2142" y="3"/>
                  <a:pt x="2142" y="3"/>
                </a:cubicBezTo>
                <a:cubicBezTo>
                  <a:pt x="2143" y="3"/>
                  <a:pt x="2143" y="5"/>
                  <a:pt x="2144" y="5"/>
                </a:cubicBezTo>
                <a:close/>
                <a:moveTo>
                  <a:pt x="2126" y="3"/>
                </a:moveTo>
                <a:cubicBezTo>
                  <a:pt x="2127" y="3"/>
                  <a:pt x="2128" y="3"/>
                  <a:pt x="2129" y="4"/>
                </a:cubicBezTo>
                <a:cubicBezTo>
                  <a:pt x="2131" y="4"/>
                  <a:pt x="2133" y="4"/>
                  <a:pt x="2135" y="5"/>
                </a:cubicBezTo>
                <a:cubicBezTo>
                  <a:pt x="2137" y="5"/>
                  <a:pt x="2138" y="6"/>
                  <a:pt x="2139" y="7"/>
                </a:cubicBezTo>
                <a:cubicBezTo>
                  <a:pt x="2140" y="7"/>
                  <a:pt x="2142" y="10"/>
                  <a:pt x="2142" y="8"/>
                </a:cubicBezTo>
                <a:cubicBezTo>
                  <a:pt x="2143" y="6"/>
                  <a:pt x="2139" y="4"/>
                  <a:pt x="2138" y="3"/>
                </a:cubicBezTo>
                <a:cubicBezTo>
                  <a:pt x="2125" y="3"/>
                  <a:pt x="2125" y="3"/>
                  <a:pt x="2125" y="3"/>
                </a:cubicBezTo>
                <a:cubicBezTo>
                  <a:pt x="2125" y="3"/>
                  <a:pt x="2125" y="3"/>
                  <a:pt x="2126" y="3"/>
                </a:cubicBezTo>
                <a:close/>
                <a:moveTo>
                  <a:pt x="2581" y="207"/>
                </a:moveTo>
                <a:cubicBezTo>
                  <a:pt x="2586" y="206"/>
                  <a:pt x="2591" y="204"/>
                  <a:pt x="2595" y="206"/>
                </a:cubicBezTo>
                <a:cubicBezTo>
                  <a:pt x="2598" y="207"/>
                  <a:pt x="2600" y="208"/>
                  <a:pt x="2602" y="209"/>
                </a:cubicBezTo>
                <a:cubicBezTo>
                  <a:pt x="2603" y="211"/>
                  <a:pt x="2604" y="213"/>
                  <a:pt x="2607" y="213"/>
                </a:cubicBezTo>
                <a:cubicBezTo>
                  <a:pt x="2612" y="214"/>
                  <a:pt x="2616" y="210"/>
                  <a:pt x="2620" y="209"/>
                </a:cubicBezTo>
                <a:cubicBezTo>
                  <a:pt x="2623" y="208"/>
                  <a:pt x="2625" y="208"/>
                  <a:pt x="2628" y="207"/>
                </a:cubicBezTo>
                <a:cubicBezTo>
                  <a:pt x="2631" y="207"/>
                  <a:pt x="2633" y="206"/>
                  <a:pt x="2636" y="205"/>
                </a:cubicBezTo>
                <a:cubicBezTo>
                  <a:pt x="2640" y="204"/>
                  <a:pt x="2644" y="204"/>
                  <a:pt x="2647" y="203"/>
                </a:cubicBezTo>
                <a:cubicBezTo>
                  <a:pt x="2647" y="3"/>
                  <a:pt x="2647" y="3"/>
                  <a:pt x="2647" y="3"/>
                </a:cubicBezTo>
                <a:cubicBezTo>
                  <a:pt x="2518" y="3"/>
                  <a:pt x="2518" y="3"/>
                  <a:pt x="2518" y="3"/>
                </a:cubicBezTo>
                <a:cubicBezTo>
                  <a:pt x="2518" y="3"/>
                  <a:pt x="2518" y="3"/>
                  <a:pt x="2518" y="4"/>
                </a:cubicBezTo>
                <a:cubicBezTo>
                  <a:pt x="2518" y="6"/>
                  <a:pt x="2516" y="7"/>
                  <a:pt x="2515" y="9"/>
                </a:cubicBezTo>
                <a:cubicBezTo>
                  <a:pt x="2513" y="13"/>
                  <a:pt x="2518" y="18"/>
                  <a:pt x="2514" y="21"/>
                </a:cubicBezTo>
                <a:cubicBezTo>
                  <a:pt x="2513" y="23"/>
                  <a:pt x="2512" y="25"/>
                  <a:pt x="2512" y="27"/>
                </a:cubicBezTo>
                <a:cubicBezTo>
                  <a:pt x="2512" y="29"/>
                  <a:pt x="2510" y="32"/>
                  <a:pt x="2512" y="33"/>
                </a:cubicBezTo>
                <a:cubicBezTo>
                  <a:pt x="2514" y="33"/>
                  <a:pt x="2515" y="33"/>
                  <a:pt x="2516" y="34"/>
                </a:cubicBezTo>
                <a:cubicBezTo>
                  <a:pt x="2516" y="34"/>
                  <a:pt x="2517" y="36"/>
                  <a:pt x="2517" y="36"/>
                </a:cubicBezTo>
                <a:cubicBezTo>
                  <a:pt x="2518" y="38"/>
                  <a:pt x="2516" y="40"/>
                  <a:pt x="2515" y="41"/>
                </a:cubicBezTo>
                <a:cubicBezTo>
                  <a:pt x="2514" y="43"/>
                  <a:pt x="2512" y="45"/>
                  <a:pt x="2511" y="43"/>
                </a:cubicBezTo>
                <a:cubicBezTo>
                  <a:pt x="2510" y="43"/>
                  <a:pt x="2510" y="42"/>
                  <a:pt x="2509" y="41"/>
                </a:cubicBezTo>
                <a:cubicBezTo>
                  <a:pt x="2509" y="41"/>
                  <a:pt x="2509" y="40"/>
                  <a:pt x="2508" y="39"/>
                </a:cubicBezTo>
                <a:cubicBezTo>
                  <a:pt x="2505" y="37"/>
                  <a:pt x="2506" y="42"/>
                  <a:pt x="2505" y="43"/>
                </a:cubicBezTo>
                <a:cubicBezTo>
                  <a:pt x="2505" y="45"/>
                  <a:pt x="2503" y="46"/>
                  <a:pt x="2503" y="48"/>
                </a:cubicBezTo>
                <a:cubicBezTo>
                  <a:pt x="2502" y="50"/>
                  <a:pt x="2501" y="53"/>
                  <a:pt x="2501" y="55"/>
                </a:cubicBezTo>
                <a:cubicBezTo>
                  <a:pt x="2501" y="58"/>
                  <a:pt x="2501" y="60"/>
                  <a:pt x="2502" y="63"/>
                </a:cubicBezTo>
                <a:cubicBezTo>
                  <a:pt x="2502" y="64"/>
                  <a:pt x="2503" y="68"/>
                  <a:pt x="2505" y="66"/>
                </a:cubicBezTo>
                <a:cubicBezTo>
                  <a:pt x="2505" y="65"/>
                  <a:pt x="2505" y="64"/>
                  <a:pt x="2505" y="63"/>
                </a:cubicBezTo>
                <a:cubicBezTo>
                  <a:pt x="2506" y="62"/>
                  <a:pt x="2507" y="62"/>
                  <a:pt x="2507" y="61"/>
                </a:cubicBezTo>
                <a:cubicBezTo>
                  <a:pt x="2508" y="61"/>
                  <a:pt x="2508" y="59"/>
                  <a:pt x="2509" y="59"/>
                </a:cubicBezTo>
                <a:cubicBezTo>
                  <a:pt x="2510" y="58"/>
                  <a:pt x="2511" y="59"/>
                  <a:pt x="2512" y="60"/>
                </a:cubicBezTo>
                <a:cubicBezTo>
                  <a:pt x="2514" y="61"/>
                  <a:pt x="2515" y="60"/>
                  <a:pt x="2518" y="61"/>
                </a:cubicBezTo>
                <a:cubicBezTo>
                  <a:pt x="2520" y="62"/>
                  <a:pt x="2522" y="63"/>
                  <a:pt x="2524" y="63"/>
                </a:cubicBezTo>
                <a:cubicBezTo>
                  <a:pt x="2527" y="64"/>
                  <a:pt x="2527" y="66"/>
                  <a:pt x="2529" y="68"/>
                </a:cubicBezTo>
                <a:cubicBezTo>
                  <a:pt x="2531" y="69"/>
                  <a:pt x="2533" y="68"/>
                  <a:pt x="2535" y="70"/>
                </a:cubicBezTo>
                <a:cubicBezTo>
                  <a:pt x="2536" y="70"/>
                  <a:pt x="2537" y="71"/>
                  <a:pt x="2538" y="70"/>
                </a:cubicBezTo>
                <a:cubicBezTo>
                  <a:pt x="2539" y="70"/>
                  <a:pt x="2539" y="69"/>
                  <a:pt x="2540" y="69"/>
                </a:cubicBezTo>
                <a:cubicBezTo>
                  <a:pt x="2542" y="68"/>
                  <a:pt x="2541" y="73"/>
                  <a:pt x="2541" y="74"/>
                </a:cubicBezTo>
                <a:cubicBezTo>
                  <a:pt x="2540" y="76"/>
                  <a:pt x="2538" y="77"/>
                  <a:pt x="2539" y="79"/>
                </a:cubicBezTo>
                <a:cubicBezTo>
                  <a:pt x="2539" y="82"/>
                  <a:pt x="2540" y="83"/>
                  <a:pt x="2542" y="84"/>
                </a:cubicBezTo>
                <a:cubicBezTo>
                  <a:pt x="2542" y="85"/>
                  <a:pt x="2543" y="86"/>
                  <a:pt x="2543" y="87"/>
                </a:cubicBezTo>
                <a:cubicBezTo>
                  <a:pt x="2544" y="88"/>
                  <a:pt x="2545" y="88"/>
                  <a:pt x="2546" y="89"/>
                </a:cubicBezTo>
                <a:cubicBezTo>
                  <a:pt x="2547" y="89"/>
                  <a:pt x="2547" y="90"/>
                  <a:pt x="2548" y="91"/>
                </a:cubicBezTo>
                <a:cubicBezTo>
                  <a:pt x="2549" y="93"/>
                  <a:pt x="2549" y="95"/>
                  <a:pt x="2551" y="96"/>
                </a:cubicBezTo>
                <a:cubicBezTo>
                  <a:pt x="2552" y="98"/>
                  <a:pt x="2554" y="97"/>
                  <a:pt x="2555" y="97"/>
                </a:cubicBezTo>
                <a:cubicBezTo>
                  <a:pt x="2556" y="98"/>
                  <a:pt x="2557" y="99"/>
                  <a:pt x="2558" y="99"/>
                </a:cubicBezTo>
                <a:cubicBezTo>
                  <a:pt x="2560" y="100"/>
                  <a:pt x="2562" y="99"/>
                  <a:pt x="2564" y="98"/>
                </a:cubicBezTo>
                <a:cubicBezTo>
                  <a:pt x="2565" y="98"/>
                  <a:pt x="2569" y="98"/>
                  <a:pt x="2570" y="100"/>
                </a:cubicBezTo>
                <a:cubicBezTo>
                  <a:pt x="2570" y="101"/>
                  <a:pt x="2568" y="100"/>
                  <a:pt x="2568" y="100"/>
                </a:cubicBezTo>
                <a:cubicBezTo>
                  <a:pt x="2566" y="101"/>
                  <a:pt x="2566" y="102"/>
                  <a:pt x="2567" y="102"/>
                </a:cubicBezTo>
                <a:cubicBezTo>
                  <a:pt x="2568" y="103"/>
                  <a:pt x="2569" y="103"/>
                  <a:pt x="2569" y="104"/>
                </a:cubicBezTo>
                <a:cubicBezTo>
                  <a:pt x="2569" y="106"/>
                  <a:pt x="2568" y="106"/>
                  <a:pt x="2567" y="107"/>
                </a:cubicBezTo>
                <a:cubicBezTo>
                  <a:pt x="2565" y="108"/>
                  <a:pt x="2566" y="111"/>
                  <a:pt x="2565" y="113"/>
                </a:cubicBezTo>
                <a:cubicBezTo>
                  <a:pt x="2564" y="117"/>
                  <a:pt x="2561" y="119"/>
                  <a:pt x="2558" y="122"/>
                </a:cubicBezTo>
                <a:cubicBezTo>
                  <a:pt x="2557" y="123"/>
                  <a:pt x="2556" y="124"/>
                  <a:pt x="2556" y="126"/>
                </a:cubicBezTo>
                <a:cubicBezTo>
                  <a:pt x="2555" y="128"/>
                  <a:pt x="2555" y="130"/>
                  <a:pt x="2552" y="132"/>
                </a:cubicBezTo>
                <a:cubicBezTo>
                  <a:pt x="2551" y="133"/>
                  <a:pt x="2550" y="136"/>
                  <a:pt x="2547" y="134"/>
                </a:cubicBezTo>
                <a:cubicBezTo>
                  <a:pt x="2546" y="133"/>
                  <a:pt x="2545" y="131"/>
                  <a:pt x="2543" y="130"/>
                </a:cubicBezTo>
                <a:cubicBezTo>
                  <a:pt x="2543" y="129"/>
                  <a:pt x="2542" y="129"/>
                  <a:pt x="2541" y="128"/>
                </a:cubicBezTo>
                <a:cubicBezTo>
                  <a:pt x="2540" y="127"/>
                  <a:pt x="2539" y="127"/>
                  <a:pt x="2538" y="126"/>
                </a:cubicBezTo>
                <a:cubicBezTo>
                  <a:pt x="2537" y="124"/>
                  <a:pt x="2536" y="122"/>
                  <a:pt x="2534" y="121"/>
                </a:cubicBezTo>
                <a:cubicBezTo>
                  <a:pt x="2532" y="119"/>
                  <a:pt x="2530" y="118"/>
                  <a:pt x="2528" y="116"/>
                </a:cubicBezTo>
                <a:cubicBezTo>
                  <a:pt x="2527" y="116"/>
                  <a:pt x="2526" y="115"/>
                  <a:pt x="2525" y="115"/>
                </a:cubicBezTo>
                <a:cubicBezTo>
                  <a:pt x="2524" y="114"/>
                  <a:pt x="2523" y="113"/>
                  <a:pt x="2522" y="112"/>
                </a:cubicBezTo>
                <a:cubicBezTo>
                  <a:pt x="2521" y="110"/>
                  <a:pt x="2519" y="108"/>
                  <a:pt x="2517" y="107"/>
                </a:cubicBezTo>
                <a:cubicBezTo>
                  <a:pt x="2516" y="106"/>
                  <a:pt x="2515" y="105"/>
                  <a:pt x="2514" y="104"/>
                </a:cubicBezTo>
                <a:cubicBezTo>
                  <a:pt x="2512" y="103"/>
                  <a:pt x="2511" y="103"/>
                  <a:pt x="2509" y="103"/>
                </a:cubicBezTo>
                <a:cubicBezTo>
                  <a:pt x="2506" y="102"/>
                  <a:pt x="2503" y="102"/>
                  <a:pt x="2499" y="101"/>
                </a:cubicBezTo>
                <a:cubicBezTo>
                  <a:pt x="2496" y="101"/>
                  <a:pt x="2494" y="100"/>
                  <a:pt x="2492" y="99"/>
                </a:cubicBezTo>
                <a:cubicBezTo>
                  <a:pt x="2489" y="97"/>
                  <a:pt x="2487" y="96"/>
                  <a:pt x="2484" y="95"/>
                </a:cubicBezTo>
                <a:cubicBezTo>
                  <a:pt x="2483" y="95"/>
                  <a:pt x="2482" y="94"/>
                  <a:pt x="2480" y="94"/>
                </a:cubicBezTo>
                <a:cubicBezTo>
                  <a:pt x="2478" y="94"/>
                  <a:pt x="2476" y="92"/>
                  <a:pt x="2474" y="91"/>
                </a:cubicBezTo>
                <a:cubicBezTo>
                  <a:pt x="2473" y="90"/>
                  <a:pt x="2472" y="88"/>
                  <a:pt x="2470" y="87"/>
                </a:cubicBezTo>
                <a:cubicBezTo>
                  <a:pt x="2469" y="86"/>
                  <a:pt x="2466" y="86"/>
                  <a:pt x="2464" y="85"/>
                </a:cubicBezTo>
                <a:cubicBezTo>
                  <a:pt x="2462" y="84"/>
                  <a:pt x="2460" y="83"/>
                  <a:pt x="2458" y="83"/>
                </a:cubicBezTo>
                <a:cubicBezTo>
                  <a:pt x="2455" y="83"/>
                  <a:pt x="2454" y="82"/>
                  <a:pt x="2452" y="81"/>
                </a:cubicBezTo>
                <a:cubicBezTo>
                  <a:pt x="2450" y="81"/>
                  <a:pt x="2449" y="82"/>
                  <a:pt x="2447" y="83"/>
                </a:cubicBezTo>
                <a:cubicBezTo>
                  <a:pt x="2446" y="85"/>
                  <a:pt x="2444" y="87"/>
                  <a:pt x="2445" y="84"/>
                </a:cubicBezTo>
                <a:cubicBezTo>
                  <a:pt x="2445" y="83"/>
                  <a:pt x="2445" y="81"/>
                  <a:pt x="2445" y="81"/>
                </a:cubicBezTo>
                <a:cubicBezTo>
                  <a:pt x="2446" y="80"/>
                  <a:pt x="2447" y="81"/>
                  <a:pt x="2448" y="81"/>
                </a:cubicBezTo>
                <a:cubicBezTo>
                  <a:pt x="2449" y="81"/>
                  <a:pt x="2450" y="80"/>
                  <a:pt x="2449" y="79"/>
                </a:cubicBezTo>
                <a:cubicBezTo>
                  <a:pt x="2448" y="78"/>
                  <a:pt x="2447" y="78"/>
                  <a:pt x="2446" y="78"/>
                </a:cubicBezTo>
                <a:cubicBezTo>
                  <a:pt x="2444" y="77"/>
                  <a:pt x="2443" y="75"/>
                  <a:pt x="2441" y="75"/>
                </a:cubicBezTo>
                <a:cubicBezTo>
                  <a:pt x="2439" y="74"/>
                  <a:pt x="2436" y="73"/>
                  <a:pt x="2434" y="72"/>
                </a:cubicBezTo>
                <a:cubicBezTo>
                  <a:pt x="2430" y="69"/>
                  <a:pt x="2424" y="66"/>
                  <a:pt x="2419" y="65"/>
                </a:cubicBezTo>
                <a:cubicBezTo>
                  <a:pt x="2416" y="64"/>
                  <a:pt x="2413" y="63"/>
                  <a:pt x="2410" y="63"/>
                </a:cubicBezTo>
                <a:cubicBezTo>
                  <a:pt x="2407" y="62"/>
                  <a:pt x="2405" y="61"/>
                  <a:pt x="2402" y="60"/>
                </a:cubicBezTo>
                <a:cubicBezTo>
                  <a:pt x="2401" y="60"/>
                  <a:pt x="2400" y="60"/>
                  <a:pt x="2399" y="59"/>
                </a:cubicBezTo>
                <a:cubicBezTo>
                  <a:pt x="2397" y="58"/>
                  <a:pt x="2394" y="58"/>
                  <a:pt x="2391" y="58"/>
                </a:cubicBezTo>
                <a:cubicBezTo>
                  <a:pt x="2389" y="58"/>
                  <a:pt x="2386" y="58"/>
                  <a:pt x="2383" y="58"/>
                </a:cubicBezTo>
                <a:cubicBezTo>
                  <a:pt x="2381" y="57"/>
                  <a:pt x="2379" y="56"/>
                  <a:pt x="2377" y="56"/>
                </a:cubicBezTo>
                <a:cubicBezTo>
                  <a:pt x="2374" y="55"/>
                  <a:pt x="2371" y="55"/>
                  <a:pt x="2369" y="55"/>
                </a:cubicBezTo>
                <a:cubicBezTo>
                  <a:pt x="2366" y="55"/>
                  <a:pt x="2364" y="55"/>
                  <a:pt x="2361" y="54"/>
                </a:cubicBezTo>
                <a:cubicBezTo>
                  <a:pt x="2357" y="54"/>
                  <a:pt x="2352" y="53"/>
                  <a:pt x="2347" y="53"/>
                </a:cubicBezTo>
                <a:cubicBezTo>
                  <a:pt x="2345" y="53"/>
                  <a:pt x="2343" y="52"/>
                  <a:pt x="2341" y="51"/>
                </a:cubicBezTo>
                <a:cubicBezTo>
                  <a:pt x="2339" y="50"/>
                  <a:pt x="2337" y="50"/>
                  <a:pt x="2334" y="50"/>
                </a:cubicBezTo>
                <a:cubicBezTo>
                  <a:pt x="2333" y="50"/>
                  <a:pt x="2332" y="50"/>
                  <a:pt x="2331" y="50"/>
                </a:cubicBezTo>
                <a:cubicBezTo>
                  <a:pt x="2330" y="50"/>
                  <a:pt x="2329" y="51"/>
                  <a:pt x="2328" y="52"/>
                </a:cubicBezTo>
                <a:cubicBezTo>
                  <a:pt x="2326" y="53"/>
                  <a:pt x="2325" y="54"/>
                  <a:pt x="2323" y="55"/>
                </a:cubicBezTo>
                <a:cubicBezTo>
                  <a:pt x="2319" y="57"/>
                  <a:pt x="2316" y="59"/>
                  <a:pt x="2312" y="60"/>
                </a:cubicBezTo>
                <a:cubicBezTo>
                  <a:pt x="2310" y="60"/>
                  <a:pt x="2307" y="59"/>
                  <a:pt x="2306" y="61"/>
                </a:cubicBezTo>
                <a:cubicBezTo>
                  <a:pt x="2306" y="61"/>
                  <a:pt x="2305" y="63"/>
                  <a:pt x="2306" y="64"/>
                </a:cubicBezTo>
                <a:cubicBezTo>
                  <a:pt x="2306" y="65"/>
                  <a:pt x="2307" y="65"/>
                  <a:pt x="2308" y="66"/>
                </a:cubicBezTo>
                <a:cubicBezTo>
                  <a:pt x="2310" y="68"/>
                  <a:pt x="2308" y="72"/>
                  <a:pt x="2311" y="73"/>
                </a:cubicBezTo>
                <a:cubicBezTo>
                  <a:pt x="2313" y="74"/>
                  <a:pt x="2315" y="75"/>
                  <a:pt x="2316" y="77"/>
                </a:cubicBezTo>
                <a:cubicBezTo>
                  <a:pt x="2317" y="79"/>
                  <a:pt x="2318" y="81"/>
                  <a:pt x="2318" y="84"/>
                </a:cubicBezTo>
                <a:cubicBezTo>
                  <a:pt x="2318" y="85"/>
                  <a:pt x="2318" y="86"/>
                  <a:pt x="2318" y="87"/>
                </a:cubicBezTo>
                <a:cubicBezTo>
                  <a:pt x="2318" y="88"/>
                  <a:pt x="2319" y="88"/>
                  <a:pt x="2320" y="89"/>
                </a:cubicBezTo>
                <a:cubicBezTo>
                  <a:pt x="2320" y="90"/>
                  <a:pt x="2320" y="91"/>
                  <a:pt x="2321" y="91"/>
                </a:cubicBezTo>
                <a:cubicBezTo>
                  <a:pt x="2323" y="91"/>
                  <a:pt x="2323" y="90"/>
                  <a:pt x="2324" y="89"/>
                </a:cubicBezTo>
                <a:cubicBezTo>
                  <a:pt x="2325" y="86"/>
                  <a:pt x="2327" y="88"/>
                  <a:pt x="2327" y="90"/>
                </a:cubicBezTo>
                <a:cubicBezTo>
                  <a:pt x="2327" y="92"/>
                  <a:pt x="2329" y="95"/>
                  <a:pt x="2328" y="97"/>
                </a:cubicBezTo>
                <a:cubicBezTo>
                  <a:pt x="2327" y="98"/>
                  <a:pt x="2326" y="99"/>
                  <a:pt x="2326" y="100"/>
                </a:cubicBezTo>
                <a:cubicBezTo>
                  <a:pt x="2325" y="100"/>
                  <a:pt x="2324" y="101"/>
                  <a:pt x="2323" y="102"/>
                </a:cubicBezTo>
                <a:cubicBezTo>
                  <a:pt x="2322" y="103"/>
                  <a:pt x="2321" y="104"/>
                  <a:pt x="2320" y="104"/>
                </a:cubicBezTo>
                <a:cubicBezTo>
                  <a:pt x="2319" y="105"/>
                  <a:pt x="2318" y="105"/>
                  <a:pt x="2317" y="105"/>
                </a:cubicBezTo>
                <a:cubicBezTo>
                  <a:pt x="2313" y="106"/>
                  <a:pt x="2310" y="107"/>
                  <a:pt x="2306" y="109"/>
                </a:cubicBezTo>
                <a:cubicBezTo>
                  <a:pt x="2304" y="110"/>
                  <a:pt x="2301" y="110"/>
                  <a:pt x="2299" y="112"/>
                </a:cubicBezTo>
                <a:cubicBezTo>
                  <a:pt x="2298" y="113"/>
                  <a:pt x="2297" y="116"/>
                  <a:pt x="2298" y="118"/>
                </a:cubicBezTo>
                <a:cubicBezTo>
                  <a:pt x="2298" y="120"/>
                  <a:pt x="2300" y="122"/>
                  <a:pt x="2299" y="124"/>
                </a:cubicBezTo>
                <a:cubicBezTo>
                  <a:pt x="2297" y="126"/>
                  <a:pt x="2296" y="128"/>
                  <a:pt x="2294" y="128"/>
                </a:cubicBezTo>
                <a:cubicBezTo>
                  <a:pt x="2291" y="129"/>
                  <a:pt x="2288" y="129"/>
                  <a:pt x="2285" y="129"/>
                </a:cubicBezTo>
                <a:cubicBezTo>
                  <a:pt x="2283" y="128"/>
                  <a:pt x="2281" y="127"/>
                  <a:pt x="2279" y="126"/>
                </a:cubicBezTo>
                <a:cubicBezTo>
                  <a:pt x="2277" y="125"/>
                  <a:pt x="2275" y="125"/>
                  <a:pt x="2274" y="124"/>
                </a:cubicBezTo>
                <a:cubicBezTo>
                  <a:pt x="2273" y="122"/>
                  <a:pt x="2275" y="120"/>
                  <a:pt x="2275" y="118"/>
                </a:cubicBezTo>
                <a:cubicBezTo>
                  <a:pt x="2274" y="116"/>
                  <a:pt x="2272" y="116"/>
                  <a:pt x="2274" y="113"/>
                </a:cubicBezTo>
                <a:cubicBezTo>
                  <a:pt x="2275" y="113"/>
                  <a:pt x="2275" y="113"/>
                  <a:pt x="2276" y="113"/>
                </a:cubicBezTo>
                <a:cubicBezTo>
                  <a:pt x="2276" y="112"/>
                  <a:pt x="2276" y="111"/>
                  <a:pt x="2277" y="111"/>
                </a:cubicBezTo>
                <a:cubicBezTo>
                  <a:pt x="2277" y="110"/>
                  <a:pt x="2279" y="110"/>
                  <a:pt x="2280" y="111"/>
                </a:cubicBezTo>
                <a:cubicBezTo>
                  <a:pt x="2281" y="111"/>
                  <a:pt x="2282" y="111"/>
                  <a:pt x="2283" y="110"/>
                </a:cubicBezTo>
                <a:cubicBezTo>
                  <a:pt x="2284" y="109"/>
                  <a:pt x="2283" y="108"/>
                  <a:pt x="2283" y="107"/>
                </a:cubicBezTo>
                <a:cubicBezTo>
                  <a:pt x="2283" y="105"/>
                  <a:pt x="2280" y="104"/>
                  <a:pt x="2278" y="103"/>
                </a:cubicBezTo>
                <a:cubicBezTo>
                  <a:pt x="2277" y="102"/>
                  <a:pt x="2276" y="101"/>
                  <a:pt x="2274" y="101"/>
                </a:cubicBezTo>
                <a:cubicBezTo>
                  <a:pt x="2273" y="100"/>
                  <a:pt x="2271" y="101"/>
                  <a:pt x="2271" y="100"/>
                </a:cubicBezTo>
                <a:cubicBezTo>
                  <a:pt x="2270" y="98"/>
                  <a:pt x="2272" y="97"/>
                  <a:pt x="2273" y="98"/>
                </a:cubicBezTo>
                <a:cubicBezTo>
                  <a:pt x="2274" y="98"/>
                  <a:pt x="2277" y="98"/>
                  <a:pt x="2276" y="96"/>
                </a:cubicBezTo>
                <a:cubicBezTo>
                  <a:pt x="2276" y="95"/>
                  <a:pt x="2273" y="95"/>
                  <a:pt x="2272" y="95"/>
                </a:cubicBezTo>
                <a:cubicBezTo>
                  <a:pt x="2269" y="96"/>
                  <a:pt x="2266" y="96"/>
                  <a:pt x="2263" y="97"/>
                </a:cubicBezTo>
                <a:cubicBezTo>
                  <a:pt x="2262" y="97"/>
                  <a:pt x="2262" y="98"/>
                  <a:pt x="2261" y="98"/>
                </a:cubicBezTo>
                <a:cubicBezTo>
                  <a:pt x="2258" y="100"/>
                  <a:pt x="2255" y="101"/>
                  <a:pt x="2253" y="104"/>
                </a:cubicBezTo>
                <a:cubicBezTo>
                  <a:pt x="2252" y="105"/>
                  <a:pt x="2249" y="107"/>
                  <a:pt x="2248" y="105"/>
                </a:cubicBezTo>
                <a:cubicBezTo>
                  <a:pt x="2248" y="104"/>
                  <a:pt x="2250" y="100"/>
                  <a:pt x="2248" y="100"/>
                </a:cubicBezTo>
                <a:cubicBezTo>
                  <a:pt x="2247" y="101"/>
                  <a:pt x="2246" y="102"/>
                  <a:pt x="2245" y="102"/>
                </a:cubicBezTo>
                <a:cubicBezTo>
                  <a:pt x="2244" y="102"/>
                  <a:pt x="2243" y="103"/>
                  <a:pt x="2242" y="103"/>
                </a:cubicBezTo>
                <a:cubicBezTo>
                  <a:pt x="2239" y="104"/>
                  <a:pt x="2237" y="106"/>
                  <a:pt x="2235" y="107"/>
                </a:cubicBezTo>
                <a:cubicBezTo>
                  <a:pt x="2233" y="108"/>
                  <a:pt x="2232" y="108"/>
                  <a:pt x="2230" y="109"/>
                </a:cubicBezTo>
                <a:cubicBezTo>
                  <a:pt x="2227" y="110"/>
                  <a:pt x="2226" y="112"/>
                  <a:pt x="2224" y="114"/>
                </a:cubicBezTo>
                <a:cubicBezTo>
                  <a:pt x="2222" y="116"/>
                  <a:pt x="2221" y="117"/>
                  <a:pt x="2219" y="117"/>
                </a:cubicBezTo>
                <a:cubicBezTo>
                  <a:pt x="2214" y="118"/>
                  <a:pt x="2210" y="115"/>
                  <a:pt x="2206" y="114"/>
                </a:cubicBezTo>
                <a:cubicBezTo>
                  <a:pt x="2203" y="114"/>
                  <a:pt x="2201" y="115"/>
                  <a:pt x="2199" y="115"/>
                </a:cubicBezTo>
                <a:cubicBezTo>
                  <a:pt x="2196" y="115"/>
                  <a:pt x="2194" y="115"/>
                  <a:pt x="2192" y="115"/>
                </a:cubicBezTo>
                <a:cubicBezTo>
                  <a:pt x="2189" y="115"/>
                  <a:pt x="2188" y="114"/>
                  <a:pt x="2186" y="113"/>
                </a:cubicBezTo>
                <a:cubicBezTo>
                  <a:pt x="2184" y="113"/>
                  <a:pt x="2181" y="113"/>
                  <a:pt x="2179" y="114"/>
                </a:cubicBezTo>
                <a:cubicBezTo>
                  <a:pt x="2175" y="114"/>
                  <a:pt x="2172" y="116"/>
                  <a:pt x="2169" y="119"/>
                </a:cubicBezTo>
                <a:cubicBezTo>
                  <a:pt x="2167" y="121"/>
                  <a:pt x="2166" y="122"/>
                  <a:pt x="2164" y="123"/>
                </a:cubicBezTo>
                <a:cubicBezTo>
                  <a:pt x="2162" y="123"/>
                  <a:pt x="2161" y="125"/>
                  <a:pt x="2159" y="126"/>
                </a:cubicBezTo>
                <a:cubicBezTo>
                  <a:pt x="2157" y="127"/>
                  <a:pt x="2155" y="128"/>
                  <a:pt x="2153" y="129"/>
                </a:cubicBezTo>
                <a:cubicBezTo>
                  <a:pt x="2152" y="130"/>
                  <a:pt x="2151" y="131"/>
                  <a:pt x="2150" y="132"/>
                </a:cubicBezTo>
                <a:cubicBezTo>
                  <a:pt x="2149" y="134"/>
                  <a:pt x="2147" y="139"/>
                  <a:pt x="2144" y="136"/>
                </a:cubicBezTo>
                <a:cubicBezTo>
                  <a:pt x="2144" y="135"/>
                  <a:pt x="2143" y="134"/>
                  <a:pt x="2142" y="134"/>
                </a:cubicBezTo>
                <a:cubicBezTo>
                  <a:pt x="2141" y="133"/>
                  <a:pt x="2139" y="131"/>
                  <a:pt x="2137" y="131"/>
                </a:cubicBezTo>
                <a:cubicBezTo>
                  <a:pt x="2135" y="131"/>
                  <a:pt x="2134" y="133"/>
                  <a:pt x="2132" y="134"/>
                </a:cubicBezTo>
                <a:cubicBezTo>
                  <a:pt x="2131" y="135"/>
                  <a:pt x="2130" y="136"/>
                  <a:pt x="2129" y="135"/>
                </a:cubicBezTo>
                <a:cubicBezTo>
                  <a:pt x="2128" y="134"/>
                  <a:pt x="2129" y="132"/>
                  <a:pt x="2129" y="132"/>
                </a:cubicBezTo>
                <a:cubicBezTo>
                  <a:pt x="2128" y="131"/>
                  <a:pt x="2125" y="132"/>
                  <a:pt x="2124" y="133"/>
                </a:cubicBezTo>
                <a:cubicBezTo>
                  <a:pt x="2124" y="133"/>
                  <a:pt x="2123" y="134"/>
                  <a:pt x="2123" y="135"/>
                </a:cubicBezTo>
                <a:cubicBezTo>
                  <a:pt x="2121" y="136"/>
                  <a:pt x="2118" y="135"/>
                  <a:pt x="2116" y="134"/>
                </a:cubicBezTo>
                <a:cubicBezTo>
                  <a:pt x="2115" y="133"/>
                  <a:pt x="2113" y="133"/>
                  <a:pt x="2111" y="132"/>
                </a:cubicBezTo>
                <a:cubicBezTo>
                  <a:pt x="2110" y="131"/>
                  <a:pt x="2109" y="131"/>
                  <a:pt x="2108" y="131"/>
                </a:cubicBezTo>
                <a:cubicBezTo>
                  <a:pt x="2108" y="130"/>
                  <a:pt x="2106" y="130"/>
                  <a:pt x="2105" y="130"/>
                </a:cubicBezTo>
                <a:cubicBezTo>
                  <a:pt x="2105" y="128"/>
                  <a:pt x="2110" y="129"/>
                  <a:pt x="2111" y="129"/>
                </a:cubicBezTo>
                <a:cubicBezTo>
                  <a:pt x="2112" y="128"/>
                  <a:pt x="2112" y="128"/>
                  <a:pt x="2113" y="127"/>
                </a:cubicBezTo>
                <a:cubicBezTo>
                  <a:pt x="2114" y="126"/>
                  <a:pt x="2115" y="126"/>
                  <a:pt x="2116" y="126"/>
                </a:cubicBezTo>
                <a:cubicBezTo>
                  <a:pt x="2118" y="126"/>
                  <a:pt x="2121" y="126"/>
                  <a:pt x="2121" y="124"/>
                </a:cubicBezTo>
                <a:cubicBezTo>
                  <a:pt x="2121" y="122"/>
                  <a:pt x="2119" y="119"/>
                  <a:pt x="2118" y="118"/>
                </a:cubicBezTo>
                <a:cubicBezTo>
                  <a:pt x="2117" y="117"/>
                  <a:pt x="2114" y="115"/>
                  <a:pt x="2115" y="113"/>
                </a:cubicBezTo>
                <a:cubicBezTo>
                  <a:pt x="2116" y="111"/>
                  <a:pt x="2118" y="111"/>
                  <a:pt x="2118" y="109"/>
                </a:cubicBezTo>
                <a:cubicBezTo>
                  <a:pt x="2119" y="107"/>
                  <a:pt x="2119" y="106"/>
                  <a:pt x="2120" y="105"/>
                </a:cubicBezTo>
                <a:cubicBezTo>
                  <a:pt x="2121" y="104"/>
                  <a:pt x="2123" y="105"/>
                  <a:pt x="2123" y="103"/>
                </a:cubicBezTo>
                <a:cubicBezTo>
                  <a:pt x="2123" y="101"/>
                  <a:pt x="2119" y="101"/>
                  <a:pt x="2117" y="101"/>
                </a:cubicBezTo>
                <a:cubicBezTo>
                  <a:pt x="2117" y="101"/>
                  <a:pt x="2115" y="101"/>
                  <a:pt x="2114" y="101"/>
                </a:cubicBezTo>
                <a:cubicBezTo>
                  <a:pt x="2113" y="100"/>
                  <a:pt x="2115" y="99"/>
                  <a:pt x="2115" y="98"/>
                </a:cubicBezTo>
                <a:cubicBezTo>
                  <a:pt x="2114" y="98"/>
                  <a:pt x="2113" y="98"/>
                  <a:pt x="2112" y="99"/>
                </a:cubicBezTo>
                <a:cubicBezTo>
                  <a:pt x="2111" y="99"/>
                  <a:pt x="2109" y="100"/>
                  <a:pt x="2108" y="100"/>
                </a:cubicBezTo>
                <a:cubicBezTo>
                  <a:pt x="2106" y="100"/>
                  <a:pt x="2103" y="100"/>
                  <a:pt x="2101" y="101"/>
                </a:cubicBezTo>
                <a:cubicBezTo>
                  <a:pt x="2098" y="102"/>
                  <a:pt x="2096" y="104"/>
                  <a:pt x="2094" y="105"/>
                </a:cubicBezTo>
                <a:cubicBezTo>
                  <a:pt x="2091" y="106"/>
                  <a:pt x="2088" y="106"/>
                  <a:pt x="2085" y="107"/>
                </a:cubicBezTo>
                <a:cubicBezTo>
                  <a:pt x="2083" y="108"/>
                  <a:pt x="2081" y="110"/>
                  <a:pt x="2078" y="112"/>
                </a:cubicBezTo>
                <a:cubicBezTo>
                  <a:pt x="2076" y="113"/>
                  <a:pt x="2072" y="113"/>
                  <a:pt x="2072" y="116"/>
                </a:cubicBezTo>
                <a:cubicBezTo>
                  <a:pt x="2073" y="116"/>
                  <a:pt x="2074" y="116"/>
                  <a:pt x="2075" y="117"/>
                </a:cubicBezTo>
                <a:cubicBezTo>
                  <a:pt x="2076" y="118"/>
                  <a:pt x="2076" y="118"/>
                  <a:pt x="2077" y="118"/>
                </a:cubicBezTo>
                <a:cubicBezTo>
                  <a:pt x="2080" y="119"/>
                  <a:pt x="2081" y="119"/>
                  <a:pt x="2082" y="121"/>
                </a:cubicBezTo>
                <a:cubicBezTo>
                  <a:pt x="2082" y="122"/>
                  <a:pt x="2084" y="123"/>
                  <a:pt x="2084" y="124"/>
                </a:cubicBezTo>
                <a:cubicBezTo>
                  <a:pt x="2084" y="125"/>
                  <a:pt x="2082" y="125"/>
                  <a:pt x="2081" y="125"/>
                </a:cubicBezTo>
                <a:cubicBezTo>
                  <a:pt x="2079" y="126"/>
                  <a:pt x="2077" y="128"/>
                  <a:pt x="2075" y="130"/>
                </a:cubicBezTo>
                <a:cubicBezTo>
                  <a:pt x="2072" y="131"/>
                  <a:pt x="2071" y="129"/>
                  <a:pt x="2072" y="127"/>
                </a:cubicBezTo>
                <a:cubicBezTo>
                  <a:pt x="2072" y="125"/>
                  <a:pt x="2072" y="125"/>
                  <a:pt x="2072" y="123"/>
                </a:cubicBezTo>
                <a:cubicBezTo>
                  <a:pt x="2073" y="123"/>
                  <a:pt x="2074" y="122"/>
                  <a:pt x="2074" y="121"/>
                </a:cubicBezTo>
                <a:cubicBezTo>
                  <a:pt x="2073" y="119"/>
                  <a:pt x="2069" y="122"/>
                  <a:pt x="2068" y="119"/>
                </a:cubicBezTo>
                <a:cubicBezTo>
                  <a:pt x="2068" y="118"/>
                  <a:pt x="2069" y="118"/>
                  <a:pt x="2070" y="117"/>
                </a:cubicBezTo>
                <a:cubicBezTo>
                  <a:pt x="2071" y="116"/>
                  <a:pt x="2069" y="116"/>
                  <a:pt x="2068" y="117"/>
                </a:cubicBezTo>
                <a:cubicBezTo>
                  <a:pt x="2067" y="117"/>
                  <a:pt x="2067" y="118"/>
                  <a:pt x="2066" y="118"/>
                </a:cubicBezTo>
                <a:cubicBezTo>
                  <a:pt x="2064" y="118"/>
                  <a:pt x="2063" y="118"/>
                  <a:pt x="2062" y="118"/>
                </a:cubicBezTo>
                <a:cubicBezTo>
                  <a:pt x="2060" y="118"/>
                  <a:pt x="2058" y="119"/>
                  <a:pt x="2056" y="119"/>
                </a:cubicBezTo>
                <a:cubicBezTo>
                  <a:pt x="2054" y="120"/>
                  <a:pt x="2052" y="120"/>
                  <a:pt x="2051" y="121"/>
                </a:cubicBezTo>
                <a:cubicBezTo>
                  <a:pt x="2050" y="122"/>
                  <a:pt x="2050" y="124"/>
                  <a:pt x="2049" y="125"/>
                </a:cubicBezTo>
                <a:cubicBezTo>
                  <a:pt x="2048" y="126"/>
                  <a:pt x="2047" y="126"/>
                  <a:pt x="2046" y="126"/>
                </a:cubicBezTo>
                <a:cubicBezTo>
                  <a:pt x="2043" y="126"/>
                  <a:pt x="2041" y="127"/>
                  <a:pt x="2038" y="128"/>
                </a:cubicBezTo>
                <a:cubicBezTo>
                  <a:pt x="2036" y="128"/>
                  <a:pt x="2033" y="128"/>
                  <a:pt x="2031" y="129"/>
                </a:cubicBezTo>
                <a:cubicBezTo>
                  <a:pt x="2028" y="129"/>
                  <a:pt x="2027" y="129"/>
                  <a:pt x="2024" y="130"/>
                </a:cubicBezTo>
                <a:cubicBezTo>
                  <a:pt x="2023" y="131"/>
                  <a:pt x="2021" y="131"/>
                  <a:pt x="2020" y="132"/>
                </a:cubicBezTo>
                <a:cubicBezTo>
                  <a:pt x="2018" y="133"/>
                  <a:pt x="2017" y="135"/>
                  <a:pt x="2015" y="136"/>
                </a:cubicBezTo>
                <a:cubicBezTo>
                  <a:pt x="2014" y="137"/>
                  <a:pt x="2013" y="137"/>
                  <a:pt x="2011" y="138"/>
                </a:cubicBezTo>
                <a:cubicBezTo>
                  <a:pt x="2009" y="139"/>
                  <a:pt x="2008" y="140"/>
                  <a:pt x="2006" y="142"/>
                </a:cubicBezTo>
                <a:cubicBezTo>
                  <a:pt x="2002" y="145"/>
                  <a:pt x="1997" y="146"/>
                  <a:pt x="1992" y="147"/>
                </a:cubicBezTo>
                <a:cubicBezTo>
                  <a:pt x="1988" y="148"/>
                  <a:pt x="1985" y="152"/>
                  <a:pt x="1980" y="153"/>
                </a:cubicBezTo>
                <a:cubicBezTo>
                  <a:pt x="1978" y="153"/>
                  <a:pt x="1976" y="154"/>
                  <a:pt x="1974" y="154"/>
                </a:cubicBezTo>
                <a:cubicBezTo>
                  <a:pt x="1972" y="154"/>
                  <a:pt x="1969" y="153"/>
                  <a:pt x="1969" y="155"/>
                </a:cubicBezTo>
                <a:cubicBezTo>
                  <a:pt x="1968" y="156"/>
                  <a:pt x="1969" y="157"/>
                  <a:pt x="1969" y="158"/>
                </a:cubicBezTo>
                <a:cubicBezTo>
                  <a:pt x="1969" y="159"/>
                  <a:pt x="1969" y="160"/>
                  <a:pt x="1970" y="161"/>
                </a:cubicBezTo>
                <a:cubicBezTo>
                  <a:pt x="1971" y="162"/>
                  <a:pt x="1974" y="161"/>
                  <a:pt x="1975" y="163"/>
                </a:cubicBezTo>
                <a:cubicBezTo>
                  <a:pt x="1975" y="166"/>
                  <a:pt x="1971" y="166"/>
                  <a:pt x="1970" y="165"/>
                </a:cubicBezTo>
                <a:cubicBezTo>
                  <a:pt x="1969" y="165"/>
                  <a:pt x="1968" y="164"/>
                  <a:pt x="1967" y="164"/>
                </a:cubicBezTo>
                <a:cubicBezTo>
                  <a:pt x="1966" y="163"/>
                  <a:pt x="1965" y="164"/>
                  <a:pt x="1964" y="164"/>
                </a:cubicBezTo>
                <a:cubicBezTo>
                  <a:pt x="1961" y="164"/>
                  <a:pt x="1960" y="164"/>
                  <a:pt x="1958" y="163"/>
                </a:cubicBezTo>
                <a:cubicBezTo>
                  <a:pt x="1956" y="162"/>
                  <a:pt x="1954" y="163"/>
                  <a:pt x="1952" y="163"/>
                </a:cubicBezTo>
                <a:cubicBezTo>
                  <a:pt x="1950" y="164"/>
                  <a:pt x="1949" y="166"/>
                  <a:pt x="1947" y="166"/>
                </a:cubicBezTo>
                <a:cubicBezTo>
                  <a:pt x="1945" y="167"/>
                  <a:pt x="1944" y="167"/>
                  <a:pt x="1942" y="167"/>
                </a:cubicBezTo>
                <a:cubicBezTo>
                  <a:pt x="1941" y="167"/>
                  <a:pt x="1940" y="166"/>
                  <a:pt x="1939" y="167"/>
                </a:cubicBezTo>
                <a:cubicBezTo>
                  <a:pt x="1938" y="168"/>
                  <a:pt x="1940" y="168"/>
                  <a:pt x="1940" y="169"/>
                </a:cubicBezTo>
                <a:cubicBezTo>
                  <a:pt x="1941" y="170"/>
                  <a:pt x="1941" y="171"/>
                  <a:pt x="1941" y="172"/>
                </a:cubicBezTo>
                <a:cubicBezTo>
                  <a:pt x="1942" y="173"/>
                  <a:pt x="1942" y="173"/>
                  <a:pt x="1942" y="175"/>
                </a:cubicBezTo>
                <a:cubicBezTo>
                  <a:pt x="1942" y="176"/>
                  <a:pt x="1942" y="177"/>
                  <a:pt x="1941" y="178"/>
                </a:cubicBezTo>
                <a:cubicBezTo>
                  <a:pt x="1940" y="179"/>
                  <a:pt x="1939" y="179"/>
                  <a:pt x="1939" y="180"/>
                </a:cubicBezTo>
                <a:cubicBezTo>
                  <a:pt x="1937" y="181"/>
                  <a:pt x="1938" y="184"/>
                  <a:pt x="1937" y="186"/>
                </a:cubicBezTo>
                <a:cubicBezTo>
                  <a:pt x="1936" y="187"/>
                  <a:pt x="1936" y="188"/>
                  <a:pt x="1936" y="190"/>
                </a:cubicBezTo>
                <a:cubicBezTo>
                  <a:pt x="1937" y="192"/>
                  <a:pt x="1937" y="194"/>
                  <a:pt x="1937" y="195"/>
                </a:cubicBezTo>
                <a:cubicBezTo>
                  <a:pt x="1936" y="197"/>
                  <a:pt x="1935" y="198"/>
                  <a:pt x="1934" y="199"/>
                </a:cubicBezTo>
                <a:cubicBezTo>
                  <a:pt x="1933" y="199"/>
                  <a:pt x="1932" y="200"/>
                  <a:pt x="1932" y="201"/>
                </a:cubicBezTo>
                <a:cubicBezTo>
                  <a:pt x="1931" y="201"/>
                  <a:pt x="1932" y="202"/>
                  <a:pt x="1931" y="203"/>
                </a:cubicBezTo>
                <a:cubicBezTo>
                  <a:pt x="1930" y="204"/>
                  <a:pt x="1928" y="204"/>
                  <a:pt x="1927" y="204"/>
                </a:cubicBezTo>
                <a:cubicBezTo>
                  <a:pt x="1924" y="204"/>
                  <a:pt x="1921" y="204"/>
                  <a:pt x="1918" y="204"/>
                </a:cubicBezTo>
                <a:cubicBezTo>
                  <a:pt x="1916" y="204"/>
                  <a:pt x="1913" y="204"/>
                  <a:pt x="1911" y="204"/>
                </a:cubicBezTo>
                <a:cubicBezTo>
                  <a:pt x="1909" y="205"/>
                  <a:pt x="1906" y="206"/>
                  <a:pt x="1904" y="206"/>
                </a:cubicBezTo>
                <a:cubicBezTo>
                  <a:pt x="1903" y="206"/>
                  <a:pt x="1903" y="205"/>
                  <a:pt x="1902" y="205"/>
                </a:cubicBezTo>
                <a:cubicBezTo>
                  <a:pt x="1901" y="204"/>
                  <a:pt x="1900" y="204"/>
                  <a:pt x="1899" y="204"/>
                </a:cubicBezTo>
                <a:cubicBezTo>
                  <a:pt x="1897" y="204"/>
                  <a:pt x="1895" y="205"/>
                  <a:pt x="1892" y="205"/>
                </a:cubicBezTo>
                <a:cubicBezTo>
                  <a:pt x="1891" y="206"/>
                  <a:pt x="1889" y="207"/>
                  <a:pt x="1887" y="206"/>
                </a:cubicBezTo>
                <a:cubicBezTo>
                  <a:pt x="1885" y="206"/>
                  <a:pt x="1882" y="204"/>
                  <a:pt x="1880" y="203"/>
                </a:cubicBezTo>
                <a:cubicBezTo>
                  <a:pt x="1877" y="199"/>
                  <a:pt x="1875" y="195"/>
                  <a:pt x="1872" y="191"/>
                </a:cubicBezTo>
                <a:cubicBezTo>
                  <a:pt x="1869" y="188"/>
                  <a:pt x="1864" y="185"/>
                  <a:pt x="1860" y="183"/>
                </a:cubicBezTo>
                <a:cubicBezTo>
                  <a:pt x="1857" y="182"/>
                  <a:pt x="1851" y="178"/>
                  <a:pt x="1855" y="174"/>
                </a:cubicBezTo>
                <a:cubicBezTo>
                  <a:pt x="1856" y="172"/>
                  <a:pt x="1857" y="170"/>
                  <a:pt x="1859" y="169"/>
                </a:cubicBezTo>
                <a:cubicBezTo>
                  <a:pt x="1861" y="168"/>
                  <a:pt x="1863" y="168"/>
                  <a:pt x="1865" y="167"/>
                </a:cubicBezTo>
                <a:cubicBezTo>
                  <a:pt x="1867" y="167"/>
                  <a:pt x="1867" y="164"/>
                  <a:pt x="1867" y="162"/>
                </a:cubicBezTo>
                <a:cubicBezTo>
                  <a:pt x="1867" y="160"/>
                  <a:pt x="1869" y="159"/>
                  <a:pt x="1871" y="159"/>
                </a:cubicBezTo>
                <a:cubicBezTo>
                  <a:pt x="1874" y="159"/>
                  <a:pt x="1876" y="159"/>
                  <a:pt x="1878" y="159"/>
                </a:cubicBezTo>
                <a:cubicBezTo>
                  <a:pt x="1880" y="159"/>
                  <a:pt x="1882" y="158"/>
                  <a:pt x="1885" y="158"/>
                </a:cubicBezTo>
                <a:cubicBezTo>
                  <a:pt x="1887" y="158"/>
                  <a:pt x="1889" y="158"/>
                  <a:pt x="1891" y="157"/>
                </a:cubicBezTo>
                <a:cubicBezTo>
                  <a:pt x="1893" y="157"/>
                  <a:pt x="1895" y="156"/>
                  <a:pt x="1897" y="156"/>
                </a:cubicBezTo>
                <a:cubicBezTo>
                  <a:pt x="1900" y="156"/>
                  <a:pt x="1908" y="159"/>
                  <a:pt x="1908" y="154"/>
                </a:cubicBezTo>
                <a:cubicBezTo>
                  <a:pt x="1908" y="151"/>
                  <a:pt x="1905" y="149"/>
                  <a:pt x="1903" y="146"/>
                </a:cubicBezTo>
                <a:cubicBezTo>
                  <a:pt x="1902" y="145"/>
                  <a:pt x="1901" y="144"/>
                  <a:pt x="1901" y="142"/>
                </a:cubicBezTo>
                <a:cubicBezTo>
                  <a:pt x="1900" y="140"/>
                  <a:pt x="1899" y="137"/>
                  <a:pt x="1897" y="136"/>
                </a:cubicBezTo>
                <a:cubicBezTo>
                  <a:pt x="1897" y="136"/>
                  <a:pt x="1896" y="135"/>
                  <a:pt x="1895" y="135"/>
                </a:cubicBezTo>
                <a:cubicBezTo>
                  <a:pt x="1892" y="133"/>
                  <a:pt x="1889" y="132"/>
                  <a:pt x="1887" y="129"/>
                </a:cubicBezTo>
                <a:cubicBezTo>
                  <a:pt x="1886" y="128"/>
                  <a:pt x="1886" y="127"/>
                  <a:pt x="1885" y="127"/>
                </a:cubicBezTo>
                <a:cubicBezTo>
                  <a:pt x="1885" y="126"/>
                  <a:pt x="1883" y="126"/>
                  <a:pt x="1884" y="125"/>
                </a:cubicBezTo>
                <a:cubicBezTo>
                  <a:pt x="1884" y="124"/>
                  <a:pt x="1888" y="123"/>
                  <a:pt x="1885" y="123"/>
                </a:cubicBezTo>
                <a:cubicBezTo>
                  <a:pt x="1883" y="122"/>
                  <a:pt x="1882" y="123"/>
                  <a:pt x="1881" y="123"/>
                </a:cubicBezTo>
                <a:cubicBezTo>
                  <a:pt x="1880" y="123"/>
                  <a:pt x="1879" y="122"/>
                  <a:pt x="1878" y="122"/>
                </a:cubicBezTo>
                <a:cubicBezTo>
                  <a:pt x="1876" y="122"/>
                  <a:pt x="1873" y="122"/>
                  <a:pt x="1871" y="121"/>
                </a:cubicBezTo>
                <a:cubicBezTo>
                  <a:pt x="1870" y="121"/>
                  <a:pt x="1870" y="120"/>
                  <a:pt x="1869" y="120"/>
                </a:cubicBezTo>
                <a:cubicBezTo>
                  <a:pt x="1866" y="120"/>
                  <a:pt x="1863" y="120"/>
                  <a:pt x="1861" y="120"/>
                </a:cubicBezTo>
                <a:cubicBezTo>
                  <a:pt x="1855" y="119"/>
                  <a:pt x="1850" y="118"/>
                  <a:pt x="1844" y="118"/>
                </a:cubicBezTo>
                <a:cubicBezTo>
                  <a:pt x="1842" y="117"/>
                  <a:pt x="1840" y="117"/>
                  <a:pt x="1838" y="117"/>
                </a:cubicBezTo>
                <a:cubicBezTo>
                  <a:pt x="1836" y="117"/>
                  <a:pt x="1833" y="116"/>
                  <a:pt x="1831" y="115"/>
                </a:cubicBezTo>
                <a:cubicBezTo>
                  <a:pt x="1827" y="115"/>
                  <a:pt x="1822" y="114"/>
                  <a:pt x="1818" y="114"/>
                </a:cubicBezTo>
                <a:cubicBezTo>
                  <a:pt x="1814" y="113"/>
                  <a:pt x="1809" y="114"/>
                  <a:pt x="1806" y="112"/>
                </a:cubicBezTo>
                <a:cubicBezTo>
                  <a:pt x="1805" y="112"/>
                  <a:pt x="1804" y="110"/>
                  <a:pt x="1803" y="112"/>
                </a:cubicBezTo>
                <a:cubicBezTo>
                  <a:pt x="1803" y="113"/>
                  <a:pt x="1804" y="113"/>
                  <a:pt x="1805" y="113"/>
                </a:cubicBezTo>
                <a:cubicBezTo>
                  <a:pt x="1807" y="114"/>
                  <a:pt x="1807" y="115"/>
                  <a:pt x="1809" y="117"/>
                </a:cubicBezTo>
                <a:cubicBezTo>
                  <a:pt x="1811" y="119"/>
                  <a:pt x="1815" y="122"/>
                  <a:pt x="1818" y="123"/>
                </a:cubicBezTo>
                <a:cubicBezTo>
                  <a:pt x="1820" y="124"/>
                  <a:pt x="1823" y="124"/>
                  <a:pt x="1825" y="125"/>
                </a:cubicBezTo>
                <a:cubicBezTo>
                  <a:pt x="1827" y="126"/>
                  <a:pt x="1828" y="128"/>
                  <a:pt x="1829" y="130"/>
                </a:cubicBezTo>
                <a:cubicBezTo>
                  <a:pt x="1831" y="131"/>
                  <a:pt x="1833" y="133"/>
                  <a:pt x="1834" y="135"/>
                </a:cubicBezTo>
                <a:cubicBezTo>
                  <a:pt x="1835" y="136"/>
                  <a:pt x="1835" y="137"/>
                  <a:pt x="1835" y="138"/>
                </a:cubicBezTo>
                <a:cubicBezTo>
                  <a:pt x="1835" y="139"/>
                  <a:pt x="1836" y="140"/>
                  <a:pt x="1836" y="141"/>
                </a:cubicBezTo>
                <a:cubicBezTo>
                  <a:pt x="1837" y="144"/>
                  <a:pt x="1836" y="145"/>
                  <a:pt x="1833" y="145"/>
                </a:cubicBezTo>
                <a:cubicBezTo>
                  <a:pt x="1832" y="145"/>
                  <a:pt x="1829" y="146"/>
                  <a:pt x="1830" y="149"/>
                </a:cubicBezTo>
                <a:cubicBezTo>
                  <a:pt x="1831" y="149"/>
                  <a:pt x="1832" y="149"/>
                  <a:pt x="1832" y="151"/>
                </a:cubicBezTo>
                <a:cubicBezTo>
                  <a:pt x="1832" y="152"/>
                  <a:pt x="1831" y="152"/>
                  <a:pt x="1830" y="153"/>
                </a:cubicBezTo>
                <a:cubicBezTo>
                  <a:pt x="1828" y="154"/>
                  <a:pt x="1827" y="156"/>
                  <a:pt x="1827" y="158"/>
                </a:cubicBezTo>
                <a:cubicBezTo>
                  <a:pt x="1827" y="159"/>
                  <a:pt x="1828" y="160"/>
                  <a:pt x="1827" y="161"/>
                </a:cubicBezTo>
                <a:cubicBezTo>
                  <a:pt x="1827" y="163"/>
                  <a:pt x="1826" y="165"/>
                  <a:pt x="1824" y="167"/>
                </a:cubicBezTo>
                <a:cubicBezTo>
                  <a:pt x="1823" y="169"/>
                  <a:pt x="1822" y="171"/>
                  <a:pt x="1821" y="173"/>
                </a:cubicBezTo>
                <a:cubicBezTo>
                  <a:pt x="1820" y="175"/>
                  <a:pt x="1819" y="177"/>
                  <a:pt x="1819" y="179"/>
                </a:cubicBezTo>
                <a:cubicBezTo>
                  <a:pt x="1818" y="185"/>
                  <a:pt x="1822" y="186"/>
                  <a:pt x="1826" y="187"/>
                </a:cubicBezTo>
                <a:cubicBezTo>
                  <a:pt x="1828" y="188"/>
                  <a:pt x="1830" y="189"/>
                  <a:pt x="1831" y="191"/>
                </a:cubicBezTo>
                <a:cubicBezTo>
                  <a:pt x="1833" y="193"/>
                  <a:pt x="1834" y="192"/>
                  <a:pt x="1836" y="193"/>
                </a:cubicBezTo>
                <a:cubicBezTo>
                  <a:pt x="1838" y="194"/>
                  <a:pt x="1840" y="197"/>
                  <a:pt x="1840" y="199"/>
                </a:cubicBezTo>
                <a:cubicBezTo>
                  <a:pt x="1841" y="201"/>
                  <a:pt x="1840" y="202"/>
                  <a:pt x="1840" y="203"/>
                </a:cubicBezTo>
                <a:cubicBezTo>
                  <a:pt x="1840" y="205"/>
                  <a:pt x="1841" y="206"/>
                  <a:pt x="1841" y="207"/>
                </a:cubicBezTo>
                <a:cubicBezTo>
                  <a:pt x="1842" y="210"/>
                  <a:pt x="1841" y="212"/>
                  <a:pt x="1840" y="214"/>
                </a:cubicBezTo>
                <a:cubicBezTo>
                  <a:pt x="1839" y="221"/>
                  <a:pt x="1831" y="225"/>
                  <a:pt x="1829" y="231"/>
                </a:cubicBezTo>
                <a:cubicBezTo>
                  <a:pt x="1829" y="233"/>
                  <a:pt x="1828" y="236"/>
                  <a:pt x="1828" y="238"/>
                </a:cubicBezTo>
                <a:cubicBezTo>
                  <a:pt x="1828" y="240"/>
                  <a:pt x="1829" y="241"/>
                  <a:pt x="1830" y="244"/>
                </a:cubicBezTo>
                <a:cubicBezTo>
                  <a:pt x="1830" y="246"/>
                  <a:pt x="1830" y="248"/>
                  <a:pt x="1830" y="250"/>
                </a:cubicBezTo>
                <a:cubicBezTo>
                  <a:pt x="1831" y="251"/>
                  <a:pt x="1831" y="251"/>
                  <a:pt x="1831" y="252"/>
                </a:cubicBezTo>
                <a:cubicBezTo>
                  <a:pt x="1831" y="252"/>
                  <a:pt x="1830" y="251"/>
                  <a:pt x="1829" y="250"/>
                </a:cubicBezTo>
                <a:cubicBezTo>
                  <a:pt x="1829" y="250"/>
                  <a:pt x="1828" y="249"/>
                  <a:pt x="1828" y="248"/>
                </a:cubicBezTo>
                <a:cubicBezTo>
                  <a:pt x="1828" y="247"/>
                  <a:pt x="1829" y="246"/>
                  <a:pt x="1828" y="245"/>
                </a:cubicBezTo>
                <a:cubicBezTo>
                  <a:pt x="1828" y="245"/>
                  <a:pt x="1827" y="244"/>
                  <a:pt x="1827" y="243"/>
                </a:cubicBezTo>
                <a:cubicBezTo>
                  <a:pt x="1826" y="242"/>
                  <a:pt x="1826" y="241"/>
                  <a:pt x="1826" y="241"/>
                </a:cubicBezTo>
                <a:cubicBezTo>
                  <a:pt x="1825" y="240"/>
                  <a:pt x="1824" y="239"/>
                  <a:pt x="1823" y="239"/>
                </a:cubicBezTo>
                <a:cubicBezTo>
                  <a:pt x="1823" y="238"/>
                  <a:pt x="1822" y="237"/>
                  <a:pt x="1821" y="237"/>
                </a:cubicBezTo>
                <a:cubicBezTo>
                  <a:pt x="1820" y="237"/>
                  <a:pt x="1819" y="238"/>
                  <a:pt x="1818" y="239"/>
                </a:cubicBezTo>
                <a:cubicBezTo>
                  <a:pt x="1817" y="239"/>
                  <a:pt x="1816" y="239"/>
                  <a:pt x="1815" y="239"/>
                </a:cubicBezTo>
                <a:cubicBezTo>
                  <a:pt x="1815" y="240"/>
                  <a:pt x="1814" y="241"/>
                  <a:pt x="1813" y="241"/>
                </a:cubicBezTo>
                <a:cubicBezTo>
                  <a:pt x="1813" y="242"/>
                  <a:pt x="1812" y="242"/>
                  <a:pt x="1811" y="243"/>
                </a:cubicBezTo>
                <a:cubicBezTo>
                  <a:pt x="1810" y="244"/>
                  <a:pt x="1811" y="244"/>
                  <a:pt x="1812" y="245"/>
                </a:cubicBezTo>
                <a:cubicBezTo>
                  <a:pt x="1812" y="246"/>
                  <a:pt x="1812" y="248"/>
                  <a:pt x="1811" y="247"/>
                </a:cubicBezTo>
                <a:cubicBezTo>
                  <a:pt x="1811" y="247"/>
                  <a:pt x="1811" y="246"/>
                  <a:pt x="1811" y="246"/>
                </a:cubicBezTo>
                <a:cubicBezTo>
                  <a:pt x="1810" y="246"/>
                  <a:pt x="1810" y="246"/>
                  <a:pt x="1809" y="246"/>
                </a:cubicBezTo>
                <a:cubicBezTo>
                  <a:pt x="1808" y="245"/>
                  <a:pt x="1807" y="245"/>
                  <a:pt x="1807" y="244"/>
                </a:cubicBezTo>
                <a:cubicBezTo>
                  <a:pt x="1807" y="244"/>
                  <a:pt x="1806" y="243"/>
                  <a:pt x="1807" y="243"/>
                </a:cubicBezTo>
                <a:cubicBezTo>
                  <a:pt x="1807" y="242"/>
                  <a:pt x="1807" y="243"/>
                  <a:pt x="1808" y="243"/>
                </a:cubicBezTo>
                <a:cubicBezTo>
                  <a:pt x="1810" y="242"/>
                  <a:pt x="1809" y="240"/>
                  <a:pt x="1811" y="239"/>
                </a:cubicBezTo>
                <a:cubicBezTo>
                  <a:pt x="1812" y="238"/>
                  <a:pt x="1814" y="239"/>
                  <a:pt x="1815" y="238"/>
                </a:cubicBezTo>
                <a:cubicBezTo>
                  <a:pt x="1816" y="237"/>
                  <a:pt x="1817" y="235"/>
                  <a:pt x="1817" y="233"/>
                </a:cubicBezTo>
                <a:cubicBezTo>
                  <a:pt x="1816" y="231"/>
                  <a:pt x="1814" y="232"/>
                  <a:pt x="1812" y="232"/>
                </a:cubicBezTo>
                <a:cubicBezTo>
                  <a:pt x="1812" y="232"/>
                  <a:pt x="1811" y="231"/>
                  <a:pt x="1810" y="231"/>
                </a:cubicBezTo>
                <a:cubicBezTo>
                  <a:pt x="1808" y="230"/>
                  <a:pt x="1806" y="228"/>
                  <a:pt x="1805" y="227"/>
                </a:cubicBezTo>
                <a:cubicBezTo>
                  <a:pt x="1802" y="224"/>
                  <a:pt x="1796" y="226"/>
                  <a:pt x="1792" y="225"/>
                </a:cubicBezTo>
                <a:cubicBezTo>
                  <a:pt x="1791" y="225"/>
                  <a:pt x="1790" y="225"/>
                  <a:pt x="1789" y="224"/>
                </a:cubicBezTo>
                <a:cubicBezTo>
                  <a:pt x="1788" y="224"/>
                  <a:pt x="1787" y="224"/>
                  <a:pt x="1786" y="224"/>
                </a:cubicBezTo>
                <a:cubicBezTo>
                  <a:pt x="1784" y="224"/>
                  <a:pt x="1783" y="223"/>
                  <a:pt x="1781" y="222"/>
                </a:cubicBezTo>
                <a:cubicBezTo>
                  <a:pt x="1779" y="221"/>
                  <a:pt x="1777" y="220"/>
                  <a:pt x="1775" y="220"/>
                </a:cubicBezTo>
                <a:cubicBezTo>
                  <a:pt x="1773" y="220"/>
                  <a:pt x="1771" y="223"/>
                  <a:pt x="1769" y="224"/>
                </a:cubicBezTo>
                <a:cubicBezTo>
                  <a:pt x="1767" y="226"/>
                  <a:pt x="1764" y="228"/>
                  <a:pt x="1763" y="231"/>
                </a:cubicBezTo>
                <a:cubicBezTo>
                  <a:pt x="1760" y="234"/>
                  <a:pt x="1757" y="238"/>
                  <a:pt x="1753" y="240"/>
                </a:cubicBezTo>
                <a:cubicBezTo>
                  <a:pt x="1751" y="241"/>
                  <a:pt x="1749" y="241"/>
                  <a:pt x="1747" y="242"/>
                </a:cubicBezTo>
                <a:cubicBezTo>
                  <a:pt x="1745" y="243"/>
                  <a:pt x="1743" y="244"/>
                  <a:pt x="1741" y="244"/>
                </a:cubicBezTo>
                <a:cubicBezTo>
                  <a:pt x="1738" y="245"/>
                  <a:pt x="1736" y="245"/>
                  <a:pt x="1734" y="246"/>
                </a:cubicBezTo>
                <a:cubicBezTo>
                  <a:pt x="1732" y="247"/>
                  <a:pt x="1730" y="248"/>
                  <a:pt x="1728" y="249"/>
                </a:cubicBezTo>
                <a:cubicBezTo>
                  <a:pt x="1725" y="250"/>
                  <a:pt x="1723" y="252"/>
                  <a:pt x="1721" y="253"/>
                </a:cubicBezTo>
                <a:cubicBezTo>
                  <a:pt x="1717" y="256"/>
                  <a:pt x="1713" y="259"/>
                  <a:pt x="1709" y="261"/>
                </a:cubicBezTo>
                <a:cubicBezTo>
                  <a:pt x="1707" y="263"/>
                  <a:pt x="1705" y="264"/>
                  <a:pt x="1704" y="265"/>
                </a:cubicBezTo>
                <a:cubicBezTo>
                  <a:pt x="1702" y="266"/>
                  <a:pt x="1700" y="268"/>
                  <a:pt x="1699" y="269"/>
                </a:cubicBezTo>
                <a:cubicBezTo>
                  <a:pt x="1698" y="271"/>
                  <a:pt x="1697" y="273"/>
                  <a:pt x="1698" y="275"/>
                </a:cubicBezTo>
                <a:cubicBezTo>
                  <a:pt x="1699" y="277"/>
                  <a:pt x="1701" y="278"/>
                  <a:pt x="1702" y="280"/>
                </a:cubicBezTo>
                <a:cubicBezTo>
                  <a:pt x="1703" y="282"/>
                  <a:pt x="1703" y="284"/>
                  <a:pt x="1705" y="286"/>
                </a:cubicBezTo>
                <a:cubicBezTo>
                  <a:pt x="1707" y="287"/>
                  <a:pt x="1708" y="289"/>
                  <a:pt x="1710" y="290"/>
                </a:cubicBezTo>
                <a:cubicBezTo>
                  <a:pt x="1713" y="294"/>
                  <a:pt x="1716" y="297"/>
                  <a:pt x="1718" y="301"/>
                </a:cubicBezTo>
                <a:cubicBezTo>
                  <a:pt x="1718" y="303"/>
                  <a:pt x="1720" y="305"/>
                  <a:pt x="1720" y="307"/>
                </a:cubicBezTo>
                <a:cubicBezTo>
                  <a:pt x="1721" y="309"/>
                  <a:pt x="1721" y="310"/>
                  <a:pt x="1721" y="313"/>
                </a:cubicBezTo>
                <a:cubicBezTo>
                  <a:pt x="1722" y="314"/>
                  <a:pt x="1724" y="317"/>
                  <a:pt x="1721" y="318"/>
                </a:cubicBezTo>
                <a:cubicBezTo>
                  <a:pt x="1720" y="318"/>
                  <a:pt x="1717" y="317"/>
                  <a:pt x="1715" y="317"/>
                </a:cubicBezTo>
                <a:cubicBezTo>
                  <a:pt x="1710" y="316"/>
                  <a:pt x="1706" y="315"/>
                  <a:pt x="1702" y="314"/>
                </a:cubicBezTo>
                <a:cubicBezTo>
                  <a:pt x="1700" y="314"/>
                  <a:pt x="1697" y="314"/>
                  <a:pt x="1695" y="313"/>
                </a:cubicBezTo>
                <a:cubicBezTo>
                  <a:pt x="1693" y="313"/>
                  <a:pt x="1691" y="313"/>
                  <a:pt x="1688" y="313"/>
                </a:cubicBezTo>
                <a:cubicBezTo>
                  <a:pt x="1687" y="313"/>
                  <a:pt x="1685" y="312"/>
                  <a:pt x="1683" y="312"/>
                </a:cubicBezTo>
                <a:cubicBezTo>
                  <a:pt x="1681" y="312"/>
                  <a:pt x="1678" y="312"/>
                  <a:pt x="1676" y="312"/>
                </a:cubicBezTo>
                <a:cubicBezTo>
                  <a:pt x="1671" y="311"/>
                  <a:pt x="1666" y="310"/>
                  <a:pt x="1662" y="309"/>
                </a:cubicBezTo>
                <a:cubicBezTo>
                  <a:pt x="1660" y="309"/>
                  <a:pt x="1658" y="308"/>
                  <a:pt x="1656" y="308"/>
                </a:cubicBezTo>
                <a:cubicBezTo>
                  <a:pt x="1654" y="308"/>
                  <a:pt x="1653" y="308"/>
                  <a:pt x="1653" y="309"/>
                </a:cubicBezTo>
                <a:cubicBezTo>
                  <a:pt x="1652" y="310"/>
                  <a:pt x="1653" y="311"/>
                  <a:pt x="1652" y="312"/>
                </a:cubicBezTo>
                <a:cubicBezTo>
                  <a:pt x="1651" y="312"/>
                  <a:pt x="1649" y="312"/>
                  <a:pt x="1649" y="311"/>
                </a:cubicBezTo>
                <a:cubicBezTo>
                  <a:pt x="1648" y="310"/>
                  <a:pt x="1649" y="309"/>
                  <a:pt x="1650" y="308"/>
                </a:cubicBezTo>
                <a:cubicBezTo>
                  <a:pt x="1651" y="307"/>
                  <a:pt x="1651" y="307"/>
                  <a:pt x="1652" y="307"/>
                </a:cubicBezTo>
                <a:cubicBezTo>
                  <a:pt x="1653" y="307"/>
                  <a:pt x="1654" y="307"/>
                  <a:pt x="1655" y="306"/>
                </a:cubicBezTo>
                <a:cubicBezTo>
                  <a:pt x="1657" y="306"/>
                  <a:pt x="1660" y="307"/>
                  <a:pt x="1660" y="305"/>
                </a:cubicBezTo>
                <a:cubicBezTo>
                  <a:pt x="1661" y="302"/>
                  <a:pt x="1658" y="302"/>
                  <a:pt x="1656" y="301"/>
                </a:cubicBezTo>
                <a:cubicBezTo>
                  <a:pt x="1654" y="300"/>
                  <a:pt x="1653" y="299"/>
                  <a:pt x="1651" y="299"/>
                </a:cubicBezTo>
                <a:cubicBezTo>
                  <a:pt x="1648" y="298"/>
                  <a:pt x="1646" y="297"/>
                  <a:pt x="1644" y="296"/>
                </a:cubicBezTo>
                <a:cubicBezTo>
                  <a:pt x="1641" y="294"/>
                  <a:pt x="1637" y="291"/>
                  <a:pt x="1633" y="290"/>
                </a:cubicBezTo>
                <a:cubicBezTo>
                  <a:pt x="1631" y="289"/>
                  <a:pt x="1629" y="288"/>
                  <a:pt x="1627" y="287"/>
                </a:cubicBezTo>
                <a:cubicBezTo>
                  <a:pt x="1625" y="287"/>
                  <a:pt x="1623" y="286"/>
                  <a:pt x="1621" y="286"/>
                </a:cubicBezTo>
                <a:cubicBezTo>
                  <a:pt x="1619" y="286"/>
                  <a:pt x="1616" y="286"/>
                  <a:pt x="1615" y="287"/>
                </a:cubicBezTo>
                <a:cubicBezTo>
                  <a:pt x="1613" y="288"/>
                  <a:pt x="1612" y="291"/>
                  <a:pt x="1612" y="293"/>
                </a:cubicBezTo>
                <a:cubicBezTo>
                  <a:pt x="1612" y="295"/>
                  <a:pt x="1612" y="296"/>
                  <a:pt x="1610" y="298"/>
                </a:cubicBezTo>
                <a:cubicBezTo>
                  <a:pt x="1608" y="299"/>
                  <a:pt x="1607" y="300"/>
                  <a:pt x="1605" y="299"/>
                </a:cubicBezTo>
                <a:cubicBezTo>
                  <a:pt x="1605" y="298"/>
                  <a:pt x="1603" y="298"/>
                  <a:pt x="1602" y="298"/>
                </a:cubicBezTo>
                <a:cubicBezTo>
                  <a:pt x="1602" y="298"/>
                  <a:pt x="1601" y="300"/>
                  <a:pt x="1602" y="300"/>
                </a:cubicBezTo>
                <a:cubicBezTo>
                  <a:pt x="1603" y="301"/>
                  <a:pt x="1604" y="301"/>
                  <a:pt x="1605" y="302"/>
                </a:cubicBezTo>
                <a:cubicBezTo>
                  <a:pt x="1605" y="303"/>
                  <a:pt x="1605" y="304"/>
                  <a:pt x="1606" y="305"/>
                </a:cubicBezTo>
                <a:cubicBezTo>
                  <a:pt x="1607" y="307"/>
                  <a:pt x="1609" y="308"/>
                  <a:pt x="1610" y="310"/>
                </a:cubicBezTo>
                <a:cubicBezTo>
                  <a:pt x="1612" y="312"/>
                  <a:pt x="1613" y="314"/>
                  <a:pt x="1614" y="315"/>
                </a:cubicBezTo>
                <a:cubicBezTo>
                  <a:pt x="1616" y="317"/>
                  <a:pt x="1618" y="318"/>
                  <a:pt x="1620" y="319"/>
                </a:cubicBezTo>
                <a:cubicBezTo>
                  <a:pt x="1621" y="321"/>
                  <a:pt x="1622" y="322"/>
                  <a:pt x="1624" y="324"/>
                </a:cubicBezTo>
                <a:cubicBezTo>
                  <a:pt x="1625" y="326"/>
                  <a:pt x="1627" y="327"/>
                  <a:pt x="1629" y="327"/>
                </a:cubicBezTo>
                <a:cubicBezTo>
                  <a:pt x="1630" y="327"/>
                  <a:pt x="1631" y="326"/>
                  <a:pt x="1632" y="325"/>
                </a:cubicBezTo>
                <a:cubicBezTo>
                  <a:pt x="1634" y="325"/>
                  <a:pt x="1634" y="325"/>
                  <a:pt x="1636" y="325"/>
                </a:cubicBezTo>
                <a:cubicBezTo>
                  <a:pt x="1638" y="326"/>
                  <a:pt x="1638" y="323"/>
                  <a:pt x="1640" y="322"/>
                </a:cubicBezTo>
                <a:cubicBezTo>
                  <a:pt x="1643" y="321"/>
                  <a:pt x="1642" y="326"/>
                  <a:pt x="1643" y="327"/>
                </a:cubicBezTo>
                <a:cubicBezTo>
                  <a:pt x="1644" y="327"/>
                  <a:pt x="1645" y="328"/>
                  <a:pt x="1646" y="328"/>
                </a:cubicBezTo>
                <a:cubicBezTo>
                  <a:pt x="1647" y="329"/>
                  <a:pt x="1648" y="329"/>
                  <a:pt x="1648" y="330"/>
                </a:cubicBezTo>
                <a:cubicBezTo>
                  <a:pt x="1648" y="333"/>
                  <a:pt x="1648" y="335"/>
                  <a:pt x="1649" y="337"/>
                </a:cubicBezTo>
                <a:cubicBezTo>
                  <a:pt x="1650" y="339"/>
                  <a:pt x="1650" y="341"/>
                  <a:pt x="1649" y="343"/>
                </a:cubicBezTo>
                <a:cubicBezTo>
                  <a:pt x="1648" y="344"/>
                  <a:pt x="1647" y="345"/>
                  <a:pt x="1645" y="346"/>
                </a:cubicBezTo>
                <a:cubicBezTo>
                  <a:pt x="1643" y="347"/>
                  <a:pt x="1641" y="347"/>
                  <a:pt x="1639" y="348"/>
                </a:cubicBezTo>
                <a:cubicBezTo>
                  <a:pt x="1636" y="348"/>
                  <a:pt x="1635" y="350"/>
                  <a:pt x="1634" y="351"/>
                </a:cubicBezTo>
                <a:cubicBezTo>
                  <a:pt x="1632" y="352"/>
                  <a:pt x="1629" y="353"/>
                  <a:pt x="1627" y="352"/>
                </a:cubicBezTo>
                <a:cubicBezTo>
                  <a:pt x="1625" y="351"/>
                  <a:pt x="1624" y="350"/>
                  <a:pt x="1622" y="350"/>
                </a:cubicBezTo>
                <a:cubicBezTo>
                  <a:pt x="1620" y="349"/>
                  <a:pt x="1618" y="348"/>
                  <a:pt x="1616" y="348"/>
                </a:cubicBezTo>
                <a:cubicBezTo>
                  <a:pt x="1614" y="347"/>
                  <a:pt x="1612" y="347"/>
                  <a:pt x="1610" y="346"/>
                </a:cubicBezTo>
                <a:cubicBezTo>
                  <a:pt x="1606" y="345"/>
                  <a:pt x="1602" y="343"/>
                  <a:pt x="1599" y="340"/>
                </a:cubicBezTo>
                <a:cubicBezTo>
                  <a:pt x="1597" y="338"/>
                  <a:pt x="1596" y="336"/>
                  <a:pt x="1594" y="334"/>
                </a:cubicBezTo>
                <a:cubicBezTo>
                  <a:pt x="1592" y="333"/>
                  <a:pt x="1591" y="331"/>
                  <a:pt x="1589" y="330"/>
                </a:cubicBezTo>
                <a:cubicBezTo>
                  <a:pt x="1586" y="328"/>
                  <a:pt x="1583" y="327"/>
                  <a:pt x="1580" y="326"/>
                </a:cubicBezTo>
                <a:cubicBezTo>
                  <a:pt x="1577" y="326"/>
                  <a:pt x="1575" y="325"/>
                  <a:pt x="1573" y="325"/>
                </a:cubicBezTo>
                <a:cubicBezTo>
                  <a:pt x="1570" y="325"/>
                  <a:pt x="1568" y="325"/>
                  <a:pt x="1566" y="325"/>
                </a:cubicBezTo>
                <a:cubicBezTo>
                  <a:pt x="1564" y="324"/>
                  <a:pt x="1563" y="323"/>
                  <a:pt x="1560" y="322"/>
                </a:cubicBezTo>
                <a:cubicBezTo>
                  <a:pt x="1558" y="322"/>
                  <a:pt x="1557" y="321"/>
                  <a:pt x="1555" y="320"/>
                </a:cubicBezTo>
                <a:cubicBezTo>
                  <a:pt x="1553" y="318"/>
                  <a:pt x="1552" y="317"/>
                  <a:pt x="1553" y="314"/>
                </a:cubicBezTo>
                <a:cubicBezTo>
                  <a:pt x="1553" y="313"/>
                  <a:pt x="1554" y="313"/>
                  <a:pt x="1554" y="312"/>
                </a:cubicBezTo>
                <a:cubicBezTo>
                  <a:pt x="1554" y="310"/>
                  <a:pt x="1554" y="310"/>
                  <a:pt x="1555" y="309"/>
                </a:cubicBezTo>
                <a:cubicBezTo>
                  <a:pt x="1556" y="308"/>
                  <a:pt x="1560" y="308"/>
                  <a:pt x="1559" y="306"/>
                </a:cubicBezTo>
                <a:cubicBezTo>
                  <a:pt x="1558" y="305"/>
                  <a:pt x="1557" y="306"/>
                  <a:pt x="1557" y="304"/>
                </a:cubicBezTo>
                <a:cubicBezTo>
                  <a:pt x="1557" y="303"/>
                  <a:pt x="1557" y="303"/>
                  <a:pt x="1556" y="302"/>
                </a:cubicBezTo>
                <a:cubicBezTo>
                  <a:pt x="1555" y="300"/>
                  <a:pt x="1553" y="299"/>
                  <a:pt x="1552" y="297"/>
                </a:cubicBezTo>
                <a:cubicBezTo>
                  <a:pt x="1551" y="296"/>
                  <a:pt x="1550" y="295"/>
                  <a:pt x="1550" y="294"/>
                </a:cubicBezTo>
                <a:cubicBezTo>
                  <a:pt x="1550" y="293"/>
                  <a:pt x="1550" y="292"/>
                  <a:pt x="1550" y="291"/>
                </a:cubicBezTo>
                <a:cubicBezTo>
                  <a:pt x="1549" y="288"/>
                  <a:pt x="1547" y="286"/>
                  <a:pt x="1546" y="283"/>
                </a:cubicBezTo>
                <a:cubicBezTo>
                  <a:pt x="1546" y="282"/>
                  <a:pt x="1545" y="282"/>
                  <a:pt x="1544" y="281"/>
                </a:cubicBezTo>
                <a:cubicBezTo>
                  <a:pt x="1544" y="280"/>
                  <a:pt x="1543" y="280"/>
                  <a:pt x="1542" y="279"/>
                </a:cubicBezTo>
                <a:cubicBezTo>
                  <a:pt x="1542" y="279"/>
                  <a:pt x="1540" y="279"/>
                  <a:pt x="1540" y="278"/>
                </a:cubicBezTo>
                <a:cubicBezTo>
                  <a:pt x="1539" y="277"/>
                  <a:pt x="1540" y="276"/>
                  <a:pt x="1541" y="276"/>
                </a:cubicBezTo>
                <a:cubicBezTo>
                  <a:pt x="1543" y="276"/>
                  <a:pt x="1543" y="275"/>
                  <a:pt x="1544" y="275"/>
                </a:cubicBezTo>
                <a:cubicBezTo>
                  <a:pt x="1546" y="273"/>
                  <a:pt x="1548" y="274"/>
                  <a:pt x="1549" y="272"/>
                </a:cubicBezTo>
                <a:cubicBezTo>
                  <a:pt x="1550" y="270"/>
                  <a:pt x="1550" y="268"/>
                  <a:pt x="1550" y="266"/>
                </a:cubicBezTo>
                <a:cubicBezTo>
                  <a:pt x="1549" y="263"/>
                  <a:pt x="1549" y="261"/>
                  <a:pt x="1550" y="259"/>
                </a:cubicBezTo>
                <a:cubicBezTo>
                  <a:pt x="1551" y="256"/>
                  <a:pt x="1553" y="259"/>
                  <a:pt x="1554" y="260"/>
                </a:cubicBezTo>
                <a:cubicBezTo>
                  <a:pt x="1555" y="261"/>
                  <a:pt x="1556" y="261"/>
                  <a:pt x="1557" y="261"/>
                </a:cubicBezTo>
                <a:cubicBezTo>
                  <a:pt x="1558" y="260"/>
                  <a:pt x="1558" y="259"/>
                  <a:pt x="1557" y="258"/>
                </a:cubicBezTo>
                <a:cubicBezTo>
                  <a:pt x="1557" y="257"/>
                  <a:pt x="1556" y="256"/>
                  <a:pt x="1556" y="255"/>
                </a:cubicBezTo>
                <a:cubicBezTo>
                  <a:pt x="1556" y="254"/>
                  <a:pt x="1555" y="254"/>
                  <a:pt x="1554" y="253"/>
                </a:cubicBezTo>
                <a:cubicBezTo>
                  <a:pt x="1554" y="252"/>
                  <a:pt x="1553" y="251"/>
                  <a:pt x="1552" y="250"/>
                </a:cubicBezTo>
                <a:cubicBezTo>
                  <a:pt x="1552" y="249"/>
                  <a:pt x="1551" y="249"/>
                  <a:pt x="1550" y="248"/>
                </a:cubicBezTo>
                <a:cubicBezTo>
                  <a:pt x="1550" y="247"/>
                  <a:pt x="1549" y="245"/>
                  <a:pt x="1548" y="245"/>
                </a:cubicBezTo>
                <a:cubicBezTo>
                  <a:pt x="1548" y="244"/>
                  <a:pt x="1547" y="243"/>
                  <a:pt x="1546" y="243"/>
                </a:cubicBezTo>
                <a:cubicBezTo>
                  <a:pt x="1544" y="241"/>
                  <a:pt x="1542" y="240"/>
                  <a:pt x="1540" y="239"/>
                </a:cubicBezTo>
                <a:cubicBezTo>
                  <a:pt x="1538" y="239"/>
                  <a:pt x="1536" y="239"/>
                  <a:pt x="1534" y="239"/>
                </a:cubicBezTo>
                <a:cubicBezTo>
                  <a:pt x="1531" y="238"/>
                  <a:pt x="1530" y="237"/>
                  <a:pt x="1528" y="236"/>
                </a:cubicBezTo>
                <a:cubicBezTo>
                  <a:pt x="1526" y="235"/>
                  <a:pt x="1523" y="235"/>
                  <a:pt x="1521" y="234"/>
                </a:cubicBezTo>
                <a:cubicBezTo>
                  <a:pt x="1519" y="234"/>
                  <a:pt x="1517" y="233"/>
                  <a:pt x="1515" y="232"/>
                </a:cubicBezTo>
                <a:cubicBezTo>
                  <a:pt x="1514" y="232"/>
                  <a:pt x="1512" y="232"/>
                  <a:pt x="1512" y="232"/>
                </a:cubicBezTo>
                <a:cubicBezTo>
                  <a:pt x="1511" y="231"/>
                  <a:pt x="1512" y="230"/>
                  <a:pt x="1513" y="230"/>
                </a:cubicBezTo>
                <a:cubicBezTo>
                  <a:pt x="1515" y="230"/>
                  <a:pt x="1517" y="229"/>
                  <a:pt x="1519" y="229"/>
                </a:cubicBezTo>
                <a:cubicBezTo>
                  <a:pt x="1520" y="228"/>
                  <a:pt x="1521" y="225"/>
                  <a:pt x="1519" y="223"/>
                </a:cubicBezTo>
                <a:cubicBezTo>
                  <a:pt x="1518" y="222"/>
                  <a:pt x="1515" y="223"/>
                  <a:pt x="1514" y="222"/>
                </a:cubicBezTo>
                <a:cubicBezTo>
                  <a:pt x="1512" y="222"/>
                  <a:pt x="1511" y="221"/>
                  <a:pt x="1510" y="221"/>
                </a:cubicBezTo>
                <a:cubicBezTo>
                  <a:pt x="1508" y="221"/>
                  <a:pt x="1507" y="221"/>
                  <a:pt x="1505" y="221"/>
                </a:cubicBezTo>
                <a:cubicBezTo>
                  <a:pt x="1504" y="221"/>
                  <a:pt x="1504" y="219"/>
                  <a:pt x="1503" y="219"/>
                </a:cubicBezTo>
                <a:cubicBezTo>
                  <a:pt x="1502" y="218"/>
                  <a:pt x="1501" y="218"/>
                  <a:pt x="1500" y="218"/>
                </a:cubicBezTo>
                <a:cubicBezTo>
                  <a:pt x="1499" y="217"/>
                  <a:pt x="1501" y="217"/>
                  <a:pt x="1501" y="217"/>
                </a:cubicBezTo>
                <a:cubicBezTo>
                  <a:pt x="1502" y="217"/>
                  <a:pt x="1503" y="217"/>
                  <a:pt x="1504" y="216"/>
                </a:cubicBezTo>
                <a:cubicBezTo>
                  <a:pt x="1505" y="216"/>
                  <a:pt x="1509" y="215"/>
                  <a:pt x="1507" y="213"/>
                </a:cubicBezTo>
                <a:cubicBezTo>
                  <a:pt x="1506" y="213"/>
                  <a:pt x="1504" y="213"/>
                  <a:pt x="1504" y="213"/>
                </a:cubicBezTo>
                <a:cubicBezTo>
                  <a:pt x="1503" y="213"/>
                  <a:pt x="1502" y="212"/>
                  <a:pt x="1501" y="212"/>
                </a:cubicBezTo>
                <a:cubicBezTo>
                  <a:pt x="1499" y="212"/>
                  <a:pt x="1496" y="213"/>
                  <a:pt x="1495" y="211"/>
                </a:cubicBezTo>
                <a:cubicBezTo>
                  <a:pt x="1494" y="210"/>
                  <a:pt x="1495" y="209"/>
                  <a:pt x="1495" y="208"/>
                </a:cubicBezTo>
                <a:cubicBezTo>
                  <a:pt x="1495" y="205"/>
                  <a:pt x="1490" y="207"/>
                  <a:pt x="1489" y="206"/>
                </a:cubicBezTo>
                <a:cubicBezTo>
                  <a:pt x="1488" y="206"/>
                  <a:pt x="1487" y="205"/>
                  <a:pt x="1486" y="205"/>
                </a:cubicBezTo>
                <a:cubicBezTo>
                  <a:pt x="1484" y="204"/>
                  <a:pt x="1482" y="204"/>
                  <a:pt x="1482" y="201"/>
                </a:cubicBezTo>
                <a:cubicBezTo>
                  <a:pt x="1482" y="200"/>
                  <a:pt x="1482" y="199"/>
                  <a:pt x="1483" y="198"/>
                </a:cubicBezTo>
                <a:cubicBezTo>
                  <a:pt x="1484" y="198"/>
                  <a:pt x="1485" y="197"/>
                  <a:pt x="1485" y="197"/>
                </a:cubicBezTo>
                <a:cubicBezTo>
                  <a:pt x="1485" y="195"/>
                  <a:pt x="1484" y="196"/>
                  <a:pt x="1483" y="195"/>
                </a:cubicBezTo>
                <a:cubicBezTo>
                  <a:pt x="1482" y="195"/>
                  <a:pt x="1482" y="194"/>
                  <a:pt x="1481" y="193"/>
                </a:cubicBezTo>
                <a:cubicBezTo>
                  <a:pt x="1480" y="192"/>
                  <a:pt x="1478" y="192"/>
                  <a:pt x="1477" y="191"/>
                </a:cubicBezTo>
                <a:cubicBezTo>
                  <a:pt x="1476" y="191"/>
                  <a:pt x="1476" y="190"/>
                  <a:pt x="1475" y="190"/>
                </a:cubicBezTo>
                <a:cubicBezTo>
                  <a:pt x="1475" y="190"/>
                  <a:pt x="1474" y="189"/>
                  <a:pt x="1474" y="189"/>
                </a:cubicBezTo>
                <a:cubicBezTo>
                  <a:pt x="1476" y="189"/>
                  <a:pt x="1478" y="190"/>
                  <a:pt x="1480" y="190"/>
                </a:cubicBezTo>
                <a:cubicBezTo>
                  <a:pt x="1481" y="190"/>
                  <a:pt x="1482" y="190"/>
                  <a:pt x="1483" y="190"/>
                </a:cubicBezTo>
                <a:cubicBezTo>
                  <a:pt x="1484" y="190"/>
                  <a:pt x="1485" y="191"/>
                  <a:pt x="1486" y="191"/>
                </a:cubicBezTo>
                <a:cubicBezTo>
                  <a:pt x="1488" y="192"/>
                  <a:pt x="1490" y="191"/>
                  <a:pt x="1492" y="192"/>
                </a:cubicBezTo>
                <a:cubicBezTo>
                  <a:pt x="1493" y="193"/>
                  <a:pt x="1494" y="193"/>
                  <a:pt x="1495" y="193"/>
                </a:cubicBezTo>
                <a:cubicBezTo>
                  <a:pt x="1496" y="194"/>
                  <a:pt x="1496" y="194"/>
                  <a:pt x="1495" y="195"/>
                </a:cubicBezTo>
                <a:cubicBezTo>
                  <a:pt x="1492" y="196"/>
                  <a:pt x="1495" y="197"/>
                  <a:pt x="1496" y="198"/>
                </a:cubicBezTo>
                <a:cubicBezTo>
                  <a:pt x="1498" y="199"/>
                  <a:pt x="1498" y="202"/>
                  <a:pt x="1500" y="203"/>
                </a:cubicBezTo>
                <a:cubicBezTo>
                  <a:pt x="1501" y="203"/>
                  <a:pt x="1502" y="203"/>
                  <a:pt x="1503" y="203"/>
                </a:cubicBezTo>
                <a:cubicBezTo>
                  <a:pt x="1504" y="204"/>
                  <a:pt x="1504" y="205"/>
                  <a:pt x="1505" y="205"/>
                </a:cubicBezTo>
                <a:cubicBezTo>
                  <a:pt x="1506" y="208"/>
                  <a:pt x="1508" y="207"/>
                  <a:pt x="1510" y="208"/>
                </a:cubicBezTo>
                <a:cubicBezTo>
                  <a:pt x="1511" y="209"/>
                  <a:pt x="1512" y="210"/>
                  <a:pt x="1513" y="211"/>
                </a:cubicBezTo>
                <a:cubicBezTo>
                  <a:pt x="1513" y="211"/>
                  <a:pt x="1514" y="211"/>
                  <a:pt x="1515" y="211"/>
                </a:cubicBezTo>
                <a:cubicBezTo>
                  <a:pt x="1517" y="211"/>
                  <a:pt x="1520" y="211"/>
                  <a:pt x="1522" y="212"/>
                </a:cubicBezTo>
                <a:cubicBezTo>
                  <a:pt x="1524" y="213"/>
                  <a:pt x="1525" y="214"/>
                  <a:pt x="1527" y="213"/>
                </a:cubicBezTo>
                <a:cubicBezTo>
                  <a:pt x="1528" y="212"/>
                  <a:pt x="1529" y="212"/>
                  <a:pt x="1530" y="211"/>
                </a:cubicBezTo>
                <a:cubicBezTo>
                  <a:pt x="1531" y="210"/>
                  <a:pt x="1532" y="211"/>
                  <a:pt x="1533" y="210"/>
                </a:cubicBezTo>
                <a:cubicBezTo>
                  <a:pt x="1534" y="210"/>
                  <a:pt x="1535" y="210"/>
                  <a:pt x="1536" y="210"/>
                </a:cubicBezTo>
                <a:cubicBezTo>
                  <a:pt x="1537" y="211"/>
                  <a:pt x="1538" y="212"/>
                  <a:pt x="1539" y="212"/>
                </a:cubicBezTo>
                <a:cubicBezTo>
                  <a:pt x="1541" y="213"/>
                  <a:pt x="1544" y="213"/>
                  <a:pt x="1544" y="215"/>
                </a:cubicBezTo>
                <a:cubicBezTo>
                  <a:pt x="1544" y="218"/>
                  <a:pt x="1542" y="220"/>
                  <a:pt x="1546" y="220"/>
                </a:cubicBezTo>
                <a:cubicBezTo>
                  <a:pt x="1548" y="220"/>
                  <a:pt x="1550" y="220"/>
                  <a:pt x="1552" y="220"/>
                </a:cubicBezTo>
                <a:cubicBezTo>
                  <a:pt x="1556" y="220"/>
                  <a:pt x="1560" y="219"/>
                  <a:pt x="1563" y="221"/>
                </a:cubicBezTo>
                <a:cubicBezTo>
                  <a:pt x="1565" y="221"/>
                  <a:pt x="1566" y="222"/>
                  <a:pt x="1568" y="222"/>
                </a:cubicBezTo>
                <a:cubicBezTo>
                  <a:pt x="1571" y="223"/>
                  <a:pt x="1574" y="224"/>
                  <a:pt x="1577" y="224"/>
                </a:cubicBezTo>
                <a:cubicBezTo>
                  <a:pt x="1580" y="225"/>
                  <a:pt x="1584" y="225"/>
                  <a:pt x="1587" y="226"/>
                </a:cubicBezTo>
                <a:cubicBezTo>
                  <a:pt x="1591" y="227"/>
                  <a:pt x="1595" y="228"/>
                  <a:pt x="1598" y="229"/>
                </a:cubicBezTo>
                <a:cubicBezTo>
                  <a:pt x="1602" y="230"/>
                  <a:pt x="1605" y="231"/>
                  <a:pt x="1608" y="232"/>
                </a:cubicBezTo>
                <a:cubicBezTo>
                  <a:pt x="1611" y="233"/>
                  <a:pt x="1615" y="233"/>
                  <a:pt x="1618" y="234"/>
                </a:cubicBezTo>
                <a:cubicBezTo>
                  <a:pt x="1622" y="235"/>
                  <a:pt x="1626" y="236"/>
                  <a:pt x="1630" y="237"/>
                </a:cubicBezTo>
                <a:cubicBezTo>
                  <a:pt x="1633" y="237"/>
                  <a:pt x="1636" y="239"/>
                  <a:pt x="1640" y="239"/>
                </a:cubicBezTo>
                <a:cubicBezTo>
                  <a:pt x="1642" y="240"/>
                  <a:pt x="1645" y="241"/>
                  <a:pt x="1648" y="241"/>
                </a:cubicBezTo>
                <a:cubicBezTo>
                  <a:pt x="1653" y="243"/>
                  <a:pt x="1658" y="243"/>
                  <a:pt x="1664" y="243"/>
                </a:cubicBezTo>
                <a:cubicBezTo>
                  <a:pt x="1667" y="243"/>
                  <a:pt x="1670" y="244"/>
                  <a:pt x="1673" y="243"/>
                </a:cubicBezTo>
                <a:cubicBezTo>
                  <a:pt x="1680" y="243"/>
                  <a:pt x="1687" y="242"/>
                  <a:pt x="1694" y="239"/>
                </a:cubicBezTo>
                <a:cubicBezTo>
                  <a:pt x="1696" y="238"/>
                  <a:pt x="1697" y="237"/>
                  <a:pt x="1699" y="236"/>
                </a:cubicBezTo>
                <a:cubicBezTo>
                  <a:pt x="1701" y="236"/>
                  <a:pt x="1702" y="236"/>
                  <a:pt x="1704" y="235"/>
                </a:cubicBezTo>
                <a:cubicBezTo>
                  <a:pt x="1707" y="235"/>
                  <a:pt x="1710" y="234"/>
                  <a:pt x="1713" y="233"/>
                </a:cubicBezTo>
                <a:cubicBezTo>
                  <a:pt x="1716" y="231"/>
                  <a:pt x="1718" y="229"/>
                  <a:pt x="1721" y="227"/>
                </a:cubicBezTo>
                <a:cubicBezTo>
                  <a:pt x="1723" y="225"/>
                  <a:pt x="1726" y="223"/>
                  <a:pt x="1728" y="221"/>
                </a:cubicBezTo>
                <a:cubicBezTo>
                  <a:pt x="1730" y="218"/>
                  <a:pt x="1731" y="216"/>
                  <a:pt x="1733" y="213"/>
                </a:cubicBezTo>
                <a:cubicBezTo>
                  <a:pt x="1735" y="210"/>
                  <a:pt x="1738" y="208"/>
                  <a:pt x="1741" y="205"/>
                </a:cubicBezTo>
                <a:cubicBezTo>
                  <a:pt x="1744" y="202"/>
                  <a:pt x="1746" y="199"/>
                  <a:pt x="1748" y="196"/>
                </a:cubicBezTo>
                <a:cubicBezTo>
                  <a:pt x="1748" y="194"/>
                  <a:pt x="1748" y="191"/>
                  <a:pt x="1748" y="189"/>
                </a:cubicBezTo>
                <a:cubicBezTo>
                  <a:pt x="1748" y="187"/>
                  <a:pt x="1746" y="186"/>
                  <a:pt x="1744" y="185"/>
                </a:cubicBezTo>
                <a:cubicBezTo>
                  <a:pt x="1742" y="185"/>
                  <a:pt x="1740" y="184"/>
                  <a:pt x="1740" y="182"/>
                </a:cubicBezTo>
                <a:cubicBezTo>
                  <a:pt x="1740" y="180"/>
                  <a:pt x="1741" y="177"/>
                  <a:pt x="1740" y="174"/>
                </a:cubicBezTo>
                <a:cubicBezTo>
                  <a:pt x="1739" y="174"/>
                  <a:pt x="1739" y="173"/>
                  <a:pt x="1738" y="172"/>
                </a:cubicBezTo>
                <a:cubicBezTo>
                  <a:pt x="1736" y="169"/>
                  <a:pt x="1740" y="161"/>
                  <a:pt x="1734" y="160"/>
                </a:cubicBezTo>
                <a:cubicBezTo>
                  <a:pt x="1732" y="159"/>
                  <a:pt x="1730" y="160"/>
                  <a:pt x="1728" y="160"/>
                </a:cubicBezTo>
                <a:cubicBezTo>
                  <a:pt x="1726" y="160"/>
                  <a:pt x="1723" y="159"/>
                  <a:pt x="1721" y="159"/>
                </a:cubicBezTo>
                <a:cubicBezTo>
                  <a:pt x="1719" y="158"/>
                  <a:pt x="1718" y="156"/>
                  <a:pt x="1717" y="154"/>
                </a:cubicBezTo>
                <a:cubicBezTo>
                  <a:pt x="1716" y="152"/>
                  <a:pt x="1714" y="150"/>
                  <a:pt x="1712" y="149"/>
                </a:cubicBezTo>
                <a:cubicBezTo>
                  <a:pt x="1709" y="146"/>
                  <a:pt x="1705" y="143"/>
                  <a:pt x="1702" y="140"/>
                </a:cubicBezTo>
                <a:cubicBezTo>
                  <a:pt x="1702" y="139"/>
                  <a:pt x="1701" y="138"/>
                  <a:pt x="1700" y="138"/>
                </a:cubicBezTo>
                <a:cubicBezTo>
                  <a:pt x="1698" y="137"/>
                  <a:pt x="1699" y="139"/>
                  <a:pt x="1699" y="140"/>
                </a:cubicBezTo>
                <a:cubicBezTo>
                  <a:pt x="1700" y="141"/>
                  <a:pt x="1700" y="142"/>
                  <a:pt x="1699" y="142"/>
                </a:cubicBezTo>
                <a:cubicBezTo>
                  <a:pt x="1697" y="142"/>
                  <a:pt x="1697" y="140"/>
                  <a:pt x="1696" y="140"/>
                </a:cubicBezTo>
                <a:cubicBezTo>
                  <a:pt x="1694" y="139"/>
                  <a:pt x="1692" y="139"/>
                  <a:pt x="1690" y="138"/>
                </a:cubicBezTo>
                <a:cubicBezTo>
                  <a:pt x="1687" y="137"/>
                  <a:pt x="1685" y="137"/>
                  <a:pt x="1683" y="136"/>
                </a:cubicBezTo>
                <a:cubicBezTo>
                  <a:pt x="1681" y="135"/>
                  <a:pt x="1679" y="134"/>
                  <a:pt x="1676" y="133"/>
                </a:cubicBezTo>
                <a:cubicBezTo>
                  <a:pt x="1674" y="133"/>
                  <a:pt x="1671" y="131"/>
                  <a:pt x="1668" y="131"/>
                </a:cubicBezTo>
                <a:cubicBezTo>
                  <a:pt x="1663" y="130"/>
                  <a:pt x="1659" y="129"/>
                  <a:pt x="1656" y="126"/>
                </a:cubicBezTo>
                <a:cubicBezTo>
                  <a:pt x="1652" y="121"/>
                  <a:pt x="1648" y="116"/>
                  <a:pt x="1642" y="114"/>
                </a:cubicBezTo>
                <a:cubicBezTo>
                  <a:pt x="1640" y="113"/>
                  <a:pt x="1638" y="113"/>
                  <a:pt x="1636" y="112"/>
                </a:cubicBezTo>
                <a:cubicBezTo>
                  <a:pt x="1634" y="111"/>
                  <a:pt x="1632" y="109"/>
                  <a:pt x="1630" y="108"/>
                </a:cubicBezTo>
                <a:cubicBezTo>
                  <a:pt x="1628" y="107"/>
                  <a:pt x="1626" y="106"/>
                  <a:pt x="1624" y="105"/>
                </a:cubicBezTo>
                <a:cubicBezTo>
                  <a:pt x="1622" y="104"/>
                  <a:pt x="1620" y="103"/>
                  <a:pt x="1617" y="103"/>
                </a:cubicBezTo>
                <a:cubicBezTo>
                  <a:pt x="1615" y="102"/>
                  <a:pt x="1613" y="101"/>
                  <a:pt x="1611" y="100"/>
                </a:cubicBezTo>
                <a:cubicBezTo>
                  <a:pt x="1609" y="99"/>
                  <a:pt x="1607" y="97"/>
                  <a:pt x="1605" y="96"/>
                </a:cubicBezTo>
                <a:cubicBezTo>
                  <a:pt x="1602" y="95"/>
                  <a:pt x="1600" y="94"/>
                  <a:pt x="1597" y="93"/>
                </a:cubicBezTo>
                <a:cubicBezTo>
                  <a:pt x="1595" y="92"/>
                  <a:pt x="1592" y="91"/>
                  <a:pt x="1590" y="91"/>
                </a:cubicBezTo>
                <a:cubicBezTo>
                  <a:pt x="1588" y="90"/>
                  <a:pt x="1585" y="88"/>
                  <a:pt x="1583" y="87"/>
                </a:cubicBezTo>
                <a:cubicBezTo>
                  <a:pt x="1581" y="86"/>
                  <a:pt x="1579" y="85"/>
                  <a:pt x="1577" y="84"/>
                </a:cubicBezTo>
                <a:cubicBezTo>
                  <a:pt x="1575" y="83"/>
                  <a:pt x="1573" y="82"/>
                  <a:pt x="1571" y="82"/>
                </a:cubicBezTo>
                <a:cubicBezTo>
                  <a:pt x="1566" y="80"/>
                  <a:pt x="1561" y="81"/>
                  <a:pt x="1556" y="80"/>
                </a:cubicBezTo>
                <a:cubicBezTo>
                  <a:pt x="1552" y="80"/>
                  <a:pt x="1548" y="79"/>
                  <a:pt x="1544" y="78"/>
                </a:cubicBezTo>
                <a:cubicBezTo>
                  <a:pt x="1540" y="77"/>
                  <a:pt x="1535" y="78"/>
                  <a:pt x="1531" y="78"/>
                </a:cubicBezTo>
                <a:cubicBezTo>
                  <a:pt x="1528" y="77"/>
                  <a:pt x="1525" y="77"/>
                  <a:pt x="1522" y="77"/>
                </a:cubicBezTo>
                <a:cubicBezTo>
                  <a:pt x="1521" y="77"/>
                  <a:pt x="1519" y="77"/>
                  <a:pt x="1519" y="78"/>
                </a:cubicBezTo>
                <a:cubicBezTo>
                  <a:pt x="1517" y="78"/>
                  <a:pt x="1517" y="79"/>
                  <a:pt x="1517" y="80"/>
                </a:cubicBezTo>
                <a:cubicBezTo>
                  <a:pt x="1516" y="81"/>
                  <a:pt x="1515" y="82"/>
                  <a:pt x="1515" y="83"/>
                </a:cubicBezTo>
                <a:cubicBezTo>
                  <a:pt x="1515" y="85"/>
                  <a:pt x="1514" y="88"/>
                  <a:pt x="1512" y="89"/>
                </a:cubicBezTo>
                <a:cubicBezTo>
                  <a:pt x="1510" y="90"/>
                  <a:pt x="1508" y="91"/>
                  <a:pt x="1506" y="91"/>
                </a:cubicBezTo>
                <a:cubicBezTo>
                  <a:pt x="1504" y="92"/>
                  <a:pt x="1502" y="93"/>
                  <a:pt x="1502" y="95"/>
                </a:cubicBezTo>
                <a:cubicBezTo>
                  <a:pt x="1501" y="93"/>
                  <a:pt x="1503" y="91"/>
                  <a:pt x="1505" y="91"/>
                </a:cubicBezTo>
                <a:cubicBezTo>
                  <a:pt x="1506" y="91"/>
                  <a:pt x="1507" y="91"/>
                  <a:pt x="1507" y="90"/>
                </a:cubicBezTo>
                <a:cubicBezTo>
                  <a:pt x="1508" y="89"/>
                  <a:pt x="1509" y="89"/>
                  <a:pt x="1509" y="88"/>
                </a:cubicBezTo>
                <a:cubicBezTo>
                  <a:pt x="1510" y="87"/>
                  <a:pt x="1514" y="87"/>
                  <a:pt x="1514" y="85"/>
                </a:cubicBezTo>
                <a:cubicBezTo>
                  <a:pt x="1513" y="84"/>
                  <a:pt x="1511" y="85"/>
                  <a:pt x="1511" y="84"/>
                </a:cubicBezTo>
                <a:cubicBezTo>
                  <a:pt x="1510" y="84"/>
                  <a:pt x="1509" y="83"/>
                  <a:pt x="1509" y="83"/>
                </a:cubicBezTo>
                <a:cubicBezTo>
                  <a:pt x="1508" y="82"/>
                  <a:pt x="1507" y="82"/>
                  <a:pt x="1507" y="81"/>
                </a:cubicBezTo>
                <a:cubicBezTo>
                  <a:pt x="1508" y="79"/>
                  <a:pt x="1509" y="80"/>
                  <a:pt x="1510" y="80"/>
                </a:cubicBezTo>
                <a:cubicBezTo>
                  <a:pt x="1512" y="79"/>
                  <a:pt x="1511" y="76"/>
                  <a:pt x="1511" y="74"/>
                </a:cubicBezTo>
                <a:cubicBezTo>
                  <a:pt x="1511" y="73"/>
                  <a:pt x="1511" y="72"/>
                  <a:pt x="1510" y="73"/>
                </a:cubicBezTo>
                <a:cubicBezTo>
                  <a:pt x="1509" y="73"/>
                  <a:pt x="1509" y="74"/>
                  <a:pt x="1508" y="74"/>
                </a:cubicBezTo>
                <a:cubicBezTo>
                  <a:pt x="1507" y="75"/>
                  <a:pt x="1505" y="74"/>
                  <a:pt x="1504" y="75"/>
                </a:cubicBezTo>
                <a:cubicBezTo>
                  <a:pt x="1504" y="75"/>
                  <a:pt x="1503" y="76"/>
                  <a:pt x="1502" y="76"/>
                </a:cubicBezTo>
                <a:cubicBezTo>
                  <a:pt x="1501" y="76"/>
                  <a:pt x="1501" y="76"/>
                  <a:pt x="1500" y="77"/>
                </a:cubicBezTo>
                <a:cubicBezTo>
                  <a:pt x="1499" y="78"/>
                  <a:pt x="1496" y="79"/>
                  <a:pt x="1495" y="78"/>
                </a:cubicBezTo>
                <a:cubicBezTo>
                  <a:pt x="1494" y="77"/>
                  <a:pt x="1495" y="76"/>
                  <a:pt x="1494" y="76"/>
                </a:cubicBezTo>
                <a:cubicBezTo>
                  <a:pt x="1493" y="75"/>
                  <a:pt x="1492" y="76"/>
                  <a:pt x="1491" y="76"/>
                </a:cubicBezTo>
                <a:cubicBezTo>
                  <a:pt x="1490" y="76"/>
                  <a:pt x="1489" y="75"/>
                  <a:pt x="1488" y="74"/>
                </a:cubicBezTo>
                <a:cubicBezTo>
                  <a:pt x="1485" y="73"/>
                  <a:pt x="1483" y="75"/>
                  <a:pt x="1480" y="74"/>
                </a:cubicBezTo>
                <a:cubicBezTo>
                  <a:pt x="1479" y="73"/>
                  <a:pt x="1479" y="72"/>
                  <a:pt x="1478" y="72"/>
                </a:cubicBezTo>
                <a:cubicBezTo>
                  <a:pt x="1477" y="72"/>
                  <a:pt x="1476" y="72"/>
                  <a:pt x="1475" y="71"/>
                </a:cubicBezTo>
                <a:cubicBezTo>
                  <a:pt x="1474" y="70"/>
                  <a:pt x="1475" y="69"/>
                  <a:pt x="1474" y="68"/>
                </a:cubicBezTo>
                <a:cubicBezTo>
                  <a:pt x="1473" y="67"/>
                  <a:pt x="1472" y="67"/>
                  <a:pt x="1472" y="67"/>
                </a:cubicBezTo>
                <a:cubicBezTo>
                  <a:pt x="1470" y="65"/>
                  <a:pt x="1470" y="62"/>
                  <a:pt x="1471" y="61"/>
                </a:cubicBezTo>
                <a:cubicBezTo>
                  <a:pt x="1472" y="60"/>
                  <a:pt x="1473" y="59"/>
                  <a:pt x="1473" y="59"/>
                </a:cubicBezTo>
                <a:cubicBezTo>
                  <a:pt x="1474" y="58"/>
                  <a:pt x="1474" y="56"/>
                  <a:pt x="1475" y="57"/>
                </a:cubicBezTo>
                <a:cubicBezTo>
                  <a:pt x="1476" y="58"/>
                  <a:pt x="1475" y="59"/>
                  <a:pt x="1476" y="60"/>
                </a:cubicBezTo>
                <a:cubicBezTo>
                  <a:pt x="1477" y="60"/>
                  <a:pt x="1477" y="60"/>
                  <a:pt x="1478" y="60"/>
                </a:cubicBezTo>
                <a:cubicBezTo>
                  <a:pt x="1478" y="61"/>
                  <a:pt x="1479" y="61"/>
                  <a:pt x="1479" y="61"/>
                </a:cubicBezTo>
                <a:cubicBezTo>
                  <a:pt x="1481" y="63"/>
                  <a:pt x="1483" y="62"/>
                  <a:pt x="1485" y="62"/>
                </a:cubicBezTo>
                <a:cubicBezTo>
                  <a:pt x="1488" y="62"/>
                  <a:pt x="1490" y="63"/>
                  <a:pt x="1492" y="64"/>
                </a:cubicBezTo>
                <a:cubicBezTo>
                  <a:pt x="1494" y="64"/>
                  <a:pt x="1496" y="65"/>
                  <a:pt x="1498" y="64"/>
                </a:cubicBezTo>
                <a:cubicBezTo>
                  <a:pt x="1501" y="63"/>
                  <a:pt x="1499" y="61"/>
                  <a:pt x="1501" y="59"/>
                </a:cubicBezTo>
                <a:cubicBezTo>
                  <a:pt x="1502" y="58"/>
                  <a:pt x="1502" y="58"/>
                  <a:pt x="1503" y="57"/>
                </a:cubicBezTo>
                <a:cubicBezTo>
                  <a:pt x="1503" y="56"/>
                  <a:pt x="1503" y="55"/>
                  <a:pt x="1501" y="55"/>
                </a:cubicBezTo>
                <a:cubicBezTo>
                  <a:pt x="1500" y="55"/>
                  <a:pt x="1499" y="55"/>
                  <a:pt x="1498" y="55"/>
                </a:cubicBezTo>
                <a:cubicBezTo>
                  <a:pt x="1497" y="55"/>
                  <a:pt x="1496" y="54"/>
                  <a:pt x="1495" y="54"/>
                </a:cubicBezTo>
                <a:cubicBezTo>
                  <a:pt x="1493" y="53"/>
                  <a:pt x="1491" y="54"/>
                  <a:pt x="1489" y="53"/>
                </a:cubicBezTo>
                <a:cubicBezTo>
                  <a:pt x="1487" y="53"/>
                  <a:pt x="1486" y="51"/>
                  <a:pt x="1484" y="50"/>
                </a:cubicBezTo>
                <a:cubicBezTo>
                  <a:pt x="1482" y="48"/>
                  <a:pt x="1480" y="49"/>
                  <a:pt x="1478" y="49"/>
                </a:cubicBezTo>
                <a:cubicBezTo>
                  <a:pt x="1477" y="49"/>
                  <a:pt x="1477" y="48"/>
                  <a:pt x="1476" y="47"/>
                </a:cubicBezTo>
                <a:cubicBezTo>
                  <a:pt x="1475" y="46"/>
                  <a:pt x="1474" y="46"/>
                  <a:pt x="1474" y="46"/>
                </a:cubicBezTo>
                <a:cubicBezTo>
                  <a:pt x="1473" y="45"/>
                  <a:pt x="1467" y="42"/>
                  <a:pt x="1467" y="45"/>
                </a:cubicBezTo>
                <a:cubicBezTo>
                  <a:pt x="1467" y="46"/>
                  <a:pt x="1469" y="47"/>
                  <a:pt x="1469" y="47"/>
                </a:cubicBezTo>
                <a:cubicBezTo>
                  <a:pt x="1470" y="48"/>
                  <a:pt x="1470" y="49"/>
                  <a:pt x="1471" y="50"/>
                </a:cubicBezTo>
                <a:cubicBezTo>
                  <a:pt x="1472" y="50"/>
                  <a:pt x="1472" y="50"/>
                  <a:pt x="1473" y="52"/>
                </a:cubicBezTo>
                <a:cubicBezTo>
                  <a:pt x="1473" y="53"/>
                  <a:pt x="1473" y="54"/>
                  <a:pt x="1471" y="54"/>
                </a:cubicBezTo>
                <a:cubicBezTo>
                  <a:pt x="1470" y="54"/>
                  <a:pt x="1470" y="53"/>
                  <a:pt x="1469" y="52"/>
                </a:cubicBezTo>
                <a:cubicBezTo>
                  <a:pt x="1468" y="52"/>
                  <a:pt x="1467" y="52"/>
                  <a:pt x="1466" y="51"/>
                </a:cubicBezTo>
                <a:cubicBezTo>
                  <a:pt x="1465" y="51"/>
                  <a:pt x="1464" y="50"/>
                  <a:pt x="1463" y="50"/>
                </a:cubicBezTo>
                <a:cubicBezTo>
                  <a:pt x="1461" y="50"/>
                  <a:pt x="1462" y="52"/>
                  <a:pt x="1462" y="54"/>
                </a:cubicBezTo>
                <a:cubicBezTo>
                  <a:pt x="1462" y="58"/>
                  <a:pt x="1458" y="56"/>
                  <a:pt x="1455" y="56"/>
                </a:cubicBezTo>
                <a:cubicBezTo>
                  <a:pt x="1453" y="56"/>
                  <a:pt x="1450" y="57"/>
                  <a:pt x="1448" y="56"/>
                </a:cubicBezTo>
                <a:cubicBezTo>
                  <a:pt x="1446" y="56"/>
                  <a:pt x="1444" y="55"/>
                  <a:pt x="1442" y="55"/>
                </a:cubicBezTo>
                <a:cubicBezTo>
                  <a:pt x="1440" y="55"/>
                  <a:pt x="1438" y="55"/>
                  <a:pt x="1436" y="53"/>
                </a:cubicBezTo>
                <a:cubicBezTo>
                  <a:pt x="1434" y="53"/>
                  <a:pt x="1431" y="52"/>
                  <a:pt x="1428" y="53"/>
                </a:cubicBezTo>
                <a:cubicBezTo>
                  <a:pt x="1426" y="53"/>
                  <a:pt x="1425" y="55"/>
                  <a:pt x="1424" y="57"/>
                </a:cubicBezTo>
                <a:cubicBezTo>
                  <a:pt x="1424" y="56"/>
                  <a:pt x="1422" y="53"/>
                  <a:pt x="1421" y="53"/>
                </a:cubicBezTo>
                <a:cubicBezTo>
                  <a:pt x="1420" y="52"/>
                  <a:pt x="1420" y="52"/>
                  <a:pt x="1419" y="51"/>
                </a:cubicBezTo>
                <a:cubicBezTo>
                  <a:pt x="1418" y="50"/>
                  <a:pt x="1418" y="49"/>
                  <a:pt x="1417" y="49"/>
                </a:cubicBezTo>
                <a:cubicBezTo>
                  <a:pt x="1416" y="49"/>
                  <a:pt x="1415" y="51"/>
                  <a:pt x="1415" y="51"/>
                </a:cubicBezTo>
                <a:cubicBezTo>
                  <a:pt x="1413" y="53"/>
                  <a:pt x="1411" y="52"/>
                  <a:pt x="1409" y="54"/>
                </a:cubicBezTo>
                <a:cubicBezTo>
                  <a:pt x="1409" y="55"/>
                  <a:pt x="1408" y="56"/>
                  <a:pt x="1407" y="56"/>
                </a:cubicBezTo>
                <a:cubicBezTo>
                  <a:pt x="1406" y="56"/>
                  <a:pt x="1405" y="56"/>
                  <a:pt x="1404" y="57"/>
                </a:cubicBezTo>
                <a:cubicBezTo>
                  <a:pt x="1403" y="57"/>
                  <a:pt x="1403" y="58"/>
                  <a:pt x="1401" y="58"/>
                </a:cubicBezTo>
                <a:cubicBezTo>
                  <a:pt x="1401" y="58"/>
                  <a:pt x="1400" y="58"/>
                  <a:pt x="1399" y="59"/>
                </a:cubicBezTo>
                <a:cubicBezTo>
                  <a:pt x="1399" y="59"/>
                  <a:pt x="1399" y="60"/>
                  <a:pt x="1398" y="60"/>
                </a:cubicBezTo>
                <a:cubicBezTo>
                  <a:pt x="1398" y="59"/>
                  <a:pt x="1399" y="58"/>
                  <a:pt x="1399" y="58"/>
                </a:cubicBezTo>
                <a:cubicBezTo>
                  <a:pt x="1400" y="57"/>
                  <a:pt x="1401" y="57"/>
                  <a:pt x="1402" y="56"/>
                </a:cubicBezTo>
                <a:cubicBezTo>
                  <a:pt x="1404" y="55"/>
                  <a:pt x="1401" y="52"/>
                  <a:pt x="1400" y="52"/>
                </a:cubicBezTo>
                <a:cubicBezTo>
                  <a:pt x="1399" y="52"/>
                  <a:pt x="1398" y="52"/>
                  <a:pt x="1397" y="51"/>
                </a:cubicBezTo>
                <a:cubicBezTo>
                  <a:pt x="1396" y="51"/>
                  <a:pt x="1394" y="50"/>
                  <a:pt x="1394" y="50"/>
                </a:cubicBezTo>
                <a:cubicBezTo>
                  <a:pt x="1393" y="49"/>
                  <a:pt x="1395" y="48"/>
                  <a:pt x="1395" y="47"/>
                </a:cubicBezTo>
                <a:cubicBezTo>
                  <a:pt x="1395" y="46"/>
                  <a:pt x="1395" y="45"/>
                  <a:pt x="1395" y="44"/>
                </a:cubicBezTo>
                <a:cubicBezTo>
                  <a:pt x="1394" y="42"/>
                  <a:pt x="1392" y="41"/>
                  <a:pt x="1390" y="41"/>
                </a:cubicBezTo>
                <a:cubicBezTo>
                  <a:pt x="1389" y="40"/>
                  <a:pt x="1387" y="39"/>
                  <a:pt x="1385" y="39"/>
                </a:cubicBezTo>
                <a:cubicBezTo>
                  <a:pt x="1384" y="39"/>
                  <a:pt x="1383" y="39"/>
                  <a:pt x="1382" y="39"/>
                </a:cubicBezTo>
                <a:cubicBezTo>
                  <a:pt x="1381" y="39"/>
                  <a:pt x="1381" y="38"/>
                  <a:pt x="1380" y="38"/>
                </a:cubicBezTo>
                <a:cubicBezTo>
                  <a:pt x="1378" y="38"/>
                  <a:pt x="1377" y="38"/>
                  <a:pt x="1376" y="38"/>
                </a:cubicBezTo>
                <a:cubicBezTo>
                  <a:pt x="1375" y="38"/>
                  <a:pt x="1375" y="37"/>
                  <a:pt x="1374" y="36"/>
                </a:cubicBezTo>
                <a:cubicBezTo>
                  <a:pt x="1373" y="36"/>
                  <a:pt x="1372" y="36"/>
                  <a:pt x="1371" y="35"/>
                </a:cubicBezTo>
                <a:cubicBezTo>
                  <a:pt x="1371" y="34"/>
                  <a:pt x="1372" y="33"/>
                  <a:pt x="1373" y="33"/>
                </a:cubicBezTo>
                <a:cubicBezTo>
                  <a:pt x="1375" y="33"/>
                  <a:pt x="1377" y="34"/>
                  <a:pt x="1379" y="34"/>
                </a:cubicBezTo>
                <a:cubicBezTo>
                  <a:pt x="1381" y="35"/>
                  <a:pt x="1382" y="36"/>
                  <a:pt x="1385" y="36"/>
                </a:cubicBezTo>
                <a:cubicBezTo>
                  <a:pt x="1387" y="36"/>
                  <a:pt x="1389" y="36"/>
                  <a:pt x="1391" y="37"/>
                </a:cubicBezTo>
                <a:cubicBezTo>
                  <a:pt x="1393" y="37"/>
                  <a:pt x="1395" y="37"/>
                  <a:pt x="1398" y="37"/>
                </a:cubicBezTo>
                <a:cubicBezTo>
                  <a:pt x="1400" y="37"/>
                  <a:pt x="1402" y="37"/>
                  <a:pt x="1404" y="37"/>
                </a:cubicBezTo>
                <a:cubicBezTo>
                  <a:pt x="1406" y="37"/>
                  <a:pt x="1409" y="37"/>
                  <a:pt x="1410" y="38"/>
                </a:cubicBezTo>
                <a:cubicBezTo>
                  <a:pt x="1413" y="39"/>
                  <a:pt x="1414" y="39"/>
                  <a:pt x="1416" y="39"/>
                </a:cubicBezTo>
                <a:cubicBezTo>
                  <a:pt x="1419" y="38"/>
                  <a:pt x="1419" y="36"/>
                  <a:pt x="1421" y="35"/>
                </a:cubicBezTo>
                <a:cubicBezTo>
                  <a:pt x="1422" y="34"/>
                  <a:pt x="1423" y="34"/>
                  <a:pt x="1424" y="34"/>
                </a:cubicBezTo>
                <a:cubicBezTo>
                  <a:pt x="1425" y="33"/>
                  <a:pt x="1425" y="32"/>
                  <a:pt x="1426" y="32"/>
                </a:cubicBezTo>
                <a:cubicBezTo>
                  <a:pt x="1428" y="31"/>
                  <a:pt x="1430" y="31"/>
                  <a:pt x="1433" y="31"/>
                </a:cubicBezTo>
                <a:cubicBezTo>
                  <a:pt x="1435" y="30"/>
                  <a:pt x="1437" y="30"/>
                  <a:pt x="1439" y="29"/>
                </a:cubicBezTo>
                <a:cubicBezTo>
                  <a:pt x="1440" y="29"/>
                  <a:pt x="1441" y="28"/>
                  <a:pt x="1441" y="28"/>
                </a:cubicBezTo>
                <a:cubicBezTo>
                  <a:pt x="1442" y="27"/>
                  <a:pt x="1442" y="26"/>
                  <a:pt x="1442" y="25"/>
                </a:cubicBezTo>
                <a:cubicBezTo>
                  <a:pt x="1443" y="24"/>
                  <a:pt x="1443" y="23"/>
                  <a:pt x="1443" y="22"/>
                </a:cubicBezTo>
                <a:cubicBezTo>
                  <a:pt x="1442" y="21"/>
                  <a:pt x="1441" y="20"/>
                  <a:pt x="1441" y="20"/>
                </a:cubicBezTo>
                <a:cubicBezTo>
                  <a:pt x="1440" y="19"/>
                  <a:pt x="1439" y="19"/>
                  <a:pt x="1438" y="18"/>
                </a:cubicBezTo>
                <a:cubicBezTo>
                  <a:pt x="1437" y="18"/>
                  <a:pt x="1436" y="18"/>
                  <a:pt x="1435" y="18"/>
                </a:cubicBezTo>
                <a:cubicBezTo>
                  <a:pt x="1434" y="18"/>
                  <a:pt x="1433" y="17"/>
                  <a:pt x="1432" y="17"/>
                </a:cubicBezTo>
                <a:cubicBezTo>
                  <a:pt x="1431" y="16"/>
                  <a:pt x="1430" y="16"/>
                  <a:pt x="1429" y="16"/>
                </a:cubicBezTo>
                <a:cubicBezTo>
                  <a:pt x="1427" y="16"/>
                  <a:pt x="1425" y="15"/>
                  <a:pt x="1423" y="15"/>
                </a:cubicBezTo>
                <a:cubicBezTo>
                  <a:pt x="1421" y="14"/>
                  <a:pt x="1418" y="16"/>
                  <a:pt x="1417" y="14"/>
                </a:cubicBezTo>
                <a:cubicBezTo>
                  <a:pt x="1417" y="13"/>
                  <a:pt x="1417" y="12"/>
                  <a:pt x="1417" y="11"/>
                </a:cubicBezTo>
                <a:cubicBezTo>
                  <a:pt x="1417" y="9"/>
                  <a:pt x="1417" y="8"/>
                  <a:pt x="1417" y="7"/>
                </a:cubicBezTo>
                <a:cubicBezTo>
                  <a:pt x="1416" y="6"/>
                  <a:pt x="1415" y="4"/>
                  <a:pt x="1413" y="4"/>
                </a:cubicBezTo>
                <a:cubicBezTo>
                  <a:pt x="1411" y="4"/>
                  <a:pt x="1409" y="5"/>
                  <a:pt x="1408" y="6"/>
                </a:cubicBezTo>
                <a:cubicBezTo>
                  <a:pt x="1407" y="7"/>
                  <a:pt x="1406" y="7"/>
                  <a:pt x="1405" y="7"/>
                </a:cubicBezTo>
                <a:cubicBezTo>
                  <a:pt x="1403" y="7"/>
                  <a:pt x="1404" y="6"/>
                  <a:pt x="1403" y="5"/>
                </a:cubicBezTo>
                <a:cubicBezTo>
                  <a:pt x="1403" y="2"/>
                  <a:pt x="1400" y="3"/>
                  <a:pt x="1398" y="4"/>
                </a:cubicBezTo>
                <a:cubicBezTo>
                  <a:pt x="1397" y="4"/>
                  <a:pt x="1396" y="5"/>
                  <a:pt x="1395" y="5"/>
                </a:cubicBezTo>
                <a:cubicBezTo>
                  <a:pt x="1394" y="6"/>
                  <a:pt x="1394" y="6"/>
                  <a:pt x="1393" y="5"/>
                </a:cubicBezTo>
                <a:cubicBezTo>
                  <a:pt x="1393" y="4"/>
                  <a:pt x="1393" y="3"/>
                  <a:pt x="1392" y="3"/>
                </a:cubicBezTo>
                <a:cubicBezTo>
                  <a:pt x="1391" y="3"/>
                  <a:pt x="1391" y="3"/>
                  <a:pt x="1390" y="3"/>
                </a:cubicBezTo>
                <a:cubicBezTo>
                  <a:pt x="1371" y="3"/>
                  <a:pt x="1371" y="3"/>
                  <a:pt x="1371" y="3"/>
                </a:cubicBezTo>
                <a:cubicBezTo>
                  <a:pt x="1371" y="3"/>
                  <a:pt x="1371" y="3"/>
                  <a:pt x="1371" y="3"/>
                </a:cubicBezTo>
                <a:cubicBezTo>
                  <a:pt x="1370" y="6"/>
                  <a:pt x="1365" y="8"/>
                  <a:pt x="1365" y="12"/>
                </a:cubicBezTo>
                <a:cubicBezTo>
                  <a:pt x="1364" y="14"/>
                  <a:pt x="1366" y="16"/>
                  <a:pt x="1366" y="18"/>
                </a:cubicBezTo>
                <a:cubicBezTo>
                  <a:pt x="1366" y="20"/>
                  <a:pt x="1363" y="22"/>
                  <a:pt x="1362" y="23"/>
                </a:cubicBezTo>
                <a:cubicBezTo>
                  <a:pt x="1361" y="24"/>
                  <a:pt x="1360" y="24"/>
                  <a:pt x="1359" y="24"/>
                </a:cubicBezTo>
                <a:cubicBezTo>
                  <a:pt x="1358" y="24"/>
                  <a:pt x="1358" y="23"/>
                  <a:pt x="1358" y="22"/>
                </a:cubicBezTo>
                <a:cubicBezTo>
                  <a:pt x="1359" y="22"/>
                  <a:pt x="1360" y="21"/>
                  <a:pt x="1360" y="21"/>
                </a:cubicBezTo>
                <a:cubicBezTo>
                  <a:pt x="1361" y="20"/>
                  <a:pt x="1361" y="19"/>
                  <a:pt x="1362" y="18"/>
                </a:cubicBezTo>
                <a:cubicBezTo>
                  <a:pt x="1362" y="17"/>
                  <a:pt x="1363" y="17"/>
                  <a:pt x="1362" y="16"/>
                </a:cubicBezTo>
                <a:cubicBezTo>
                  <a:pt x="1361" y="15"/>
                  <a:pt x="1359" y="18"/>
                  <a:pt x="1358" y="18"/>
                </a:cubicBezTo>
                <a:cubicBezTo>
                  <a:pt x="1357" y="19"/>
                  <a:pt x="1356" y="18"/>
                  <a:pt x="1356" y="18"/>
                </a:cubicBezTo>
                <a:cubicBezTo>
                  <a:pt x="1354" y="18"/>
                  <a:pt x="1353" y="18"/>
                  <a:pt x="1352" y="20"/>
                </a:cubicBezTo>
                <a:cubicBezTo>
                  <a:pt x="1351" y="20"/>
                  <a:pt x="1351" y="20"/>
                  <a:pt x="1350" y="19"/>
                </a:cubicBezTo>
                <a:cubicBezTo>
                  <a:pt x="1350" y="18"/>
                  <a:pt x="1348" y="18"/>
                  <a:pt x="1348" y="17"/>
                </a:cubicBezTo>
                <a:cubicBezTo>
                  <a:pt x="1348" y="16"/>
                  <a:pt x="1349" y="16"/>
                  <a:pt x="1350" y="15"/>
                </a:cubicBezTo>
                <a:cubicBezTo>
                  <a:pt x="1351" y="15"/>
                  <a:pt x="1352" y="14"/>
                  <a:pt x="1352" y="13"/>
                </a:cubicBezTo>
                <a:cubicBezTo>
                  <a:pt x="1354" y="12"/>
                  <a:pt x="1356" y="12"/>
                  <a:pt x="1357" y="11"/>
                </a:cubicBezTo>
                <a:cubicBezTo>
                  <a:pt x="1358" y="10"/>
                  <a:pt x="1358" y="9"/>
                  <a:pt x="1359" y="9"/>
                </a:cubicBezTo>
                <a:cubicBezTo>
                  <a:pt x="1359" y="8"/>
                  <a:pt x="1360" y="8"/>
                  <a:pt x="1361" y="7"/>
                </a:cubicBezTo>
                <a:cubicBezTo>
                  <a:pt x="1361" y="6"/>
                  <a:pt x="1361" y="2"/>
                  <a:pt x="1360" y="3"/>
                </a:cubicBezTo>
                <a:cubicBezTo>
                  <a:pt x="1359" y="3"/>
                  <a:pt x="1359" y="4"/>
                  <a:pt x="1359" y="4"/>
                </a:cubicBezTo>
                <a:cubicBezTo>
                  <a:pt x="1358" y="5"/>
                  <a:pt x="1357" y="5"/>
                  <a:pt x="1357" y="5"/>
                </a:cubicBezTo>
                <a:cubicBezTo>
                  <a:pt x="1355" y="5"/>
                  <a:pt x="1354" y="6"/>
                  <a:pt x="1352" y="6"/>
                </a:cubicBezTo>
                <a:cubicBezTo>
                  <a:pt x="1350" y="6"/>
                  <a:pt x="1351" y="4"/>
                  <a:pt x="1349" y="3"/>
                </a:cubicBezTo>
                <a:cubicBezTo>
                  <a:pt x="1349" y="3"/>
                  <a:pt x="1349" y="3"/>
                  <a:pt x="1349" y="3"/>
                </a:cubicBezTo>
                <a:cubicBezTo>
                  <a:pt x="1331" y="3"/>
                  <a:pt x="1331" y="3"/>
                  <a:pt x="1331" y="3"/>
                </a:cubicBezTo>
                <a:cubicBezTo>
                  <a:pt x="1329" y="3"/>
                  <a:pt x="1326" y="3"/>
                  <a:pt x="1326" y="5"/>
                </a:cubicBezTo>
                <a:cubicBezTo>
                  <a:pt x="1325" y="6"/>
                  <a:pt x="1326" y="6"/>
                  <a:pt x="1327" y="6"/>
                </a:cubicBezTo>
                <a:cubicBezTo>
                  <a:pt x="1328" y="7"/>
                  <a:pt x="1327" y="8"/>
                  <a:pt x="1327" y="9"/>
                </a:cubicBezTo>
                <a:cubicBezTo>
                  <a:pt x="1326" y="10"/>
                  <a:pt x="1326" y="11"/>
                  <a:pt x="1325" y="11"/>
                </a:cubicBezTo>
                <a:cubicBezTo>
                  <a:pt x="1324" y="11"/>
                  <a:pt x="1322" y="11"/>
                  <a:pt x="1321" y="11"/>
                </a:cubicBezTo>
                <a:cubicBezTo>
                  <a:pt x="1319" y="14"/>
                  <a:pt x="1324" y="14"/>
                  <a:pt x="1324" y="16"/>
                </a:cubicBezTo>
                <a:cubicBezTo>
                  <a:pt x="1324" y="19"/>
                  <a:pt x="1320" y="16"/>
                  <a:pt x="1319" y="15"/>
                </a:cubicBezTo>
                <a:cubicBezTo>
                  <a:pt x="1318" y="15"/>
                  <a:pt x="1317" y="16"/>
                  <a:pt x="1316" y="17"/>
                </a:cubicBezTo>
                <a:cubicBezTo>
                  <a:pt x="1315" y="18"/>
                  <a:pt x="1314" y="19"/>
                  <a:pt x="1313" y="20"/>
                </a:cubicBezTo>
                <a:cubicBezTo>
                  <a:pt x="1312" y="20"/>
                  <a:pt x="1312" y="20"/>
                  <a:pt x="1312" y="21"/>
                </a:cubicBezTo>
                <a:cubicBezTo>
                  <a:pt x="1309" y="25"/>
                  <a:pt x="1309" y="19"/>
                  <a:pt x="1309" y="17"/>
                </a:cubicBezTo>
                <a:cubicBezTo>
                  <a:pt x="1310" y="16"/>
                  <a:pt x="1310" y="15"/>
                  <a:pt x="1310" y="14"/>
                </a:cubicBezTo>
                <a:cubicBezTo>
                  <a:pt x="1309" y="13"/>
                  <a:pt x="1308" y="12"/>
                  <a:pt x="1308" y="11"/>
                </a:cubicBezTo>
                <a:cubicBezTo>
                  <a:pt x="1308" y="10"/>
                  <a:pt x="1308" y="9"/>
                  <a:pt x="1307" y="8"/>
                </a:cubicBezTo>
                <a:cubicBezTo>
                  <a:pt x="1307" y="8"/>
                  <a:pt x="1305" y="7"/>
                  <a:pt x="1306" y="6"/>
                </a:cubicBezTo>
                <a:cubicBezTo>
                  <a:pt x="1306" y="5"/>
                  <a:pt x="1308" y="6"/>
                  <a:pt x="1309" y="6"/>
                </a:cubicBezTo>
                <a:cubicBezTo>
                  <a:pt x="1310" y="6"/>
                  <a:pt x="1310" y="5"/>
                  <a:pt x="1311" y="4"/>
                </a:cubicBezTo>
                <a:cubicBezTo>
                  <a:pt x="1311" y="3"/>
                  <a:pt x="1312" y="3"/>
                  <a:pt x="1312" y="3"/>
                </a:cubicBezTo>
                <a:cubicBezTo>
                  <a:pt x="1298" y="3"/>
                  <a:pt x="1298" y="3"/>
                  <a:pt x="1298" y="3"/>
                </a:cubicBezTo>
                <a:cubicBezTo>
                  <a:pt x="1297" y="3"/>
                  <a:pt x="1297" y="3"/>
                  <a:pt x="1296" y="4"/>
                </a:cubicBezTo>
                <a:cubicBezTo>
                  <a:pt x="1294" y="5"/>
                  <a:pt x="1293" y="7"/>
                  <a:pt x="1291" y="9"/>
                </a:cubicBezTo>
                <a:cubicBezTo>
                  <a:pt x="1290" y="11"/>
                  <a:pt x="1288" y="11"/>
                  <a:pt x="1286" y="13"/>
                </a:cubicBezTo>
                <a:cubicBezTo>
                  <a:pt x="1283" y="16"/>
                  <a:pt x="1281" y="19"/>
                  <a:pt x="1277" y="22"/>
                </a:cubicBezTo>
                <a:cubicBezTo>
                  <a:pt x="1277" y="22"/>
                  <a:pt x="1276" y="23"/>
                  <a:pt x="1275" y="23"/>
                </a:cubicBezTo>
                <a:cubicBezTo>
                  <a:pt x="1275" y="25"/>
                  <a:pt x="1276" y="24"/>
                  <a:pt x="1276" y="25"/>
                </a:cubicBezTo>
                <a:cubicBezTo>
                  <a:pt x="1277" y="25"/>
                  <a:pt x="1277" y="26"/>
                  <a:pt x="1277" y="26"/>
                </a:cubicBezTo>
                <a:cubicBezTo>
                  <a:pt x="1277" y="27"/>
                  <a:pt x="1278" y="27"/>
                  <a:pt x="1278" y="27"/>
                </a:cubicBezTo>
                <a:cubicBezTo>
                  <a:pt x="1278" y="28"/>
                  <a:pt x="1277" y="29"/>
                  <a:pt x="1276" y="30"/>
                </a:cubicBezTo>
                <a:cubicBezTo>
                  <a:pt x="1274" y="31"/>
                  <a:pt x="1273" y="32"/>
                  <a:pt x="1272" y="33"/>
                </a:cubicBezTo>
                <a:cubicBezTo>
                  <a:pt x="1271" y="34"/>
                  <a:pt x="1270" y="34"/>
                  <a:pt x="1270" y="35"/>
                </a:cubicBezTo>
                <a:cubicBezTo>
                  <a:pt x="1270" y="36"/>
                  <a:pt x="1270" y="37"/>
                  <a:pt x="1269" y="38"/>
                </a:cubicBezTo>
                <a:cubicBezTo>
                  <a:pt x="1269" y="37"/>
                  <a:pt x="1268" y="37"/>
                  <a:pt x="1268" y="37"/>
                </a:cubicBezTo>
                <a:cubicBezTo>
                  <a:pt x="1268" y="37"/>
                  <a:pt x="1267" y="36"/>
                  <a:pt x="1267" y="36"/>
                </a:cubicBezTo>
                <a:cubicBezTo>
                  <a:pt x="1267" y="35"/>
                  <a:pt x="1267" y="33"/>
                  <a:pt x="1265" y="33"/>
                </a:cubicBezTo>
                <a:cubicBezTo>
                  <a:pt x="1264" y="33"/>
                  <a:pt x="1264" y="38"/>
                  <a:pt x="1262" y="38"/>
                </a:cubicBezTo>
                <a:cubicBezTo>
                  <a:pt x="1262" y="37"/>
                  <a:pt x="1262" y="32"/>
                  <a:pt x="1262" y="31"/>
                </a:cubicBezTo>
                <a:cubicBezTo>
                  <a:pt x="1262" y="29"/>
                  <a:pt x="1264" y="28"/>
                  <a:pt x="1264" y="25"/>
                </a:cubicBezTo>
                <a:cubicBezTo>
                  <a:pt x="1265" y="24"/>
                  <a:pt x="1264" y="23"/>
                  <a:pt x="1265" y="22"/>
                </a:cubicBezTo>
                <a:cubicBezTo>
                  <a:pt x="1266" y="21"/>
                  <a:pt x="1267" y="21"/>
                  <a:pt x="1267" y="20"/>
                </a:cubicBezTo>
                <a:cubicBezTo>
                  <a:pt x="1268" y="19"/>
                  <a:pt x="1268" y="18"/>
                  <a:pt x="1267" y="17"/>
                </a:cubicBezTo>
                <a:cubicBezTo>
                  <a:pt x="1267" y="16"/>
                  <a:pt x="1266" y="16"/>
                  <a:pt x="1267" y="14"/>
                </a:cubicBezTo>
                <a:cubicBezTo>
                  <a:pt x="1268" y="13"/>
                  <a:pt x="1271" y="12"/>
                  <a:pt x="1272" y="11"/>
                </a:cubicBezTo>
                <a:cubicBezTo>
                  <a:pt x="1274" y="9"/>
                  <a:pt x="1275" y="7"/>
                  <a:pt x="1277" y="7"/>
                </a:cubicBezTo>
                <a:cubicBezTo>
                  <a:pt x="1279" y="6"/>
                  <a:pt x="1281" y="6"/>
                  <a:pt x="1282" y="5"/>
                </a:cubicBezTo>
                <a:cubicBezTo>
                  <a:pt x="1283" y="4"/>
                  <a:pt x="1283" y="3"/>
                  <a:pt x="1284" y="3"/>
                </a:cubicBezTo>
                <a:cubicBezTo>
                  <a:pt x="1244" y="3"/>
                  <a:pt x="1244" y="3"/>
                  <a:pt x="1244" y="3"/>
                </a:cubicBezTo>
                <a:cubicBezTo>
                  <a:pt x="1245" y="4"/>
                  <a:pt x="1249" y="2"/>
                  <a:pt x="1249" y="5"/>
                </a:cubicBezTo>
                <a:cubicBezTo>
                  <a:pt x="1249" y="6"/>
                  <a:pt x="1247" y="6"/>
                  <a:pt x="1246" y="6"/>
                </a:cubicBezTo>
                <a:cubicBezTo>
                  <a:pt x="1245" y="6"/>
                  <a:pt x="1244" y="7"/>
                  <a:pt x="1243" y="7"/>
                </a:cubicBezTo>
                <a:cubicBezTo>
                  <a:pt x="1243" y="8"/>
                  <a:pt x="1242" y="9"/>
                  <a:pt x="1241" y="10"/>
                </a:cubicBezTo>
                <a:cubicBezTo>
                  <a:pt x="1241" y="11"/>
                  <a:pt x="1240" y="12"/>
                  <a:pt x="1240" y="13"/>
                </a:cubicBezTo>
                <a:cubicBezTo>
                  <a:pt x="1240" y="14"/>
                  <a:pt x="1244" y="17"/>
                  <a:pt x="1241" y="17"/>
                </a:cubicBezTo>
                <a:cubicBezTo>
                  <a:pt x="1238" y="18"/>
                  <a:pt x="1236" y="16"/>
                  <a:pt x="1234" y="15"/>
                </a:cubicBezTo>
                <a:cubicBezTo>
                  <a:pt x="1231" y="15"/>
                  <a:pt x="1229" y="16"/>
                  <a:pt x="1227" y="18"/>
                </a:cubicBezTo>
                <a:cubicBezTo>
                  <a:pt x="1225" y="19"/>
                  <a:pt x="1223" y="21"/>
                  <a:pt x="1221" y="21"/>
                </a:cubicBezTo>
                <a:cubicBezTo>
                  <a:pt x="1220" y="22"/>
                  <a:pt x="1217" y="23"/>
                  <a:pt x="1216" y="25"/>
                </a:cubicBezTo>
                <a:cubicBezTo>
                  <a:pt x="1215" y="26"/>
                  <a:pt x="1215" y="27"/>
                  <a:pt x="1213" y="28"/>
                </a:cubicBezTo>
                <a:cubicBezTo>
                  <a:pt x="1212" y="29"/>
                  <a:pt x="1211" y="30"/>
                  <a:pt x="1211" y="32"/>
                </a:cubicBezTo>
                <a:cubicBezTo>
                  <a:pt x="1213" y="32"/>
                  <a:pt x="1214" y="36"/>
                  <a:pt x="1212" y="37"/>
                </a:cubicBezTo>
                <a:cubicBezTo>
                  <a:pt x="1211" y="38"/>
                  <a:pt x="1209" y="38"/>
                  <a:pt x="1210" y="39"/>
                </a:cubicBezTo>
                <a:cubicBezTo>
                  <a:pt x="1210" y="39"/>
                  <a:pt x="1212" y="40"/>
                  <a:pt x="1212" y="40"/>
                </a:cubicBezTo>
                <a:cubicBezTo>
                  <a:pt x="1213" y="41"/>
                  <a:pt x="1214" y="41"/>
                  <a:pt x="1215" y="41"/>
                </a:cubicBezTo>
                <a:cubicBezTo>
                  <a:pt x="1216" y="41"/>
                  <a:pt x="1217" y="40"/>
                  <a:pt x="1218" y="41"/>
                </a:cubicBezTo>
                <a:cubicBezTo>
                  <a:pt x="1220" y="42"/>
                  <a:pt x="1214" y="43"/>
                  <a:pt x="1213" y="43"/>
                </a:cubicBezTo>
                <a:cubicBezTo>
                  <a:pt x="1212" y="44"/>
                  <a:pt x="1211" y="45"/>
                  <a:pt x="1209" y="45"/>
                </a:cubicBezTo>
                <a:cubicBezTo>
                  <a:pt x="1208" y="46"/>
                  <a:pt x="1208" y="44"/>
                  <a:pt x="1208" y="43"/>
                </a:cubicBezTo>
                <a:cubicBezTo>
                  <a:pt x="1207" y="42"/>
                  <a:pt x="1207" y="41"/>
                  <a:pt x="1206" y="41"/>
                </a:cubicBezTo>
                <a:cubicBezTo>
                  <a:pt x="1205" y="41"/>
                  <a:pt x="1204" y="41"/>
                  <a:pt x="1204" y="39"/>
                </a:cubicBezTo>
                <a:cubicBezTo>
                  <a:pt x="1205" y="39"/>
                  <a:pt x="1204" y="38"/>
                  <a:pt x="1203" y="37"/>
                </a:cubicBezTo>
                <a:cubicBezTo>
                  <a:pt x="1202" y="37"/>
                  <a:pt x="1201" y="38"/>
                  <a:pt x="1200" y="37"/>
                </a:cubicBezTo>
                <a:cubicBezTo>
                  <a:pt x="1197" y="35"/>
                  <a:pt x="1202" y="35"/>
                  <a:pt x="1203" y="34"/>
                </a:cubicBezTo>
                <a:cubicBezTo>
                  <a:pt x="1204" y="33"/>
                  <a:pt x="1204" y="32"/>
                  <a:pt x="1203" y="32"/>
                </a:cubicBezTo>
                <a:cubicBezTo>
                  <a:pt x="1202" y="31"/>
                  <a:pt x="1200" y="32"/>
                  <a:pt x="1199" y="31"/>
                </a:cubicBezTo>
                <a:cubicBezTo>
                  <a:pt x="1198" y="30"/>
                  <a:pt x="1199" y="29"/>
                  <a:pt x="1200" y="29"/>
                </a:cubicBezTo>
                <a:cubicBezTo>
                  <a:pt x="1201" y="29"/>
                  <a:pt x="1201" y="29"/>
                  <a:pt x="1202" y="29"/>
                </a:cubicBezTo>
                <a:cubicBezTo>
                  <a:pt x="1202" y="28"/>
                  <a:pt x="1202" y="28"/>
                  <a:pt x="1203" y="28"/>
                </a:cubicBezTo>
                <a:cubicBezTo>
                  <a:pt x="1203" y="28"/>
                  <a:pt x="1204" y="28"/>
                  <a:pt x="1204" y="28"/>
                </a:cubicBezTo>
                <a:cubicBezTo>
                  <a:pt x="1204" y="27"/>
                  <a:pt x="1203" y="26"/>
                  <a:pt x="1202" y="26"/>
                </a:cubicBezTo>
                <a:cubicBezTo>
                  <a:pt x="1201" y="26"/>
                  <a:pt x="1201" y="26"/>
                  <a:pt x="1200" y="25"/>
                </a:cubicBezTo>
                <a:cubicBezTo>
                  <a:pt x="1199" y="24"/>
                  <a:pt x="1199" y="24"/>
                  <a:pt x="1198" y="23"/>
                </a:cubicBezTo>
                <a:cubicBezTo>
                  <a:pt x="1197" y="23"/>
                  <a:pt x="1196" y="23"/>
                  <a:pt x="1195" y="23"/>
                </a:cubicBezTo>
                <a:cubicBezTo>
                  <a:pt x="1193" y="23"/>
                  <a:pt x="1184" y="22"/>
                  <a:pt x="1184" y="24"/>
                </a:cubicBezTo>
                <a:cubicBezTo>
                  <a:pt x="1185" y="25"/>
                  <a:pt x="1186" y="24"/>
                  <a:pt x="1187" y="25"/>
                </a:cubicBezTo>
                <a:cubicBezTo>
                  <a:pt x="1188" y="25"/>
                  <a:pt x="1187" y="26"/>
                  <a:pt x="1188" y="27"/>
                </a:cubicBezTo>
                <a:cubicBezTo>
                  <a:pt x="1189" y="28"/>
                  <a:pt x="1190" y="27"/>
                  <a:pt x="1191" y="28"/>
                </a:cubicBezTo>
                <a:cubicBezTo>
                  <a:pt x="1192" y="29"/>
                  <a:pt x="1191" y="30"/>
                  <a:pt x="1190" y="29"/>
                </a:cubicBezTo>
                <a:cubicBezTo>
                  <a:pt x="1189" y="29"/>
                  <a:pt x="1188" y="28"/>
                  <a:pt x="1187" y="28"/>
                </a:cubicBezTo>
                <a:cubicBezTo>
                  <a:pt x="1186" y="28"/>
                  <a:pt x="1185" y="29"/>
                  <a:pt x="1185" y="30"/>
                </a:cubicBezTo>
                <a:cubicBezTo>
                  <a:pt x="1183" y="32"/>
                  <a:pt x="1184" y="33"/>
                  <a:pt x="1186" y="35"/>
                </a:cubicBezTo>
                <a:cubicBezTo>
                  <a:pt x="1186" y="35"/>
                  <a:pt x="1188" y="36"/>
                  <a:pt x="1186" y="37"/>
                </a:cubicBezTo>
                <a:cubicBezTo>
                  <a:pt x="1186" y="37"/>
                  <a:pt x="1184" y="36"/>
                  <a:pt x="1183" y="36"/>
                </a:cubicBezTo>
                <a:cubicBezTo>
                  <a:pt x="1182" y="36"/>
                  <a:pt x="1182" y="35"/>
                  <a:pt x="1180" y="34"/>
                </a:cubicBezTo>
                <a:cubicBezTo>
                  <a:pt x="1179" y="34"/>
                  <a:pt x="1178" y="35"/>
                  <a:pt x="1176" y="34"/>
                </a:cubicBezTo>
                <a:cubicBezTo>
                  <a:pt x="1175" y="33"/>
                  <a:pt x="1175" y="33"/>
                  <a:pt x="1174" y="33"/>
                </a:cubicBezTo>
                <a:cubicBezTo>
                  <a:pt x="1171" y="33"/>
                  <a:pt x="1169" y="33"/>
                  <a:pt x="1166" y="33"/>
                </a:cubicBezTo>
                <a:cubicBezTo>
                  <a:pt x="1164" y="33"/>
                  <a:pt x="1162" y="32"/>
                  <a:pt x="1160" y="31"/>
                </a:cubicBezTo>
                <a:cubicBezTo>
                  <a:pt x="1158" y="31"/>
                  <a:pt x="1156" y="31"/>
                  <a:pt x="1154" y="31"/>
                </a:cubicBezTo>
                <a:cubicBezTo>
                  <a:pt x="1153" y="30"/>
                  <a:pt x="1152" y="30"/>
                  <a:pt x="1151" y="31"/>
                </a:cubicBezTo>
                <a:cubicBezTo>
                  <a:pt x="1150" y="32"/>
                  <a:pt x="1155" y="33"/>
                  <a:pt x="1156" y="33"/>
                </a:cubicBezTo>
                <a:cubicBezTo>
                  <a:pt x="1157" y="34"/>
                  <a:pt x="1158" y="33"/>
                  <a:pt x="1159" y="34"/>
                </a:cubicBezTo>
                <a:cubicBezTo>
                  <a:pt x="1160" y="35"/>
                  <a:pt x="1160" y="36"/>
                  <a:pt x="1160" y="37"/>
                </a:cubicBezTo>
                <a:cubicBezTo>
                  <a:pt x="1160" y="38"/>
                  <a:pt x="1161" y="38"/>
                  <a:pt x="1162" y="38"/>
                </a:cubicBezTo>
                <a:cubicBezTo>
                  <a:pt x="1163" y="38"/>
                  <a:pt x="1164" y="39"/>
                  <a:pt x="1165" y="39"/>
                </a:cubicBezTo>
                <a:cubicBezTo>
                  <a:pt x="1167" y="40"/>
                  <a:pt x="1169" y="40"/>
                  <a:pt x="1171" y="39"/>
                </a:cubicBezTo>
                <a:cubicBezTo>
                  <a:pt x="1172" y="38"/>
                  <a:pt x="1173" y="38"/>
                  <a:pt x="1174" y="37"/>
                </a:cubicBezTo>
                <a:cubicBezTo>
                  <a:pt x="1175" y="37"/>
                  <a:pt x="1176" y="36"/>
                  <a:pt x="1177" y="37"/>
                </a:cubicBezTo>
                <a:cubicBezTo>
                  <a:pt x="1177" y="38"/>
                  <a:pt x="1176" y="39"/>
                  <a:pt x="1176" y="40"/>
                </a:cubicBezTo>
                <a:cubicBezTo>
                  <a:pt x="1176" y="41"/>
                  <a:pt x="1176" y="42"/>
                  <a:pt x="1176" y="43"/>
                </a:cubicBezTo>
                <a:cubicBezTo>
                  <a:pt x="1176" y="44"/>
                  <a:pt x="1176" y="45"/>
                  <a:pt x="1175" y="46"/>
                </a:cubicBezTo>
                <a:cubicBezTo>
                  <a:pt x="1174" y="46"/>
                  <a:pt x="1173" y="46"/>
                  <a:pt x="1172" y="47"/>
                </a:cubicBezTo>
                <a:cubicBezTo>
                  <a:pt x="1171" y="49"/>
                  <a:pt x="1173" y="48"/>
                  <a:pt x="1173" y="49"/>
                </a:cubicBezTo>
                <a:cubicBezTo>
                  <a:pt x="1174" y="49"/>
                  <a:pt x="1175" y="50"/>
                  <a:pt x="1174" y="51"/>
                </a:cubicBezTo>
                <a:cubicBezTo>
                  <a:pt x="1174" y="53"/>
                  <a:pt x="1173" y="54"/>
                  <a:pt x="1172" y="53"/>
                </a:cubicBezTo>
                <a:cubicBezTo>
                  <a:pt x="1171" y="53"/>
                  <a:pt x="1171" y="52"/>
                  <a:pt x="1170" y="52"/>
                </a:cubicBezTo>
                <a:cubicBezTo>
                  <a:pt x="1169" y="50"/>
                  <a:pt x="1167" y="51"/>
                  <a:pt x="1165" y="50"/>
                </a:cubicBezTo>
                <a:cubicBezTo>
                  <a:pt x="1164" y="50"/>
                  <a:pt x="1163" y="50"/>
                  <a:pt x="1162" y="49"/>
                </a:cubicBezTo>
                <a:cubicBezTo>
                  <a:pt x="1160" y="48"/>
                  <a:pt x="1158" y="47"/>
                  <a:pt x="1156" y="46"/>
                </a:cubicBezTo>
                <a:cubicBezTo>
                  <a:pt x="1155" y="45"/>
                  <a:pt x="1152" y="43"/>
                  <a:pt x="1152" y="45"/>
                </a:cubicBezTo>
                <a:cubicBezTo>
                  <a:pt x="1152" y="46"/>
                  <a:pt x="1153" y="47"/>
                  <a:pt x="1152" y="48"/>
                </a:cubicBezTo>
                <a:cubicBezTo>
                  <a:pt x="1152" y="49"/>
                  <a:pt x="1151" y="50"/>
                  <a:pt x="1151" y="51"/>
                </a:cubicBezTo>
                <a:cubicBezTo>
                  <a:pt x="1150" y="52"/>
                  <a:pt x="1148" y="52"/>
                  <a:pt x="1147" y="52"/>
                </a:cubicBezTo>
                <a:cubicBezTo>
                  <a:pt x="1145" y="51"/>
                  <a:pt x="1146" y="50"/>
                  <a:pt x="1145" y="49"/>
                </a:cubicBezTo>
                <a:cubicBezTo>
                  <a:pt x="1145" y="48"/>
                  <a:pt x="1143" y="47"/>
                  <a:pt x="1143" y="47"/>
                </a:cubicBezTo>
                <a:cubicBezTo>
                  <a:pt x="1141" y="47"/>
                  <a:pt x="1140" y="49"/>
                  <a:pt x="1138" y="49"/>
                </a:cubicBezTo>
                <a:cubicBezTo>
                  <a:pt x="1137" y="49"/>
                  <a:pt x="1136" y="49"/>
                  <a:pt x="1135" y="50"/>
                </a:cubicBezTo>
                <a:cubicBezTo>
                  <a:pt x="1133" y="51"/>
                  <a:pt x="1132" y="52"/>
                  <a:pt x="1130" y="53"/>
                </a:cubicBezTo>
                <a:cubicBezTo>
                  <a:pt x="1129" y="54"/>
                  <a:pt x="1128" y="54"/>
                  <a:pt x="1128" y="55"/>
                </a:cubicBezTo>
                <a:cubicBezTo>
                  <a:pt x="1129" y="56"/>
                  <a:pt x="1130" y="57"/>
                  <a:pt x="1130" y="58"/>
                </a:cubicBezTo>
                <a:cubicBezTo>
                  <a:pt x="1130" y="59"/>
                  <a:pt x="1130" y="60"/>
                  <a:pt x="1130" y="61"/>
                </a:cubicBezTo>
                <a:cubicBezTo>
                  <a:pt x="1131" y="62"/>
                  <a:pt x="1132" y="62"/>
                  <a:pt x="1132" y="63"/>
                </a:cubicBezTo>
                <a:cubicBezTo>
                  <a:pt x="1133" y="66"/>
                  <a:pt x="1128" y="64"/>
                  <a:pt x="1127" y="65"/>
                </a:cubicBezTo>
                <a:cubicBezTo>
                  <a:pt x="1126" y="66"/>
                  <a:pt x="1127" y="68"/>
                  <a:pt x="1126" y="69"/>
                </a:cubicBezTo>
                <a:cubicBezTo>
                  <a:pt x="1126" y="70"/>
                  <a:pt x="1126" y="70"/>
                  <a:pt x="1125" y="71"/>
                </a:cubicBezTo>
                <a:cubicBezTo>
                  <a:pt x="1124" y="73"/>
                  <a:pt x="1122" y="74"/>
                  <a:pt x="1121" y="76"/>
                </a:cubicBezTo>
                <a:cubicBezTo>
                  <a:pt x="1120" y="77"/>
                  <a:pt x="1119" y="78"/>
                  <a:pt x="1119" y="77"/>
                </a:cubicBezTo>
                <a:cubicBezTo>
                  <a:pt x="1119" y="76"/>
                  <a:pt x="1120" y="75"/>
                  <a:pt x="1121" y="74"/>
                </a:cubicBezTo>
                <a:cubicBezTo>
                  <a:pt x="1122" y="72"/>
                  <a:pt x="1123" y="70"/>
                  <a:pt x="1123" y="68"/>
                </a:cubicBezTo>
                <a:cubicBezTo>
                  <a:pt x="1123" y="67"/>
                  <a:pt x="1123" y="66"/>
                  <a:pt x="1124" y="65"/>
                </a:cubicBezTo>
                <a:cubicBezTo>
                  <a:pt x="1125" y="64"/>
                  <a:pt x="1126" y="64"/>
                  <a:pt x="1126" y="62"/>
                </a:cubicBezTo>
                <a:cubicBezTo>
                  <a:pt x="1127" y="60"/>
                  <a:pt x="1126" y="58"/>
                  <a:pt x="1125" y="55"/>
                </a:cubicBezTo>
                <a:cubicBezTo>
                  <a:pt x="1125" y="53"/>
                  <a:pt x="1128" y="52"/>
                  <a:pt x="1128" y="49"/>
                </a:cubicBezTo>
                <a:cubicBezTo>
                  <a:pt x="1128" y="48"/>
                  <a:pt x="1127" y="47"/>
                  <a:pt x="1126" y="46"/>
                </a:cubicBezTo>
                <a:cubicBezTo>
                  <a:pt x="1126" y="45"/>
                  <a:pt x="1126" y="43"/>
                  <a:pt x="1124" y="43"/>
                </a:cubicBezTo>
                <a:cubicBezTo>
                  <a:pt x="1123" y="42"/>
                  <a:pt x="1122" y="44"/>
                  <a:pt x="1121" y="45"/>
                </a:cubicBezTo>
                <a:cubicBezTo>
                  <a:pt x="1120" y="46"/>
                  <a:pt x="1120" y="46"/>
                  <a:pt x="1119" y="46"/>
                </a:cubicBezTo>
                <a:cubicBezTo>
                  <a:pt x="1119" y="47"/>
                  <a:pt x="1118" y="46"/>
                  <a:pt x="1117" y="47"/>
                </a:cubicBezTo>
                <a:cubicBezTo>
                  <a:pt x="1117" y="48"/>
                  <a:pt x="1117" y="49"/>
                  <a:pt x="1116" y="50"/>
                </a:cubicBezTo>
                <a:cubicBezTo>
                  <a:pt x="1115" y="52"/>
                  <a:pt x="1116" y="50"/>
                  <a:pt x="1114" y="50"/>
                </a:cubicBezTo>
                <a:cubicBezTo>
                  <a:pt x="1113" y="50"/>
                  <a:pt x="1113" y="52"/>
                  <a:pt x="1113" y="53"/>
                </a:cubicBezTo>
                <a:cubicBezTo>
                  <a:pt x="1113" y="54"/>
                  <a:pt x="1110" y="55"/>
                  <a:pt x="1109" y="57"/>
                </a:cubicBezTo>
                <a:cubicBezTo>
                  <a:pt x="1109" y="58"/>
                  <a:pt x="1109" y="59"/>
                  <a:pt x="1109" y="60"/>
                </a:cubicBezTo>
                <a:cubicBezTo>
                  <a:pt x="1109" y="62"/>
                  <a:pt x="1110" y="61"/>
                  <a:pt x="1111" y="62"/>
                </a:cubicBezTo>
                <a:cubicBezTo>
                  <a:pt x="1112" y="62"/>
                  <a:pt x="1112" y="63"/>
                  <a:pt x="1113" y="63"/>
                </a:cubicBezTo>
                <a:cubicBezTo>
                  <a:pt x="1114" y="64"/>
                  <a:pt x="1115" y="64"/>
                  <a:pt x="1115" y="65"/>
                </a:cubicBezTo>
                <a:cubicBezTo>
                  <a:pt x="1115" y="67"/>
                  <a:pt x="1113" y="67"/>
                  <a:pt x="1112" y="67"/>
                </a:cubicBezTo>
                <a:cubicBezTo>
                  <a:pt x="1111" y="68"/>
                  <a:pt x="1111" y="68"/>
                  <a:pt x="1110" y="69"/>
                </a:cubicBezTo>
                <a:cubicBezTo>
                  <a:pt x="1109" y="71"/>
                  <a:pt x="1107" y="71"/>
                  <a:pt x="1106" y="72"/>
                </a:cubicBezTo>
                <a:cubicBezTo>
                  <a:pt x="1103" y="75"/>
                  <a:pt x="1104" y="70"/>
                  <a:pt x="1105" y="69"/>
                </a:cubicBezTo>
                <a:cubicBezTo>
                  <a:pt x="1105" y="68"/>
                  <a:pt x="1105" y="67"/>
                  <a:pt x="1106" y="66"/>
                </a:cubicBezTo>
                <a:cubicBezTo>
                  <a:pt x="1106" y="66"/>
                  <a:pt x="1107" y="66"/>
                  <a:pt x="1108" y="64"/>
                </a:cubicBezTo>
                <a:cubicBezTo>
                  <a:pt x="1108" y="62"/>
                  <a:pt x="1106" y="62"/>
                  <a:pt x="1105" y="59"/>
                </a:cubicBezTo>
                <a:cubicBezTo>
                  <a:pt x="1105" y="57"/>
                  <a:pt x="1107" y="56"/>
                  <a:pt x="1107" y="54"/>
                </a:cubicBezTo>
                <a:cubicBezTo>
                  <a:pt x="1108" y="50"/>
                  <a:pt x="1104" y="52"/>
                  <a:pt x="1102" y="53"/>
                </a:cubicBezTo>
                <a:cubicBezTo>
                  <a:pt x="1101" y="53"/>
                  <a:pt x="1100" y="53"/>
                  <a:pt x="1098" y="53"/>
                </a:cubicBezTo>
                <a:cubicBezTo>
                  <a:pt x="1096" y="54"/>
                  <a:pt x="1094" y="53"/>
                  <a:pt x="1092" y="54"/>
                </a:cubicBezTo>
                <a:cubicBezTo>
                  <a:pt x="1091" y="55"/>
                  <a:pt x="1089" y="56"/>
                  <a:pt x="1088" y="57"/>
                </a:cubicBezTo>
                <a:cubicBezTo>
                  <a:pt x="1087" y="58"/>
                  <a:pt x="1085" y="60"/>
                  <a:pt x="1084" y="61"/>
                </a:cubicBezTo>
                <a:cubicBezTo>
                  <a:pt x="1083" y="64"/>
                  <a:pt x="1086" y="63"/>
                  <a:pt x="1087" y="64"/>
                </a:cubicBezTo>
                <a:cubicBezTo>
                  <a:pt x="1088" y="64"/>
                  <a:pt x="1088" y="65"/>
                  <a:pt x="1088" y="65"/>
                </a:cubicBezTo>
                <a:cubicBezTo>
                  <a:pt x="1089" y="66"/>
                  <a:pt x="1090" y="66"/>
                  <a:pt x="1091" y="66"/>
                </a:cubicBezTo>
                <a:cubicBezTo>
                  <a:pt x="1093" y="69"/>
                  <a:pt x="1089" y="68"/>
                  <a:pt x="1087" y="68"/>
                </a:cubicBezTo>
                <a:cubicBezTo>
                  <a:pt x="1086" y="68"/>
                  <a:pt x="1085" y="68"/>
                  <a:pt x="1085" y="69"/>
                </a:cubicBezTo>
                <a:cubicBezTo>
                  <a:pt x="1086" y="70"/>
                  <a:pt x="1087" y="71"/>
                  <a:pt x="1086" y="72"/>
                </a:cubicBezTo>
                <a:cubicBezTo>
                  <a:pt x="1086" y="74"/>
                  <a:pt x="1085" y="72"/>
                  <a:pt x="1085" y="71"/>
                </a:cubicBezTo>
                <a:cubicBezTo>
                  <a:pt x="1084" y="70"/>
                  <a:pt x="1083" y="70"/>
                  <a:pt x="1082" y="70"/>
                </a:cubicBezTo>
                <a:cubicBezTo>
                  <a:pt x="1080" y="70"/>
                  <a:pt x="1078" y="70"/>
                  <a:pt x="1076" y="69"/>
                </a:cubicBezTo>
                <a:cubicBezTo>
                  <a:pt x="1075" y="68"/>
                  <a:pt x="1072" y="67"/>
                  <a:pt x="1071" y="69"/>
                </a:cubicBezTo>
                <a:cubicBezTo>
                  <a:pt x="1071" y="70"/>
                  <a:pt x="1073" y="70"/>
                  <a:pt x="1074" y="70"/>
                </a:cubicBezTo>
                <a:cubicBezTo>
                  <a:pt x="1075" y="70"/>
                  <a:pt x="1075" y="71"/>
                  <a:pt x="1075" y="72"/>
                </a:cubicBezTo>
                <a:cubicBezTo>
                  <a:pt x="1076" y="74"/>
                  <a:pt x="1078" y="75"/>
                  <a:pt x="1079" y="76"/>
                </a:cubicBezTo>
                <a:cubicBezTo>
                  <a:pt x="1080" y="77"/>
                  <a:pt x="1081" y="77"/>
                  <a:pt x="1082" y="78"/>
                </a:cubicBezTo>
                <a:cubicBezTo>
                  <a:pt x="1083" y="78"/>
                  <a:pt x="1083" y="79"/>
                  <a:pt x="1082" y="80"/>
                </a:cubicBezTo>
                <a:cubicBezTo>
                  <a:pt x="1081" y="81"/>
                  <a:pt x="1079" y="80"/>
                  <a:pt x="1078" y="80"/>
                </a:cubicBezTo>
                <a:cubicBezTo>
                  <a:pt x="1077" y="80"/>
                  <a:pt x="1076" y="80"/>
                  <a:pt x="1075" y="80"/>
                </a:cubicBezTo>
                <a:cubicBezTo>
                  <a:pt x="1074" y="80"/>
                  <a:pt x="1073" y="79"/>
                  <a:pt x="1072" y="78"/>
                </a:cubicBezTo>
                <a:cubicBezTo>
                  <a:pt x="1070" y="78"/>
                  <a:pt x="1069" y="77"/>
                  <a:pt x="1068" y="76"/>
                </a:cubicBezTo>
                <a:cubicBezTo>
                  <a:pt x="1068" y="76"/>
                  <a:pt x="1067" y="75"/>
                  <a:pt x="1067" y="74"/>
                </a:cubicBezTo>
                <a:cubicBezTo>
                  <a:pt x="1066" y="73"/>
                  <a:pt x="1066" y="73"/>
                  <a:pt x="1066" y="72"/>
                </a:cubicBezTo>
                <a:cubicBezTo>
                  <a:pt x="1067" y="70"/>
                  <a:pt x="1063" y="69"/>
                  <a:pt x="1062" y="70"/>
                </a:cubicBezTo>
                <a:cubicBezTo>
                  <a:pt x="1061" y="70"/>
                  <a:pt x="1061" y="71"/>
                  <a:pt x="1060" y="72"/>
                </a:cubicBezTo>
                <a:cubicBezTo>
                  <a:pt x="1060" y="73"/>
                  <a:pt x="1059" y="74"/>
                  <a:pt x="1059" y="75"/>
                </a:cubicBezTo>
                <a:cubicBezTo>
                  <a:pt x="1056" y="75"/>
                  <a:pt x="1057" y="72"/>
                  <a:pt x="1057" y="71"/>
                </a:cubicBezTo>
                <a:cubicBezTo>
                  <a:pt x="1057" y="69"/>
                  <a:pt x="1056" y="69"/>
                  <a:pt x="1055" y="68"/>
                </a:cubicBezTo>
                <a:cubicBezTo>
                  <a:pt x="1053" y="67"/>
                  <a:pt x="1053" y="65"/>
                  <a:pt x="1052" y="65"/>
                </a:cubicBezTo>
                <a:cubicBezTo>
                  <a:pt x="1050" y="65"/>
                  <a:pt x="1049" y="67"/>
                  <a:pt x="1048" y="66"/>
                </a:cubicBezTo>
                <a:cubicBezTo>
                  <a:pt x="1047" y="65"/>
                  <a:pt x="1047" y="63"/>
                  <a:pt x="1046" y="63"/>
                </a:cubicBezTo>
                <a:cubicBezTo>
                  <a:pt x="1044" y="63"/>
                  <a:pt x="1045" y="65"/>
                  <a:pt x="1044" y="66"/>
                </a:cubicBezTo>
                <a:cubicBezTo>
                  <a:pt x="1043" y="66"/>
                  <a:pt x="1043" y="65"/>
                  <a:pt x="1042" y="64"/>
                </a:cubicBezTo>
                <a:cubicBezTo>
                  <a:pt x="1042" y="63"/>
                  <a:pt x="1040" y="63"/>
                  <a:pt x="1040" y="64"/>
                </a:cubicBezTo>
                <a:cubicBezTo>
                  <a:pt x="1040" y="65"/>
                  <a:pt x="1042" y="66"/>
                  <a:pt x="1043" y="66"/>
                </a:cubicBezTo>
                <a:cubicBezTo>
                  <a:pt x="1043" y="67"/>
                  <a:pt x="1044" y="68"/>
                  <a:pt x="1044" y="69"/>
                </a:cubicBezTo>
                <a:cubicBezTo>
                  <a:pt x="1045" y="70"/>
                  <a:pt x="1045" y="71"/>
                  <a:pt x="1043" y="70"/>
                </a:cubicBezTo>
                <a:cubicBezTo>
                  <a:pt x="1042" y="70"/>
                  <a:pt x="1042" y="69"/>
                  <a:pt x="1041" y="69"/>
                </a:cubicBezTo>
                <a:cubicBezTo>
                  <a:pt x="1040" y="69"/>
                  <a:pt x="1039" y="69"/>
                  <a:pt x="1038" y="69"/>
                </a:cubicBezTo>
                <a:cubicBezTo>
                  <a:pt x="1037" y="69"/>
                  <a:pt x="1035" y="69"/>
                  <a:pt x="1034" y="69"/>
                </a:cubicBezTo>
                <a:cubicBezTo>
                  <a:pt x="1034" y="69"/>
                  <a:pt x="1032" y="69"/>
                  <a:pt x="1031" y="69"/>
                </a:cubicBezTo>
                <a:cubicBezTo>
                  <a:pt x="1030" y="70"/>
                  <a:pt x="1032" y="71"/>
                  <a:pt x="1033" y="71"/>
                </a:cubicBezTo>
                <a:cubicBezTo>
                  <a:pt x="1034" y="71"/>
                  <a:pt x="1034" y="72"/>
                  <a:pt x="1035" y="72"/>
                </a:cubicBezTo>
                <a:cubicBezTo>
                  <a:pt x="1036" y="73"/>
                  <a:pt x="1038" y="73"/>
                  <a:pt x="1037" y="74"/>
                </a:cubicBezTo>
                <a:cubicBezTo>
                  <a:pt x="1036" y="74"/>
                  <a:pt x="1034" y="74"/>
                  <a:pt x="1033" y="74"/>
                </a:cubicBezTo>
                <a:cubicBezTo>
                  <a:pt x="1031" y="74"/>
                  <a:pt x="1028" y="74"/>
                  <a:pt x="1026" y="75"/>
                </a:cubicBezTo>
                <a:cubicBezTo>
                  <a:pt x="1024" y="75"/>
                  <a:pt x="1022" y="77"/>
                  <a:pt x="1023" y="78"/>
                </a:cubicBezTo>
                <a:cubicBezTo>
                  <a:pt x="1024" y="79"/>
                  <a:pt x="1024" y="79"/>
                  <a:pt x="1025" y="79"/>
                </a:cubicBezTo>
                <a:cubicBezTo>
                  <a:pt x="1025" y="79"/>
                  <a:pt x="1025" y="80"/>
                  <a:pt x="1025" y="80"/>
                </a:cubicBezTo>
                <a:cubicBezTo>
                  <a:pt x="1026" y="81"/>
                  <a:pt x="1027" y="81"/>
                  <a:pt x="1027" y="82"/>
                </a:cubicBezTo>
                <a:cubicBezTo>
                  <a:pt x="1030" y="84"/>
                  <a:pt x="1025" y="84"/>
                  <a:pt x="1024" y="84"/>
                </a:cubicBezTo>
                <a:cubicBezTo>
                  <a:pt x="1022" y="85"/>
                  <a:pt x="1023" y="85"/>
                  <a:pt x="1024" y="85"/>
                </a:cubicBezTo>
                <a:cubicBezTo>
                  <a:pt x="1025" y="86"/>
                  <a:pt x="1027" y="86"/>
                  <a:pt x="1025" y="87"/>
                </a:cubicBezTo>
                <a:cubicBezTo>
                  <a:pt x="1025" y="88"/>
                  <a:pt x="1023" y="87"/>
                  <a:pt x="1023" y="88"/>
                </a:cubicBezTo>
                <a:cubicBezTo>
                  <a:pt x="1022" y="89"/>
                  <a:pt x="1022" y="89"/>
                  <a:pt x="1021" y="90"/>
                </a:cubicBezTo>
                <a:cubicBezTo>
                  <a:pt x="1019" y="92"/>
                  <a:pt x="1021" y="93"/>
                  <a:pt x="1023" y="92"/>
                </a:cubicBezTo>
                <a:cubicBezTo>
                  <a:pt x="1024" y="92"/>
                  <a:pt x="1025" y="92"/>
                  <a:pt x="1026" y="92"/>
                </a:cubicBezTo>
                <a:cubicBezTo>
                  <a:pt x="1028" y="92"/>
                  <a:pt x="1027" y="93"/>
                  <a:pt x="1028" y="94"/>
                </a:cubicBezTo>
                <a:cubicBezTo>
                  <a:pt x="1029" y="96"/>
                  <a:pt x="1032" y="95"/>
                  <a:pt x="1033" y="93"/>
                </a:cubicBezTo>
                <a:cubicBezTo>
                  <a:pt x="1034" y="92"/>
                  <a:pt x="1034" y="91"/>
                  <a:pt x="1035" y="91"/>
                </a:cubicBezTo>
                <a:cubicBezTo>
                  <a:pt x="1037" y="91"/>
                  <a:pt x="1038" y="91"/>
                  <a:pt x="1039" y="90"/>
                </a:cubicBezTo>
                <a:cubicBezTo>
                  <a:pt x="1040" y="90"/>
                  <a:pt x="1041" y="89"/>
                  <a:pt x="1042" y="89"/>
                </a:cubicBezTo>
                <a:cubicBezTo>
                  <a:pt x="1043" y="89"/>
                  <a:pt x="1044" y="90"/>
                  <a:pt x="1046" y="89"/>
                </a:cubicBezTo>
                <a:cubicBezTo>
                  <a:pt x="1047" y="89"/>
                  <a:pt x="1048" y="88"/>
                  <a:pt x="1049" y="88"/>
                </a:cubicBezTo>
                <a:cubicBezTo>
                  <a:pt x="1051" y="87"/>
                  <a:pt x="1054" y="87"/>
                  <a:pt x="1055" y="85"/>
                </a:cubicBezTo>
                <a:cubicBezTo>
                  <a:pt x="1053" y="89"/>
                  <a:pt x="1048" y="87"/>
                  <a:pt x="1045" y="90"/>
                </a:cubicBezTo>
                <a:cubicBezTo>
                  <a:pt x="1044" y="91"/>
                  <a:pt x="1044" y="94"/>
                  <a:pt x="1045" y="96"/>
                </a:cubicBezTo>
                <a:cubicBezTo>
                  <a:pt x="1045" y="97"/>
                  <a:pt x="1046" y="96"/>
                  <a:pt x="1047" y="98"/>
                </a:cubicBezTo>
                <a:cubicBezTo>
                  <a:pt x="1047" y="99"/>
                  <a:pt x="1047" y="99"/>
                  <a:pt x="1048" y="100"/>
                </a:cubicBezTo>
                <a:cubicBezTo>
                  <a:pt x="1051" y="102"/>
                  <a:pt x="1047" y="103"/>
                  <a:pt x="1045" y="103"/>
                </a:cubicBezTo>
                <a:cubicBezTo>
                  <a:pt x="1044" y="103"/>
                  <a:pt x="1044" y="104"/>
                  <a:pt x="1043" y="104"/>
                </a:cubicBezTo>
                <a:cubicBezTo>
                  <a:pt x="1042" y="104"/>
                  <a:pt x="1040" y="104"/>
                  <a:pt x="1041" y="105"/>
                </a:cubicBezTo>
                <a:cubicBezTo>
                  <a:pt x="1042" y="106"/>
                  <a:pt x="1044" y="105"/>
                  <a:pt x="1045" y="105"/>
                </a:cubicBezTo>
                <a:cubicBezTo>
                  <a:pt x="1046" y="105"/>
                  <a:pt x="1046" y="106"/>
                  <a:pt x="1045" y="107"/>
                </a:cubicBezTo>
                <a:cubicBezTo>
                  <a:pt x="1043" y="107"/>
                  <a:pt x="1040" y="104"/>
                  <a:pt x="1039" y="105"/>
                </a:cubicBezTo>
                <a:cubicBezTo>
                  <a:pt x="1038" y="106"/>
                  <a:pt x="1041" y="107"/>
                  <a:pt x="1041" y="108"/>
                </a:cubicBezTo>
                <a:cubicBezTo>
                  <a:pt x="1041" y="108"/>
                  <a:pt x="1041" y="109"/>
                  <a:pt x="1041" y="109"/>
                </a:cubicBezTo>
                <a:cubicBezTo>
                  <a:pt x="1042" y="110"/>
                  <a:pt x="1042" y="111"/>
                  <a:pt x="1041" y="111"/>
                </a:cubicBezTo>
                <a:cubicBezTo>
                  <a:pt x="1038" y="112"/>
                  <a:pt x="1036" y="110"/>
                  <a:pt x="1034" y="110"/>
                </a:cubicBezTo>
                <a:cubicBezTo>
                  <a:pt x="1032" y="109"/>
                  <a:pt x="1030" y="110"/>
                  <a:pt x="1028" y="111"/>
                </a:cubicBezTo>
                <a:cubicBezTo>
                  <a:pt x="1026" y="113"/>
                  <a:pt x="1024" y="112"/>
                  <a:pt x="1022" y="114"/>
                </a:cubicBezTo>
                <a:cubicBezTo>
                  <a:pt x="1020" y="115"/>
                  <a:pt x="1018" y="116"/>
                  <a:pt x="1017" y="117"/>
                </a:cubicBezTo>
                <a:cubicBezTo>
                  <a:pt x="1015" y="117"/>
                  <a:pt x="1013" y="118"/>
                  <a:pt x="1013" y="120"/>
                </a:cubicBezTo>
                <a:cubicBezTo>
                  <a:pt x="1013" y="123"/>
                  <a:pt x="1013" y="124"/>
                  <a:pt x="1016" y="124"/>
                </a:cubicBezTo>
                <a:cubicBezTo>
                  <a:pt x="1018" y="124"/>
                  <a:pt x="1020" y="123"/>
                  <a:pt x="1023" y="123"/>
                </a:cubicBezTo>
                <a:cubicBezTo>
                  <a:pt x="1025" y="123"/>
                  <a:pt x="1027" y="123"/>
                  <a:pt x="1029" y="123"/>
                </a:cubicBezTo>
                <a:cubicBezTo>
                  <a:pt x="1031" y="123"/>
                  <a:pt x="1033" y="124"/>
                  <a:pt x="1035" y="122"/>
                </a:cubicBezTo>
                <a:cubicBezTo>
                  <a:pt x="1037" y="121"/>
                  <a:pt x="1039" y="121"/>
                  <a:pt x="1041" y="121"/>
                </a:cubicBezTo>
                <a:cubicBezTo>
                  <a:pt x="1042" y="121"/>
                  <a:pt x="1043" y="121"/>
                  <a:pt x="1043" y="122"/>
                </a:cubicBezTo>
                <a:cubicBezTo>
                  <a:pt x="1044" y="123"/>
                  <a:pt x="1044" y="123"/>
                  <a:pt x="1045" y="124"/>
                </a:cubicBezTo>
                <a:cubicBezTo>
                  <a:pt x="1047" y="124"/>
                  <a:pt x="1048" y="124"/>
                  <a:pt x="1048" y="125"/>
                </a:cubicBezTo>
                <a:cubicBezTo>
                  <a:pt x="1049" y="126"/>
                  <a:pt x="1049" y="127"/>
                  <a:pt x="1048" y="127"/>
                </a:cubicBezTo>
                <a:cubicBezTo>
                  <a:pt x="1045" y="128"/>
                  <a:pt x="1044" y="127"/>
                  <a:pt x="1042" y="129"/>
                </a:cubicBezTo>
                <a:cubicBezTo>
                  <a:pt x="1041" y="130"/>
                  <a:pt x="1040" y="130"/>
                  <a:pt x="1040" y="131"/>
                </a:cubicBezTo>
                <a:cubicBezTo>
                  <a:pt x="1038" y="131"/>
                  <a:pt x="1038" y="131"/>
                  <a:pt x="1037" y="132"/>
                </a:cubicBezTo>
                <a:cubicBezTo>
                  <a:pt x="1037" y="133"/>
                  <a:pt x="1037" y="134"/>
                  <a:pt x="1036" y="135"/>
                </a:cubicBezTo>
                <a:cubicBezTo>
                  <a:pt x="1034" y="135"/>
                  <a:pt x="1034" y="134"/>
                  <a:pt x="1033" y="133"/>
                </a:cubicBezTo>
                <a:cubicBezTo>
                  <a:pt x="1033" y="132"/>
                  <a:pt x="1033" y="132"/>
                  <a:pt x="1031" y="131"/>
                </a:cubicBezTo>
                <a:cubicBezTo>
                  <a:pt x="1030" y="131"/>
                  <a:pt x="1030" y="130"/>
                  <a:pt x="1029" y="129"/>
                </a:cubicBezTo>
                <a:cubicBezTo>
                  <a:pt x="1028" y="127"/>
                  <a:pt x="1026" y="126"/>
                  <a:pt x="1025" y="128"/>
                </a:cubicBezTo>
                <a:cubicBezTo>
                  <a:pt x="1024" y="128"/>
                  <a:pt x="1024" y="129"/>
                  <a:pt x="1023" y="130"/>
                </a:cubicBezTo>
                <a:cubicBezTo>
                  <a:pt x="1023" y="130"/>
                  <a:pt x="1022" y="130"/>
                  <a:pt x="1021" y="130"/>
                </a:cubicBezTo>
                <a:cubicBezTo>
                  <a:pt x="1019" y="131"/>
                  <a:pt x="1019" y="131"/>
                  <a:pt x="1018" y="133"/>
                </a:cubicBezTo>
                <a:cubicBezTo>
                  <a:pt x="1017" y="135"/>
                  <a:pt x="1016" y="136"/>
                  <a:pt x="1015" y="136"/>
                </a:cubicBezTo>
                <a:cubicBezTo>
                  <a:pt x="1014" y="136"/>
                  <a:pt x="1011" y="134"/>
                  <a:pt x="1010" y="136"/>
                </a:cubicBezTo>
                <a:cubicBezTo>
                  <a:pt x="1011" y="136"/>
                  <a:pt x="1015" y="136"/>
                  <a:pt x="1013" y="138"/>
                </a:cubicBezTo>
                <a:cubicBezTo>
                  <a:pt x="1012" y="139"/>
                  <a:pt x="1010" y="138"/>
                  <a:pt x="1009" y="139"/>
                </a:cubicBezTo>
                <a:cubicBezTo>
                  <a:pt x="1009" y="140"/>
                  <a:pt x="1007" y="141"/>
                  <a:pt x="1009" y="141"/>
                </a:cubicBezTo>
                <a:cubicBezTo>
                  <a:pt x="1010" y="141"/>
                  <a:pt x="1010" y="140"/>
                  <a:pt x="1011" y="140"/>
                </a:cubicBezTo>
                <a:cubicBezTo>
                  <a:pt x="1012" y="141"/>
                  <a:pt x="1015" y="142"/>
                  <a:pt x="1013" y="143"/>
                </a:cubicBezTo>
                <a:cubicBezTo>
                  <a:pt x="1012" y="144"/>
                  <a:pt x="1009" y="142"/>
                  <a:pt x="1008" y="144"/>
                </a:cubicBezTo>
                <a:cubicBezTo>
                  <a:pt x="1007" y="145"/>
                  <a:pt x="1009" y="145"/>
                  <a:pt x="1010" y="145"/>
                </a:cubicBezTo>
                <a:cubicBezTo>
                  <a:pt x="1010" y="146"/>
                  <a:pt x="1010" y="146"/>
                  <a:pt x="1010" y="147"/>
                </a:cubicBezTo>
                <a:cubicBezTo>
                  <a:pt x="1011" y="148"/>
                  <a:pt x="1012" y="147"/>
                  <a:pt x="1011" y="149"/>
                </a:cubicBezTo>
                <a:cubicBezTo>
                  <a:pt x="1011" y="150"/>
                  <a:pt x="1009" y="151"/>
                  <a:pt x="1008" y="151"/>
                </a:cubicBezTo>
                <a:cubicBezTo>
                  <a:pt x="1007" y="151"/>
                  <a:pt x="1007" y="151"/>
                  <a:pt x="1006" y="152"/>
                </a:cubicBezTo>
                <a:cubicBezTo>
                  <a:pt x="1006" y="152"/>
                  <a:pt x="1006" y="153"/>
                  <a:pt x="1005" y="153"/>
                </a:cubicBezTo>
                <a:cubicBezTo>
                  <a:pt x="1005" y="151"/>
                  <a:pt x="1005" y="151"/>
                  <a:pt x="1003" y="151"/>
                </a:cubicBezTo>
                <a:cubicBezTo>
                  <a:pt x="1002" y="150"/>
                  <a:pt x="1002" y="150"/>
                  <a:pt x="1002" y="149"/>
                </a:cubicBezTo>
                <a:cubicBezTo>
                  <a:pt x="1002" y="148"/>
                  <a:pt x="1002" y="146"/>
                  <a:pt x="1002" y="145"/>
                </a:cubicBezTo>
                <a:cubicBezTo>
                  <a:pt x="1002" y="144"/>
                  <a:pt x="1002" y="144"/>
                  <a:pt x="1001" y="143"/>
                </a:cubicBezTo>
                <a:cubicBezTo>
                  <a:pt x="999" y="141"/>
                  <a:pt x="1001" y="139"/>
                  <a:pt x="1000" y="137"/>
                </a:cubicBezTo>
                <a:cubicBezTo>
                  <a:pt x="999" y="136"/>
                  <a:pt x="998" y="136"/>
                  <a:pt x="997" y="135"/>
                </a:cubicBezTo>
                <a:cubicBezTo>
                  <a:pt x="996" y="135"/>
                  <a:pt x="996" y="134"/>
                  <a:pt x="995" y="134"/>
                </a:cubicBezTo>
                <a:cubicBezTo>
                  <a:pt x="994" y="134"/>
                  <a:pt x="993" y="135"/>
                  <a:pt x="992" y="136"/>
                </a:cubicBezTo>
                <a:cubicBezTo>
                  <a:pt x="991" y="137"/>
                  <a:pt x="990" y="138"/>
                  <a:pt x="990" y="138"/>
                </a:cubicBezTo>
                <a:cubicBezTo>
                  <a:pt x="989" y="140"/>
                  <a:pt x="988" y="142"/>
                  <a:pt x="985" y="143"/>
                </a:cubicBezTo>
                <a:cubicBezTo>
                  <a:pt x="984" y="142"/>
                  <a:pt x="986" y="141"/>
                  <a:pt x="986" y="141"/>
                </a:cubicBezTo>
                <a:cubicBezTo>
                  <a:pt x="987" y="140"/>
                  <a:pt x="987" y="139"/>
                  <a:pt x="987" y="138"/>
                </a:cubicBezTo>
                <a:cubicBezTo>
                  <a:pt x="986" y="137"/>
                  <a:pt x="986" y="136"/>
                  <a:pt x="984" y="137"/>
                </a:cubicBezTo>
                <a:cubicBezTo>
                  <a:pt x="983" y="138"/>
                  <a:pt x="984" y="139"/>
                  <a:pt x="983" y="140"/>
                </a:cubicBezTo>
                <a:cubicBezTo>
                  <a:pt x="982" y="141"/>
                  <a:pt x="982" y="140"/>
                  <a:pt x="981" y="139"/>
                </a:cubicBezTo>
                <a:cubicBezTo>
                  <a:pt x="980" y="138"/>
                  <a:pt x="979" y="138"/>
                  <a:pt x="978" y="139"/>
                </a:cubicBezTo>
                <a:cubicBezTo>
                  <a:pt x="977" y="140"/>
                  <a:pt x="978" y="141"/>
                  <a:pt x="977" y="142"/>
                </a:cubicBezTo>
                <a:cubicBezTo>
                  <a:pt x="977" y="142"/>
                  <a:pt x="975" y="142"/>
                  <a:pt x="976" y="144"/>
                </a:cubicBezTo>
                <a:cubicBezTo>
                  <a:pt x="978" y="145"/>
                  <a:pt x="980" y="142"/>
                  <a:pt x="982" y="143"/>
                </a:cubicBezTo>
                <a:cubicBezTo>
                  <a:pt x="983" y="143"/>
                  <a:pt x="982" y="144"/>
                  <a:pt x="983" y="144"/>
                </a:cubicBezTo>
                <a:cubicBezTo>
                  <a:pt x="983" y="144"/>
                  <a:pt x="984" y="144"/>
                  <a:pt x="985" y="144"/>
                </a:cubicBezTo>
                <a:cubicBezTo>
                  <a:pt x="986" y="144"/>
                  <a:pt x="987" y="144"/>
                  <a:pt x="988" y="144"/>
                </a:cubicBezTo>
                <a:cubicBezTo>
                  <a:pt x="989" y="144"/>
                  <a:pt x="994" y="145"/>
                  <a:pt x="991" y="147"/>
                </a:cubicBezTo>
                <a:cubicBezTo>
                  <a:pt x="990" y="148"/>
                  <a:pt x="989" y="148"/>
                  <a:pt x="988" y="148"/>
                </a:cubicBezTo>
                <a:cubicBezTo>
                  <a:pt x="987" y="148"/>
                  <a:pt x="986" y="149"/>
                  <a:pt x="985" y="150"/>
                </a:cubicBezTo>
                <a:cubicBezTo>
                  <a:pt x="983" y="151"/>
                  <a:pt x="981" y="150"/>
                  <a:pt x="978" y="151"/>
                </a:cubicBezTo>
                <a:cubicBezTo>
                  <a:pt x="977" y="151"/>
                  <a:pt x="975" y="152"/>
                  <a:pt x="974" y="153"/>
                </a:cubicBezTo>
                <a:cubicBezTo>
                  <a:pt x="971" y="155"/>
                  <a:pt x="972" y="152"/>
                  <a:pt x="970" y="151"/>
                </a:cubicBezTo>
                <a:cubicBezTo>
                  <a:pt x="968" y="151"/>
                  <a:pt x="966" y="152"/>
                  <a:pt x="964" y="153"/>
                </a:cubicBezTo>
                <a:cubicBezTo>
                  <a:pt x="962" y="153"/>
                  <a:pt x="960" y="155"/>
                  <a:pt x="960" y="157"/>
                </a:cubicBezTo>
                <a:cubicBezTo>
                  <a:pt x="960" y="158"/>
                  <a:pt x="961" y="158"/>
                  <a:pt x="961" y="159"/>
                </a:cubicBezTo>
                <a:cubicBezTo>
                  <a:pt x="962" y="159"/>
                  <a:pt x="962" y="161"/>
                  <a:pt x="961" y="162"/>
                </a:cubicBezTo>
                <a:cubicBezTo>
                  <a:pt x="961" y="163"/>
                  <a:pt x="960" y="164"/>
                  <a:pt x="962" y="164"/>
                </a:cubicBezTo>
                <a:cubicBezTo>
                  <a:pt x="963" y="164"/>
                  <a:pt x="963" y="163"/>
                  <a:pt x="964" y="162"/>
                </a:cubicBezTo>
                <a:cubicBezTo>
                  <a:pt x="965" y="161"/>
                  <a:pt x="965" y="160"/>
                  <a:pt x="967" y="160"/>
                </a:cubicBezTo>
                <a:cubicBezTo>
                  <a:pt x="968" y="161"/>
                  <a:pt x="969" y="161"/>
                  <a:pt x="970" y="160"/>
                </a:cubicBezTo>
                <a:cubicBezTo>
                  <a:pt x="972" y="159"/>
                  <a:pt x="972" y="158"/>
                  <a:pt x="974" y="157"/>
                </a:cubicBezTo>
                <a:cubicBezTo>
                  <a:pt x="975" y="156"/>
                  <a:pt x="976" y="156"/>
                  <a:pt x="977" y="155"/>
                </a:cubicBezTo>
                <a:cubicBezTo>
                  <a:pt x="978" y="155"/>
                  <a:pt x="978" y="154"/>
                  <a:pt x="979" y="154"/>
                </a:cubicBezTo>
                <a:cubicBezTo>
                  <a:pt x="981" y="154"/>
                  <a:pt x="981" y="154"/>
                  <a:pt x="982" y="155"/>
                </a:cubicBezTo>
                <a:cubicBezTo>
                  <a:pt x="982" y="156"/>
                  <a:pt x="983" y="156"/>
                  <a:pt x="984" y="156"/>
                </a:cubicBezTo>
                <a:cubicBezTo>
                  <a:pt x="987" y="158"/>
                  <a:pt x="983" y="159"/>
                  <a:pt x="982" y="160"/>
                </a:cubicBezTo>
                <a:cubicBezTo>
                  <a:pt x="981" y="160"/>
                  <a:pt x="980" y="161"/>
                  <a:pt x="979" y="161"/>
                </a:cubicBezTo>
                <a:cubicBezTo>
                  <a:pt x="978" y="162"/>
                  <a:pt x="977" y="162"/>
                  <a:pt x="976" y="162"/>
                </a:cubicBezTo>
                <a:cubicBezTo>
                  <a:pt x="975" y="163"/>
                  <a:pt x="974" y="163"/>
                  <a:pt x="973" y="163"/>
                </a:cubicBezTo>
                <a:cubicBezTo>
                  <a:pt x="972" y="164"/>
                  <a:pt x="972" y="165"/>
                  <a:pt x="974" y="165"/>
                </a:cubicBezTo>
                <a:cubicBezTo>
                  <a:pt x="976" y="165"/>
                  <a:pt x="978" y="163"/>
                  <a:pt x="979" y="166"/>
                </a:cubicBezTo>
                <a:cubicBezTo>
                  <a:pt x="980" y="168"/>
                  <a:pt x="980" y="170"/>
                  <a:pt x="982" y="171"/>
                </a:cubicBezTo>
                <a:cubicBezTo>
                  <a:pt x="983" y="171"/>
                  <a:pt x="984" y="171"/>
                  <a:pt x="985" y="170"/>
                </a:cubicBezTo>
                <a:cubicBezTo>
                  <a:pt x="986" y="170"/>
                  <a:pt x="987" y="170"/>
                  <a:pt x="988" y="170"/>
                </a:cubicBezTo>
                <a:cubicBezTo>
                  <a:pt x="988" y="169"/>
                  <a:pt x="990" y="168"/>
                  <a:pt x="990" y="169"/>
                </a:cubicBezTo>
                <a:cubicBezTo>
                  <a:pt x="991" y="170"/>
                  <a:pt x="989" y="171"/>
                  <a:pt x="989" y="171"/>
                </a:cubicBezTo>
                <a:cubicBezTo>
                  <a:pt x="987" y="172"/>
                  <a:pt x="985" y="173"/>
                  <a:pt x="984" y="175"/>
                </a:cubicBezTo>
                <a:cubicBezTo>
                  <a:pt x="984" y="176"/>
                  <a:pt x="984" y="177"/>
                  <a:pt x="982" y="177"/>
                </a:cubicBezTo>
                <a:cubicBezTo>
                  <a:pt x="981" y="177"/>
                  <a:pt x="981" y="175"/>
                  <a:pt x="980" y="175"/>
                </a:cubicBezTo>
                <a:cubicBezTo>
                  <a:pt x="979" y="174"/>
                  <a:pt x="978" y="174"/>
                  <a:pt x="977" y="174"/>
                </a:cubicBezTo>
                <a:cubicBezTo>
                  <a:pt x="976" y="174"/>
                  <a:pt x="975" y="173"/>
                  <a:pt x="975" y="172"/>
                </a:cubicBezTo>
                <a:cubicBezTo>
                  <a:pt x="973" y="171"/>
                  <a:pt x="971" y="171"/>
                  <a:pt x="968" y="171"/>
                </a:cubicBezTo>
                <a:cubicBezTo>
                  <a:pt x="967" y="171"/>
                  <a:pt x="966" y="171"/>
                  <a:pt x="967" y="170"/>
                </a:cubicBezTo>
                <a:cubicBezTo>
                  <a:pt x="968" y="170"/>
                  <a:pt x="970" y="169"/>
                  <a:pt x="969" y="167"/>
                </a:cubicBezTo>
                <a:cubicBezTo>
                  <a:pt x="968" y="166"/>
                  <a:pt x="966" y="168"/>
                  <a:pt x="966" y="169"/>
                </a:cubicBezTo>
                <a:cubicBezTo>
                  <a:pt x="964" y="170"/>
                  <a:pt x="962" y="170"/>
                  <a:pt x="960" y="171"/>
                </a:cubicBezTo>
                <a:cubicBezTo>
                  <a:pt x="959" y="172"/>
                  <a:pt x="958" y="172"/>
                  <a:pt x="958" y="173"/>
                </a:cubicBezTo>
                <a:cubicBezTo>
                  <a:pt x="960" y="174"/>
                  <a:pt x="963" y="174"/>
                  <a:pt x="964" y="174"/>
                </a:cubicBezTo>
                <a:cubicBezTo>
                  <a:pt x="965" y="174"/>
                  <a:pt x="967" y="174"/>
                  <a:pt x="966" y="175"/>
                </a:cubicBezTo>
                <a:cubicBezTo>
                  <a:pt x="965" y="175"/>
                  <a:pt x="963" y="176"/>
                  <a:pt x="963" y="176"/>
                </a:cubicBezTo>
                <a:cubicBezTo>
                  <a:pt x="962" y="177"/>
                  <a:pt x="962" y="176"/>
                  <a:pt x="961" y="176"/>
                </a:cubicBezTo>
                <a:cubicBezTo>
                  <a:pt x="960" y="175"/>
                  <a:pt x="959" y="175"/>
                  <a:pt x="958" y="175"/>
                </a:cubicBezTo>
                <a:cubicBezTo>
                  <a:pt x="956" y="176"/>
                  <a:pt x="954" y="178"/>
                  <a:pt x="953" y="179"/>
                </a:cubicBezTo>
                <a:cubicBezTo>
                  <a:pt x="952" y="180"/>
                  <a:pt x="952" y="180"/>
                  <a:pt x="951" y="181"/>
                </a:cubicBezTo>
                <a:cubicBezTo>
                  <a:pt x="950" y="181"/>
                  <a:pt x="949" y="181"/>
                  <a:pt x="948" y="182"/>
                </a:cubicBezTo>
                <a:cubicBezTo>
                  <a:pt x="948" y="184"/>
                  <a:pt x="953" y="183"/>
                  <a:pt x="954" y="182"/>
                </a:cubicBezTo>
                <a:cubicBezTo>
                  <a:pt x="956" y="182"/>
                  <a:pt x="958" y="183"/>
                  <a:pt x="960" y="183"/>
                </a:cubicBezTo>
                <a:cubicBezTo>
                  <a:pt x="963" y="183"/>
                  <a:pt x="964" y="181"/>
                  <a:pt x="967" y="181"/>
                </a:cubicBezTo>
                <a:cubicBezTo>
                  <a:pt x="968" y="181"/>
                  <a:pt x="969" y="182"/>
                  <a:pt x="970" y="182"/>
                </a:cubicBezTo>
                <a:cubicBezTo>
                  <a:pt x="971" y="182"/>
                  <a:pt x="971" y="183"/>
                  <a:pt x="972" y="184"/>
                </a:cubicBezTo>
                <a:cubicBezTo>
                  <a:pt x="973" y="184"/>
                  <a:pt x="974" y="183"/>
                  <a:pt x="974" y="184"/>
                </a:cubicBezTo>
                <a:cubicBezTo>
                  <a:pt x="976" y="184"/>
                  <a:pt x="977" y="185"/>
                  <a:pt x="978" y="186"/>
                </a:cubicBezTo>
                <a:cubicBezTo>
                  <a:pt x="978" y="187"/>
                  <a:pt x="980" y="189"/>
                  <a:pt x="979" y="189"/>
                </a:cubicBezTo>
                <a:cubicBezTo>
                  <a:pt x="978" y="190"/>
                  <a:pt x="977" y="187"/>
                  <a:pt x="977" y="187"/>
                </a:cubicBezTo>
                <a:cubicBezTo>
                  <a:pt x="975" y="186"/>
                  <a:pt x="973" y="188"/>
                  <a:pt x="971" y="188"/>
                </a:cubicBezTo>
                <a:cubicBezTo>
                  <a:pt x="970" y="188"/>
                  <a:pt x="970" y="187"/>
                  <a:pt x="969" y="187"/>
                </a:cubicBezTo>
                <a:cubicBezTo>
                  <a:pt x="968" y="186"/>
                  <a:pt x="967" y="186"/>
                  <a:pt x="966" y="186"/>
                </a:cubicBezTo>
                <a:cubicBezTo>
                  <a:pt x="965" y="186"/>
                  <a:pt x="963" y="186"/>
                  <a:pt x="962" y="186"/>
                </a:cubicBezTo>
                <a:cubicBezTo>
                  <a:pt x="960" y="186"/>
                  <a:pt x="958" y="186"/>
                  <a:pt x="956" y="187"/>
                </a:cubicBezTo>
                <a:cubicBezTo>
                  <a:pt x="955" y="187"/>
                  <a:pt x="954" y="188"/>
                  <a:pt x="954" y="188"/>
                </a:cubicBezTo>
                <a:cubicBezTo>
                  <a:pt x="953" y="188"/>
                  <a:pt x="952" y="188"/>
                  <a:pt x="951" y="188"/>
                </a:cubicBezTo>
                <a:cubicBezTo>
                  <a:pt x="949" y="188"/>
                  <a:pt x="945" y="189"/>
                  <a:pt x="946" y="191"/>
                </a:cubicBezTo>
                <a:cubicBezTo>
                  <a:pt x="947" y="192"/>
                  <a:pt x="948" y="192"/>
                  <a:pt x="948" y="193"/>
                </a:cubicBezTo>
                <a:cubicBezTo>
                  <a:pt x="948" y="193"/>
                  <a:pt x="948" y="194"/>
                  <a:pt x="947" y="194"/>
                </a:cubicBezTo>
                <a:cubicBezTo>
                  <a:pt x="946" y="195"/>
                  <a:pt x="944" y="194"/>
                  <a:pt x="943" y="194"/>
                </a:cubicBezTo>
                <a:cubicBezTo>
                  <a:pt x="940" y="194"/>
                  <a:pt x="938" y="196"/>
                  <a:pt x="936" y="196"/>
                </a:cubicBezTo>
                <a:cubicBezTo>
                  <a:pt x="935" y="196"/>
                  <a:pt x="934" y="197"/>
                  <a:pt x="933" y="197"/>
                </a:cubicBezTo>
                <a:cubicBezTo>
                  <a:pt x="932" y="197"/>
                  <a:pt x="931" y="197"/>
                  <a:pt x="930" y="197"/>
                </a:cubicBezTo>
                <a:cubicBezTo>
                  <a:pt x="929" y="198"/>
                  <a:pt x="929" y="198"/>
                  <a:pt x="927" y="199"/>
                </a:cubicBezTo>
                <a:cubicBezTo>
                  <a:pt x="927" y="199"/>
                  <a:pt x="925" y="199"/>
                  <a:pt x="925" y="200"/>
                </a:cubicBezTo>
                <a:cubicBezTo>
                  <a:pt x="924" y="201"/>
                  <a:pt x="926" y="201"/>
                  <a:pt x="926" y="202"/>
                </a:cubicBezTo>
                <a:cubicBezTo>
                  <a:pt x="927" y="202"/>
                  <a:pt x="927" y="203"/>
                  <a:pt x="928" y="204"/>
                </a:cubicBezTo>
                <a:cubicBezTo>
                  <a:pt x="929" y="206"/>
                  <a:pt x="932" y="205"/>
                  <a:pt x="933" y="206"/>
                </a:cubicBezTo>
                <a:cubicBezTo>
                  <a:pt x="933" y="209"/>
                  <a:pt x="928" y="208"/>
                  <a:pt x="927" y="208"/>
                </a:cubicBezTo>
                <a:cubicBezTo>
                  <a:pt x="926" y="208"/>
                  <a:pt x="925" y="208"/>
                  <a:pt x="924" y="209"/>
                </a:cubicBezTo>
                <a:cubicBezTo>
                  <a:pt x="923" y="210"/>
                  <a:pt x="923" y="210"/>
                  <a:pt x="921" y="210"/>
                </a:cubicBezTo>
                <a:cubicBezTo>
                  <a:pt x="920" y="210"/>
                  <a:pt x="919" y="210"/>
                  <a:pt x="918" y="210"/>
                </a:cubicBezTo>
                <a:cubicBezTo>
                  <a:pt x="917" y="211"/>
                  <a:pt x="918" y="211"/>
                  <a:pt x="919" y="212"/>
                </a:cubicBezTo>
                <a:cubicBezTo>
                  <a:pt x="920" y="212"/>
                  <a:pt x="921" y="212"/>
                  <a:pt x="921" y="213"/>
                </a:cubicBezTo>
                <a:cubicBezTo>
                  <a:pt x="920" y="214"/>
                  <a:pt x="919" y="214"/>
                  <a:pt x="918" y="214"/>
                </a:cubicBezTo>
                <a:cubicBezTo>
                  <a:pt x="917" y="214"/>
                  <a:pt x="916" y="213"/>
                  <a:pt x="916" y="215"/>
                </a:cubicBezTo>
                <a:cubicBezTo>
                  <a:pt x="916" y="216"/>
                  <a:pt x="918" y="215"/>
                  <a:pt x="918" y="216"/>
                </a:cubicBezTo>
                <a:cubicBezTo>
                  <a:pt x="919" y="217"/>
                  <a:pt x="918" y="219"/>
                  <a:pt x="919" y="219"/>
                </a:cubicBezTo>
                <a:cubicBezTo>
                  <a:pt x="920" y="220"/>
                  <a:pt x="921" y="218"/>
                  <a:pt x="922" y="218"/>
                </a:cubicBezTo>
                <a:cubicBezTo>
                  <a:pt x="923" y="217"/>
                  <a:pt x="924" y="217"/>
                  <a:pt x="925" y="217"/>
                </a:cubicBezTo>
                <a:cubicBezTo>
                  <a:pt x="926" y="217"/>
                  <a:pt x="927" y="216"/>
                  <a:pt x="928" y="217"/>
                </a:cubicBezTo>
                <a:cubicBezTo>
                  <a:pt x="929" y="218"/>
                  <a:pt x="928" y="218"/>
                  <a:pt x="927" y="219"/>
                </a:cubicBezTo>
                <a:cubicBezTo>
                  <a:pt x="926" y="219"/>
                  <a:pt x="926" y="220"/>
                  <a:pt x="925" y="221"/>
                </a:cubicBezTo>
                <a:cubicBezTo>
                  <a:pt x="924" y="221"/>
                  <a:pt x="923" y="221"/>
                  <a:pt x="922" y="221"/>
                </a:cubicBezTo>
                <a:cubicBezTo>
                  <a:pt x="920" y="221"/>
                  <a:pt x="918" y="221"/>
                  <a:pt x="916" y="220"/>
                </a:cubicBezTo>
                <a:cubicBezTo>
                  <a:pt x="914" y="220"/>
                  <a:pt x="911" y="220"/>
                  <a:pt x="909" y="221"/>
                </a:cubicBezTo>
                <a:cubicBezTo>
                  <a:pt x="907" y="222"/>
                  <a:pt x="907" y="224"/>
                  <a:pt x="908" y="226"/>
                </a:cubicBezTo>
                <a:cubicBezTo>
                  <a:pt x="908" y="228"/>
                  <a:pt x="907" y="230"/>
                  <a:pt x="910" y="231"/>
                </a:cubicBezTo>
                <a:cubicBezTo>
                  <a:pt x="911" y="231"/>
                  <a:pt x="912" y="230"/>
                  <a:pt x="912" y="232"/>
                </a:cubicBezTo>
                <a:cubicBezTo>
                  <a:pt x="913" y="233"/>
                  <a:pt x="913" y="234"/>
                  <a:pt x="912" y="234"/>
                </a:cubicBezTo>
                <a:cubicBezTo>
                  <a:pt x="910" y="235"/>
                  <a:pt x="908" y="235"/>
                  <a:pt x="908" y="237"/>
                </a:cubicBezTo>
                <a:cubicBezTo>
                  <a:pt x="910" y="238"/>
                  <a:pt x="910" y="237"/>
                  <a:pt x="911" y="236"/>
                </a:cubicBezTo>
                <a:cubicBezTo>
                  <a:pt x="912" y="236"/>
                  <a:pt x="913" y="236"/>
                  <a:pt x="914" y="236"/>
                </a:cubicBezTo>
                <a:cubicBezTo>
                  <a:pt x="915" y="236"/>
                  <a:pt x="916" y="236"/>
                  <a:pt x="917" y="236"/>
                </a:cubicBezTo>
                <a:cubicBezTo>
                  <a:pt x="917" y="236"/>
                  <a:pt x="918" y="235"/>
                  <a:pt x="919" y="234"/>
                </a:cubicBezTo>
                <a:cubicBezTo>
                  <a:pt x="920" y="234"/>
                  <a:pt x="921" y="235"/>
                  <a:pt x="922" y="234"/>
                </a:cubicBezTo>
                <a:cubicBezTo>
                  <a:pt x="923" y="234"/>
                  <a:pt x="924" y="234"/>
                  <a:pt x="925" y="233"/>
                </a:cubicBezTo>
                <a:cubicBezTo>
                  <a:pt x="927" y="232"/>
                  <a:pt x="928" y="232"/>
                  <a:pt x="931" y="233"/>
                </a:cubicBezTo>
                <a:cubicBezTo>
                  <a:pt x="932" y="233"/>
                  <a:pt x="933" y="233"/>
                  <a:pt x="934" y="233"/>
                </a:cubicBezTo>
                <a:cubicBezTo>
                  <a:pt x="935" y="233"/>
                  <a:pt x="935" y="232"/>
                  <a:pt x="936" y="232"/>
                </a:cubicBezTo>
                <a:cubicBezTo>
                  <a:pt x="937" y="231"/>
                  <a:pt x="938" y="231"/>
                  <a:pt x="938" y="232"/>
                </a:cubicBezTo>
                <a:cubicBezTo>
                  <a:pt x="938" y="233"/>
                  <a:pt x="937" y="234"/>
                  <a:pt x="936" y="234"/>
                </a:cubicBezTo>
                <a:cubicBezTo>
                  <a:pt x="935" y="235"/>
                  <a:pt x="934" y="235"/>
                  <a:pt x="933" y="235"/>
                </a:cubicBezTo>
                <a:cubicBezTo>
                  <a:pt x="932" y="235"/>
                  <a:pt x="932" y="236"/>
                  <a:pt x="931" y="237"/>
                </a:cubicBezTo>
                <a:cubicBezTo>
                  <a:pt x="930" y="237"/>
                  <a:pt x="929" y="237"/>
                  <a:pt x="928" y="238"/>
                </a:cubicBezTo>
                <a:cubicBezTo>
                  <a:pt x="927" y="238"/>
                  <a:pt x="927" y="239"/>
                  <a:pt x="926" y="239"/>
                </a:cubicBezTo>
                <a:cubicBezTo>
                  <a:pt x="925" y="238"/>
                  <a:pt x="925" y="237"/>
                  <a:pt x="924" y="236"/>
                </a:cubicBezTo>
                <a:cubicBezTo>
                  <a:pt x="923" y="236"/>
                  <a:pt x="922" y="235"/>
                  <a:pt x="922" y="235"/>
                </a:cubicBezTo>
                <a:cubicBezTo>
                  <a:pt x="919" y="234"/>
                  <a:pt x="919" y="236"/>
                  <a:pt x="917" y="237"/>
                </a:cubicBezTo>
                <a:cubicBezTo>
                  <a:pt x="915" y="238"/>
                  <a:pt x="913" y="235"/>
                  <a:pt x="912" y="237"/>
                </a:cubicBezTo>
                <a:cubicBezTo>
                  <a:pt x="911" y="238"/>
                  <a:pt x="911" y="239"/>
                  <a:pt x="910" y="239"/>
                </a:cubicBezTo>
                <a:cubicBezTo>
                  <a:pt x="909" y="239"/>
                  <a:pt x="907" y="239"/>
                  <a:pt x="906" y="239"/>
                </a:cubicBezTo>
                <a:cubicBezTo>
                  <a:pt x="905" y="239"/>
                  <a:pt x="905" y="240"/>
                  <a:pt x="903" y="241"/>
                </a:cubicBezTo>
                <a:cubicBezTo>
                  <a:pt x="902" y="242"/>
                  <a:pt x="901" y="241"/>
                  <a:pt x="901" y="242"/>
                </a:cubicBezTo>
                <a:cubicBezTo>
                  <a:pt x="901" y="245"/>
                  <a:pt x="905" y="243"/>
                  <a:pt x="907" y="244"/>
                </a:cubicBezTo>
                <a:cubicBezTo>
                  <a:pt x="908" y="246"/>
                  <a:pt x="904" y="246"/>
                  <a:pt x="906" y="248"/>
                </a:cubicBezTo>
                <a:cubicBezTo>
                  <a:pt x="907" y="249"/>
                  <a:pt x="910" y="250"/>
                  <a:pt x="909" y="252"/>
                </a:cubicBezTo>
                <a:cubicBezTo>
                  <a:pt x="909" y="251"/>
                  <a:pt x="906" y="249"/>
                  <a:pt x="905" y="249"/>
                </a:cubicBezTo>
                <a:cubicBezTo>
                  <a:pt x="903" y="248"/>
                  <a:pt x="902" y="250"/>
                  <a:pt x="901" y="252"/>
                </a:cubicBezTo>
                <a:cubicBezTo>
                  <a:pt x="900" y="253"/>
                  <a:pt x="898" y="254"/>
                  <a:pt x="896" y="255"/>
                </a:cubicBezTo>
                <a:cubicBezTo>
                  <a:pt x="896" y="256"/>
                  <a:pt x="895" y="257"/>
                  <a:pt x="895" y="258"/>
                </a:cubicBezTo>
                <a:cubicBezTo>
                  <a:pt x="895" y="259"/>
                  <a:pt x="897" y="259"/>
                  <a:pt x="897" y="260"/>
                </a:cubicBezTo>
                <a:cubicBezTo>
                  <a:pt x="897" y="261"/>
                  <a:pt x="896" y="261"/>
                  <a:pt x="895" y="261"/>
                </a:cubicBezTo>
                <a:cubicBezTo>
                  <a:pt x="895" y="261"/>
                  <a:pt x="893" y="261"/>
                  <a:pt x="893" y="261"/>
                </a:cubicBezTo>
                <a:cubicBezTo>
                  <a:pt x="892" y="262"/>
                  <a:pt x="893" y="263"/>
                  <a:pt x="892" y="264"/>
                </a:cubicBezTo>
                <a:cubicBezTo>
                  <a:pt x="892" y="265"/>
                  <a:pt x="891" y="265"/>
                  <a:pt x="890" y="266"/>
                </a:cubicBezTo>
                <a:cubicBezTo>
                  <a:pt x="889" y="269"/>
                  <a:pt x="893" y="268"/>
                  <a:pt x="895" y="269"/>
                </a:cubicBezTo>
                <a:cubicBezTo>
                  <a:pt x="896" y="269"/>
                  <a:pt x="896" y="270"/>
                  <a:pt x="896" y="271"/>
                </a:cubicBezTo>
                <a:cubicBezTo>
                  <a:pt x="897" y="272"/>
                  <a:pt x="897" y="272"/>
                  <a:pt x="898" y="273"/>
                </a:cubicBezTo>
                <a:cubicBezTo>
                  <a:pt x="899" y="273"/>
                  <a:pt x="900" y="275"/>
                  <a:pt x="899" y="275"/>
                </a:cubicBezTo>
                <a:cubicBezTo>
                  <a:pt x="898" y="276"/>
                  <a:pt x="897" y="275"/>
                  <a:pt x="896" y="275"/>
                </a:cubicBezTo>
                <a:cubicBezTo>
                  <a:pt x="896" y="274"/>
                  <a:pt x="895" y="274"/>
                  <a:pt x="894" y="273"/>
                </a:cubicBezTo>
                <a:cubicBezTo>
                  <a:pt x="893" y="273"/>
                  <a:pt x="892" y="273"/>
                  <a:pt x="892" y="272"/>
                </a:cubicBezTo>
                <a:cubicBezTo>
                  <a:pt x="891" y="271"/>
                  <a:pt x="890" y="269"/>
                  <a:pt x="889" y="268"/>
                </a:cubicBezTo>
                <a:cubicBezTo>
                  <a:pt x="887" y="267"/>
                  <a:pt x="887" y="268"/>
                  <a:pt x="887" y="269"/>
                </a:cubicBezTo>
                <a:cubicBezTo>
                  <a:pt x="886" y="270"/>
                  <a:pt x="886" y="271"/>
                  <a:pt x="886" y="272"/>
                </a:cubicBezTo>
                <a:cubicBezTo>
                  <a:pt x="885" y="273"/>
                  <a:pt x="884" y="274"/>
                  <a:pt x="884" y="275"/>
                </a:cubicBezTo>
                <a:cubicBezTo>
                  <a:pt x="883" y="276"/>
                  <a:pt x="883" y="277"/>
                  <a:pt x="883" y="278"/>
                </a:cubicBezTo>
                <a:cubicBezTo>
                  <a:pt x="882" y="280"/>
                  <a:pt x="880" y="282"/>
                  <a:pt x="880" y="284"/>
                </a:cubicBezTo>
                <a:cubicBezTo>
                  <a:pt x="883" y="285"/>
                  <a:pt x="883" y="283"/>
                  <a:pt x="884" y="282"/>
                </a:cubicBezTo>
                <a:cubicBezTo>
                  <a:pt x="885" y="282"/>
                  <a:pt x="886" y="281"/>
                  <a:pt x="887" y="281"/>
                </a:cubicBezTo>
                <a:cubicBezTo>
                  <a:pt x="888" y="281"/>
                  <a:pt x="888" y="280"/>
                  <a:pt x="889" y="281"/>
                </a:cubicBezTo>
                <a:cubicBezTo>
                  <a:pt x="890" y="281"/>
                  <a:pt x="890" y="282"/>
                  <a:pt x="890" y="283"/>
                </a:cubicBezTo>
                <a:cubicBezTo>
                  <a:pt x="890" y="284"/>
                  <a:pt x="891" y="284"/>
                  <a:pt x="891" y="285"/>
                </a:cubicBezTo>
                <a:cubicBezTo>
                  <a:pt x="892" y="287"/>
                  <a:pt x="888" y="286"/>
                  <a:pt x="889" y="289"/>
                </a:cubicBezTo>
                <a:cubicBezTo>
                  <a:pt x="891" y="290"/>
                  <a:pt x="892" y="288"/>
                  <a:pt x="893" y="288"/>
                </a:cubicBezTo>
                <a:cubicBezTo>
                  <a:pt x="894" y="290"/>
                  <a:pt x="891" y="290"/>
                  <a:pt x="890" y="291"/>
                </a:cubicBezTo>
                <a:cubicBezTo>
                  <a:pt x="889" y="292"/>
                  <a:pt x="887" y="293"/>
                  <a:pt x="887" y="291"/>
                </a:cubicBezTo>
                <a:cubicBezTo>
                  <a:pt x="887" y="290"/>
                  <a:pt x="888" y="289"/>
                  <a:pt x="888" y="288"/>
                </a:cubicBezTo>
                <a:cubicBezTo>
                  <a:pt x="888" y="287"/>
                  <a:pt x="888" y="286"/>
                  <a:pt x="887" y="286"/>
                </a:cubicBezTo>
                <a:cubicBezTo>
                  <a:pt x="886" y="285"/>
                  <a:pt x="885" y="285"/>
                  <a:pt x="884" y="286"/>
                </a:cubicBezTo>
                <a:cubicBezTo>
                  <a:pt x="883" y="286"/>
                  <a:pt x="882" y="285"/>
                  <a:pt x="881" y="285"/>
                </a:cubicBezTo>
                <a:cubicBezTo>
                  <a:pt x="879" y="285"/>
                  <a:pt x="879" y="287"/>
                  <a:pt x="878" y="288"/>
                </a:cubicBezTo>
                <a:cubicBezTo>
                  <a:pt x="876" y="289"/>
                  <a:pt x="874" y="290"/>
                  <a:pt x="873" y="292"/>
                </a:cubicBezTo>
                <a:cubicBezTo>
                  <a:pt x="872" y="294"/>
                  <a:pt x="872" y="296"/>
                  <a:pt x="869" y="297"/>
                </a:cubicBezTo>
                <a:cubicBezTo>
                  <a:pt x="868" y="298"/>
                  <a:pt x="866" y="299"/>
                  <a:pt x="865" y="300"/>
                </a:cubicBezTo>
                <a:cubicBezTo>
                  <a:pt x="863" y="302"/>
                  <a:pt x="862" y="303"/>
                  <a:pt x="860" y="304"/>
                </a:cubicBezTo>
                <a:cubicBezTo>
                  <a:pt x="859" y="305"/>
                  <a:pt x="856" y="306"/>
                  <a:pt x="855" y="307"/>
                </a:cubicBezTo>
                <a:cubicBezTo>
                  <a:pt x="855" y="309"/>
                  <a:pt x="859" y="306"/>
                  <a:pt x="860" y="306"/>
                </a:cubicBezTo>
                <a:cubicBezTo>
                  <a:pt x="862" y="306"/>
                  <a:pt x="864" y="305"/>
                  <a:pt x="866" y="303"/>
                </a:cubicBezTo>
                <a:cubicBezTo>
                  <a:pt x="866" y="303"/>
                  <a:pt x="867" y="302"/>
                  <a:pt x="868" y="302"/>
                </a:cubicBezTo>
                <a:cubicBezTo>
                  <a:pt x="870" y="302"/>
                  <a:pt x="869" y="303"/>
                  <a:pt x="868" y="304"/>
                </a:cubicBezTo>
                <a:cubicBezTo>
                  <a:pt x="868" y="305"/>
                  <a:pt x="870" y="308"/>
                  <a:pt x="867" y="309"/>
                </a:cubicBezTo>
                <a:cubicBezTo>
                  <a:pt x="866" y="309"/>
                  <a:pt x="865" y="309"/>
                  <a:pt x="864" y="309"/>
                </a:cubicBezTo>
                <a:cubicBezTo>
                  <a:pt x="863" y="310"/>
                  <a:pt x="861" y="310"/>
                  <a:pt x="861" y="310"/>
                </a:cubicBezTo>
                <a:cubicBezTo>
                  <a:pt x="860" y="312"/>
                  <a:pt x="862" y="312"/>
                  <a:pt x="863" y="312"/>
                </a:cubicBezTo>
                <a:cubicBezTo>
                  <a:pt x="864" y="312"/>
                  <a:pt x="864" y="313"/>
                  <a:pt x="865" y="314"/>
                </a:cubicBezTo>
                <a:cubicBezTo>
                  <a:pt x="866" y="315"/>
                  <a:pt x="867" y="315"/>
                  <a:pt x="867" y="316"/>
                </a:cubicBezTo>
                <a:cubicBezTo>
                  <a:pt x="866" y="318"/>
                  <a:pt x="865" y="317"/>
                  <a:pt x="864" y="318"/>
                </a:cubicBezTo>
                <a:cubicBezTo>
                  <a:pt x="863" y="318"/>
                  <a:pt x="862" y="319"/>
                  <a:pt x="862" y="320"/>
                </a:cubicBezTo>
                <a:cubicBezTo>
                  <a:pt x="862" y="321"/>
                  <a:pt x="863" y="322"/>
                  <a:pt x="862" y="323"/>
                </a:cubicBezTo>
                <a:cubicBezTo>
                  <a:pt x="861" y="324"/>
                  <a:pt x="860" y="324"/>
                  <a:pt x="859" y="324"/>
                </a:cubicBezTo>
                <a:cubicBezTo>
                  <a:pt x="858" y="325"/>
                  <a:pt x="858" y="326"/>
                  <a:pt x="857" y="327"/>
                </a:cubicBezTo>
                <a:cubicBezTo>
                  <a:pt x="856" y="327"/>
                  <a:pt x="856" y="326"/>
                  <a:pt x="857" y="325"/>
                </a:cubicBezTo>
                <a:cubicBezTo>
                  <a:pt x="857" y="324"/>
                  <a:pt x="858" y="323"/>
                  <a:pt x="857" y="322"/>
                </a:cubicBezTo>
                <a:cubicBezTo>
                  <a:pt x="856" y="320"/>
                  <a:pt x="853" y="321"/>
                  <a:pt x="852" y="320"/>
                </a:cubicBezTo>
                <a:cubicBezTo>
                  <a:pt x="851" y="319"/>
                  <a:pt x="850" y="318"/>
                  <a:pt x="849" y="318"/>
                </a:cubicBezTo>
                <a:cubicBezTo>
                  <a:pt x="847" y="318"/>
                  <a:pt x="846" y="319"/>
                  <a:pt x="844" y="320"/>
                </a:cubicBezTo>
                <a:cubicBezTo>
                  <a:pt x="843" y="320"/>
                  <a:pt x="841" y="322"/>
                  <a:pt x="840" y="323"/>
                </a:cubicBezTo>
                <a:cubicBezTo>
                  <a:pt x="838" y="325"/>
                  <a:pt x="836" y="325"/>
                  <a:pt x="834" y="326"/>
                </a:cubicBezTo>
                <a:cubicBezTo>
                  <a:pt x="832" y="327"/>
                  <a:pt x="831" y="329"/>
                  <a:pt x="830" y="330"/>
                </a:cubicBezTo>
                <a:cubicBezTo>
                  <a:pt x="829" y="330"/>
                  <a:pt x="828" y="331"/>
                  <a:pt x="827" y="332"/>
                </a:cubicBezTo>
                <a:cubicBezTo>
                  <a:pt x="826" y="334"/>
                  <a:pt x="828" y="332"/>
                  <a:pt x="829" y="333"/>
                </a:cubicBezTo>
                <a:cubicBezTo>
                  <a:pt x="830" y="335"/>
                  <a:pt x="826" y="337"/>
                  <a:pt x="825" y="337"/>
                </a:cubicBezTo>
                <a:cubicBezTo>
                  <a:pt x="823" y="339"/>
                  <a:pt x="821" y="340"/>
                  <a:pt x="819" y="341"/>
                </a:cubicBezTo>
                <a:cubicBezTo>
                  <a:pt x="818" y="342"/>
                  <a:pt x="818" y="343"/>
                  <a:pt x="817" y="344"/>
                </a:cubicBezTo>
                <a:cubicBezTo>
                  <a:pt x="816" y="346"/>
                  <a:pt x="818" y="344"/>
                  <a:pt x="819" y="345"/>
                </a:cubicBezTo>
                <a:cubicBezTo>
                  <a:pt x="820" y="347"/>
                  <a:pt x="815" y="349"/>
                  <a:pt x="815" y="350"/>
                </a:cubicBezTo>
                <a:cubicBezTo>
                  <a:pt x="813" y="351"/>
                  <a:pt x="811" y="352"/>
                  <a:pt x="810" y="354"/>
                </a:cubicBezTo>
                <a:cubicBezTo>
                  <a:pt x="809" y="354"/>
                  <a:pt x="805" y="357"/>
                  <a:pt x="807" y="358"/>
                </a:cubicBezTo>
                <a:cubicBezTo>
                  <a:pt x="807" y="358"/>
                  <a:pt x="808" y="357"/>
                  <a:pt x="808" y="357"/>
                </a:cubicBezTo>
                <a:cubicBezTo>
                  <a:pt x="809" y="357"/>
                  <a:pt x="809" y="358"/>
                  <a:pt x="809" y="358"/>
                </a:cubicBezTo>
                <a:cubicBezTo>
                  <a:pt x="810" y="359"/>
                  <a:pt x="811" y="359"/>
                  <a:pt x="812" y="358"/>
                </a:cubicBezTo>
                <a:cubicBezTo>
                  <a:pt x="813" y="358"/>
                  <a:pt x="815" y="354"/>
                  <a:pt x="817" y="356"/>
                </a:cubicBezTo>
                <a:cubicBezTo>
                  <a:pt x="818" y="358"/>
                  <a:pt x="814" y="360"/>
                  <a:pt x="814" y="362"/>
                </a:cubicBezTo>
                <a:cubicBezTo>
                  <a:pt x="814" y="363"/>
                  <a:pt x="815" y="363"/>
                  <a:pt x="816" y="364"/>
                </a:cubicBezTo>
                <a:cubicBezTo>
                  <a:pt x="817" y="365"/>
                  <a:pt x="816" y="366"/>
                  <a:pt x="817" y="367"/>
                </a:cubicBezTo>
                <a:cubicBezTo>
                  <a:pt x="819" y="368"/>
                  <a:pt x="822" y="367"/>
                  <a:pt x="824" y="366"/>
                </a:cubicBezTo>
                <a:cubicBezTo>
                  <a:pt x="826" y="365"/>
                  <a:pt x="827" y="363"/>
                  <a:pt x="829" y="363"/>
                </a:cubicBezTo>
                <a:cubicBezTo>
                  <a:pt x="830" y="362"/>
                  <a:pt x="831" y="362"/>
                  <a:pt x="832" y="362"/>
                </a:cubicBezTo>
                <a:cubicBezTo>
                  <a:pt x="834" y="362"/>
                  <a:pt x="834" y="361"/>
                  <a:pt x="836" y="361"/>
                </a:cubicBezTo>
                <a:cubicBezTo>
                  <a:pt x="836" y="361"/>
                  <a:pt x="837" y="361"/>
                  <a:pt x="837" y="360"/>
                </a:cubicBezTo>
                <a:cubicBezTo>
                  <a:pt x="838" y="360"/>
                  <a:pt x="838" y="360"/>
                  <a:pt x="838" y="359"/>
                </a:cubicBezTo>
                <a:cubicBezTo>
                  <a:pt x="839" y="359"/>
                  <a:pt x="840" y="358"/>
                  <a:pt x="841" y="357"/>
                </a:cubicBezTo>
                <a:cubicBezTo>
                  <a:pt x="842" y="356"/>
                  <a:pt x="845" y="354"/>
                  <a:pt x="847" y="354"/>
                </a:cubicBezTo>
                <a:cubicBezTo>
                  <a:pt x="848" y="354"/>
                  <a:pt x="849" y="354"/>
                  <a:pt x="849" y="352"/>
                </a:cubicBezTo>
                <a:cubicBezTo>
                  <a:pt x="850" y="351"/>
                  <a:pt x="849" y="351"/>
                  <a:pt x="848" y="349"/>
                </a:cubicBezTo>
                <a:cubicBezTo>
                  <a:pt x="848" y="349"/>
                  <a:pt x="848" y="347"/>
                  <a:pt x="847" y="347"/>
                </a:cubicBezTo>
                <a:cubicBezTo>
                  <a:pt x="845" y="347"/>
                  <a:pt x="846" y="349"/>
                  <a:pt x="845" y="350"/>
                </a:cubicBezTo>
                <a:cubicBezTo>
                  <a:pt x="844" y="350"/>
                  <a:pt x="842" y="350"/>
                  <a:pt x="843" y="348"/>
                </a:cubicBezTo>
                <a:cubicBezTo>
                  <a:pt x="843" y="347"/>
                  <a:pt x="845" y="347"/>
                  <a:pt x="846" y="347"/>
                </a:cubicBezTo>
                <a:cubicBezTo>
                  <a:pt x="847" y="346"/>
                  <a:pt x="847" y="345"/>
                  <a:pt x="848" y="345"/>
                </a:cubicBezTo>
                <a:cubicBezTo>
                  <a:pt x="849" y="344"/>
                  <a:pt x="850" y="344"/>
                  <a:pt x="851" y="343"/>
                </a:cubicBezTo>
                <a:cubicBezTo>
                  <a:pt x="853" y="342"/>
                  <a:pt x="856" y="337"/>
                  <a:pt x="858" y="339"/>
                </a:cubicBezTo>
                <a:cubicBezTo>
                  <a:pt x="859" y="339"/>
                  <a:pt x="858" y="340"/>
                  <a:pt x="859" y="340"/>
                </a:cubicBezTo>
                <a:cubicBezTo>
                  <a:pt x="859" y="341"/>
                  <a:pt x="859" y="341"/>
                  <a:pt x="860" y="341"/>
                </a:cubicBezTo>
                <a:cubicBezTo>
                  <a:pt x="862" y="343"/>
                  <a:pt x="859" y="343"/>
                  <a:pt x="858" y="344"/>
                </a:cubicBezTo>
                <a:cubicBezTo>
                  <a:pt x="857" y="344"/>
                  <a:pt x="856" y="345"/>
                  <a:pt x="855" y="346"/>
                </a:cubicBezTo>
                <a:cubicBezTo>
                  <a:pt x="854" y="346"/>
                  <a:pt x="853" y="346"/>
                  <a:pt x="853" y="347"/>
                </a:cubicBezTo>
                <a:cubicBezTo>
                  <a:pt x="852" y="347"/>
                  <a:pt x="851" y="348"/>
                  <a:pt x="851" y="348"/>
                </a:cubicBezTo>
                <a:cubicBezTo>
                  <a:pt x="850" y="350"/>
                  <a:pt x="852" y="349"/>
                  <a:pt x="853" y="349"/>
                </a:cubicBezTo>
                <a:cubicBezTo>
                  <a:pt x="854" y="350"/>
                  <a:pt x="853" y="351"/>
                  <a:pt x="855" y="351"/>
                </a:cubicBezTo>
                <a:cubicBezTo>
                  <a:pt x="856" y="351"/>
                  <a:pt x="857" y="351"/>
                  <a:pt x="858" y="351"/>
                </a:cubicBezTo>
                <a:cubicBezTo>
                  <a:pt x="861" y="352"/>
                  <a:pt x="857" y="355"/>
                  <a:pt x="855" y="355"/>
                </a:cubicBezTo>
                <a:cubicBezTo>
                  <a:pt x="854" y="355"/>
                  <a:pt x="853" y="355"/>
                  <a:pt x="852" y="356"/>
                </a:cubicBezTo>
                <a:cubicBezTo>
                  <a:pt x="851" y="357"/>
                  <a:pt x="851" y="357"/>
                  <a:pt x="850" y="358"/>
                </a:cubicBezTo>
                <a:cubicBezTo>
                  <a:pt x="848" y="359"/>
                  <a:pt x="846" y="359"/>
                  <a:pt x="844" y="360"/>
                </a:cubicBezTo>
                <a:cubicBezTo>
                  <a:pt x="843" y="360"/>
                  <a:pt x="842" y="361"/>
                  <a:pt x="841" y="362"/>
                </a:cubicBezTo>
                <a:cubicBezTo>
                  <a:pt x="840" y="362"/>
                  <a:pt x="838" y="363"/>
                  <a:pt x="838" y="364"/>
                </a:cubicBezTo>
                <a:cubicBezTo>
                  <a:pt x="839" y="364"/>
                  <a:pt x="840" y="364"/>
                  <a:pt x="841" y="364"/>
                </a:cubicBezTo>
                <a:cubicBezTo>
                  <a:pt x="843" y="365"/>
                  <a:pt x="842" y="365"/>
                  <a:pt x="841" y="366"/>
                </a:cubicBezTo>
                <a:cubicBezTo>
                  <a:pt x="841" y="367"/>
                  <a:pt x="842" y="367"/>
                  <a:pt x="842" y="368"/>
                </a:cubicBezTo>
                <a:cubicBezTo>
                  <a:pt x="842" y="370"/>
                  <a:pt x="839" y="371"/>
                  <a:pt x="837" y="371"/>
                </a:cubicBezTo>
                <a:cubicBezTo>
                  <a:pt x="836" y="371"/>
                  <a:pt x="835" y="371"/>
                  <a:pt x="834" y="371"/>
                </a:cubicBezTo>
                <a:cubicBezTo>
                  <a:pt x="832" y="371"/>
                  <a:pt x="829" y="370"/>
                  <a:pt x="827" y="371"/>
                </a:cubicBezTo>
                <a:cubicBezTo>
                  <a:pt x="825" y="372"/>
                  <a:pt x="823" y="373"/>
                  <a:pt x="821" y="374"/>
                </a:cubicBezTo>
                <a:cubicBezTo>
                  <a:pt x="819" y="374"/>
                  <a:pt x="817" y="375"/>
                  <a:pt x="815" y="375"/>
                </a:cubicBezTo>
                <a:cubicBezTo>
                  <a:pt x="814" y="373"/>
                  <a:pt x="816" y="371"/>
                  <a:pt x="816" y="369"/>
                </a:cubicBezTo>
                <a:cubicBezTo>
                  <a:pt x="816" y="367"/>
                  <a:pt x="814" y="366"/>
                  <a:pt x="813" y="365"/>
                </a:cubicBezTo>
                <a:cubicBezTo>
                  <a:pt x="812" y="363"/>
                  <a:pt x="812" y="362"/>
                  <a:pt x="810" y="361"/>
                </a:cubicBezTo>
                <a:cubicBezTo>
                  <a:pt x="808" y="360"/>
                  <a:pt x="806" y="361"/>
                  <a:pt x="804" y="362"/>
                </a:cubicBezTo>
                <a:cubicBezTo>
                  <a:pt x="803" y="363"/>
                  <a:pt x="802" y="363"/>
                  <a:pt x="801" y="363"/>
                </a:cubicBezTo>
                <a:cubicBezTo>
                  <a:pt x="800" y="363"/>
                  <a:pt x="799" y="364"/>
                  <a:pt x="798" y="365"/>
                </a:cubicBezTo>
                <a:cubicBezTo>
                  <a:pt x="797" y="365"/>
                  <a:pt x="793" y="367"/>
                  <a:pt x="795" y="368"/>
                </a:cubicBezTo>
                <a:cubicBezTo>
                  <a:pt x="797" y="368"/>
                  <a:pt x="801" y="368"/>
                  <a:pt x="799" y="371"/>
                </a:cubicBezTo>
                <a:cubicBezTo>
                  <a:pt x="799" y="372"/>
                  <a:pt x="797" y="372"/>
                  <a:pt x="796" y="372"/>
                </a:cubicBezTo>
                <a:cubicBezTo>
                  <a:pt x="795" y="373"/>
                  <a:pt x="795" y="374"/>
                  <a:pt x="794" y="374"/>
                </a:cubicBezTo>
                <a:cubicBezTo>
                  <a:pt x="791" y="376"/>
                  <a:pt x="791" y="373"/>
                  <a:pt x="791" y="371"/>
                </a:cubicBezTo>
                <a:cubicBezTo>
                  <a:pt x="790" y="369"/>
                  <a:pt x="787" y="370"/>
                  <a:pt x="786" y="370"/>
                </a:cubicBezTo>
                <a:cubicBezTo>
                  <a:pt x="784" y="370"/>
                  <a:pt x="782" y="370"/>
                  <a:pt x="780" y="371"/>
                </a:cubicBezTo>
                <a:cubicBezTo>
                  <a:pt x="779" y="372"/>
                  <a:pt x="777" y="374"/>
                  <a:pt x="776" y="375"/>
                </a:cubicBezTo>
                <a:cubicBezTo>
                  <a:pt x="775" y="376"/>
                  <a:pt x="774" y="377"/>
                  <a:pt x="776" y="378"/>
                </a:cubicBezTo>
                <a:cubicBezTo>
                  <a:pt x="777" y="378"/>
                  <a:pt x="777" y="379"/>
                  <a:pt x="778" y="379"/>
                </a:cubicBezTo>
                <a:cubicBezTo>
                  <a:pt x="779" y="379"/>
                  <a:pt x="780" y="379"/>
                  <a:pt x="780" y="380"/>
                </a:cubicBezTo>
                <a:cubicBezTo>
                  <a:pt x="782" y="382"/>
                  <a:pt x="778" y="381"/>
                  <a:pt x="776" y="382"/>
                </a:cubicBezTo>
                <a:cubicBezTo>
                  <a:pt x="774" y="383"/>
                  <a:pt x="773" y="383"/>
                  <a:pt x="770" y="382"/>
                </a:cubicBezTo>
                <a:cubicBezTo>
                  <a:pt x="769" y="382"/>
                  <a:pt x="768" y="382"/>
                  <a:pt x="768" y="383"/>
                </a:cubicBezTo>
                <a:cubicBezTo>
                  <a:pt x="767" y="383"/>
                  <a:pt x="767" y="384"/>
                  <a:pt x="767" y="384"/>
                </a:cubicBezTo>
                <a:cubicBezTo>
                  <a:pt x="766" y="384"/>
                  <a:pt x="766" y="384"/>
                  <a:pt x="765" y="384"/>
                </a:cubicBezTo>
                <a:cubicBezTo>
                  <a:pt x="764" y="384"/>
                  <a:pt x="763" y="385"/>
                  <a:pt x="764" y="386"/>
                </a:cubicBezTo>
                <a:cubicBezTo>
                  <a:pt x="765" y="387"/>
                  <a:pt x="766" y="387"/>
                  <a:pt x="767" y="388"/>
                </a:cubicBezTo>
                <a:cubicBezTo>
                  <a:pt x="767" y="389"/>
                  <a:pt x="767" y="390"/>
                  <a:pt x="768" y="390"/>
                </a:cubicBezTo>
                <a:cubicBezTo>
                  <a:pt x="769" y="390"/>
                  <a:pt x="771" y="390"/>
                  <a:pt x="772" y="390"/>
                </a:cubicBezTo>
                <a:cubicBezTo>
                  <a:pt x="773" y="390"/>
                  <a:pt x="773" y="390"/>
                  <a:pt x="774" y="391"/>
                </a:cubicBezTo>
                <a:cubicBezTo>
                  <a:pt x="775" y="391"/>
                  <a:pt x="777" y="391"/>
                  <a:pt x="777" y="392"/>
                </a:cubicBezTo>
                <a:cubicBezTo>
                  <a:pt x="778" y="392"/>
                  <a:pt x="780" y="397"/>
                  <a:pt x="780" y="398"/>
                </a:cubicBezTo>
                <a:cubicBezTo>
                  <a:pt x="779" y="399"/>
                  <a:pt x="779" y="397"/>
                  <a:pt x="778" y="397"/>
                </a:cubicBezTo>
                <a:cubicBezTo>
                  <a:pt x="777" y="396"/>
                  <a:pt x="776" y="396"/>
                  <a:pt x="775" y="396"/>
                </a:cubicBezTo>
                <a:cubicBezTo>
                  <a:pt x="772" y="396"/>
                  <a:pt x="771" y="396"/>
                  <a:pt x="770" y="394"/>
                </a:cubicBezTo>
                <a:cubicBezTo>
                  <a:pt x="769" y="393"/>
                  <a:pt x="769" y="392"/>
                  <a:pt x="768" y="391"/>
                </a:cubicBezTo>
                <a:cubicBezTo>
                  <a:pt x="767" y="391"/>
                  <a:pt x="767" y="390"/>
                  <a:pt x="766" y="390"/>
                </a:cubicBezTo>
                <a:cubicBezTo>
                  <a:pt x="765" y="389"/>
                  <a:pt x="763" y="387"/>
                  <a:pt x="762" y="386"/>
                </a:cubicBezTo>
                <a:cubicBezTo>
                  <a:pt x="760" y="386"/>
                  <a:pt x="757" y="387"/>
                  <a:pt x="757" y="389"/>
                </a:cubicBezTo>
                <a:cubicBezTo>
                  <a:pt x="758" y="391"/>
                  <a:pt x="761" y="391"/>
                  <a:pt x="763" y="393"/>
                </a:cubicBezTo>
                <a:cubicBezTo>
                  <a:pt x="763" y="394"/>
                  <a:pt x="764" y="394"/>
                  <a:pt x="765" y="395"/>
                </a:cubicBezTo>
                <a:cubicBezTo>
                  <a:pt x="765" y="396"/>
                  <a:pt x="766" y="396"/>
                  <a:pt x="767" y="397"/>
                </a:cubicBezTo>
                <a:cubicBezTo>
                  <a:pt x="767" y="398"/>
                  <a:pt x="765" y="399"/>
                  <a:pt x="765" y="398"/>
                </a:cubicBezTo>
                <a:cubicBezTo>
                  <a:pt x="764" y="398"/>
                  <a:pt x="763" y="396"/>
                  <a:pt x="763" y="396"/>
                </a:cubicBezTo>
                <a:cubicBezTo>
                  <a:pt x="762" y="395"/>
                  <a:pt x="761" y="395"/>
                  <a:pt x="760" y="395"/>
                </a:cubicBezTo>
                <a:cubicBezTo>
                  <a:pt x="759" y="394"/>
                  <a:pt x="759" y="393"/>
                  <a:pt x="758" y="393"/>
                </a:cubicBezTo>
                <a:cubicBezTo>
                  <a:pt x="755" y="392"/>
                  <a:pt x="751" y="393"/>
                  <a:pt x="749" y="394"/>
                </a:cubicBezTo>
                <a:cubicBezTo>
                  <a:pt x="747" y="394"/>
                  <a:pt x="743" y="394"/>
                  <a:pt x="742" y="392"/>
                </a:cubicBezTo>
                <a:cubicBezTo>
                  <a:pt x="740" y="391"/>
                  <a:pt x="738" y="389"/>
                  <a:pt x="736" y="390"/>
                </a:cubicBezTo>
                <a:cubicBezTo>
                  <a:pt x="735" y="391"/>
                  <a:pt x="735" y="392"/>
                  <a:pt x="733" y="392"/>
                </a:cubicBezTo>
                <a:cubicBezTo>
                  <a:pt x="732" y="392"/>
                  <a:pt x="731" y="393"/>
                  <a:pt x="730" y="393"/>
                </a:cubicBezTo>
                <a:cubicBezTo>
                  <a:pt x="729" y="394"/>
                  <a:pt x="727" y="394"/>
                  <a:pt x="728" y="396"/>
                </a:cubicBezTo>
                <a:cubicBezTo>
                  <a:pt x="728" y="397"/>
                  <a:pt x="728" y="396"/>
                  <a:pt x="729" y="397"/>
                </a:cubicBezTo>
                <a:cubicBezTo>
                  <a:pt x="730" y="397"/>
                  <a:pt x="730" y="397"/>
                  <a:pt x="731" y="398"/>
                </a:cubicBezTo>
                <a:cubicBezTo>
                  <a:pt x="732" y="399"/>
                  <a:pt x="733" y="399"/>
                  <a:pt x="732" y="401"/>
                </a:cubicBezTo>
                <a:cubicBezTo>
                  <a:pt x="731" y="401"/>
                  <a:pt x="727" y="402"/>
                  <a:pt x="729" y="404"/>
                </a:cubicBezTo>
                <a:cubicBezTo>
                  <a:pt x="730" y="404"/>
                  <a:pt x="733" y="404"/>
                  <a:pt x="734" y="404"/>
                </a:cubicBezTo>
                <a:cubicBezTo>
                  <a:pt x="736" y="403"/>
                  <a:pt x="738" y="403"/>
                  <a:pt x="740" y="403"/>
                </a:cubicBezTo>
                <a:cubicBezTo>
                  <a:pt x="743" y="404"/>
                  <a:pt x="745" y="404"/>
                  <a:pt x="747" y="404"/>
                </a:cubicBezTo>
                <a:cubicBezTo>
                  <a:pt x="748" y="404"/>
                  <a:pt x="749" y="405"/>
                  <a:pt x="748" y="405"/>
                </a:cubicBezTo>
                <a:cubicBezTo>
                  <a:pt x="747" y="406"/>
                  <a:pt x="745" y="406"/>
                  <a:pt x="744" y="406"/>
                </a:cubicBezTo>
                <a:cubicBezTo>
                  <a:pt x="743" y="407"/>
                  <a:pt x="740" y="409"/>
                  <a:pt x="743" y="410"/>
                </a:cubicBezTo>
                <a:cubicBezTo>
                  <a:pt x="744" y="410"/>
                  <a:pt x="745" y="409"/>
                  <a:pt x="746" y="410"/>
                </a:cubicBezTo>
                <a:cubicBezTo>
                  <a:pt x="747" y="410"/>
                  <a:pt x="748" y="411"/>
                  <a:pt x="747" y="411"/>
                </a:cubicBezTo>
                <a:cubicBezTo>
                  <a:pt x="745" y="412"/>
                  <a:pt x="742" y="411"/>
                  <a:pt x="741" y="410"/>
                </a:cubicBezTo>
                <a:cubicBezTo>
                  <a:pt x="739" y="409"/>
                  <a:pt x="736" y="408"/>
                  <a:pt x="734" y="408"/>
                </a:cubicBezTo>
                <a:cubicBezTo>
                  <a:pt x="733" y="408"/>
                  <a:pt x="732" y="408"/>
                  <a:pt x="730" y="408"/>
                </a:cubicBezTo>
                <a:cubicBezTo>
                  <a:pt x="729" y="409"/>
                  <a:pt x="728" y="409"/>
                  <a:pt x="727" y="409"/>
                </a:cubicBezTo>
                <a:cubicBezTo>
                  <a:pt x="726" y="409"/>
                  <a:pt x="725" y="409"/>
                  <a:pt x="724" y="409"/>
                </a:cubicBezTo>
                <a:cubicBezTo>
                  <a:pt x="721" y="408"/>
                  <a:pt x="720" y="408"/>
                  <a:pt x="718" y="409"/>
                </a:cubicBezTo>
                <a:cubicBezTo>
                  <a:pt x="715" y="409"/>
                  <a:pt x="713" y="410"/>
                  <a:pt x="711" y="410"/>
                </a:cubicBezTo>
                <a:cubicBezTo>
                  <a:pt x="710" y="410"/>
                  <a:pt x="708" y="410"/>
                  <a:pt x="709" y="411"/>
                </a:cubicBezTo>
                <a:cubicBezTo>
                  <a:pt x="709" y="412"/>
                  <a:pt x="710" y="412"/>
                  <a:pt x="711" y="412"/>
                </a:cubicBezTo>
                <a:cubicBezTo>
                  <a:pt x="712" y="412"/>
                  <a:pt x="714" y="411"/>
                  <a:pt x="714" y="412"/>
                </a:cubicBezTo>
                <a:cubicBezTo>
                  <a:pt x="716" y="413"/>
                  <a:pt x="713" y="414"/>
                  <a:pt x="712" y="414"/>
                </a:cubicBezTo>
                <a:cubicBezTo>
                  <a:pt x="710" y="415"/>
                  <a:pt x="714" y="416"/>
                  <a:pt x="716" y="416"/>
                </a:cubicBezTo>
                <a:cubicBezTo>
                  <a:pt x="717" y="416"/>
                  <a:pt x="717" y="415"/>
                  <a:pt x="718" y="414"/>
                </a:cubicBezTo>
                <a:cubicBezTo>
                  <a:pt x="719" y="414"/>
                  <a:pt x="720" y="415"/>
                  <a:pt x="721" y="415"/>
                </a:cubicBezTo>
                <a:cubicBezTo>
                  <a:pt x="722" y="415"/>
                  <a:pt x="723" y="414"/>
                  <a:pt x="724" y="415"/>
                </a:cubicBezTo>
                <a:cubicBezTo>
                  <a:pt x="725" y="417"/>
                  <a:pt x="723" y="417"/>
                  <a:pt x="722" y="416"/>
                </a:cubicBezTo>
                <a:cubicBezTo>
                  <a:pt x="720" y="416"/>
                  <a:pt x="718" y="415"/>
                  <a:pt x="716" y="417"/>
                </a:cubicBezTo>
                <a:cubicBezTo>
                  <a:pt x="716" y="417"/>
                  <a:pt x="715" y="418"/>
                  <a:pt x="715" y="418"/>
                </a:cubicBezTo>
                <a:cubicBezTo>
                  <a:pt x="713" y="419"/>
                  <a:pt x="713" y="419"/>
                  <a:pt x="712" y="420"/>
                </a:cubicBezTo>
                <a:cubicBezTo>
                  <a:pt x="711" y="420"/>
                  <a:pt x="711" y="421"/>
                  <a:pt x="710" y="421"/>
                </a:cubicBezTo>
                <a:cubicBezTo>
                  <a:pt x="709" y="420"/>
                  <a:pt x="709" y="419"/>
                  <a:pt x="707" y="420"/>
                </a:cubicBezTo>
                <a:cubicBezTo>
                  <a:pt x="706" y="420"/>
                  <a:pt x="706" y="421"/>
                  <a:pt x="705" y="422"/>
                </a:cubicBezTo>
                <a:cubicBezTo>
                  <a:pt x="705" y="422"/>
                  <a:pt x="704" y="423"/>
                  <a:pt x="703" y="423"/>
                </a:cubicBezTo>
                <a:cubicBezTo>
                  <a:pt x="702" y="424"/>
                  <a:pt x="700" y="424"/>
                  <a:pt x="699" y="426"/>
                </a:cubicBezTo>
                <a:cubicBezTo>
                  <a:pt x="699" y="428"/>
                  <a:pt x="700" y="427"/>
                  <a:pt x="701" y="428"/>
                </a:cubicBezTo>
                <a:cubicBezTo>
                  <a:pt x="702" y="429"/>
                  <a:pt x="701" y="430"/>
                  <a:pt x="700" y="430"/>
                </a:cubicBezTo>
                <a:cubicBezTo>
                  <a:pt x="700" y="431"/>
                  <a:pt x="699" y="430"/>
                  <a:pt x="699" y="431"/>
                </a:cubicBezTo>
                <a:cubicBezTo>
                  <a:pt x="698" y="431"/>
                  <a:pt x="698" y="432"/>
                  <a:pt x="698" y="432"/>
                </a:cubicBezTo>
                <a:cubicBezTo>
                  <a:pt x="697" y="433"/>
                  <a:pt x="696" y="433"/>
                  <a:pt x="696" y="432"/>
                </a:cubicBezTo>
                <a:cubicBezTo>
                  <a:pt x="695" y="431"/>
                  <a:pt x="696" y="430"/>
                  <a:pt x="696" y="429"/>
                </a:cubicBezTo>
                <a:cubicBezTo>
                  <a:pt x="695" y="429"/>
                  <a:pt x="694" y="428"/>
                  <a:pt x="693" y="428"/>
                </a:cubicBezTo>
                <a:cubicBezTo>
                  <a:pt x="692" y="428"/>
                  <a:pt x="692" y="429"/>
                  <a:pt x="691" y="429"/>
                </a:cubicBezTo>
                <a:cubicBezTo>
                  <a:pt x="690" y="429"/>
                  <a:pt x="689" y="428"/>
                  <a:pt x="690" y="427"/>
                </a:cubicBezTo>
                <a:cubicBezTo>
                  <a:pt x="691" y="427"/>
                  <a:pt x="692" y="426"/>
                  <a:pt x="693" y="425"/>
                </a:cubicBezTo>
                <a:cubicBezTo>
                  <a:pt x="693" y="425"/>
                  <a:pt x="693" y="424"/>
                  <a:pt x="695" y="425"/>
                </a:cubicBezTo>
                <a:cubicBezTo>
                  <a:pt x="695" y="425"/>
                  <a:pt x="695" y="425"/>
                  <a:pt x="695" y="426"/>
                </a:cubicBezTo>
                <a:cubicBezTo>
                  <a:pt x="696" y="426"/>
                  <a:pt x="696" y="426"/>
                  <a:pt x="697" y="425"/>
                </a:cubicBezTo>
                <a:cubicBezTo>
                  <a:pt x="698" y="425"/>
                  <a:pt x="697" y="424"/>
                  <a:pt x="698" y="423"/>
                </a:cubicBezTo>
                <a:cubicBezTo>
                  <a:pt x="698" y="421"/>
                  <a:pt x="699" y="421"/>
                  <a:pt x="700" y="421"/>
                </a:cubicBezTo>
                <a:cubicBezTo>
                  <a:pt x="701" y="420"/>
                  <a:pt x="702" y="419"/>
                  <a:pt x="701" y="419"/>
                </a:cubicBezTo>
                <a:cubicBezTo>
                  <a:pt x="700" y="418"/>
                  <a:pt x="699" y="419"/>
                  <a:pt x="698" y="419"/>
                </a:cubicBezTo>
                <a:cubicBezTo>
                  <a:pt x="697" y="419"/>
                  <a:pt x="696" y="419"/>
                  <a:pt x="695" y="419"/>
                </a:cubicBezTo>
                <a:cubicBezTo>
                  <a:pt x="694" y="420"/>
                  <a:pt x="695" y="421"/>
                  <a:pt x="695" y="422"/>
                </a:cubicBezTo>
                <a:cubicBezTo>
                  <a:pt x="694" y="423"/>
                  <a:pt x="693" y="423"/>
                  <a:pt x="692" y="423"/>
                </a:cubicBezTo>
                <a:cubicBezTo>
                  <a:pt x="691" y="423"/>
                  <a:pt x="691" y="424"/>
                  <a:pt x="691" y="424"/>
                </a:cubicBezTo>
                <a:cubicBezTo>
                  <a:pt x="690" y="425"/>
                  <a:pt x="689" y="425"/>
                  <a:pt x="688" y="425"/>
                </a:cubicBezTo>
                <a:cubicBezTo>
                  <a:pt x="687" y="426"/>
                  <a:pt x="687" y="426"/>
                  <a:pt x="687" y="427"/>
                </a:cubicBezTo>
                <a:cubicBezTo>
                  <a:pt x="687" y="428"/>
                  <a:pt x="687" y="429"/>
                  <a:pt x="686" y="429"/>
                </a:cubicBezTo>
                <a:cubicBezTo>
                  <a:pt x="685" y="427"/>
                  <a:pt x="684" y="428"/>
                  <a:pt x="684" y="429"/>
                </a:cubicBezTo>
                <a:cubicBezTo>
                  <a:pt x="683" y="430"/>
                  <a:pt x="684" y="430"/>
                  <a:pt x="683" y="431"/>
                </a:cubicBezTo>
                <a:cubicBezTo>
                  <a:pt x="682" y="431"/>
                  <a:pt x="682" y="431"/>
                  <a:pt x="682" y="430"/>
                </a:cubicBezTo>
                <a:cubicBezTo>
                  <a:pt x="681" y="429"/>
                  <a:pt x="680" y="429"/>
                  <a:pt x="680" y="428"/>
                </a:cubicBezTo>
                <a:cubicBezTo>
                  <a:pt x="679" y="428"/>
                  <a:pt x="678" y="426"/>
                  <a:pt x="677" y="426"/>
                </a:cubicBezTo>
                <a:cubicBezTo>
                  <a:pt x="676" y="427"/>
                  <a:pt x="677" y="429"/>
                  <a:pt x="677" y="429"/>
                </a:cubicBezTo>
                <a:cubicBezTo>
                  <a:pt x="679" y="430"/>
                  <a:pt x="679" y="430"/>
                  <a:pt x="679" y="432"/>
                </a:cubicBezTo>
                <a:cubicBezTo>
                  <a:pt x="680" y="433"/>
                  <a:pt x="680" y="433"/>
                  <a:pt x="681" y="434"/>
                </a:cubicBezTo>
                <a:cubicBezTo>
                  <a:pt x="681" y="434"/>
                  <a:pt x="682" y="434"/>
                  <a:pt x="682" y="435"/>
                </a:cubicBezTo>
                <a:cubicBezTo>
                  <a:pt x="682" y="435"/>
                  <a:pt x="682" y="436"/>
                  <a:pt x="681" y="436"/>
                </a:cubicBezTo>
                <a:cubicBezTo>
                  <a:pt x="681" y="437"/>
                  <a:pt x="679" y="436"/>
                  <a:pt x="678" y="437"/>
                </a:cubicBezTo>
                <a:cubicBezTo>
                  <a:pt x="677" y="437"/>
                  <a:pt x="677" y="438"/>
                  <a:pt x="676" y="439"/>
                </a:cubicBezTo>
                <a:cubicBezTo>
                  <a:pt x="677" y="440"/>
                  <a:pt x="681" y="439"/>
                  <a:pt x="680" y="441"/>
                </a:cubicBezTo>
                <a:cubicBezTo>
                  <a:pt x="680" y="443"/>
                  <a:pt x="677" y="443"/>
                  <a:pt x="676" y="443"/>
                </a:cubicBezTo>
                <a:cubicBezTo>
                  <a:pt x="673" y="444"/>
                  <a:pt x="671" y="443"/>
                  <a:pt x="669" y="443"/>
                </a:cubicBezTo>
                <a:cubicBezTo>
                  <a:pt x="668" y="443"/>
                  <a:pt x="667" y="443"/>
                  <a:pt x="667" y="444"/>
                </a:cubicBezTo>
                <a:cubicBezTo>
                  <a:pt x="667" y="445"/>
                  <a:pt x="668" y="445"/>
                  <a:pt x="668" y="446"/>
                </a:cubicBezTo>
                <a:cubicBezTo>
                  <a:pt x="669" y="447"/>
                  <a:pt x="670" y="447"/>
                  <a:pt x="671" y="446"/>
                </a:cubicBezTo>
                <a:cubicBezTo>
                  <a:pt x="672" y="446"/>
                  <a:pt x="672" y="445"/>
                  <a:pt x="673" y="445"/>
                </a:cubicBezTo>
                <a:cubicBezTo>
                  <a:pt x="674" y="445"/>
                  <a:pt x="674" y="445"/>
                  <a:pt x="674" y="446"/>
                </a:cubicBezTo>
                <a:cubicBezTo>
                  <a:pt x="675" y="448"/>
                  <a:pt x="672" y="448"/>
                  <a:pt x="671" y="450"/>
                </a:cubicBezTo>
                <a:cubicBezTo>
                  <a:pt x="669" y="453"/>
                  <a:pt x="675" y="451"/>
                  <a:pt x="674" y="453"/>
                </a:cubicBezTo>
                <a:cubicBezTo>
                  <a:pt x="673" y="454"/>
                  <a:pt x="671" y="454"/>
                  <a:pt x="673" y="455"/>
                </a:cubicBezTo>
                <a:cubicBezTo>
                  <a:pt x="674" y="456"/>
                  <a:pt x="675" y="454"/>
                  <a:pt x="676" y="454"/>
                </a:cubicBezTo>
                <a:cubicBezTo>
                  <a:pt x="677" y="454"/>
                  <a:pt x="677" y="455"/>
                  <a:pt x="678" y="456"/>
                </a:cubicBezTo>
                <a:cubicBezTo>
                  <a:pt x="679" y="456"/>
                  <a:pt x="680" y="456"/>
                  <a:pt x="680" y="457"/>
                </a:cubicBezTo>
                <a:cubicBezTo>
                  <a:pt x="680" y="458"/>
                  <a:pt x="680" y="460"/>
                  <a:pt x="679" y="460"/>
                </a:cubicBezTo>
                <a:cubicBezTo>
                  <a:pt x="678" y="461"/>
                  <a:pt x="677" y="460"/>
                  <a:pt x="676" y="460"/>
                </a:cubicBezTo>
                <a:cubicBezTo>
                  <a:pt x="674" y="461"/>
                  <a:pt x="673" y="463"/>
                  <a:pt x="673" y="465"/>
                </a:cubicBezTo>
                <a:cubicBezTo>
                  <a:pt x="674" y="466"/>
                  <a:pt x="675" y="465"/>
                  <a:pt x="675" y="467"/>
                </a:cubicBezTo>
                <a:cubicBezTo>
                  <a:pt x="676" y="468"/>
                  <a:pt x="674" y="468"/>
                  <a:pt x="673" y="468"/>
                </a:cubicBezTo>
                <a:cubicBezTo>
                  <a:pt x="672" y="469"/>
                  <a:pt x="671" y="472"/>
                  <a:pt x="673" y="473"/>
                </a:cubicBezTo>
                <a:cubicBezTo>
                  <a:pt x="674" y="474"/>
                  <a:pt x="675" y="474"/>
                  <a:pt x="676" y="475"/>
                </a:cubicBezTo>
                <a:cubicBezTo>
                  <a:pt x="677" y="475"/>
                  <a:pt x="678" y="477"/>
                  <a:pt x="679" y="477"/>
                </a:cubicBezTo>
                <a:cubicBezTo>
                  <a:pt x="681" y="478"/>
                  <a:pt x="683" y="478"/>
                  <a:pt x="685" y="478"/>
                </a:cubicBezTo>
                <a:cubicBezTo>
                  <a:pt x="688" y="477"/>
                  <a:pt x="690" y="477"/>
                  <a:pt x="692" y="477"/>
                </a:cubicBezTo>
                <a:cubicBezTo>
                  <a:pt x="694" y="477"/>
                  <a:pt x="696" y="476"/>
                  <a:pt x="698" y="476"/>
                </a:cubicBezTo>
                <a:cubicBezTo>
                  <a:pt x="700" y="476"/>
                  <a:pt x="703" y="475"/>
                  <a:pt x="705" y="476"/>
                </a:cubicBezTo>
                <a:cubicBezTo>
                  <a:pt x="706" y="476"/>
                  <a:pt x="708" y="478"/>
                  <a:pt x="710" y="478"/>
                </a:cubicBezTo>
                <a:cubicBezTo>
                  <a:pt x="715" y="478"/>
                  <a:pt x="716" y="471"/>
                  <a:pt x="721" y="473"/>
                </a:cubicBezTo>
                <a:cubicBezTo>
                  <a:pt x="725" y="474"/>
                  <a:pt x="729" y="474"/>
                  <a:pt x="733" y="474"/>
                </a:cubicBezTo>
                <a:cubicBezTo>
                  <a:pt x="735" y="474"/>
                  <a:pt x="738" y="474"/>
                  <a:pt x="739" y="472"/>
                </a:cubicBezTo>
                <a:cubicBezTo>
                  <a:pt x="739" y="470"/>
                  <a:pt x="737" y="469"/>
                  <a:pt x="738" y="466"/>
                </a:cubicBezTo>
                <a:cubicBezTo>
                  <a:pt x="739" y="465"/>
                  <a:pt x="740" y="465"/>
                  <a:pt x="742" y="465"/>
                </a:cubicBezTo>
                <a:cubicBezTo>
                  <a:pt x="741" y="466"/>
                  <a:pt x="740" y="468"/>
                  <a:pt x="740" y="470"/>
                </a:cubicBezTo>
                <a:cubicBezTo>
                  <a:pt x="739" y="472"/>
                  <a:pt x="741" y="473"/>
                  <a:pt x="742" y="474"/>
                </a:cubicBezTo>
                <a:cubicBezTo>
                  <a:pt x="741" y="474"/>
                  <a:pt x="741" y="473"/>
                  <a:pt x="739" y="473"/>
                </a:cubicBezTo>
                <a:cubicBezTo>
                  <a:pt x="738" y="474"/>
                  <a:pt x="738" y="475"/>
                  <a:pt x="737" y="476"/>
                </a:cubicBezTo>
                <a:cubicBezTo>
                  <a:pt x="736" y="476"/>
                  <a:pt x="735" y="476"/>
                  <a:pt x="734" y="476"/>
                </a:cubicBezTo>
                <a:cubicBezTo>
                  <a:pt x="733" y="477"/>
                  <a:pt x="731" y="478"/>
                  <a:pt x="731" y="479"/>
                </a:cubicBezTo>
                <a:cubicBezTo>
                  <a:pt x="730" y="481"/>
                  <a:pt x="731" y="482"/>
                  <a:pt x="732" y="483"/>
                </a:cubicBezTo>
                <a:cubicBezTo>
                  <a:pt x="733" y="484"/>
                  <a:pt x="734" y="485"/>
                  <a:pt x="733" y="487"/>
                </a:cubicBezTo>
                <a:cubicBezTo>
                  <a:pt x="733" y="486"/>
                  <a:pt x="732" y="486"/>
                  <a:pt x="732" y="486"/>
                </a:cubicBezTo>
                <a:cubicBezTo>
                  <a:pt x="732" y="486"/>
                  <a:pt x="732" y="486"/>
                  <a:pt x="731" y="486"/>
                </a:cubicBezTo>
                <a:cubicBezTo>
                  <a:pt x="731" y="486"/>
                  <a:pt x="731" y="485"/>
                  <a:pt x="731" y="485"/>
                </a:cubicBezTo>
                <a:cubicBezTo>
                  <a:pt x="730" y="484"/>
                  <a:pt x="728" y="486"/>
                  <a:pt x="728" y="484"/>
                </a:cubicBezTo>
                <a:cubicBezTo>
                  <a:pt x="729" y="483"/>
                  <a:pt x="730" y="483"/>
                  <a:pt x="730" y="481"/>
                </a:cubicBezTo>
                <a:cubicBezTo>
                  <a:pt x="730" y="481"/>
                  <a:pt x="729" y="479"/>
                  <a:pt x="729" y="479"/>
                </a:cubicBezTo>
                <a:cubicBezTo>
                  <a:pt x="728" y="478"/>
                  <a:pt x="727" y="478"/>
                  <a:pt x="726" y="477"/>
                </a:cubicBezTo>
                <a:cubicBezTo>
                  <a:pt x="724" y="476"/>
                  <a:pt x="721" y="474"/>
                  <a:pt x="718" y="475"/>
                </a:cubicBezTo>
                <a:cubicBezTo>
                  <a:pt x="717" y="475"/>
                  <a:pt x="715" y="477"/>
                  <a:pt x="714" y="478"/>
                </a:cubicBezTo>
                <a:cubicBezTo>
                  <a:pt x="712" y="480"/>
                  <a:pt x="712" y="481"/>
                  <a:pt x="709" y="480"/>
                </a:cubicBezTo>
                <a:cubicBezTo>
                  <a:pt x="708" y="479"/>
                  <a:pt x="707" y="478"/>
                  <a:pt x="705" y="477"/>
                </a:cubicBezTo>
                <a:cubicBezTo>
                  <a:pt x="703" y="476"/>
                  <a:pt x="702" y="476"/>
                  <a:pt x="700" y="477"/>
                </a:cubicBezTo>
                <a:cubicBezTo>
                  <a:pt x="698" y="477"/>
                  <a:pt x="696" y="477"/>
                  <a:pt x="694" y="478"/>
                </a:cubicBezTo>
                <a:cubicBezTo>
                  <a:pt x="692" y="478"/>
                  <a:pt x="690" y="478"/>
                  <a:pt x="688" y="478"/>
                </a:cubicBezTo>
                <a:cubicBezTo>
                  <a:pt x="686" y="478"/>
                  <a:pt x="684" y="478"/>
                  <a:pt x="682" y="478"/>
                </a:cubicBezTo>
                <a:cubicBezTo>
                  <a:pt x="680" y="479"/>
                  <a:pt x="678" y="477"/>
                  <a:pt x="676" y="478"/>
                </a:cubicBezTo>
                <a:cubicBezTo>
                  <a:pt x="675" y="478"/>
                  <a:pt x="674" y="478"/>
                  <a:pt x="674" y="479"/>
                </a:cubicBezTo>
                <a:cubicBezTo>
                  <a:pt x="673" y="480"/>
                  <a:pt x="673" y="480"/>
                  <a:pt x="674" y="481"/>
                </a:cubicBezTo>
                <a:cubicBezTo>
                  <a:pt x="675" y="482"/>
                  <a:pt x="678" y="483"/>
                  <a:pt x="676" y="485"/>
                </a:cubicBezTo>
                <a:cubicBezTo>
                  <a:pt x="675" y="485"/>
                  <a:pt x="674" y="485"/>
                  <a:pt x="673" y="485"/>
                </a:cubicBezTo>
                <a:cubicBezTo>
                  <a:pt x="672" y="484"/>
                  <a:pt x="671" y="483"/>
                  <a:pt x="671" y="484"/>
                </a:cubicBezTo>
                <a:cubicBezTo>
                  <a:pt x="669" y="485"/>
                  <a:pt x="671" y="486"/>
                  <a:pt x="672" y="486"/>
                </a:cubicBezTo>
                <a:cubicBezTo>
                  <a:pt x="672" y="487"/>
                  <a:pt x="671" y="488"/>
                  <a:pt x="672" y="489"/>
                </a:cubicBezTo>
                <a:cubicBezTo>
                  <a:pt x="674" y="490"/>
                  <a:pt x="676" y="488"/>
                  <a:pt x="678" y="488"/>
                </a:cubicBezTo>
                <a:cubicBezTo>
                  <a:pt x="680" y="489"/>
                  <a:pt x="680" y="490"/>
                  <a:pt x="680" y="491"/>
                </a:cubicBezTo>
                <a:cubicBezTo>
                  <a:pt x="679" y="493"/>
                  <a:pt x="680" y="492"/>
                  <a:pt x="681" y="493"/>
                </a:cubicBezTo>
                <a:cubicBezTo>
                  <a:pt x="683" y="496"/>
                  <a:pt x="680" y="497"/>
                  <a:pt x="678" y="498"/>
                </a:cubicBezTo>
                <a:cubicBezTo>
                  <a:pt x="677" y="498"/>
                  <a:pt x="676" y="499"/>
                  <a:pt x="676" y="500"/>
                </a:cubicBezTo>
                <a:cubicBezTo>
                  <a:pt x="677" y="501"/>
                  <a:pt x="678" y="500"/>
                  <a:pt x="679" y="501"/>
                </a:cubicBezTo>
                <a:cubicBezTo>
                  <a:pt x="680" y="501"/>
                  <a:pt x="680" y="502"/>
                  <a:pt x="682" y="501"/>
                </a:cubicBezTo>
                <a:cubicBezTo>
                  <a:pt x="683" y="501"/>
                  <a:pt x="684" y="501"/>
                  <a:pt x="685" y="500"/>
                </a:cubicBezTo>
                <a:cubicBezTo>
                  <a:pt x="685" y="498"/>
                  <a:pt x="685" y="498"/>
                  <a:pt x="686" y="497"/>
                </a:cubicBezTo>
                <a:cubicBezTo>
                  <a:pt x="687" y="496"/>
                  <a:pt x="687" y="497"/>
                  <a:pt x="689" y="496"/>
                </a:cubicBezTo>
                <a:cubicBezTo>
                  <a:pt x="690" y="496"/>
                  <a:pt x="690" y="494"/>
                  <a:pt x="691" y="495"/>
                </a:cubicBezTo>
                <a:cubicBezTo>
                  <a:pt x="692" y="495"/>
                  <a:pt x="692" y="496"/>
                  <a:pt x="692" y="497"/>
                </a:cubicBezTo>
                <a:cubicBezTo>
                  <a:pt x="692" y="498"/>
                  <a:pt x="691" y="499"/>
                  <a:pt x="690" y="500"/>
                </a:cubicBezTo>
                <a:cubicBezTo>
                  <a:pt x="690" y="501"/>
                  <a:pt x="690" y="502"/>
                  <a:pt x="690" y="503"/>
                </a:cubicBezTo>
                <a:cubicBezTo>
                  <a:pt x="690" y="504"/>
                  <a:pt x="689" y="505"/>
                  <a:pt x="688" y="506"/>
                </a:cubicBezTo>
                <a:cubicBezTo>
                  <a:pt x="688" y="506"/>
                  <a:pt x="685" y="507"/>
                  <a:pt x="684" y="507"/>
                </a:cubicBezTo>
                <a:cubicBezTo>
                  <a:pt x="682" y="507"/>
                  <a:pt x="681" y="504"/>
                  <a:pt x="680" y="504"/>
                </a:cubicBezTo>
                <a:cubicBezTo>
                  <a:pt x="679" y="503"/>
                  <a:pt x="678" y="503"/>
                  <a:pt x="678" y="504"/>
                </a:cubicBezTo>
                <a:cubicBezTo>
                  <a:pt x="678" y="505"/>
                  <a:pt x="678" y="505"/>
                  <a:pt x="678" y="505"/>
                </a:cubicBezTo>
                <a:cubicBezTo>
                  <a:pt x="678" y="506"/>
                  <a:pt x="678" y="506"/>
                  <a:pt x="677" y="506"/>
                </a:cubicBezTo>
                <a:cubicBezTo>
                  <a:pt x="676" y="508"/>
                  <a:pt x="675" y="510"/>
                  <a:pt x="676" y="512"/>
                </a:cubicBezTo>
                <a:cubicBezTo>
                  <a:pt x="677" y="513"/>
                  <a:pt x="678" y="513"/>
                  <a:pt x="679" y="514"/>
                </a:cubicBezTo>
                <a:cubicBezTo>
                  <a:pt x="679" y="515"/>
                  <a:pt x="680" y="516"/>
                  <a:pt x="680" y="517"/>
                </a:cubicBezTo>
                <a:cubicBezTo>
                  <a:pt x="681" y="519"/>
                  <a:pt x="683" y="521"/>
                  <a:pt x="684" y="519"/>
                </a:cubicBezTo>
                <a:cubicBezTo>
                  <a:pt x="685" y="518"/>
                  <a:pt x="685" y="516"/>
                  <a:pt x="686" y="516"/>
                </a:cubicBezTo>
                <a:cubicBezTo>
                  <a:pt x="688" y="515"/>
                  <a:pt x="688" y="517"/>
                  <a:pt x="688" y="518"/>
                </a:cubicBezTo>
                <a:cubicBezTo>
                  <a:pt x="688" y="519"/>
                  <a:pt x="689" y="519"/>
                  <a:pt x="690" y="519"/>
                </a:cubicBezTo>
                <a:cubicBezTo>
                  <a:pt x="691" y="519"/>
                  <a:pt x="692" y="519"/>
                  <a:pt x="693" y="520"/>
                </a:cubicBezTo>
                <a:cubicBezTo>
                  <a:pt x="693" y="522"/>
                  <a:pt x="692" y="524"/>
                  <a:pt x="692" y="526"/>
                </a:cubicBezTo>
                <a:cubicBezTo>
                  <a:pt x="693" y="529"/>
                  <a:pt x="695" y="527"/>
                  <a:pt x="696" y="525"/>
                </a:cubicBezTo>
                <a:cubicBezTo>
                  <a:pt x="696" y="523"/>
                  <a:pt x="696" y="522"/>
                  <a:pt x="698" y="520"/>
                </a:cubicBezTo>
                <a:cubicBezTo>
                  <a:pt x="699" y="520"/>
                  <a:pt x="699" y="519"/>
                  <a:pt x="700" y="519"/>
                </a:cubicBezTo>
                <a:cubicBezTo>
                  <a:pt x="700" y="518"/>
                  <a:pt x="701" y="517"/>
                  <a:pt x="702" y="517"/>
                </a:cubicBezTo>
                <a:cubicBezTo>
                  <a:pt x="704" y="518"/>
                  <a:pt x="702" y="520"/>
                  <a:pt x="703" y="521"/>
                </a:cubicBezTo>
                <a:cubicBezTo>
                  <a:pt x="704" y="522"/>
                  <a:pt x="707" y="521"/>
                  <a:pt x="706" y="523"/>
                </a:cubicBezTo>
                <a:cubicBezTo>
                  <a:pt x="706" y="524"/>
                  <a:pt x="704" y="524"/>
                  <a:pt x="704" y="524"/>
                </a:cubicBezTo>
                <a:cubicBezTo>
                  <a:pt x="703" y="524"/>
                  <a:pt x="702" y="525"/>
                  <a:pt x="701" y="525"/>
                </a:cubicBezTo>
                <a:cubicBezTo>
                  <a:pt x="699" y="526"/>
                  <a:pt x="698" y="528"/>
                  <a:pt x="697" y="529"/>
                </a:cubicBezTo>
                <a:cubicBezTo>
                  <a:pt x="696" y="530"/>
                  <a:pt x="695" y="530"/>
                  <a:pt x="694" y="531"/>
                </a:cubicBezTo>
                <a:cubicBezTo>
                  <a:pt x="693" y="532"/>
                  <a:pt x="692" y="533"/>
                  <a:pt x="691" y="533"/>
                </a:cubicBezTo>
                <a:cubicBezTo>
                  <a:pt x="691" y="533"/>
                  <a:pt x="690" y="533"/>
                  <a:pt x="690" y="534"/>
                </a:cubicBezTo>
                <a:cubicBezTo>
                  <a:pt x="690" y="534"/>
                  <a:pt x="690" y="534"/>
                  <a:pt x="691" y="535"/>
                </a:cubicBezTo>
                <a:cubicBezTo>
                  <a:pt x="691" y="535"/>
                  <a:pt x="692" y="534"/>
                  <a:pt x="692" y="535"/>
                </a:cubicBezTo>
                <a:cubicBezTo>
                  <a:pt x="693" y="535"/>
                  <a:pt x="693" y="536"/>
                  <a:pt x="693" y="536"/>
                </a:cubicBezTo>
                <a:cubicBezTo>
                  <a:pt x="694" y="537"/>
                  <a:pt x="695" y="536"/>
                  <a:pt x="696" y="537"/>
                </a:cubicBezTo>
                <a:cubicBezTo>
                  <a:pt x="697" y="537"/>
                  <a:pt x="698" y="536"/>
                  <a:pt x="699" y="537"/>
                </a:cubicBezTo>
                <a:cubicBezTo>
                  <a:pt x="700" y="538"/>
                  <a:pt x="699" y="539"/>
                  <a:pt x="698" y="539"/>
                </a:cubicBezTo>
                <a:cubicBezTo>
                  <a:pt x="697" y="539"/>
                  <a:pt x="696" y="539"/>
                  <a:pt x="695" y="540"/>
                </a:cubicBezTo>
                <a:cubicBezTo>
                  <a:pt x="695" y="541"/>
                  <a:pt x="695" y="543"/>
                  <a:pt x="694" y="543"/>
                </a:cubicBezTo>
                <a:cubicBezTo>
                  <a:pt x="692" y="546"/>
                  <a:pt x="691" y="540"/>
                  <a:pt x="688" y="541"/>
                </a:cubicBezTo>
                <a:cubicBezTo>
                  <a:pt x="688" y="542"/>
                  <a:pt x="686" y="550"/>
                  <a:pt x="684" y="547"/>
                </a:cubicBezTo>
                <a:cubicBezTo>
                  <a:pt x="684" y="546"/>
                  <a:pt x="685" y="546"/>
                  <a:pt x="685" y="545"/>
                </a:cubicBezTo>
                <a:cubicBezTo>
                  <a:pt x="685" y="544"/>
                  <a:pt x="685" y="544"/>
                  <a:pt x="685" y="543"/>
                </a:cubicBezTo>
                <a:cubicBezTo>
                  <a:pt x="685" y="543"/>
                  <a:pt x="686" y="542"/>
                  <a:pt x="686" y="542"/>
                </a:cubicBezTo>
                <a:cubicBezTo>
                  <a:pt x="686" y="541"/>
                  <a:pt x="686" y="540"/>
                  <a:pt x="685" y="540"/>
                </a:cubicBezTo>
                <a:cubicBezTo>
                  <a:pt x="683" y="540"/>
                  <a:pt x="683" y="541"/>
                  <a:pt x="683" y="542"/>
                </a:cubicBezTo>
                <a:cubicBezTo>
                  <a:pt x="681" y="544"/>
                  <a:pt x="678" y="542"/>
                  <a:pt x="678" y="545"/>
                </a:cubicBezTo>
                <a:cubicBezTo>
                  <a:pt x="678" y="546"/>
                  <a:pt x="679" y="547"/>
                  <a:pt x="679" y="548"/>
                </a:cubicBezTo>
                <a:cubicBezTo>
                  <a:pt x="679" y="549"/>
                  <a:pt x="678" y="550"/>
                  <a:pt x="678" y="551"/>
                </a:cubicBezTo>
                <a:cubicBezTo>
                  <a:pt x="677" y="552"/>
                  <a:pt x="678" y="552"/>
                  <a:pt x="679" y="552"/>
                </a:cubicBezTo>
                <a:cubicBezTo>
                  <a:pt x="681" y="553"/>
                  <a:pt x="681" y="553"/>
                  <a:pt x="682" y="554"/>
                </a:cubicBezTo>
                <a:cubicBezTo>
                  <a:pt x="682" y="555"/>
                  <a:pt x="683" y="555"/>
                  <a:pt x="684" y="556"/>
                </a:cubicBezTo>
                <a:cubicBezTo>
                  <a:pt x="685" y="557"/>
                  <a:pt x="685" y="558"/>
                  <a:pt x="685" y="558"/>
                </a:cubicBezTo>
                <a:cubicBezTo>
                  <a:pt x="686" y="559"/>
                  <a:pt x="687" y="558"/>
                  <a:pt x="688" y="558"/>
                </a:cubicBezTo>
                <a:cubicBezTo>
                  <a:pt x="690" y="557"/>
                  <a:pt x="689" y="558"/>
                  <a:pt x="690" y="558"/>
                </a:cubicBezTo>
                <a:cubicBezTo>
                  <a:pt x="693" y="560"/>
                  <a:pt x="692" y="555"/>
                  <a:pt x="692" y="554"/>
                </a:cubicBezTo>
                <a:cubicBezTo>
                  <a:pt x="692" y="553"/>
                  <a:pt x="693" y="553"/>
                  <a:pt x="693" y="552"/>
                </a:cubicBezTo>
                <a:cubicBezTo>
                  <a:pt x="693" y="552"/>
                  <a:pt x="693" y="551"/>
                  <a:pt x="693" y="551"/>
                </a:cubicBezTo>
                <a:cubicBezTo>
                  <a:pt x="693" y="549"/>
                  <a:pt x="694" y="549"/>
                  <a:pt x="695" y="550"/>
                </a:cubicBezTo>
                <a:cubicBezTo>
                  <a:pt x="696" y="551"/>
                  <a:pt x="697" y="551"/>
                  <a:pt x="698" y="550"/>
                </a:cubicBezTo>
                <a:cubicBezTo>
                  <a:pt x="699" y="550"/>
                  <a:pt x="700" y="549"/>
                  <a:pt x="701" y="549"/>
                </a:cubicBezTo>
                <a:cubicBezTo>
                  <a:pt x="703" y="550"/>
                  <a:pt x="705" y="550"/>
                  <a:pt x="707" y="549"/>
                </a:cubicBezTo>
                <a:cubicBezTo>
                  <a:pt x="708" y="548"/>
                  <a:pt x="708" y="547"/>
                  <a:pt x="709" y="546"/>
                </a:cubicBezTo>
                <a:cubicBezTo>
                  <a:pt x="710" y="546"/>
                  <a:pt x="711" y="546"/>
                  <a:pt x="712" y="546"/>
                </a:cubicBezTo>
                <a:cubicBezTo>
                  <a:pt x="713" y="546"/>
                  <a:pt x="714" y="547"/>
                  <a:pt x="713" y="547"/>
                </a:cubicBezTo>
                <a:cubicBezTo>
                  <a:pt x="712" y="548"/>
                  <a:pt x="710" y="548"/>
                  <a:pt x="710" y="549"/>
                </a:cubicBezTo>
                <a:cubicBezTo>
                  <a:pt x="709" y="549"/>
                  <a:pt x="709" y="550"/>
                  <a:pt x="707" y="551"/>
                </a:cubicBezTo>
                <a:cubicBezTo>
                  <a:pt x="706" y="551"/>
                  <a:pt x="705" y="551"/>
                  <a:pt x="704" y="551"/>
                </a:cubicBezTo>
                <a:cubicBezTo>
                  <a:pt x="702" y="551"/>
                  <a:pt x="700" y="552"/>
                  <a:pt x="700" y="554"/>
                </a:cubicBezTo>
                <a:cubicBezTo>
                  <a:pt x="700" y="556"/>
                  <a:pt x="701" y="555"/>
                  <a:pt x="702" y="556"/>
                </a:cubicBezTo>
                <a:cubicBezTo>
                  <a:pt x="703" y="556"/>
                  <a:pt x="703" y="557"/>
                  <a:pt x="704" y="557"/>
                </a:cubicBezTo>
                <a:cubicBezTo>
                  <a:pt x="705" y="557"/>
                  <a:pt x="708" y="555"/>
                  <a:pt x="709" y="557"/>
                </a:cubicBezTo>
                <a:cubicBezTo>
                  <a:pt x="710" y="558"/>
                  <a:pt x="710" y="559"/>
                  <a:pt x="709" y="559"/>
                </a:cubicBezTo>
                <a:cubicBezTo>
                  <a:pt x="708" y="560"/>
                  <a:pt x="707" y="559"/>
                  <a:pt x="706" y="560"/>
                </a:cubicBezTo>
                <a:cubicBezTo>
                  <a:pt x="705" y="560"/>
                  <a:pt x="704" y="561"/>
                  <a:pt x="704" y="562"/>
                </a:cubicBezTo>
                <a:cubicBezTo>
                  <a:pt x="702" y="564"/>
                  <a:pt x="700" y="564"/>
                  <a:pt x="699" y="566"/>
                </a:cubicBezTo>
                <a:cubicBezTo>
                  <a:pt x="697" y="567"/>
                  <a:pt x="696" y="570"/>
                  <a:pt x="699" y="570"/>
                </a:cubicBezTo>
                <a:cubicBezTo>
                  <a:pt x="701" y="570"/>
                  <a:pt x="701" y="569"/>
                  <a:pt x="703" y="570"/>
                </a:cubicBezTo>
                <a:cubicBezTo>
                  <a:pt x="704" y="570"/>
                  <a:pt x="704" y="571"/>
                  <a:pt x="706" y="570"/>
                </a:cubicBezTo>
                <a:cubicBezTo>
                  <a:pt x="707" y="570"/>
                  <a:pt x="708" y="570"/>
                  <a:pt x="707" y="572"/>
                </a:cubicBezTo>
                <a:cubicBezTo>
                  <a:pt x="707" y="573"/>
                  <a:pt x="706" y="572"/>
                  <a:pt x="705" y="574"/>
                </a:cubicBezTo>
                <a:cubicBezTo>
                  <a:pt x="705" y="575"/>
                  <a:pt x="706" y="576"/>
                  <a:pt x="705" y="577"/>
                </a:cubicBezTo>
                <a:cubicBezTo>
                  <a:pt x="705" y="578"/>
                  <a:pt x="703" y="578"/>
                  <a:pt x="703" y="577"/>
                </a:cubicBezTo>
                <a:cubicBezTo>
                  <a:pt x="702" y="577"/>
                  <a:pt x="702" y="577"/>
                  <a:pt x="702" y="576"/>
                </a:cubicBezTo>
                <a:cubicBezTo>
                  <a:pt x="701" y="576"/>
                  <a:pt x="701" y="576"/>
                  <a:pt x="700" y="576"/>
                </a:cubicBezTo>
                <a:cubicBezTo>
                  <a:pt x="699" y="576"/>
                  <a:pt x="698" y="576"/>
                  <a:pt x="697" y="575"/>
                </a:cubicBezTo>
                <a:cubicBezTo>
                  <a:pt x="695" y="574"/>
                  <a:pt x="694" y="575"/>
                  <a:pt x="692" y="575"/>
                </a:cubicBezTo>
                <a:cubicBezTo>
                  <a:pt x="691" y="574"/>
                  <a:pt x="691" y="574"/>
                  <a:pt x="691" y="573"/>
                </a:cubicBezTo>
                <a:cubicBezTo>
                  <a:pt x="690" y="572"/>
                  <a:pt x="687" y="570"/>
                  <a:pt x="687" y="572"/>
                </a:cubicBezTo>
                <a:cubicBezTo>
                  <a:pt x="688" y="573"/>
                  <a:pt x="689" y="573"/>
                  <a:pt x="689" y="574"/>
                </a:cubicBezTo>
                <a:cubicBezTo>
                  <a:pt x="689" y="575"/>
                  <a:pt x="687" y="575"/>
                  <a:pt x="687" y="576"/>
                </a:cubicBezTo>
                <a:cubicBezTo>
                  <a:pt x="686" y="577"/>
                  <a:pt x="686" y="578"/>
                  <a:pt x="686" y="579"/>
                </a:cubicBezTo>
                <a:cubicBezTo>
                  <a:pt x="686" y="581"/>
                  <a:pt x="686" y="581"/>
                  <a:pt x="685" y="582"/>
                </a:cubicBezTo>
                <a:cubicBezTo>
                  <a:pt x="685" y="585"/>
                  <a:pt x="688" y="586"/>
                  <a:pt x="689" y="587"/>
                </a:cubicBezTo>
                <a:cubicBezTo>
                  <a:pt x="690" y="589"/>
                  <a:pt x="690" y="592"/>
                  <a:pt x="692" y="593"/>
                </a:cubicBezTo>
                <a:cubicBezTo>
                  <a:pt x="694" y="594"/>
                  <a:pt x="696" y="594"/>
                  <a:pt x="698" y="596"/>
                </a:cubicBezTo>
                <a:cubicBezTo>
                  <a:pt x="700" y="597"/>
                  <a:pt x="701" y="599"/>
                  <a:pt x="704" y="600"/>
                </a:cubicBezTo>
                <a:cubicBezTo>
                  <a:pt x="706" y="601"/>
                  <a:pt x="708" y="601"/>
                  <a:pt x="710" y="602"/>
                </a:cubicBezTo>
                <a:cubicBezTo>
                  <a:pt x="712" y="603"/>
                  <a:pt x="714" y="604"/>
                  <a:pt x="716" y="604"/>
                </a:cubicBezTo>
                <a:cubicBezTo>
                  <a:pt x="717" y="604"/>
                  <a:pt x="722" y="603"/>
                  <a:pt x="722" y="605"/>
                </a:cubicBezTo>
                <a:cubicBezTo>
                  <a:pt x="722" y="606"/>
                  <a:pt x="720" y="607"/>
                  <a:pt x="720" y="607"/>
                </a:cubicBezTo>
                <a:cubicBezTo>
                  <a:pt x="719" y="608"/>
                  <a:pt x="717" y="608"/>
                  <a:pt x="717" y="609"/>
                </a:cubicBezTo>
                <a:cubicBezTo>
                  <a:pt x="716" y="612"/>
                  <a:pt x="721" y="611"/>
                  <a:pt x="722" y="611"/>
                </a:cubicBezTo>
                <a:cubicBezTo>
                  <a:pt x="723" y="611"/>
                  <a:pt x="724" y="611"/>
                  <a:pt x="725" y="612"/>
                </a:cubicBezTo>
                <a:cubicBezTo>
                  <a:pt x="726" y="612"/>
                  <a:pt x="727" y="612"/>
                  <a:pt x="728" y="612"/>
                </a:cubicBezTo>
                <a:cubicBezTo>
                  <a:pt x="730" y="612"/>
                  <a:pt x="730" y="613"/>
                  <a:pt x="731" y="614"/>
                </a:cubicBezTo>
                <a:cubicBezTo>
                  <a:pt x="732" y="614"/>
                  <a:pt x="732" y="614"/>
                  <a:pt x="733" y="614"/>
                </a:cubicBezTo>
                <a:cubicBezTo>
                  <a:pt x="735" y="614"/>
                  <a:pt x="735" y="613"/>
                  <a:pt x="737" y="613"/>
                </a:cubicBezTo>
                <a:cubicBezTo>
                  <a:pt x="738" y="613"/>
                  <a:pt x="739" y="613"/>
                  <a:pt x="740" y="613"/>
                </a:cubicBezTo>
                <a:cubicBezTo>
                  <a:pt x="743" y="614"/>
                  <a:pt x="745" y="613"/>
                  <a:pt x="747" y="612"/>
                </a:cubicBezTo>
                <a:cubicBezTo>
                  <a:pt x="748" y="612"/>
                  <a:pt x="749" y="612"/>
                  <a:pt x="750" y="611"/>
                </a:cubicBezTo>
                <a:cubicBezTo>
                  <a:pt x="751" y="611"/>
                  <a:pt x="751" y="610"/>
                  <a:pt x="752" y="610"/>
                </a:cubicBezTo>
                <a:cubicBezTo>
                  <a:pt x="752" y="610"/>
                  <a:pt x="753" y="610"/>
                  <a:pt x="754" y="610"/>
                </a:cubicBezTo>
                <a:cubicBezTo>
                  <a:pt x="758" y="609"/>
                  <a:pt x="762" y="609"/>
                  <a:pt x="766" y="607"/>
                </a:cubicBezTo>
                <a:cubicBezTo>
                  <a:pt x="769" y="606"/>
                  <a:pt x="771" y="605"/>
                  <a:pt x="773" y="603"/>
                </a:cubicBezTo>
                <a:cubicBezTo>
                  <a:pt x="777" y="599"/>
                  <a:pt x="783" y="597"/>
                  <a:pt x="785" y="593"/>
                </a:cubicBezTo>
                <a:cubicBezTo>
                  <a:pt x="787" y="591"/>
                  <a:pt x="787" y="589"/>
                  <a:pt x="790" y="588"/>
                </a:cubicBezTo>
                <a:cubicBezTo>
                  <a:pt x="791" y="587"/>
                  <a:pt x="792" y="587"/>
                  <a:pt x="793" y="586"/>
                </a:cubicBezTo>
                <a:cubicBezTo>
                  <a:pt x="794" y="586"/>
                  <a:pt x="795" y="585"/>
                  <a:pt x="795" y="585"/>
                </a:cubicBezTo>
                <a:cubicBezTo>
                  <a:pt x="795" y="584"/>
                  <a:pt x="795" y="584"/>
                  <a:pt x="795" y="583"/>
                </a:cubicBezTo>
                <a:cubicBezTo>
                  <a:pt x="796" y="581"/>
                  <a:pt x="798" y="582"/>
                  <a:pt x="799" y="581"/>
                </a:cubicBezTo>
                <a:cubicBezTo>
                  <a:pt x="800" y="580"/>
                  <a:pt x="799" y="578"/>
                  <a:pt x="799" y="577"/>
                </a:cubicBezTo>
                <a:cubicBezTo>
                  <a:pt x="800" y="576"/>
                  <a:pt x="801" y="576"/>
                  <a:pt x="802" y="575"/>
                </a:cubicBezTo>
                <a:cubicBezTo>
                  <a:pt x="803" y="575"/>
                  <a:pt x="804" y="575"/>
                  <a:pt x="805" y="575"/>
                </a:cubicBezTo>
                <a:cubicBezTo>
                  <a:pt x="806" y="574"/>
                  <a:pt x="806" y="574"/>
                  <a:pt x="807" y="573"/>
                </a:cubicBezTo>
                <a:cubicBezTo>
                  <a:pt x="808" y="573"/>
                  <a:pt x="809" y="572"/>
                  <a:pt x="809" y="571"/>
                </a:cubicBezTo>
                <a:cubicBezTo>
                  <a:pt x="809" y="570"/>
                  <a:pt x="807" y="570"/>
                  <a:pt x="807" y="569"/>
                </a:cubicBezTo>
                <a:cubicBezTo>
                  <a:pt x="806" y="568"/>
                  <a:pt x="806" y="567"/>
                  <a:pt x="807" y="567"/>
                </a:cubicBezTo>
                <a:cubicBezTo>
                  <a:pt x="808" y="566"/>
                  <a:pt x="809" y="567"/>
                  <a:pt x="810" y="568"/>
                </a:cubicBezTo>
                <a:cubicBezTo>
                  <a:pt x="812" y="569"/>
                  <a:pt x="813" y="569"/>
                  <a:pt x="816" y="569"/>
                </a:cubicBezTo>
                <a:cubicBezTo>
                  <a:pt x="818" y="569"/>
                  <a:pt x="820" y="569"/>
                  <a:pt x="822" y="569"/>
                </a:cubicBezTo>
                <a:cubicBezTo>
                  <a:pt x="825" y="568"/>
                  <a:pt x="826" y="566"/>
                  <a:pt x="827" y="564"/>
                </a:cubicBezTo>
                <a:cubicBezTo>
                  <a:pt x="827" y="563"/>
                  <a:pt x="828" y="562"/>
                  <a:pt x="828" y="561"/>
                </a:cubicBezTo>
                <a:cubicBezTo>
                  <a:pt x="830" y="560"/>
                  <a:pt x="830" y="561"/>
                  <a:pt x="830" y="562"/>
                </a:cubicBezTo>
                <a:cubicBezTo>
                  <a:pt x="833" y="564"/>
                  <a:pt x="833" y="560"/>
                  <a:pt x="833" y="558"/>
                </a:cubicBezTo>
                <a:cubicBezTo>
                  <a:pt x="833" y="556"/>
                  <a:pt x="833" y="553"/>
                  <a:pt x="831" y="552"/>
                </a:cubicBezTo>
                <a:cubicBezTo>
                  <a:pt x="830" y="551"/>
                  <a:pt x="826" y="549"/>
                  <a:pt x="828" y="547"/>
                </a:cubicBezTo>
                <a:cubicBezTo>
                  <a:pt x="829" y="546"/>
                  <a:pt x="831" y="547"/>
                  <a:pt x="832" y="546"/>
                </a:cubicBezTo>
                <a:cubicBezTo>
                  <a:pt x="833" y="546"/>
                  <a:pt x="833" y="545"/>
                  <a:pt x="834" y="545"/>
                </a:cubicBezTo>
                <a:cubicBezTo>
                  <a:pt x="835" y="544"/>
                  <a:pt x="837" y="545"/>
                  <a:pt x="836" y="543"/>
                </a:cubicBezTo>
                <a:cubicBezTo>
                  <a:pt x="836" y="542"/>
                  <a:pt x="835" y="541"/>
                  <a:pt x="835" y="541"/>
                </a:cubicBezTo>
                <a:cubicBezTo>
                  <a:pt x="834" y="539"/>
                  <a:pt x="833" y="537"/>
                  <a:pt x="834" y="535"/>
                </a:cubicBezTo>
                <a:cubicBezTo>
                  <a:pt x="835" y="533"/>
                  <a:pt x="835" y="531"/>
                  <a:pt x="838" y="531"/>
                </a:cubicBezTo>
                <a:cubicBezTo>
                  <a:pt x="838" y="531"/>
                  <a:pt x="838" y="531"/>
                  <a:pt x="839" y="531"/>
                </a:cubicBezTo>
                <a:cubicBezTo>
                  <a:pt x="839" y="531"/>
                  <a:pt x="840" y="530"/>
                  <a:pt x="840" y="530"/>
                </a:cubicBezTo>
                <a:cubicBezTo>
                  <a:pt x="842" y="531"/>
                  <a:pt x="839" y="532"/>
                  <a:pt x="839" y="532"/>
                </a:cubicBezTo>
                <a:cubicBezTo>
                  <a:pt x="838" y="533"/>
                  <a:pt x="838" y="534"/>
                  <a:pt x="838" y="535"/>
                </a:cubicBezTo>
                <a:cubicBezTo>
                  <a:pt x="838" y="536"/>
                  <a:pt x="838" y="536"/>
                  <a:pt x="837" y="537"/>
                </a:cubicBezTo>
                <a:cubicBezTo>
                  <a:pt x="835" y="539"/>
                  <a:pt x="836" y="541"/>
                  <a:pt x="837" y="542"/>
                </a:cubicBezTo>
                <a:cubicBezTo>
                  <a:pt x="839" y="546"/>
                  <a:pt x="838" y="550"/>
                  <a:pt x="838" y="554"/>
                </a:cubicBezTo>
                <a:cubicBezTo>
                  <a:pt x="838" y="555"/>
                  <a:pt x="838" y="557"/>
                  <a:pt x="838" y="557"/>
                </a:cubicBezTo>
                <a:cubicBezTo>
                  <a:pt x="839" y="558"/>
                  <a:pt x="841" y="557"/>
                  <a:pt x="841" y="558"/>
                </a:cubicBezTo>
                <a:cubicBezTo>
                  <a:pt x="842" y="560"/>
                  <a:pt x="841" y="563"/>
                  <a:pt x="844" y="564"/>
                </a:cubicBezTo>
                <a:cubicBezTo>
                  <a:pt x="845" y="564"/>
                  <a:pt x="855" y="562"/>
                  <a:pt x="854" y="566"/>
                </a:cubicBezTo>
                <a:cubicBezTo>
                  <a:pt x="854" y="567"/>
                  <a:pt x="853" y="568"/>
                  <a:pt x="853" y="568"/>
                </a:cubicBezTo>
                <a:cubicBezTo>
                  <a:pt x="852" y="569"/>
                  <a:pt x="852" y="570"/>
                  <a:pt x="852" y="571"/>
                </a:cubicBezTo>
                <a:cubicBezTo>
                  <a:pt x="852" y="573"/>
                  <a:pt x="853" y="575"/>
                  <a:pt x="853" y="577"/>
                </a:cubicBezTo>
                <a:cubicBezTo>
                  <a:pt x="853" y="579"/>
                  <a:pt x="852" y="582"/>
                  <a:pt x="853" y="584"/>
                </a:cubicBezTo>
                <a:cubicBezTo>
                  <a:pt x="853" y="585"/>
                  <a:pt x="854" y="587"/>
                  <a:pt x="854" y="588"/>
                </a:cubicBezTo>
                <a:cubicBezTo>
                  <a:pt x="854" y="590"/>
                  <a:pt x="854" y="592"/>
                  <a:pt x="854" y="593"/>
                </a:cubicBezTo>
                <a:cubicBezTo>
                  <a:pt x="854" y="595"/>
                  <a:pt x="855" y="596"/>
                  <a:pt x="856" y="598"/>
                </a:cubicBezTo>
                <a:cubicBezTo>
                  <a:pt x="857" y="599"/>
                  <a:pt x="859" y="600"/>
                  <a:pt x="860" y="601"/>
                </a:cubicBezTo>
                <a:cubicBezTo>
                  <a:pt x="861" y="602"/>
                  <a:pt x="861" y="603"/>
                  <a:pt x="862" y="603"/>
                </a:cubicBezTo>
                <a:cubicBezTo>
                  <a:pt x="864" y="603"/>
                  <a:pt x="866" y="602"/>
                  <a:pt x="866" y="600"/>
                </a:cubicBezTo>
                <a:cubicBezTo>
                  <a:pt x="865" y="599"/>
                  <a:pt x="864" y="598"/>
                  <a:pt x="865" y="597"/>
                </a:cubicBezTo>
                <a:cubicBezTo>
                  <a:pt x="865" y="596"/>
                  <a:pt x="867" y="596"/>
                  <a:pt x="867" y="597"/>
                </a:cubicBezTo>
                <a:cubicBezTo>
                  <a:pt x="868" y="598"/>
                  <a:pt x="867" y="599"/>
                  <a:pt x="867" y="600"/>
                </a:cubicBezTo>
                <a:cubicBezTo>
                  <a:pt x="866" y="601"/>
                  <a:pt x="867" y="602"/>
                  <a:pt x="867" y="603"/>
                </a:cubicBezTo>
                <a:cubicBezTo>
                  <a:pt x="866" y="605"/>
                  <a:pt x="864" y="605"/>
                  <a:pt x="862" y="606"/>
                </a:cubicBezTo>
                <a:cubicBezTo>
                  <a:pt x="861" y="608"/>
                  <a:pt x="860" y="610"/>
                  <a:pt x="863" y="609"/>
                </a:cubicBezTo>
                <a:cubicBezTo>
                  <a:pt x="864" y="609"/>
                  <a:pt x="865" y="608"/>
                  <a:pt x="866" y="609"/>
                </a:cubicBezTo>
                <a:cubicBezTo>
                  <a:pt x="867" y="609"/>
                  <a:pt x="867" y="609"/>
                  <a:pt x="869" y="609"/>
                </a:cubicBezTo>
                <a:cubicBezTo>
                  <a:pt x="870" y="609"/>
                  <a:pt x="870" y="609"/>
                  <a:pt x="871" y="608"/>
                </a:cubicBezTo>
                <a:cubicBezTo>
                  <a:pt x="872" y="607"/>
                  <a:pt x="873" y="607"/>
                  <a:pt x="873" y="606"/>
                </a:cubicBezTo>
                <a:cubicBezTo>
                  <a:pt x="875" y="603"/>
                  <a:pt x="870" y="604"/>
                  <a:pt x="870" y="602"/>
                </a:cubicBezTo>
                <a:cubicBezTo>
                  <a:pt x="871" y="601"/>
                  <a:pt x="872" y="601"/>
                  <a:pt x="873" y="602"/>
                </a:cubicBezTo>
                <a:cubicBezTo>
                  <a:pt x="874" y="602"/>
                  <a:pt x="874" y="604"/>
                  <a:pt x="874" y="604"/>
                </a:cubicBezTo>
                <a:cubicBezTo>
                  <a:pt x="874" y="607"/>
                  <a:pt x="873" y="608"/>
                  <a:pt x="872" y="609"/>
                </a:cubicBezTo>
                <a:cubicBezTo>
                  <a:pt x="870" y="611"/>
                  <a:pt x="871" y="613"/>
                  <a:pt x="871" y="615"/>
                </a:cubicBezTo>
                <a:cubicBezTo>
                  <a:pt x="871" y="617"/>
                  <a:pt x="871" y="617"/>
                  <a:pt x="870" y="618"/>
                </a:cubicBezTo>
                <a:cubicBezTo>
                  <a:pt x="869" y="618"/>
                  <a:pt x="870" y="619"/>
                  <a:pt x="869" y="620"/>
                </a:cubicBezTo>
                <a:cubicBezTo>
                  <a:pt x="869" y="621"/>
                  <a:pt x="869" y="622"/>
                  <a:pt x="869" y="623"/>
                </a:cubicBezTo>
                <a:cubicBezTo>
                  <a:pt x="870" y="624"/>
                  <a:pt x="870" y="624"/>
                  <a:pt x="871" y="625"/>
                </a:cubicBezTo>
                <a:cubicBezTo>
                  <a:pt x="871" y="627"/>
                  <a:pt x="870" y="628"/>
                  <a:pt x="872" y="630"/>
                </a:cubicBezTo>
                <a:cubicBezTo>
                  <a:pt x="874" y="632"/>
                  <a:pt x="876" y="633"/>
                  <a:pt x="875" y="637"/>
                </a:cubicBezTo>
                <a:cubicBezTo>
                  <a:pt x="875" y="639"/>
                  <a:pt x="874" y="642"/>
                  <a:pt x="876" y="643"/>
                </a:cubicBezTo>
                <a:cubicBezTo>
                  <a:pt x="878" y="645"/>
                  <a:pt x="879" y="646"/>
                  <a:pt x="880" y="648"/>
                </a:cubicBezTo>
                <a:cubicBezTo>
                  <a:pt x="881" y="650"/>
                  <a:pt x="881" y="651"/>
                  <a:pt x="883" y="653"/>
                </a:cubicBezTo>
                <a:cubicBezTo>
                  <a:pt x="886" y="656"/>
                  <a:pt x="886" y="660"/>
                  <a:pt x="890" y="663"/>
                </a:cubicBezTo>
                <a:cubicBezTo>
                  <a:pt x="892" y="664"/>
                  <a:pt x="893" y="664"/>
                  <a:pt x="894" y="666"/>
                </a:cubicBezTo>
                <a:cubicBezTo>
                  <a:pt x="895" y="668"/>
                  <a:pt x="896" y="670"/>
                  <a:pt x="898" y="671"/>
                </a:cubicBezTo>
                <a:cubicBezTo>
                  <a:pt x="898" y="671"/>
                  <a:pt x="899" y="672"/>
                  <a:pt x="900" y="673"/>
                </a:cubicBezTo>
                <a:cubicBezTo>
                  <a:pt x="901" y="673"/>
                  <a:pt x="901" y="674"/>
                  <a:pt x="902" y="674"/>
                </a:cubicBezTo>
                <a:cubicBezTo>
                  <a:pt x="904" y="675"/>
                  <a:pt x="905" y="677"/>
                  <a:pt x="904" y="679"/>
                </a:cubicBezTo>
                <a:cubicBezTo>
                  <a:pt x="904" y="681"/>
                  <a:pt x="901" y="680"/>
                  <a:pt x="899" y="680"/>
                </a:cubicBezTo>
                <a:cubicBezTo>
                  <a:pt x="898" y="681"/>
                  <a:pt x="897" y="681"/>
                  <a:pt x="896" y="682"/>
                </a:cubicBezTo>
                <a:cubicBezTo>
                  <a:pt x="896" y="683"/>
                  <a:pt x="898" y="683"/>
                  <a:pt x="898" y="683"/>
                </a:cubicBezTo>
                <a:cubicBezTo>
                  <a:pt x="900" y="684"/>
                  <a:pt x="901" y="687"/>
                  <a:pt x="900" y="688"/>
                </a:cubicBezTo>
                <a:cubicBezTo>
                  <a:pt x="898" y="690"/>
                  <a:pt x="895" y="688"/>
                  <a:pt x="893" y="687"/>
                </a:cubicBezTo>
                <a:cubicBezTo>
                  <a:pt x="892" y="687"/>
                  <a:pt x="891" y="687"/>
                  <a:pt x="892" y="689"/>
                </a:cubicBezTo>
                <a:cubicBezTo>
                  <a:pt x="893" y="691"/>
                  <a:pt x="895" y="691"/>
                  <a:pt x="896" y="693"/>
                </a:cubicBezTo>
                <a:cubicBezTo>
                  <a:pt x="897" y="695"/>
                  <a:pt x="896" y="697"/>
                  <a:pt x="898" y="699"/>
                </a:cubicBezTo>
                <a:cubicBezTo>
                  <a:pt x="899" y="701"/>
                  <a:pt x="900" y="702"/>
                  <a:pt x="901" y="704"/>
                </a:cubicBezTo>
                <a:cubicBezTo>
                  <a:pt x="902" y="705"/>
                  <a:pt x="902" y="708"/>
                  <a:pt x="903" y="709"/>
                </a:cubicBezTo>
                <a:cubicBezTo>
                  <a:pt x="904" y="709"/>
                  <a:pt x="904" y="710"/>
                  <a:pt x="905" y="710"/>
                </a:cubicBezTo>
                <a:cubicBezTo>
                  <a:pt x="906" y="711"/>
                  <a:pt x="906" y="711"/>
                  <a:pt x="907" y="712"/>
                </a:cubicBezTo>
                <a:cubicBezTo>
                  <a:pt x="908" y="712"/>
                  <a:pt x="908" y="713"/>
                  <a:pt x="908" y="714"/>
                </a:cubicBezTo>
                <a:cubicBezTo>
                  <a:pt x="908" y="715"/>
                  <a:pt x="907" y="715"/>
                  <a:pt x="906" y="716"/>
                </a:cubicBezTo>
                <a:cubicBezTo>
                  <a:pt x="905" y="718"/>
                  <a:pt x="907" y="722"/>
                  <a:pt x="905" y="724"/>
                </a:cubicBezTo>
                <a:cubicBezTo>
                  <a:pt x="904" y="724"/>
                  <a:pt x="902" y="725"/>
                  <a:pt x="902" y="726"/>
                </a:cubicBezTo>
                <a:cubicBezTo>
                  <a:pt x="901" y="727"/>
                  <a:pt x="904" y="727"/>
                  <a:pt x="904" y="727"/>
                </a:cubicBezTo>
                <a:cubicBezTo>
                  <a:pt x="905" y="726"/>
                  <a:pt x="906" y="726"/>
                  <a:pt x="907" y="726"/>
                </a:cubicBezTo>
                <a:cubicBezTo>
                  <a:pt x="909" y="726"/>
                  <a:pt x="910" y="727"/>
                  <a:pt x="913" y="727"/>
                </a:cubicBezTo>
                <a:cubicBezTo>
                  <a:pt x="914" y="728"/>
                  <a:pt x="916" y="728"/>
                  <a:pt x="918" y="729"/>
                </a:cubicBezTo>
                <a:cubicBezTo>
                  <a:pt x="920" y="729"/>
                  <a:pt x="923" y="729"/>
                  <a:pt x="925" y="729"/>
                </a:cubicBezTo>
                <a:cubicBezTo>
                  <a:pt x="927" y="728"/>
                  <a:pt x="928" y="727"/>
                  <a:pt x="930" y="727"/>
                </a:cubicBezTo>
                <a:cubicBezTo>
                  <a:pt x="932" y="726"/>
                  <a:pt x="934" y="725"/>
                  <a:pt x="936" y="726"/>
                </a:cubicBezTo>
                <a:cubicBezTo>
                  <a:pt x="938" y="727"/>
                  <a:pt x="939" y="728"/>
                  <a:pt x="942" y="727"/>
                </a:cubicBezTo>
                <a:cubicBezTo>
                  <a:pt x="943" y="727"/>
                  <a:pt x="944" y="725"/>
                  <a:pt x="945" y="723"/>
                </a:cubicBezTo>
                <a:cubicBezTo>
                  <a:pt x="946" y="721"/>
                  <a:pt x="948" y="718"/>
                  <a:pt x="947" y="716"/>
                </a:cubicBezTo>
                <a:cubicBezTo>
                  <a:pt x="947" y="715"/>
                  <a:pt x="946" y="715"/>
                  <a:pt x="945" y="714"/>
                </a:cubicBezTo>
                <a:cubicBezTo>
                  <a:pt x="945" y="713"/>
                  <a:pt x="946" y="712"/>
                  <a:pt x="945" y="711"/>
                </a:cubicBezTo>
                <a:cubicBezTo>
                  <a:pt x="945" y="708"/>
                  <a:pt x="944" y="707"/>
                  <a:pt x="945" y="704"/>
                </a:cubicBezTo>
                <a:cubicBezTo>
                  <a:pt x="946" y="703"/>
                  <a:pt x="946" y="703"/>
                  <a:pt x="947" y="702"/>
                </a:cubicBezTo>
                <a:cubicBezTo>
                  <a:pt x="948" y="702"/>
                  <a:pt x="948" y="701"/>
                  <a:pt x="949" y="700"/>
                </a:cubicBezTo>
                <a:cubicBezTo>
                  <a:pt x="950" y="698"/>
                  <a:pt x="953" y="698"/>
                  <a:pt x="955" y="697"/>
                </a:cubicBezTo>
                <a:cubicBezTo>
                  <a:pt x="956" y="697"/>
                  <a:pt x="957" y="696"/>
                  <a:pt x="958" y="696"/>
                </a:cubicBezTo>
                <a:cubicBezTo>
                  <a:pt x="960" y="695"/>
                  <a:pt x="961" y="696"/>
                  <a:pt x="963" y="696"/>
                </a:cubicBezTo>
                <a:cubicBezTo>
                  <a:pt x="967" y="696"/>
                  <a:pt x="970" y="693"/>
                  <a:pt x="974" y="693"/>
                </a:cubicBezTo>
                <a:cubicBezTo>
                  <a:pt x="975" y="693"/>
                  <a:pt x="976" y="693"/>
                  <a:pt x="978" y="693"/>
                </a:cubicBezTo>
                <a:cubicBezTo>
                  <a:pt x="978" y="692"/>
                  <a:pt x="979" y="692"/>
                  <a:pt x="980" y="692"/>
                </a:cubicBezTo>
                <a:cubicBezTo>
                  <a:pt x="982" y="691"/>
                  <a:pt x="985" y="691"/>
                  <a:pt x="987" y="692"/>
                </a:cubicBezTo>
                <a:cubicBezTo>
                  <a:pt x="988" y="693"/>
                  <a:pt x="989" y="694"/>
                  <a:pt x="991" y="695"/>
                </a:cubicBezTo>
                <a:cubicBezTo>
                  <a:pt x="992" y="696"/>
                  <a:pt x="992" y="696"/>
                  <a:pt x="993" y="695"/>
                </a:cubicBezTo>
                <a:cubicBezTo>
                  <a:pt x="994" y="695"/>
                  <a:pt x="994" y="694"/>
                  <a:pt x="995" y="693"/>
                </a:cubicBezTo>
                <a:cubicBezTo>
                  <a:pt x="996" y="691"/>
                  <a:pt x="996" y="689"/>
                  <a:pt x="997" y="688"/>
                </a:cubicBezTo>
                <a:cubicBezTo>
                  <a:pt x="999" y="685"/>
                  <a:pt x="1001" y="682"/>
                  <a:pt x="1003" y="679"/>
                </a:cubicBezTo>
                <a:cubicBezTo>
                  <a:pt x="1004" y="677"/>
                  <a:pt x="1005" y="676"/>
                  <a:pt x="1006" y="674"/>
                </a:cubicBezTo>
                <a:cubicBezTo>
                  <a:pt x="1007" y="672"/>
                  <a:pt x="1008" y="670"/>
                  <a:pt x="1009" y="669"/>
                </a:cubicBezTo>
                <a:cubicBezTo>
                  <a:pt x="1010" y="667"/>
                  <a:pt x="1010" y="665"/>
                  <a:pt x="1010" y="663"/>
                </a:cubicBezTo>
                <a:cubicBezTo>
                  <a:pt x="1009" y="661"/>
                  <a:pt x="1009" y="659"/>
                  <a:pt x="1010" y="657"/>
                </a:cubicBezTo>
                <a:cubicBezTo>
                  <a:pt x="1011" y="656"/>
                  <a:pt x="1014" y="655"/>
                  <a:pt x="1013" y="653"/>
                </a:cubicBezTo>
                <a:cubicBezTo>
                  <a:pt x="1013" y="652"/>
                  <a:pt x="1012" y="652"/>
                  <a:pt x="1011" y="651"/>
                </a:cubicBezTo>
                <a:cubicBezTo>
                  <a:pt x="1011" y="650"/>
                  <a:pt x="1011" y="649"/>
                  <a:pt x="1011" y="648"/>
                </a:cubicBezTo>
                <a:cubicBezTo>
                  <a:pt x="1011" y="645"/>
                  <a:pt x="1011" y="644"/>
                  <a:pt x="1013" y="642"/>
                </a:cubicBezTo>
                <a:cubicBezTo>
                  <a:pt x="1015" y="641"/>
                  <a:pt x="1016" y="639"/>
                  <a:pt x="1016" y="637"/>
                </a:cubicBezTo>
                <a:cubicBezTo>
                  <a:pt x="1016" y="634"/>
                  <a:pt x="1013" y="634"/>
                  <a:pt x="1014" y="631"/>
                </a:cubicBezTo>
                <a:cubicBezTo>
                  <a:pt x="1014" y="631"/>
                  <a:pt x="1015" y="630"/>
                  <a:pt x="1015" y="629"/>
                </a:cubicBezTo>
                <a:cubicBezTo>
                  <a:pt x="1016" y="628"/>
                  <a:pt x="1017" y="628"/>
                  <a:pt x="1017" y="627"/>
                </a:cubicBezTo>
                <a:cubicBezTo>
                  <a:pt x="1018" y="626"/>
                  <a:pt x="1017" y="623"/>
                  <a:pt x="1016" y="622"/>
                </a:cubicBezTo>
                <a:cubicBezTo>
                  <a:pt x="1015" y="621"/>
                  <a:pt x="1013" y="621"/>
                  <a:pt x="1013" y="620"/>
                </a:cubicBezTo>
                <a:cubicBezTo>
                  <a:pt x="1013" y="619"/>
                  <a:pt x="1014" y="618"/>
                  <a:pt x="1014" y="618"/>
                </a:cubicBezTo>
                <a:cubicBezTo>
                  <a:pt x="1015" y="618"/>
                  <a:pt x="1015" y="619"/>
                  <a:pt x="1016" y="619"/>
                </a:cubicBezTo>
                <a:cubicBezTo>
                  <a:pt x="1016" y="620"/>
                  <a:pt x="1019" y="620"/>
                  <a:pt x="1019" y="619"/>
                </a:cubicBezTo>
                <a:cubicBezTo>
                  <a:pt x="1021" y="617"/>
                  <a:pt x="1014" y="615"/>
                  <a:pt x="1017" y="612"/>
                </a:cubicBezTo>
                <a:cubicBezTo>
                  <a:pt x="1018" y="612"/>
                  <a:pt x="1019" y="612"/>
                  <a:pt x="1020" y="611"/>
                </a:cubicBezTo>
                <a:cubicBezTo>
                  <a:pt x="1021" y="610"/>
                  <a:pt x="1021" y="609"/>
                  <a:pt x="1021" y="608"/>
                </a:cubicBezTo>
                <a:cubicBezTo>
                  <a:pt x="1021" y="605"/>
                  <a:pt x="1020" y="604"/>
                  <a:pt x="1019" y="602"/>
                </a:cubicBezTo>
                <a:cubicBezTo>
                  <a:pt x="1017" y="600"/>
                  <a:pt x="1018" y="598"/>
                  <a:pt x="1016" y="597"/>
                </a:cubicBezTo>
                <a:cubicBezTo>
                  <a:pt x="1015" y="596"/>
                  <a:pt x="1014" y="596"/>
                  <a:pt x="1013" y="596"/>
                </a:cubicBezTo>
                <a:cubicBezTo>
                  <a:pt x="1011" y="595"/>
                  <a:pt x="1012" y="594"/>
                  <a:pt x="1013" y="595"/>
                </a:cubicBezTo>
                <a:cubicBezTo>
                  <a:pt x="1014" y="595"/>
                  <a:pt x="1015" y="596"/>
                  <a:pt x="1016" y="596"/>
                </a:cubicBezTo>
                <a:cubicBezTo>
                  <a:pt x="1017" y="596"/>
                  <a:pt x="1018" y="597"/>
                  <a:pt x="1019" y="597"/>
                </a:cubicBezTo>
                <a:cubicBezTo>
                  <a:pt x="1020" y="597"/>
                  <a:pt x="1021" y="597"/>
                  <a:pt x="1022" y="596"/>
                </a:cubicBezTo>
                <a:cubicBezTo>
                  <a:pt x="1022" y="596"/>
                  <a:pt x="1024" y="596"/>
                  <a:pt x="1024" y="595"/>
                </a:cubicBezTo>
                <a:cubicBezTo>
                  <a:pt x="1026" y="593"/>
                  <a:pt x="1022" y="592"/>
                  <a:pt x="1021" y="591"/>
                </a:cubicBezTo>
                <a:cubicBezTo>
                  <a:pt x="1020" y="591"/>
                  <a:pt x="1020" y="590"/>
                  <a:pt x="1019" y="589"/>
                </a:cubicBezTo>
                <a:cubicBezTo>
                  <a:pt x="1018" y="589"/>
                  <a:pt x="1017" y="589"/>
                  <a:pt x="1016" y="589"/>
                </a:cubicBezTo>
                <a:cubicBezTo>
                  <a:pt x="1015" y="589"/>
                  <a:pt x="1014" y="589"/>
                  <a:pt x="1015" y="588"/>
                </a:cubicBezTo>
                <a:cubicBezTo>
                  <a:pt x="1015" y="587"/>
                  <a:pt x="1017" y="588"/>
                  <a:pt x="1017" y="588"/>
                </a:cubicBezTo>
                <a:cubicBezTo>
                  <a:pt x="1019" y="588"/>
                  <a:pt x="1021" y="588"/>
                  <a:pt x="1023" y="588"/>
                </a:cubicBezTo>
                <a:cubicBezTo>
                  <a:pt x="1024" y="588"/>
                  <a:pt x="1025" y="588"/>
                  <a:pt x="1026" y="588"/>
                </a:cubicBezTo>
                <a:cubicBezTo>
                  <a:pt x="1027" y="588"/>
                  <a:pt x="1027" y="586"/>
                  <a:pt x="1028" y="586"/>
                </a:cubicBezTo>
                <a:cubicBezTo>
                  <a:pt x="1029" y="585"/>
                  <a:pt x="1030" y="585"/>
                  <a:pt x="1032" y="585"/>
                </a:cubicBezTo>
                <a:cubicBezTo>
                  <a:pt x="1034" y="585"/>
                  <a:pt x="1036" y="584"/>
                  <a:pt x="1038" y="583"/>
                </a:cubicBezTo>
                <a:cubicBezTo>
                  <a:pt x="1039" y="582"/>
                  <a:pt x="1040" y="582"/>
                  <a:pt x="1040" y="582"/>
                </a:cubicBezTo>
                <a:cubicBezTo>
                  <a:pt x="1041" y="581"/>
                  <a:pt x="1042" y="580"/>
                  <a:pt x="1042" y="579"/>
                </a:cubicBezTo>
                <a:cubicBezTo>
                  <a:pt x="1043" y="578"/>
                  <a:pt x="1043" y="577"/>
                  <a:pt x="1044" y="576"/>
                </a:cubicBezTo>
                <a:cubicBezTo>
                  <a:pt x="1044" y="575"/>
                  <a:pt x="1045" y="575"/>
                  <a:pt x="1046" y="575"/>
                </a:cubicBezTo>
                <a:cubicBezTo>
                  <a:pt x="1047" y="574"/>
                  <a:pt x="1047" y="573"/>
                  <a:pt x="1047" y="572"/>
                </a:cubicBezTo>
                <a:cubicBezTo>
                  <a:pt x="1047" y="571"/>
                  <a:pt x="1047" y="569"/>
                  <a:pt x="1047" y="569"/>
                </a:cubicBezTo>
                <a:cubicBezTo>
                  <a:pt x="1048" y="568"/>
                  <a:pt x="1048" y="572"/>
                  <a:pt x="1048" y="572"/>
                </a:cubicBezTo>
                <a:cubicBezTo>
                  <a:pt x="1049" y="573"/>
                  <a:pt x="1048" y="575"/>
                  <a:pt x="1048" y="576"/>
                </a:cubicBezTo>
                <a:cubicBezTo>
                  <a:pt x="1049" y="578"/>
                  <a:pt x="1049" y="577"/>
                  <a:pt x="1050" y="578"/>
                </a:cubicBezTo>
                <a:cubicBezTo>
                  <a:pt x="1051" y="578"/>
                  <a:pt x="1050" y="580"/>
                  <a:pt x="1052" y="579"/>
                </a:cubicBezTo>
                <a:cubicBezTo>
                  <a:pt x="1054" y="579"/>
                  <a:pt x="1054" y="575"/>
                  <a:pt x="1055" y="574"/>
                </a:cubicBezTo>
                <a:cubicBezTo>
                  <a:pt x="1056" y="573"/>
                  <a:pt x="1057" y="573"/>
                  <a:pt x="1058" y="572"/>
                </a:cubicBezTo>
                <a:cubicBezTo>
                  <a:pt x="1060" y="572"/>
                  <a:pt x="1060" y="571"/>
                  <a:pt x="1061" y="570"/>
                </a:cubicBezTo>
                <a:cubicBezTo>
                  <a:pt x="1062" y="569"/>
                  <a:pt x="1063" y="568"/>
                  <a:pt x="1064" y="568"/>
                </a:cubicBezTo>
                <a:cubicBezTo>
                  <a:pt x="1065" y="567"/>
                  <a:pt x="1066" y="567"/>
                  <a:pt x="1067" y="567"/>
                </a:cubicBezTo>
                <a:cubicBezTo>
                  <a:pt x="1068" y="566"/>
                  <a:pt x="1069" y="565"/>
                  <a:pt x="1069" y="564"/>
                </a:cubicBezTo>
                <a:cubicBezTo>
                  <a:pt x="1069" y="563"/>
                  <a:pt x="1068" y="562"/>
                  <a:pt x="1067" y="562"/>
                </a:cubicBezTo>
                <a:cubicBezTo>
                  <a:pt x="1067" y="561"/>
                  <a:pt x="1066" y="560"/>
                  <a:pt x="1067" y="559"/>
                </a:cubicBezTo>
                <a:cubicBezTo>
                  <a:pt x="1069" y="558"/>
                  <a:pt x="1069" y="559"/>
                  <a:pt x="1070" y="560"/>
                </a:cubicBezTo>
                <a:cubicBezTo>
                  <a:pt x="1071" y="562"/>
                  <a:pt x="1072" y="562"/>
                  <a:pt x="1073" y="561"/>
                </a:cubicBezTo>
                <a:cubicBezTo>
                  <a:pt x="1074" y="560"/>
                  <a:pt x="1077" y="559"/>
                  <a:pt x="1076" y="557"/>
                </a:cubicBezTo>
                <a:cubicBezTo>
                  <a:pt x="1075" y="557"/>
                  <a:pt x="1074" y="557"/>
                  <a:pt x="1074" y="556"/>
                </a:cubicBezTo>
                <a:cubicBezTo>
                  <a:pt x="1073" y="556"/>
                  <a:pt x="1073" y="555"/>
                  <a:pt x="1072" y="555"/>
                </a:cubicBezTo>
                <a:cubicBezTo>
                  <a:pt x="1071" y="554"/>
                  <a:pt x="1069" y="552"/>
                  <a:pt x="1068" y="553"/>
                </a:cubicBezTo>
                <a:cubicBezTo>
                  <a:pt x="1068" y="553"/>
                  <a:pt x="1069" y="554"/>
                  <a:pt x="1068" y="555"/>
                </a:cubicBezTo>
                <a:cubicBezTo>
                  <a:pt x="1067" y="555"/>
                  <a:pt x="1066" y="555"/>
                  <a:pt x="1065" y="554"/>
                </a:cubicBezTo>
                <a:cubicBezTo>
                  <a:pt x="1063" y="554"/>
                  <a:pt x="1062" y="557"/>
                  <a:pt x="1060" y="557"/>
                </a:cubicBezTo>
                <a:cubicBezTo>
                  <a:pt x="1059" y="555"/>
                  <a:pt x="1062" y="554"/>
                  <a:pt x="1063" y="554"/>
                </a:cubicBezTo>
                <a:cubicBezTo>
                  <a:pt x="1065" y="553"/>
                  <a:pt x="1065" y="553"/>
                  <a:pt x="1065" y="552"/>
                </a:cubicBezTo>
                <a:cubicBezTo>
                  <a:pt x="1065" y="550"/>
                  <a:pt x="1069" y="548"/>
                  <a:pt x="1070" y="546"/>
                </a:cubicBezTo>
                <a:cubicBezTo>
                  <a:pt x="1072" y="545"/>
                  <a:pt x="1074" y="544"/>
                  <a:pt x="1076" y="543"/>
                </a:cubicBezTo>
                <a:cubicBezTo>
                  <a:pt x="1077" y="542"/>
                  <a:pt x="1079" y="541"/>
                  <a:pt x="1081" y="540"/>
                </a:cubicBezTo>
                <a:cubicBezTo>
                  <a:pt x="1081" y="540"/>
                  <a:pt x="1082" y="539"/>
                  <a:pt x="1083" y="539"/>
                </a:cubicBezTo>
                <a:cubicBezTo>
                  <a:pt x="1084" y="539"/>
                  <a:pt x="1085" y="539"/>
                  <a:pt x="1086" y="539"/>
                </a:cubicBezTo>
                <a:cubicBezTo>
                  <a:pt x="1087" y="538"/>
                  <a:pt x="1088" y="538"/>
                  <a:pt x="1088" y="537"/>
                </a:cubicBezTo>
                <a:cubicBezTo>
                  <a:pt x="1088" y="536"/>
                  <a:pt x="1086" y="535"/>
                  <a:pt x="1086" y="534"/>
                </a:cubicBezTo>
                <a:cubicBezTo>
                  <a:pt x="1085" y="533"/>
                  <a:pt x="1084" y="531"/>
                  <a:pt x="1084" y="529"/>
                </a:cubicBezTo>
                <a:cubicBezTo>
                  <a:pt x="1083" y="528"/>
                  <a:pt x="1083" y="527"/>
                  <a:pt x="1082" y="526"/>
                </a:cubicBezTo>
                <a:cubicBezTo>
                  <a:pt x="1082" y="525"/>
                  <a:pt x="1082" y="524"/>
                  <a:pt x="1081" y="523"/>
                </a:cubicBezTo>
                <a:cubicBezTo>
                  <a:pt x="1080" y="521"/>
                  <a:pt x="1077" y="521"/>
                  <a:pt x="1075" y="521"/>
                </a:cubicBezTo>
                <a:cubicBezTo>
                  <a:pt x="1073" y="521"/>
                  <a:pt x="1072" y="520"/>
                  <a:pt x="1072" y="517"/>
                </a:cubicBezTo>
                <a:cubicBezTo>
                  <a:pt x="1072" y="515"/>
                  <a:pt x="1072" y="513"/>
                  <a:pt x="1070" y="512"/>
                </a:cubicBezTo>
                <a:cubicBezTo>
                  <a:pt x="1067" y="509"/>
                  <a:pt x="1062" y="508"/>
                  <a:pt x="1059" y="505"/>
                </a:cubicBezTo>
                <a:cubicBezTo>
                  <a:pt x="1057" y="502"/>
                  <a:pt x="1055" y="497"/>
                  <a:pt x="1051" y="501"/>
                </a:cubicBezTo>
                <a:cubicBezTo>
                  <a:pt x="1049" y="503"/>
                  <a:pt x="1048" y="504"/>
                  <a:pt x="1046" y="504"/>
                </a:cubicBezTo>
                <a:cubicBezTo>
                  <a:pt x="1044" y="503"/>
                  <a:pt x="1043" y="501"/>
                  <a:pt x="1041" y="500"/>
                </a:cubicBezTo>
                <a:cubicBezTo>
                  <a:pt x="1040" y="498"/>
                  <a:pt x="1038" y="497"/>
                  <a:pt x="1036" y="497"/>
                </a:cubicBezTo>
                <a:cubicBezTo>
                  <a:pt x="1035" y="497"/>
                  <a:pt x="1031" y="495"/>
                  <a:pt x="1034" y="495"/>
                </a:cubicBezTo>
                <a:cubicBezTo>
                  <a:pt x="1035" y="495"/>
                  <a:pt x="1036" y="495"/>
                  <a:pt x="1036" y="493"/>
                </a:cubicBezTo>
                <a:cubicBezTo>
                  <a:pt x="1035" y="492"/>
                  <a:pt x="1035" y="492"/>
                  <a:pt x="1034" y="491"/>
                </a:cubicBezTo>
                <a:cubicBezTo>
                  <a:pt x="1033" y="490"/>
                  <a:pt x="1033" y="489"/>
                  <a:pt x="1032" y="488"/>
                </a:cubicBezTo>
                <a:cubicBezTo>
                  <a:pt x="1032" y="487"/>
                  <a:pt x="1032" y="486"/>
                  <a:pt x="1031" y="485"/>
                </a:cubicBezTo>
                <a:cubicBezTo>
                  <a:pt x="1031" y="484"/>
                  <a:pt x="1030" y="483"/>
                  <a:pt x="1029" y="482"/>
                </a:cubicBezTo>
                <a:cubicBezTo>
                  <a:pt x="1028" y="480"/>
                  <a:pt x="1029" y="476"/>
                  <a:pt x="1029" y="473"/>
                </a:cubicBezTo>
                <a:cubicBezTo>
                  <a:pt x="1029" y="473"/>
                  <a:pt x="1029" y="471"/>
                  <a:pt x="1029" y="470"/>
                </a:cubicBezTo>
                <a:cubicBezTo>
                  <a:pt x="1030" y="469"/>
                  <a:pt x="1031" y="470"/>
                  <a:pt x="1032" y="470"/>
                </a:cubicBezTo>
                <a:cubicBezTo>
                  <a:pt x="1033" y="469"/>
                  <a:pt x="1032" y="468"/>
                  <a:pt x="1032" y="467"/>
                </a:cubicBezTo>
                <a:cubicBezTo>
                  <a:pt x="1030" y="467"/>
                  <a:pt x="1030" y="467"/>
                  <a:pt x="1029" y="465"/>
                </a:cubicBezTo>
                <a:cubicBezTo>
                  <a:pt x="1029" y="464"/>
                  <a:pt x="1029" y="463"/>
                  <a:pt x="1029" y="462"/>
                </a:cubicBezTo>
                <a:cubicBezTo>
                  <a:pt x="1029" y="461"/>
                  <a:pt x="1028" y="459"/>
                  <a:pt x="1029" y="459"/>
                </a:cubicBezTo>
                <a:cubicBezTo>
                  <a:pt x="1029" y="458"/>
                  <a:pt x="1031" y="458"/>
                  <a:pt x="1031" y="457"/>
                </a:cubicBezTo>
                <a:cubicBezTo>
                  <a:pt x="1033" y="455"/>
                  <a:pt x="1029" y="454"/>
                  <a:pt x="1030" y="452"/>
                </a:cubicBezTo>
                <a:cubicBezTo>
                  <a:pt x="1031" y="450"/>
                  <a:pt x="1033" y="449"/>
                  <a:pt x="1035" y="450"/>
                </a:cubicBezTo>
                <a:cubicBezTo>
                  <a:pt x="1036" y="450"/>
                  <a:pt x="1036" y="451"/>
                  <a:pt x="1037" y="452"/>
                </a:cubicBezTo>
                <a:cubicBezTo>
                  <a:pt x="1038" y="452"/>
                  <a:pt x="1038" y="453"/>
                  <a:pt x="1039" y="454"/>
                </a:cubicBezTo>
                <a:cubicBezTo>
                  <a:pt x="1040" y="455"/>
                  <a:pt x="1040" y="454"/>
                  <a:pt x="1040" y="453"/>
                </a:cubicBezTo>
                <a:cubicBezTo>
                  <a:pt x="1040" y="452"/>
                  <a:pt x="1039" y="451"/>
                  <a:pt x="1038" y="450"/>
                </a:cubicBezTo>
                <a:cubicBezTo>
                  <a:pt x="1038" y="449"/>
                  <a:pt x="1038" y="449"/>
                  <a:pt x="1037" y="448"/>
                </a:cubicBezTo>
                <a:cubicBezTo>
                  <a:pt x="1037" y="447"/>
                  <a:pt x="1037" y="446"/>
                  <a:pt x="1036" y="446"/>
                </a:cubicBezTo>
                <a:cubicBezTo>
                  <a:pt x="1035" y="444"/>
                  <a:pt x="1035" y="442"/>
                  <a:pt x="1036" y="440"/>
                </a:cubicBezTo>
                <a:cubicBezTo>
                  <a:pt x="1036" y="439"/>
                  <a:pt x="1037" y="438"/>
                  <a:pt x="1038" y="438"/>
                </a:cubicBezTo>
                <a:cubicBezTo>
                  <a:pt x="1039" y="437"/>
                  <a:pt x="1038" y="436"/>
                  <a:pt x="1039" y="435"/>
                </a:cubicBezTo>
                <a:cubicBezTo>
                  <a:pt x="1039" y="433"/>
                  <a:pt x="1041" y="431"/>
                  <a:pt x="1041" y="429"/>
                </a:cubicBezTo>
                <a:cubicBezTo>
                  <a:pt x="1041" y="427"/>
                  <a:pt x="1041" y="425"/>
                  <a:pt x="1040" y="423"/>
                </a:cubicBezTo>
                <a:cubicBezTo>
                  <a:pt x="1040" y="422"/>
                  <a:pt x="1039" y="422"/>
                  <a:pt x="1038" y="421"/>
                </a:cubicBezTo>
                <a:cubicBezTo>
                  <a:pt x="1037" y="421"/>
                  <a:pt x="1038" y="419"/>
                  <a:pt x="1038" y="418"/>
                </a:cubicBezTo>
                <a:cubicBezTo>
                  <a:pt x="1038" y="417"/>
                  <a:pt x="1037" y="416"/>
                  <a:pt x="1038" y="415"/>
                </a:cubicBezTo>
                <a:cubicBezTo>
                  <a:pt x="1039" y="414"/>
                  <a:pt x="1040" y="415"/>
                  <a:pt x="1041" y="416"/>
                </a:cubicBezTo>
                <a:cubicBezTo>
                  <a:pt x="1042" y="417"/>
                  <a:pt x="1044" y="417"/>
                  <a:pt x="1046" y="417"/>
                </a:cubicBezTo>
                <a:cubicBezTo>
                  <a:pt x="1048" y="416"/>
                  <a:pt x="1050" y="415"/>
                  <a:pt x="1051" y="413"/>
                </a:cubicBezTo>
                <a:cubicBezTo>
                  <a:pt x="1051" y="412"/>
                  <a:pt x="1051" y="411"/>
                  <a:pt x="1051" y="410"/>
                </a:cubicBezTo>
                <a:cubicBezTo>
                  <a:pt x="1051" y="409"/>
                  <a:pt x="1052" y="408"/>
                  <a:pt x="1052" y="407"/>
                </a:cubicBezTo>
                <a:cubicBezTo>
                  <a:pt x="1053" y="405"/>
                  <a:pt x="1055" y="403"/>
                  <a:pt x="1055" y="401"/>
                </a:cubicBezTo>
                <a:cubicBezTo>
                  <a:pt x="1054" y="400"/>
                  <a:pt x="1053" y="400"/>
                  <a:pt x="1053" y="399"/>
                </a:cubicBezTo>
                <a:cubicBezTo>
                  <a:pt x="1052" y="398"/>
                  <a:pt x="1053" y="397"/>
                  <a:pt x="1052" y="396"/>
                </a:cubicBezTo>
                <a:cubicBezTo>
                  <a:pt x="1052" y="395"/>
                  <a:pt x="1051" y="393"/>
                  <a:pt x="1050" y="393"/>
                </a:cubicBezTo>
                <a:cubicBezTo>
                  <a:pt x="1049" y="392"/>
                  <a:pt x="1047" y="391"/>
                  <a:pt x="1047" y="390"/>
                </a:cubicBezTo>
                <a:cubicBezTo>
                  <a:pt x="1048" y="390"/>
                  <a:pt x="1050" y="392"/>
                  <a:pt x="1051" y="393"/>
                </a:cubicBezTo>
                <a:cubicBezTo>
                  <a:pt x="1052" y="394"/>
                  <a:pt x="1052" y="394"/>
                  <a:pt x="1053" y="395"/>
                </a:cubicBezTo>
                <a:cubicBezTo>
                  <a:pt x="1053" y="396"/>
                  <a:pt x="1053" y="397"/>
                  <a:pt x="1053" y="398"/>
                </a:cubicBezTo>
                <a:cubicBezTo>
                  <a:pt x="1054" y="399"/>
                  <a:pt x="1055" y="399"/>
                  <a:pt x="1056" y="399"/>
                </a:cubicBezTo>
                <a:cubicBezTo>
                  <a:pt x="1058" y="399"/>
                  <a:pt x="1057" y="400"/>
                  <a:pt x="1058" y="401"/>
                </a:cubicBezTo>
                <a:cubicBezTo>
                  <a:pt x="1059" y="402"/>
                  <a:pt x="1059" y="402"/>
                  <a:pt x="1060" y="400"/>
                </a:cubicBezTo>
                <a:cubicBezTo>
                  <a:pt x="1061" y="400"/>
                  <a:pt x="1060" y="398"/>
                  <a:pt x="1061" y="397"/>
                </a:cubicBezTo>
                <a:cubicBezTo>
                  <a:pt x="1061" y="396"/>
                  <a:pt x="1062" y="396"/>
                  <a:pt x="1063" y="395"/>
                </a:cubicBezTo>
                <a:cubicBezTo>
                  <a:pt x="1064" y="395"/>
                  <a:pt x="1063" y="394"/>
                  <a:pt x="1063" y="392"/>
                </a:cubicBezTo>
                <a:cubicBezTo>
                  <a:pt x="1064" y="390"/>
                  <a:pt x="1066" y="389"/>
                  <a:pt x="1068" y="389"/>
                </a:cubicBezTo>
                <a:cubicBezTo>
                  <a:pt x="1070" y="388"/>
                  <a:pt x="1072" y="387"/>
                  <a:pt x="1074" y="386"/>
                </a:cubicBezTo>
                <a:cubicBezTo>
                  <a:pt x="1076" y="384"/>
                  <a:pt x="1078" y="384"/>
                  <a:pt x="1080" y="383"/>
                </a:cubicBezTo>
                <a:cubicBezTo>
                  <a:pt x="1081" y="382"/>
                  <a:pt x="1082" y="381"/>
                  <a:pt x="1083" y="381"/>
                </a:cubicBezTo>
                <a:cubicBezTo>
                  <a:pt x="1084" y="381"/>
                  <a:pt x="1085" y="381"/>
                  <a:pt x="1086" y="381"/>
                </a:cubicBezTo>
                <a:cubicBezTo>
                  <a:pt x="1087" y="381"/>
                  <a:pt x="1087" y="381"/>
                  <a:pt x="1088" y="380"/>
                </a:cubicBezTo>
                <a:cubicBezTo>
                  <a:pt x="1088" y="379"/>
                  <a:pt x="1088" y="379"/>
                  <a:pt x="1088" y="378"/>
                </a:cubicBezTo>
                <a:cubicBezTo>
                  <a:pt x="1089" y="377"/>
                  <a:pt x="1090" y="375"/>
                  <a:pt x="1091" y="374"/>
                </a:cubicBezTo>
                <a:cubicBezTo>
                  <a:pt x="1092" y="373"/>
                  <a:pt x="1092" y="372"/>
                  <a:pt x="1093" y="371"/>
                </a:cubicBezTo>
                <a:cubicBezTo>
                  <a:pt x="1093" y="370"/>
                  <a:pt x="1094" y="369"/>
                  <a:pt x="1095" y="369"/>
                </a:cubicBezTo>
                <a:cubicBezTo>
                  <a:pt x="1096" y="369"/>
                  <a:pt x="1096" y="369"/>
                  <a:pt x="1098" y="369"/>
                </a:cubicBezTo>
                <a:cubicBezTo>
                  <a:pt x="1098" y="370"/>
                  <a:pt x="1098" y="369"/>
                  <a:pt x="1099" y="370"/>
                </a:cubicBezTo>
                <a:cubicBezTo>
                  <a:pt x="1099" y="370"/>
                  <a:pt x="1100" y="371"/>
                  <a:pt x="1100" y="371"/>
                </a:cubicBezTo>
                <a:cubicBezTo>
                  <a:pt x="1101" y="371"/>
                  <a:pt x="1101" y="370"/>
                  <a:pt x="1100" y="369"/>
                </a:cubicBezTo>
                <a:cubicBezTo>
                  <a:pt x="1100" y="368"/>
                  <a:pt x="1099" y="367"/>
                  <a:pt x="1099" y="366"/>
                </a:cubicBezTo>
                <a:cubicBezTo>
                  <a:pt x="1100" y="365"/>
                  <a:pt x="1101" y="368"/>
                  <a:pt x="1101" y="368"/>
                </a:cubicBezTo>
                <a:cubicBezTo>
                  <a:pt x="1102" y="369"/>
                  <a:pt x="1103" y="368"/>
                  <a:pt x="1104" y="369"/>
                </a:cubicBezTo>
                <a:cubicBezTo>
                  <a:pt x="1105" y="369"/>
                  <a:pt x="1106" y="370"/>
                  <a:pt x="1107" y="370"/>
                </a:cubicBezTo>
                <a:cubicBezTo>
                  <a:pt x="1109" y="369"/>
                  <a:pt x="1110" y="367"/>
                  <a:pt x="1111" y="365"/>
                </a:cubicBezTo>
                <a:cubicBezTo>
                  <a:pt x="1112" y="365"/>
                  <a:pt x="1113" y="364"/>
                  <a:pt x="1114" y="364"/>
                </a:cubicBezTo>
                <a:cubicBezTo>
                  <a:pt x="1116" y="363"/>
                  <a:pt x="1116" y="362"/>
                  <a:pt x="1117" y="361"/>
                </a:cubicBezTo>
                <a:cubicBezTo>
                  <a:pt x="1119" y="360"/>
                  <a:pt x="1121" y="360"/>
                  <a:pt x="1123" y="359"/>
                </a:cubicBezTo>
                <a:cubicBezTo>
                  <a:pt x="1123" y="358"/>
                  <a:pt x="1124" y="358"/>
                  <a:pt x="1124" y="358"/>
                </a:cubicBezTo>
                <a:cubicBezTo>
                  <a:pt x="1125" y="357"/>
                  <a:pt x="1126" y="358"/>
                  <a:pt x="1127" y="358"/>
                </a:cubicBezTo>
                <a:cubicBezTo>
                  <a:pt x="1128" y="358"/>
                  <a:pt x="1130" y="357"/>
                  <a:pt x="1131" y="356"/>
                </a:cubicBezTo>
                <a:cubicBezTo>
                  <a:pt x="1134" y="354"/>
                  <a:pt x="1137" y="351"/>
                  <a:pt x="1140" y="348"/>
                </a:cubicBezTo>
                <a:cubicBezTo>
                  <a:pt x="1142" y="346"/>
                  <a:pt x="1142" y="344"/>
                  <a:pt x="1143" y="342"/>
                </a:cubicBezTo>
                <a:cubicBezTo>
                  <a:pt x="1146" y="337"/>
                  <a:pt x="1149" y="333"/>
                  <a:pt x="1153" y="330"/>
                </a:cubicBezTo>
                <a:cubicBezTo>
                  <a:pt x="1155" y="329"/>
                  <a:pt x="1157" y="327"/>
                  <a:pt x="1158" y="326"/>
                </a:cubicBezTo>
                <a:cubicBezTo>
                  <a:pt x="1159" y="325"/>
                  <a:pt x="1160" y="325"/>
                  <a:pt x="1161" y="324"/>
                </a:cubicBezTo>
                <a:cubicBezTo>
                  <a:pt x="1161" y="324"/>
                  <a:pt x="1163" y="324"/>
                  <a:pt x="1163" y="323"/>
                </a:cubicBezTo>
                <a:cubicBezTo>
                  <a:pt x="1163" y="321"/>
                  <a:pt x="1158" y="323"/>
                  <a:pt x="1159" y="320"/>
                </a:cubicBezTo>
                <a:cubicBezTo>
                  <a:pt x="1159" y="319"/>
                  <a:pt x="1161" y="320"/>
                  <a:pt x="1161" y="318"/>
                </a:cubicBezTo>
                <a:cubicBezTo>
                  <a:pt x="1161" y="317"/>
                  <a:pt x="1160" y="317"/>
                  <a:pt x="1159" y="316"/>
                </a:cubicBezTo>
                <a:cubicBezTo>
                  <a:pt x="1157" y="315"/>
                  <a:pt x="1152" y="316"/>
                  <a:pt x="1153" y="313"/>
                </a:cubicBezTo>
                <a:cubicBezTo>
                  <a:pt x="1153" y="312"/>
                  <a:pt x="1153" y="312"/>
                  <a:pt x="1153" y="311"/>
                </a:cubicBezTo>
                <a:cubicBezTo>
                  <a:pt x="1153" y="310"/>
                  <a:pt x="1153" y="310"/>
                  <a:pt x="1152" y="309"/>
                </a:cubicBezTo>
                <a:cubicBezTo>
                  <a:pt x="1152" y="309"/>
                  <a:pt x="1152" y="308"/>
                  <a:pt x="1152" y="307"/>
                </a:cubicBezTo>
                <a:cubicBezTo>
                  <a:pt x="1151" y="305"/>
                  <a:pt x="1146" y="308"/>
                  <a:pt x="1146" y="304"/>
                </a:cubicBezTo>
                <a:cubicBezTo>
                  <a:pt x="1146" y="302"/>
                  <a:pt x="1149" y="302"/>
                  <a:pt x="1151" y="301"/>
                </a:cubicBezTo>
                <a:cubicBezTo>
                  <a:pt x="1152" y="299"/>
                  <a:pt x="1152" y="297"/>
                  <a:pt x="1155" y="296"/>
                </a:cubicBezTo>
                <a:cubicBezTo>
                  <a:pt x="1157" y="295"/>
                  <a:pt x="1159" y="295"/>
                  <a:pt x="1160" y="293"/>
                </a:cubicBezTo>
                <a:cubicBezTo>
                  <a:pt x="1162" y="292"/>
                  <a:pt x="1163" y="290"/>
                  <a:pt x="1163" y="288"/>
                </a:cubicBezTo>
                <a:cubicBezTo>
                  <a:pt x="1162" y="286"/>
                  <a:pt x="1161" y="284"/>
                  <a:pt x="1163" y="283"/>
                </a:cubicBezTo>
                <a:cubicBezTo>
                  <a:pt x="1164" y="282"/>
                  <a:pt x="1168" y="281"/>
                  <a:pt x="1165" y="280"/>
                </a:cubicBezTo>
                <a:cubicBezTo>
                  <a:pt x="1164" y="279"/>
                  <a:pt x="1163" y="279"/>
                  <a:pt x="1163" y="279"/>
                </a:cubicBezTo>
                <a:cubicBezTo>
                  <a:pt x="1162" y="278"/>
                  <a:pt x="1160" y="279"/>
                  <a:pt x="1159" y="278"/>
                </a:cubicBezTo>
                <a:cubicBezTo>
                  <a:pt x="1158" y="276"/>
                  <a:pt x="1163" y="276"/>
                  <a:pt x="1164" y="275"/>
                </a:cubicBezTo>
                <a:cubicBezTo>
                  <a:pt x="1166" y="274"/>
                  <a:pt x="1167" y="272"/>
                  <a:pt x="1168" y="271"/>
                </a:cubicBezTo>
                <a:cubicBezTo>
                  <a:pt x="1171" y="271"/>
                  <a:pt x="1172" y="270"/>
                  <a:pt x="1174" y="268"/>
                </a:cubicBezTo>
                <a:cubicBezTo>
                  <a:pt x="1175" y="267"/>
                  <a:pt x="1175" y="266"/>
                  <a:pt x="1176" y="266"/>
                </a:cubicBezTo>
                <a:cubicBezTo>
                  <a:pt x="1178" y="266"/>
                  <a:pt x="1178" y="267"/>
                  <a:pt x="1179" y="267"/>
                </a:cubicBezTo>
                <a:cubicBezTo>
                  <a:pt x="1181" y="268"/>
                  <a:pt x="1183" y="269"/>
                  <a:pt x="1185" y="269"/>
                </a:cubicBezTo>
                <a:cubicBezTo>
                  <a:pt x="1186" y="268"/>
                  <a:pt x="1188" y="265"/>
                  <a:pt x="1186" y="264"/>
                </a:cubicBezTo>
                <a:cubicBezTo>
                  <a:pt x="1185" y="263"/>
                  <a:pt x="1182" y="262"/>
                  <a:pt x="1183" y="261"/>
                </a:cubicBezTo>
                <a:cubicBezTo>
                  <a:pt x="1184" y="260"/>
                  <a:pt x="1185" y="260"/>
                  <a:pt x="1185" y="259"/>
                </a:cubicBezTo>
                <a:cubicBezTo>
                  <a:pt x="1185" y="258"/>
                  <a:pt x="1183" y="257"/>
                  <a:pt x="1185" y="256"/>
                </a:cubicBezTo>
                <a:cubicBezTo>
                  <a:pt x="1186" y="254"/>
                  <a:pt x="1188" y="256"/>
                  <a:pt x="1189" y="257"/>
                </a:cubicBezTo>
                <a:cubicBezTo>
                  <a:pt x="1190" y="257"/>
                  <a:pt x="1191" y="258"/>
                  <a:pt x="1192" y="258"/>
                </a:cubicBezTo>
                <a:cubicBezTo>
                  <a:pt x="1193" y="258"/>
                  <a:pt x="1194" y="258"/>
                  <a:pt x="1195" y="257"/>
                </a:cubicBezTo>
                <a:cubicBezTo>
                  <a:pt x="1195" y="256"/>
                  <a:pt x="1195" y="255"/>
                  <a:pt x="1196" y="255"/>
                </a:cubicBezTo>
                <a:cubicBezTo>
                  <a:pt x="1197" y="254"/>
                  <a:pt x="1198" y="255"/>
                  <a:pt x="1199" y="256"/>
                </a:cubicBezTo>
                <a:cubicBezTo>
                  <a:pt x="1200" y="257"/>
                  <a:pt x="1202" y="257"/>
                  <a:pt x="1203" y="258"/>
                </a:cubicBezTo>
                <a:cubicBezTo>
                  <a:pt x="1204" y="259"/>
                  <a:pt x="1204" y="260"/>
                  <a:pt x="1205" y="261"/>
                </a:cubicBezTo>
                <a:cubicBezTo>
                  <a:pt x="1206" y="261"/>
                  <a:pt x="1207" y="261"/>
                  <a:pt x="1207" y="260"/>
                </a:cubicBezTo>
                <a:cubicBezTo>
                  <a:pt x="1208" y="260"/>
                  <a:pt x="1208" y="260"/>
                  <a:pt x="1208" y="259"/>
                </a:cubicBezTo>
                <a:cubicBezTo>
                  <a:pt x="1208" y="259"/>
                  <a:pt x="1209" y="259"/>
                  <a:pt x="1209" y="258"/>
                </a:cubicBezTo>
                <a:cubicBezTo>
                  <a:pt x="1210" y="257"/>
                  <a:pt x="1209" y="256"/>
                  <a:pt x="1211" y="255"/>
                </a:cubicBezTo>
                <a:cubicBezTo>
                  <a:pt x="1212" y="255"/>
                  <a:pt x="1213" y="255"/>
                  <a:pt x="1214" y="255"/>
                </a:cubicBezTo>
                <a:cubicBezTo>
                  <a:pt x="1216" y="256"/>
                  <a:pt x="1218" y="256"/>
                  <a:pt x="1220" y="256"/>
                </a:cubicBezTo>
                <a:cubicBezTo>
                  <a:pt x="1222" y="256"/>
                  <a:pt x="1225" y="256"/>
                  <a:pt x="1227" y="255"/>
                </a:cubicBezTo>
                <a:cubicBezTo>
                  <a:pt x="1229" y="255"/>
                  <a:pt x="1231" y="256"/>
                  <a:pt x="1233" y="256"/>
                </a:cubicBezTo>
                <a:cubicBezTo>
                  <a:pt x="1235" y="257"/>
                  <a:pt x="1237" y="256"/>
                  <a:pt x="1239" y="257"/>
                </a:cubicBezTo>
                <a:cubicBezTo>
                  <a:pt x="1241" y="257"/>
                  <a:pt x="1243" y="258"/>
                  <a:pt x="1245" y="259"/>
                </a:cubicBezTo>
                <a:cubicBezTo>
                  <a:pt x="1247" y="259"/>
                  <a:pt x="1248" y="261"/>
                  <a:pt x="1250" y="262"/>
                </a:cubicBezTo>
                <a:cubicBezTo>
                  <a:pt x="1252" y="264"/>
                  <a:pt x="1254" y="264"/>
                  <a:pt x="1256" y="264"/>
                </a:cubicBezTo>
                <a:cubicBezTo>
                  <a:pt x="1259" y="265"/>
                  <a:pt x="1261" y="266"/>
                  <a:pt x="1263" y="267"/>
                </a:cubicBezTo>
                <a:cubicBezTo>
                  <a:pt x="1265" y="268"/>
                  <a:pt x="1268" y="268"/>
                  <a:pt x="1269" y="270"/>
                </a:cubicBezTo>
                <a:cubicBezTo>
                  <a:pt x="1271" y="271"/>
                  <a:pt x="1271" y="272"/>
                  <a:pt x="1271" y="274"/>
                </a:cubicBezTo>
                <a:cubicBezTo>
                  <a:pt x="1272" y="276"/>
                  <a:pt x="1272" y="277"/>
                  <a:pt x="1272" y="279"/>
                </a:cubicBezTo>
                <a:cubicBezTo>
                  <a:pt x="1272" y="280"/>
                  <a:pt x="1272" y="283"/>
                  <a:pt x="1271" y="284"/>
                </a:cubicBezTo>
                <a:cubicBezTo>
                  <a:pt x="1270" y="287"/>
                  <a:pt x="1269" y="289"/>
                  <a:pt x="1271" y="291"/>
                </a:cubicBezTo>
                <a:cubicBezTo>
                  <a:pt x="1272" y="292"/>
                  <a:pt x="1274" y="293"/>
                  <a:pt x="1275" y="295"/>
                </a:cubicBezTo>
                <a:cubicBezTo>
                  <a:pt x="1276" y="296"/>
                  <a:pt x="1276" y="297"/>
                  <a:pt x="1276" y="298"/>
                </a:cubicBezTo>
                <a:cubicBezTo>
                  <a:pt x="1275" y="298"/>
                  <a:pt x="1274" y="297"/>
                  <a:pt x="1274" y="297"/>
                </a:cubicBezTo>
                <a:cubicBezTo>
                  <a:pt x="1272" y="296"/>
                  <a:pt x="1269" y="296"/>
                  <a:pt x="1270" y="298"/>
                </a:cubicBezTo>
                <a:cubicBezTo>
                  <a:pt x="1271" y="298"/>
                  <a:pt x="1272" y="298"/>
                  <a:pt x="1272" y="299"/>
                </a:cubicBezTo>
                <a:cubicBezTo>
                  <a:pt x="1273" y="299"/>
                  <a:pt x="1273" y="301"/>
                  <a:pt x="1273" y="302"/>
                </a:cubicBezTo>
                <a:cubicBezTo>
                  <a:pt x="1273" y="303"/>
                  <a:pt x="1273" y="303"/>
                  <a:pt x="1272" y="304"/>
                </a:cubicBezTo>
                <a:cubicBezTo>
                  <a:pt x="1271" y="305"/>
                  <a:pt x="1271" y="304"/>
                  <a:pt x="1270" y="303"/>
                </a:cubicBezTo>
                <a:cubicBezTo>
                  <a:pt x="1269" y="302"/>
                  <a:pt x="1267" y="302"/>
                  <a:pt x="1266" y="301"/>
                </a:cubicBezTo>
                <a:cubicBezTo>
                  <a:pt x="1265" y="300"/>
                  <a:pt x="1265" y="300"/>
                  <a:pt x="1264" y="300"/>
                </a:cubicBezTo>
                <a:cubicBezTo>
                  <a:pt x="1261" y="300"/>
                  <a:pt x="1257" y="302"/>
                  <a:pt x="1255" y="303"/>
                </a:cubicBezTo>
                <a:cubicBezTo>
                  <a:pt x="1252" y="305"/>
                  <a:pt x="1251" y="306"/>
                  <a:pt x="1249" y="308"/>
                </a:cubicBezTo>
                <a:cubicBezTo>
                  <a:pt x="1247" y="310"/>
                  <a:pt x="1246" y="313"/>
                  <a:pt x="1244" y="315"/>
                </a:cubicBezTo>
                <a:cubicBezTo>
                  <a:pt x="1243" y="318"/>
                  <a:pt x="1242" y="320"/>
                  <a:pt x="1240" y="322"/>
                </a:cubicBezTo>
                <a:cubicBezTo>
                  <a:pt x="1238" y="324"/>
                  <a:pt x="1236" y="325"/>
                  <a:pt x="1234" y="327"/>
                </a:cubicBezTo>
                <a:cubicBezTo>
                  <a:pt x="1232" y="329"/>
                  <a:pt x="1229" y="330"/>
                  <a:pt x="1227" y="333"/>
                </a:cubicBezTo>
                <a:cubicBezTo>
                  <a:pt x="1226" y="335"/>
                  <a:pt x="1224" y="337"/>
                  <a:pt x="1223" y="339"/>
                </a:cubicBezTo>
                <a:cubicBezTo>
                  <a:pt x="1222" y="340"/>
                  <a:pt x="1222" y="342"/>
                  <a:pt x="1220" y="342"/>
                </a:cubicBezTo>
                <a:cubicBezTo>
                  <a:pt x="1219" y="342"/>
                  <a:pt x="1219" y="341"/>
                  <a:pt x="1218" y="341"/>
                </a:cubicBezTo>
                <a:cubicBezTo>
                  <a:pt x="1214" y="340"/>
                  <a:pt x="1215" y="343"/>
                  <a:pt x="1215" y="345"/>
                </a:cubicBezTo>
                <a:cubicBezTo>
                  <a:pt x="1215" y="348"/>
                  <a:pt x="1212" y="347"/>
                  <a:pt x="1211" y="348"/>
                </a:cubicBezTo>
                <a:cubicBezTo>
                  <a:pt x="1209" y="349"/>
                  <a:pt x="1207" y="351"/>
                  <a:pt x="1206" y="353"/>
                </a:cubicBezTo>
                <a:cubicBezTo>
                  <a:pt x="1204" y="354"/>
                  <a:pt x="1203" y="357"/>
                  <a:pt x="1201" y="358"/>
                </a:cubicBezTo>
                <a:cubicBezTo>
                  <a:pt x="1199" y="359"/>
                  <a:pt x="1197" y="359"/>
                  <a:pt x="1195" y="360"/>
                </a:cubicBezTo>
                <a:cubicBezTo>
                  <a:pt x="1193" y="361"/>
                  <a:pt x="1190" y="361"/>
                  <a:pt x="1188" y="362"/>
                </a:cubicBezTo>
                <a:cubicBezTo>
                  <a:pt x="1186" y="363"/>
                  <a:pt x="1184" y="364"/>
                  <a:pt x="1183" y="366"/>
                </a:cubicBezTo>
                <a:cubicBezTo>
                  <a:pt x="1181" y="368"/>
                  <a:pt x="1182" y="369"/>
                  <a:pt x="1183" y="371"/>
                </a:cubicBezTo>
                <a:cubicBezTo>
                  <a:pt x="1184" y="372"/>
                  <a:pt x="1184" y="376"/>
                  <a:pt x="1183" y="377"/>
                </a:cubicBezTo>
                <a:cubicBezTo>
                  <a:pt x="1182" y="378"/>
                  <a:pt x="1179" y="379"/>
                  <a:pt x="1178" y="380"/>
                </a:cubicBezTo>
                <a:cubicBezTo>
                  <a:pt x="1177" y="380"/>
                  <a:pt x="1175" y="384"/>
                  <a:pt x="1174" y="381"/>
                </a:cubicBezTo>
                <a:cubicBezTo>
                  <a:pt x="1173" y="380"/>
                  <a:pt x="1174" y="379"/>
                  <a:pt x="1173" y="378"/>
                </a:cubicBezTo>
                <a:cubicBezTo>
                  <a:pt x="1172" y="378"/>
                  <a:pt x="1171" y="378"/>
                  <a:pt x="1170" y="378"/>
                </a:cubicBezTo>
                <a:cubicBezTo>
                  <a:pt x="1167" y="378"/>
                  <a:pt x="1165" y="379"/>
                  <a:pt x="1163" y="381"/>
                </a:cubicBezTo>
                <a:cubicBezTo>
                  <a:pt x="1162" y="382"/>
                  <a:pt x="1160" y="382"/>
                  <a:pt x="1161" y="384"/>
                </a:cubicBezTo>
                <a:cubicBezTo>
                  <a:pt x="1162" y="384"/>
                  <a:pt x="1163" y="384"/>
                  <a:pt x="1163" y="385"/>
                </a:cubicBezTo>
                <a:cubicBezTo>
                  <a:pt x="1164" y="386"/>
                  <a:pt x="1164" y="388"/>
                  <a:pt x="1164" y="388"/>
                </a:cubicBezTo>
                <a:cubicBezTo>
                  <a:pt x="1163" y="389"/>
                  <a:pt x="1162" y="389"/>
                  <a:pt x="1161" y="389"/>
                </a:cubicBezTo>
                <a:cubicBezTo>
                  <a:pt x="1159" y="390"/>
                  <a:pt x="1157" y="391"/>
                  <a:pt x="1156" y="392"/>
                </a:cubicBezTo>
                <a:cubicBezTo>
                  <a:pt x="1152" y="395"/>
                  <a:pt x="1151" y="400"/>
                  <a:pt x="1149" y="403"/>
                </a:cubicBezTo>
                <a:cubicBezTo>
                  <a:pt x="1148" y="405"/>
                  <a:pt x="1148" y="408"/>
                  <a:pt x="1148" y="410"/>
                </a:cubicBezTo>
                <a:cubicBezTo>
                  <a:pt x="1148" y="411"/>
                  <a:pt x="1148" y="412"/>
                  <a:pt x="1149" y="413"/>
                </a:cubicBezTo>
                <a:cubicBezTo>
                  <a:pt x="1149" y="414"/>
                  <a:pt x="1149" y="415"/>
                  <a:pt x="1150" y="417"/>
                </a:cubicBezTo>
                <a:cubicBezTo>
                  <a:pt x="1150" y="419"/>
                  <a:pt x="1151" y="420"/>
                  <a:pt x="1153" y="421"/>
                </a:cubicBezTo>
                <a:cubicBezTo>
                  <a:pt x="1155" y="423"/>
                  <a:pt x="1156" y="424"/>
                  <a:pt x="1157" y="426"/>
                </a:cubicBezTo>
                <a:cubicBezTo>
                  <a:pt x="1157" y="427"/>
                  <a:pt x="1157" y="428"/>
                  <a:pt x="1157" y="429"/>
                </a:cubicBezTo>
                <a:cubicBezTo>
                  <a:pt x="1157" y="431"/>
                  <a:pt x="1155" y="433"/>
                  <a:pt x="1154" y="435"/>
                </a:cubicBezTo>
                <a:cubicBezTo>
                  <a:pt x="1154" y="438"/>
                  <a:pt x="1154" y="440"/>
                  <a:pt x="1155" y="442"/>
                </a:cubicBezTo>
                <a:cubicBezTo>
                  <a:pt x="1157" y="444"/>
                  <a:pt x="1158" y="446"/>
                  <a:pt x="1159" y="448"/>
                </a:cubicBezTo>
                <a:cubicBezTo>
                  <a:pt x="1160" y="450"/>
                  <a:pt x="1162" y="450"/>
                  <a:pt x="1163" y="452"/>
                </a:cubicBezTo>
                <a:cubicBezTo>
                  <a:pt x="1163" y="453"/>
                  <a:pt x="1164" y="454"/>
                  <a:pt x="1164" y="455"/>
                </a:cubicBezTo>
                <a:cubicBezTo>
                  <a:pt x="1164" y="456"/>
                  <a:pt x="1163" y="456"/>
                  <a:pt x="1162" y="456"/>
                </a:cubicBezTo>
                <a:cubicBezTo>
                  <a:pt x="1161" y="456"/>
                  <a:pt x="1160" y="456"/>
                  <a:pt x="1159" y="456"/>
                </a:cubicBezTo>
                <a:cubicBezTo>
                  <a:pt x="1157" y="456"/>
                  <a:pt x="1157" y="457"/>
                  <a:pt x="1158" y="458"/>
                </a:cubicBezTo>
                <a:cubicBezTo>
                  <a:pt x="1159" y="460"/>
                  <a:pt x="1158" y="462"/>
                  <a:pt x="1158" y="465"/>
                </a:cubicBezTo>
                <a:cubicBezTo>
                  <a:pt x="1159" y="466"/>
                  <a:pt x="1160" y="466"/>
                  <a:pt x="1160" y="468"/>
                </a:cubicBezTo>
                <a:cubicBezTo>
                  <a:pt x="1160" y="469"/>
                  <a:pt x="1161" y="469"/>
                  <a:pt x="1160" y="470"/>
                </a:cubicBezTo>
                <a:cubicBezTo>
                  <a:pt x="1160" y="472"/>
                  <a:pt x="1159" y="474"/>
                  <a:pt x="1157" y="475"/>
                </a:cubicBezTo>
                <a:cubicBezTo>
                  <a:pt x="1156" y="476"/>
                  <a:pt x="1154" y="478"/>
                  <a:pt x="1154" y="480"/>
                </a:cubicBezTo>
                <a:cubicBezTo>
                  <a:pt x="1154" y="482"/>
                  <a:pt x="1156" y="484"/>
                  <a:pt x="1156" y="486"/>
                </a:cubicBezTo>
                <a:cubicBezTo>
                  <a:pt x="1157" y="488"/>
                  <a:pt x="1157" y="490"/>
                  <a:pt x="1157" y="493"/>
                </a:cubicBezTo>
                <a:cubicBezTo>
                  <a:pt x="1157" y="495"/>
                  <a:pt x="1157" y="498"/>
                  <a:pt x="1157" y="500"/>
                </a:cubicBezTo>
                <a:cubicBezTo>
                  <a:pt x="1158" y="501"/>
                  <a:pt x="1158" y="501"/>
                  <a:pt x="1159" y="502"/>
                </a:cubicBezTo>
                <a:cubicBezTo>
                  <a:pt x="1160" y="503"/>
                  <a:pt x="1160" y="503"/>
                  <a:pt x="1161" y="504"/>
                </a:cubicBezTo>
                <a:cubicBezTo>
                  <a:pt x="1162" y="507"/>
                  <a:pt x="1165" y="505"/>
                  <a:pt x="1165" y="503"/>
                </a:cubicBezTo>
                <a:cubicBezTo>
                  <a:pt x="1165" y="500"/>
                  <a:pt x="1166" y="499"/>
                  <a:pt x="1168" y="501"/>
                </a:cubicBezTo>
                <a:cubicBezTo>
                  <a:pt x="1170" y="502"/>
                  <a:pt x="1172" y="503"/>
                  <a:pt x="1173" y="505"/>
                </a:cubicBezTo>
                <a:cubicBezTo>
                  <a:pt x="1175" y="506"/>
                  <a:pt x="1177" y="507"/>
                  <a:pt x="1179" y="507"/>
                </a:cubicBezTo>
                <a:cubicBezTo>
                  <a:pt x="1181" y="508"/>
                  <a:pt x="1182" y="509"/>
                  <a:pt x="1184" y="509"/>
                </a:cubicBezTo>
                <a:cubicBezTo>
                  <a:pt x="1185" y="510"/>
                  <a:pt x="1187" y="509"/>
                  <a:pt x="1188" y="510"/>
                </a:cubicBezTo>
                <a:cubicBezTo>
                  <a:pt x="1189" y="510"/>
                  <a:pt x="1189" y="511"/>
                  <a:pt x="1190" y="511"/>
                </a:cubicBezTo>
                <a:cubicBezTo>
                  <a:pt x="1191" y="512"/>
                  <a:pt x="1191" y="512"/>
                  <a:pt x="1191" y="513"/>
                </a:cubicBezTo>
                <a:cubicBezTo>
                  <a:pt x="1192" y="514"/>
                  <a:pt x="1191" y="515"/>
                  <a:pt x="1191" y="516"/>
                </a:cubicBezTo>
                <a:cubicBezTo>
                  <a:pt x="1190" y="517"/>
                  <a:pt x="1187" y="518"/>
                  <a:pt x="1187" y="519"/>
                </a:cubicBezTo>
                <a:cubicBezTo>
                  <a:pt x="1187" y="520"/>
                  <a:pt x="1187" y="521"/>
                  <a:pt x="1187" y="522"/>
                </a:cubicBezTo>
                <a:cubicBezTo>
                  <a:pt x="1187" y="523"/>
                  <a:pt x="1186" y="524"/>
                  <a:pt x="1186" y="524"/>
                </a:cubicBezTo>
                <a:cubicBezTo>
                  <a:pt x="1184" y="528"/>
                  <a:pt x="1189" y="527"/>
                  <a:pt x="1191" y="527"/>
                </a:cubicBezTo>
                <a:cubicBezTo>
                  <a:pt x="1193" y="527"/>
                  <a:pt x="1195" y="528"/>
                  <a:pt x="1197" y="526"/>
                </a:cubicBezTo>
                <a:cubicBezTo>
                  <a:pt x="1198" y="525"/>
                  <a:pt x="1198" y="523"/>
                  <a:pt x="1199" y="522"/>
                </a:cubicBezTo>
                <a:cubicBezTo>
                  <a:pt x="1200" y="521"/>
                  <a:pt x="1201" y="521"/>
                  <a:pt x="1202" y="521"/>
                </a:cubicBezTo>
                <a:cubicBezTo>
                  <a:pt x="1203" y="522"/>
                  <a:pt x="1202" y="523"/>
                  <a:pt x="1204" y="523"/>
                </a:cubicBezTo>
                <a:cubicBezTo>
                  <a:pt x="1206" y="524"/>
                  <a:pt x="1208" y="523"/>
                  <a:pt x="1209" y="525"/>
                </a:cubicBezTo>
                <a:cubicBezTo>
                  <a:pt x="1210" y="528"/>
                  <a:pt x="1208" y="529"/>
                  <a:pt x="1208" y="531"/>
                </a:cubicBezTo>
                <a:cubicBezTo>
                  <a:pt x="1209" y="534"/>
                  <a:pt x="1212" y="531"/>
                  <a:pt x="1213" y="531"/>
                </a:cubicBezTo>
                <a:cubicBezTo>
                  <a:pt x="1214" y="530"/>
                  <a:pt x="1214" y="529"/>
                  <a:pt x="1215" y="529"/>
                </a:cubicBezTo>
                <a:cubicBezTo>
                  <a:pt x="1216" y="528"/>
                  <a:pt x="1218" y="528"/>
                  <a:pt x="1219" y="528"/>
                </a:cubicBezTo>
                <a:cubicBezTo>
                  <a:pt x="1222" y="528"/>
                  <a:pt x="1225" y="529"/>
                  <a:pt x="1228" y="528"/>
                </a:cubicBezTo>
                <a:cubicBezTo>
                  <a:pt x="1230" y="528"/>
                  <a:pt x="1232" y="527"/>
                  <a:pt x="1234" y="527"/>
                </a:cubicBezTo>
                <a:cubicBezTo>
                  <a:pt x="1236" y="526"/>
                  <a:pt x="1239" y="527"/>
                  <a:pt x="1240" y="525"/>
                </a:cubicBezTo>
                <a:cubicBezTo>
                  <a:pt x="1241" y="525"/>
                  <a:pt x="1242" y="524"/>
                  <a:pt x="1243" y="524"/>
                </a:cubicBezTo>
                <a:cubicBezTo>
                  <a:pt x="1243" y="525"/>
                  <a:pt x="1244" y="525"/>
                  <a:pt x="1244" y="525"/>
                </a:cubicBezTo>
                <a:cubicBezTo>
                  <a:pt x="1244" y="526"/>
                  <a:pt x="1245" y="526"/>
                  <a:pt x="1245" y="526"/>
                </a:cubicBezTo>
                <a:cubicBezTo>
                  <a:pt x="1246" y="526"/>
                  <a:pt x="1246" y="528"/>
                  <a:pt x="1247" y="528"/>
                </a:cubicBezTo>
                <a:cubicBezTo>
                  <a:pt x="1249" y="529"/>
                  <a:pt x="1248" y="527"/>
                  <a:pt x="1249" y="526"/>
                </a:cubicBezTo>
                <a:cubicBezTo>
                  <a:pt x="1249" y="525"/>
                  <a:pt x="1250" y="525"/>
                  <a:pt x="1250" y="524"/>
                </a:cubicBezTo>
                <a:cubicBezTo>
                  <a:pt x="1250" y="523"/>
                  <a:pt x="1250" y="522"/>
                  <a:pt x="1250" y="521"/>
                </a:cubicBezTo>
                <a:cubicBezTo>
                  <a:pt x="1251" y="519"/>
                  <a:pt x="1253" y="519"/>
                  <a:pt x="1255" y="519"/>
                </a:cubicBezTo>
                <a:cubicBezTo>
                  <a:pt x="1258" y="519"/>
                  <a:pt x="1260" y="518"/>
                  <a:pt x="1262" y="518"/>
                </a:cubicBezTo>
                <a:cubicBezTo>
                  <a:pt x="1264" y="518"/>
                  <a:pt x="1266" y="519"/>
                  <a:pt x="1269" y="518"/>
                </a:cubicBezTo>
                <a:cubicBezTo>
                  <a:pt x="1271" y="517"/>
                  <a:pt x="1273" y="517"/>
                  <a:pt x="1275" y="517"/>
                </a:cubicBezTo>
                <a:cubicBezTo>
                  <a:pt x="1278" y="517"/>
                  <a:pt x="1280" y="516"/>
                  <a:pt x="1280" y="513"/>
                </a:cubicBezTo>
                <a:cubicBezTo>
                  <a:pt x="1281" y="511"/>
                  <a:pt x="1283" y="511"/>
                  <a:pt x="1285" y="513"/>
                </a:cubicBezTo>
                <a:cubicBezTo>
                  <a:pt x="1285" y="514"/>
                  <a:pt x="1286" y="514"/>
                  <a:pt x="1287" y="514"/>
                </a:cubicBezTo>
                <a:cubicBezTo>
                  <a:pt x="1288" y="514"/>
                  <a:pt x="1288" y="514"/>
                  <a:pt x="1289" y="515"/>
                </a:cubicBezTo>
                <a:cubicBezTo>
                  <a:pt x="1289" y="515"/>
                  <a:pt x="1289" y="516"/>
                  <a:pt x="1290" y="516"/>
                </a:cubicBezTo>
                <a:cubicBezTo>
                  <a:pt x="1292" y="517"/>
                  <a:pt x="1290" y="510"/>
                  <a:pt x="1292" y="511"/>
                </a:cubicBezTo>
                <a:cubicBezTo>
                  <a:pt x="1293" y="513"/>
                  <a:pt x="1297" y="513"/>
                  <a:pt x="1295" y="511"/>
                </a:cubicBezTo>
                <a:cubicBezTo>
                  <a:pt x="1295" y="510"/>
                  <a:pt x="1294" y="509"/>
                  <a:pt x="1294" y="508"/>
                </a:cubicBezTo>
                <a:cubicBezTo>
                  <a:pt x="1293" y="506"/>
                  <a:pt x="1295" y="507"/>
                  <a:pt x="1296" y="508"/>
                </a:cubicBezTo>
                <a:cubicBezTo>
                  <a:pt x="1297" y="509"/>
                  <a:pt x="1297" y="509"/>
                  <a:pt x="1298" y="509"/>
                </a:cubicBezTo>
                <a:cubicBezTo>
                  <a:pt x="1300" y="509"/>
                  <a:pt x="1301" y="508"/>
                  <a:pt x="1302" y="508"/>
                </a:cubicBezTo>
                <a:cubicBezTo>
                  <a:pt x="1304" y="508"/>
                  <a:pt x="1305" y="507"/>
                  <a:pt x="1308" y="505"/>
                </a:cubicBezTo>
                <a:cubicBezTo>
                  <a:pt x="1310" y="504"/>
                  <a:pt x="1312" y="504"/>
                  <a:pt x="1315" y="504"/>
                </a:cubicBezTo>
                <a:cubicBezTo>
                  <a:pt x="1318" y="504"/>
                  <a:pt x="1321" y="504"/>
                  <a:pt x="1325" y="504"/>
                </a:cubicBezTo>
                <a:cubicBezTo>
                  <a:pt x="1329" y="505"/>
                  <a:pt x="1334" y="505"/>
                  <a:pt x="1338" y="505"/>
                </a:cubicBezTo>
                <a:cubicBezTo>
                  <a:pt x="1339" y="505"/>
                  <a:pt x="1341" y="505"/>
                  <a:pt x="1342" y="505"/>
                </a:cubicBezTo>
                <a:cubicBezTo>
                  <a:pt x="1344" y="504"/>
                  <a:pt x="1345" y="503"/>
                  <a:pt x="1346" y="503"/>
                </a:cubicBezTo>
                <a:cubicBezTo>
                  <a:pt x="1349" y="502"/>
                  <a:pt x="1352" y="502"/>
                  <a:pt x="1355" y="501"/>
                </a:cubicBezTo>
                <a:cubicBezTo>
                  <a:pt x="1357" y="501"/>
                  <a:pt x="1359" y="501"/>
                  <a:pt x="1361" y="500"/>
                </a:cubicBezTo>
                <a:cubicBezTo>
                  <a:pt x="1363" y="499"/>
                  <a:pt x="1364" y="498"/>
                  <a:pt x="1366" y="497"/>
                </a:cubicBezTo>
                <a:cubicBezTo>
                  <a:pt x="1367" y="497"/>
                  <a:pt x="1369" y="497"/>
                  <a:pt x="1370" y="496"/>
                </a:cubicBezTo>
                <a:cubicBezTo>
                  <a:pt x="1370" y="496"/>
                  <a:pt x="1371" y="495"/>
                  <a:pt x="1372" y="494"/>
                </a:cubicBezTo>
                <a:cubicBezTo>
                  <a:pt x="1373" y="497"/>
                  <a:pt x="1371" y="498"/>
                  <a:pt x="1369" y="499"/>
                </a:cubicBezTo>
                <a:cubicBezTo>
                  <a:pt x="1368" y="499"/>
                  <a:pt x="1368" y="500"/>
                  <a:pt x="1368" y="500"/>
                </a:cubicBezTo>
                <a:cubicBezTo>
                  <a:pt x="1368" y="501"/>
                  <a:pt x="1369" y="501"/>
                  <a:pt x="1369" y="501"/>
                </a:cubicBezTo>
                <a:cubicBezTo>
                  <a:pt x="1369" y="502"/>
                  <a:pt x="1369" y="502"/>
                  <a:pt x="1369" y="502"/>
                </a:cubicBezTo>
                <a:cubicBezTo>
                  <a:pt x="1370" y="503"/>
                  <a:pt x="1370" y="505"/>
                  <a:pt x="1370" y="505"/>
                </a:cubicBezTo>
                <a:cubicBezTo>
                  <a:pt x="1369" y="506"/>
                  <a:pt x="1369" y="504"/>
                  <a:pt x="1368" y="504"/>
                </a:cubicBezTo>
                <a:cubicBezTo>
                  <a:pt x="1367" y="503"/>
                  <a:pt x="1367" y="503"/>
                  <a:pt x="1366" y="502"/>
                </a:cubicBezTo>
                <a:cubicBezTo>
                  <a:pt x="1365" y="502"/>
                  <a:pt x="1365" y="501"/>
                  <a:pt x="1364" y="501"/>
                </a:cubicBezTo>
                <a:cubicBezTo>
                  <a:pt x="1364" y="502"/>
                  <a:pt x="1365" y="502"/>
                  <a:pt x="1366" y="503"/>
                </a:cubicBezTo>
                <a:cubicBezTo>
                  <a:pt x="1366" y="504"/>
                  <a:pt x="1366" y="505"/>
                  <a:pt x="1367" y="506"/>
                </a:cubicBezTo>
                <a:cubicBezTo>
                  <a:pt x="1367" y="507"/>
                  <a:pt x="1368" y="506"/>
                  <a:pt x="1369" y="507"/>
                </a:cubicBezTo>
                <a:cubicBezTo>
                  <a:pt x="1370" y="508"/>
                  <a:pt x="1370" y="509"/>
                  <a:pt x="1371" y="510"/>
                </a:cubicBezTo>
                <a:cubicBezTo>
                  <a:pt x="1372" y="511"/>
                  <a:pt x="1374" y="511"/>
                  <a:pt x="1376" y="512"/>
                </a:cubicBezTo>
                <a:cubicBezTo>
                  <a:pt x="1378" y="513"/>
                  <a:pt x="1379" y="515"/>
                  <a:pt x="1381" y="515"/>
                </a:cubicBezTo>
                <a:cubicBezTo>
                  <a:pt x="1383" y="516"/>
                  <a:pt x="1385" y="516"/>
                  <a:pt x="1387" y="517"/>
                </a:cubicBezTo>
                <a:cubicBezTo>
                  <a:pt x="1389" y="518"/>
                  <a:pt x="1390" y="519"/>
                  <a:pt x="1393" y="519"/>
                </a:cubicBezTo>
                <a:cubicBezTo>
                  <a:pt x="1395" y="519"/>
                  <a:pt x="1397" y="521"/>
                  <a:pt x="1400" y="522"/>
                </a:cubicBezTo>
                <a:cubicBezTo>
                  <a:pt x="1401" y="522"/>
                  <a:pt x="1402" y="523"/>
                  <a:pt x="1403" y="523"/>
                </a:cubicBezTo>
                <a:cubicBezTo>
                  <a:pt x="1406" y="523"/>
                  <a:pt x="1408" y="524"/>
                  <a:pt x="1410" y="526"/>
                </a:cubicBezTo>
                <a:cubicBezTo>
                  <a:pt x="1411" y="526"/>
                  <a:pt x="1412" y="527"/>
                  <a:pt x="1413" y="527"/>
                </a:cubicBezTo>
                <a:cubicBezTo>
                  <a:pt x="1414" y="528"/>
                  <a:pt x="1414" y="528"/>
                  <a:pt x="1415" y="529"/>
                </a:cubicBezTo>
                <a:cubicBezTo>
                  <a:pt x="1416" y="530"/>
                  <a:pt x="1417" y="533"/>
                  <a:pt x="1414" y="532"/>
                </a:cubicBezTo>
                <a:cubicBezTo>
                  <a:pt x="1413" y="532"/>
                  <a:pt x="1412" y="532"/>
                  <a:pt x="1412" y="531"/>
                </a:cubicBezTo>
                <a:cubicBezTo>
                  <a:pt x="1411" y="531"/>
                  <a:pt x="1410" y="531"/>
                  <a:pt x="1409" y="531"/>
                </a:cubicBezTo>
                <a:cubicBezTo>
                  <a:pt x="1407" y="530"/>
                  <a:pt x="1406" y="529"/>
                  <a:pt x="1404" y="529"/>
                </a:cubicBezTo>
                <a:cubicBezTo>
                  <a:pt x="1403" y="529"/>
                  <a:pt x="1402" y="529"/>
                  <a:pt x="1401" y="529"/>
                </a:cubicBezTo>
                <a:cubicBezTo>
                  <a:pt x="1400" y="529"/>
                  <a:pt x="1400" y="529"/>
                  <a:pt x="1399" y="528"/>
                </a:cubicBezTo>
                <a:cubicBezTo>
                  <a:pt x="1398" y="528"/>
                  <a:pt x="1397" y="528"/>
                  <a:pt x="1396" y="528"/>
                </a:cubicBezTo>
                <a:cubicBezTo>
                  <a:pt x="1395" y="528"/>
                  <a:pt x="1394" y="527"/>
                  <a:pt x="1394" y="527"/>
                </a:cubicBezTo>
                <a:cubicBezTo>
                  <a:pt x="1388" y="525"/>
                  <a:pt x="1382" y="529"/>
                  <a:pt x="1379" y="534"/>
                </a:cubicBezTo>
                <a:cubicBezTo>
                  <a:pt x="1377" y="535"/>
                  <a:pt x="1376" y="536"/>
                  <a:pt x="1374" y="536"/>
                </a:cubicBezTo>
                <a:cubicBezTo>
                  <a:pt x="1372" y="535"/>
                  <a:pt x="1370" y="534"/>
                  <a:pt x="1368" y="534"/>
                </a:cubicBezTo>
                <a:cubicBezTo>
                  <a:pt x="1366" y="533"/>
                  <a:pt x="1365" y="534"/>
                  <a:pt x="1363" y="535"/>
                </a:cubicBezTo>
                <a:cubicBezTo>
                  <a:pt x="1362" y="535"/>
                  <a:pt x="1361" y="536"/>
                  <a:pt x="1359" y="537"/>
                </a:cubicBezTo>
                <a:cubicBezTo>
                  <a:pt x="1358" y="538"/>
                  <a:pt x="1357" y="537"/>
                  <a:pt x="1355" y="536"/>
                </a:cubicBezTo>
                <a:cubicBezTo>
                  <a:pt x="1353" y="536"/>
                  <a:pt x="1353" y="538"/>
                  <a:pt x="1353" y="539"/>
                </a:cubicBezTo>
                <a:cubicBezTo>
                  <a:pt x="1352" y="541"/>
                  <a:pt x="1352" y="543"/>
                  <a:pt x="1352" y="545"/>
                </a:cubicBezTo>
                <a:cubicBezTo>
                  <a:pt x="1352" y="546"/>
                  <a:pt x="1352" y="547"/>
                  <a:pt x="1351" y="548"/>
                </a:cubicBezTo>
                <a:cubicBezTo>
                  <a:pt x="1351" y="548"/>
                  <a:pt x="1352" y="550"/>
                  <a:pt x="1351" y="550"/>
                </a:cubicBezTo>
                <a:cubicBezTo>
                  <a:pt x="1350" y="551"/>
                  <a:pt x="1349" y="551"/>
                  <a:pt x="1348" y="552"/>
                </a:cubicBezTo>
                <a:cubicBezTo>
                  <a:pt x="1347" y="552"/>
                  <a:pt x="1347" y="553"/>
                  <a:pt x="1346" y="553"/>
                </a:cubicBezTo>
                <a:cubicBezTo>
                  <a:pt x="1344" y="553"/>
                  <a:pt x="1341" y="552"/>
                  <a:pt x="1340" y="551"/>
                </a:cubicBezTo>
                <a:cubicBezTo>
                  <a:pt x="1335" y="550"/>
                  <a:pt x="1330" y="552"/>
                  <a:pt x="1325" y="552"/>
                </a:cubicBezTo>
                <a:cubicBezTo>
                  <a:pt x="1323" y="552"/>
                  <a:pt x="1321" y="552"/>
                  <a:pt x="1319" y="551"/>
                </a:cubicBezTo>
                <a:cubicBezTo>
                  <a:pt x="1317" y="550"/>
                  <a:pt x="1315" y="549"/>
                  <a:pt x="1313" y="548"/>
                </a:cubicBezTo>
                <a:cubicBezTo>
                  <a:pt x="1311" y="548"/>
                  <a:pt x="1309" y="548"/>
                  <a:pt x="1307" y="548"/>
                </a:cubicBezTo>
                <a:cubicBezTo>
                  <a:pt x="1305" y="548"/>
                  <a:pt x="1303" y="547"/>
                  <a:pt x="1300" y="547"/>
                </a:cubicBezTo>
                <a:cubicBezTo>
                  <a:pt x="1298" y="546"/>
                  <a:pt x="1296" y="546"/>
                  <a:pt x="1294" y="546"/>
                </a:cubicBezTo>
                <a:cubicBezTo>
                  <a:pt x="1292" y="546"/>
                  <a:pt x="1290" y="546"/>
                  <a:pt x="1287" y="546"/>
                </a:cubicBezTo>
                <a:cubicBezTo>
                  <a:pt x="1285" y="545"/>
                  <a:pt x="1284" y="546"/>
                  <a:pt x="1282" y="545"/>
                </a:cubicBezTo>
                <a:cubicBezTo>
                  <a:pt x="1280" y="545"/>
                  <a:pt x="1279" y="543"/>
                  <a:pt x="1278" y="542"/>
                </a:cubicBezTo>
                <a:cubicBezTo>
                  <a:pt x="1276" y="540"/>
                  <a:pt x="1276" y="541"/>
                  <a:pt x="1276" y="543"/>
                </a:cubicBezTo>
                <a:cubicBezTo>
                  <a:pt x="1277" y="543"/>
                  <a:pt x="1276" y="544"/>
                  <a:pt x="1277" y="544"/>
                </a:cubicBezTo>
                <a:cubicBezTo>
                  <a:pt x="1277" y="545"/>
                  <a:pt x="1278" y="545"/>
                  <a:pt x="1278" y="546"/>
                </a:cubicBezTo>
                <a:cubicBezTo>
                  <a:pt x="1278" y="547"/>
                  <a:pt x="1277" y="547"/>
                  <a:pt x="1276" y="548"/>
                </a:cubicBezTo>
                <a:cubicBezTo>
                  <a:pt x="1274" y="548"/>
                  <a:pt x="1273" y="549"/>
                  <a:pt x="1272" y="549"/>
                </a:cubicBezTo>
                <a:cubicBezTo>
                  <a:pt x="1271" y="550"/>
                  <a:pt x="1269" y="549"/>
                  <a:pt x="1268" y="549"/>
                </a:cubicBezTo>
                <a:cubicBezTo>
                  <a:pt x="1266" y="549"/>
                  <a:pt x="1265" y="549"/>
                  <a:pt x="1263" y="549"/>
                </a:cubicBezTo>
                <a:cubicBezTo>
                  <a:pt x="1261" y="549"/>
                  <a:pt x="1258" y="549"/>
                  <a:pt x="1256" y="549"/>
                </a:cubicBezTo>
                <a:cubicBezTo>
                  <a:pt x="1254" y="550"/>
                  <a:pt x="1252" y="550"/>
                  <a:pt x="1249" y="550"/>
                </a:cubicBezTo>
                <a:cubicBezTo>
                  <a:pt x="1247" y="551"/>
                  <a:pt x="1245" y="552"/>
                  <a:pt x="1243" y="553"/>
                </a:cubicBezTo>
                <a:cubicBezTo>
                  <a:pt x="1241" y="553"/>
                  <a:pt x="1239" y="554"/>
                  <a:pt x="1237" y="556"/>
                </a:cubicBezTo>
                <a:cubicBezTo>
                  <a:pt x="1235" y="557"/>
                  <a:pt x="1233" y="558"/>
                  <a:pt x="1231" y="559"/>
                </a:cubicBezTo>
                <a:cubicBezTo>
                  <a:pt x="1229" y="560"/>
                  <a:pt x="1227" y="560"/>
                  <a:pt x="1225" y="560"/>
                </a:cubicBezTo>
                <a:cubicBezTo>
                  <a:pt x="1223" y="560"/>
                  <a:pt x="1221" y="561"/>
                  <a:pt x="1219" y="562"/>
                </a:cubicBezTo>
                <a:cubicBezTo>
                  <a:pt x="1218" y="563"/>
                  <a:pt x="1217" y="563"/>
                  <a:pt x="1216" y="564"/>
                </a:cubicBezTo>
                <a:cubicBezTo>
                  <a:pt x="1215" y="565"/>
                  <a:pt x="1216" y="566"/>
                  <a:pt x="1216" y="567"/>
                </a:cubicBezTo>
                <a:cubicBezTo>
                  <a:pt x="1215" y="567"/>
                  <a:pt x="1215" y="569"/>
                  <a:pt x="1215" y="570"/>
                </a:cubicBezTo>
                <a:cubicBezTo>
                  <a:pt x="1215" y="570"/>
                  <a:pt x="1217" y="571"/>
                  <a:pt x="1218" y="570"/>
                </a:cubicBezTo>
                <a:cubicBezTo>
                  <a:pt x="1218" y="570"/>
                  <a:pt x="1221" y="570"/>
                  <a:pt x="1221" y="571"/>
                </a:cubicBezTo>
                <a:cubicBezTo>
                  <a:pt x="1221" y="572"/>
                  <a:pt x="1219" y="573"/>
                  <a:pt x="1218" y="574"/>
                </a:cubicBezTo>
                <a:cubicBezTo>
                  <a:pt x="1218" y="575"/>
                  <a:pt x="1218" y="577"/>
                  <a:pt x="1217" y="578"/>
                </a:cubicBezTo>
                <a:cubicBezTo>
                  <a:pt x="1217" y="579"/>
                  <a:pt x="1215" y="579"/>
                  <a:pt x="1216" y="581"/>
                </a:cubicBezTo>
                <a:cubicBezTo>
                  <a:pt x="1217" y="582"/>
                  <a:pt x="1220" y="581"/>
                  <a:pt x="1222" y="581"/>
                </a:cubicBezTo>
                <a:cubicBezTo>
                  <a:pt x="1223" y="581"/>
                  <a:pt x="1225" y="580"/>
                  <a:pt x="1225" y="581"/>
                </a:cubicBezTo>
                <a:cubicBezTo>
                  <a:pt x="1224" y="582"/>
                  <a:pt x="1222" y="582"/>
                  <a:pt x="1222" y="582"/>
                </a:cubicBezTo>
                <a:cubicBezTo>
                  <a:pt x="1221" y="582"/>
                  <a:pt x="1219" y="582"/>
                  <a:pt x="1218" y="582"/>
                </a:cubicBezTo>
                <a:cubicBezTo>
                  <a:pt x="1218" y="583"/>
                  <a:pt x="1219" y="584"/>
                  <a:pt x="1219" y="585"/>
                </a:cubicBezTo>
                <a:cubicBezTo>
                  <a:pt x="1219" y="587"/>
                  <a:pt x="1218" y="586"/>
                  <a:pt x="1217" y="587"/>
                </a:cubicBezTo>
                <a:cubicBezTo>
                  <a:pt x="1217" y="588"/>
                  <a:pt x="1218" y="589"/>
                  <a:pt x="1218" y="590"/>
                </a:cubicBezTo>
                <a:cubicBezTo>
                  <a:pt x="1219" y="591"/>
                  <a:pt x="1220" y="591"/>
                  <a:pt x="1221" y="593"/>
                </a:cubicBezTo>
                <a:cubicBezTo>
                  <a:pt x="1223" y="594"/>
                  <a:pt x="1223" y="595"/>
                  <a:pt x="1225" y="596"/>
                </a:cubicBezTo>
                <a:cubicBezTo>
                  <a:pt x="1226" y="597"/>
                  <a:pt x="1227" y="598"/>
                  <a:pt x="1228" y="599"/>
                </a:cubicBezTo>
                <a:cubicBezTo>
                  <a:pt x="1230" y="600"/>
                  <a:pt x="1232" y="601"/>
                  <a:pt x="1234" y="601"/>
                </a:cubicBezTo>
                <a:cubicBezTo>
                  <a:pt x="1236" y="602"/>
                  <a:pt x="1237" y="603"/>
                  <a:pt x="1240" y="602"/>
                </a:cubicBezTo>
                <a:cubicBezTo>
                  <a:pt x="1242" y="602"/>
                  <a:pt x="1243" y="601"/>
                  <a:pt x="1244" y="599"/>
                </a:cubicBezTo>
                <a:cubicBezTo>
                  <a:pt x="1246" y="598"/>
                  <a:pt x="1249" y="599"/>
                  <a:pt x="1248" y="601"/>
                </a:cubicBezTo>
                <a:cubicBezTo>
                  <a:pt x="1248" y="603"/>
                  <a:pt x="1246" y="605"/>
                  <a:pt x="1246" y="607"/>
                </a:cubicBezTo>
                <a:cubicBezTo>
                  <a:pt x="1245" y="609"/>
                  <a:pt x="1246" y="611"/>
                  <a:pt x="1245" y="613"/>
                </a:cubicBezTo>
                <a:cubicBezTo>
                  <a:pt x="1244" y="615"/>
                  <a:pt x="1243" y="617"/>
                  <a:pt x="1242" y="619"/>
                </a:cubicBezTo>
                <a:cubicBezTo>
                  <a:pt x="1242" y="622"/>
                  <a:pt x="1240" y="628"/>
                  <a:pt x="1242" y="630"/>
                </a:cubicBezTo>
                <a:cubicBezTo>
                  <a:pt x="1243" y="632"/>
                  <a:pt x="1244" y="634"/>
                  <a:pt x="1244" y="637"/>
                </a:cubicBezTo>
                <a:cubicBezTo>
                  <a:pt x="1244" y="639"/>
                  <a:pt x="1245" y="641"/>
                  <a:pt x="1244" y="643"/>
                </a:cubicBezTo>
                <a:cubicBezTo>
                  <a:pt x="1244" y="645"/>
                  <a:pt x="1242" y="647"/>
                  <a:pt x="1241" y="649"/>
                </a:cubicBezTo>
                <a:cubicBezTo>
                  <a:pt x="1239" y="650"/>
                  <a:pt x="1238" y="651"/>
                  <a:pt x="1236" y="652"/>
                </a:cubicBezTo>
                <a:cubicBezTo>
                  <a:pt x="1235" y="653"/>
                  <a:pt x="1235" y="654"/>
                  <a:pt x="1234" y="654"/>
                </a:cubicBezTo>
                <a:cubicBezTo>
                  <a:pt x="1233" y="655"/>
                  <a:pt x="1232" y="656"/>
                  <a:pt x="1231" y="656"/>
                </a:cubicBezTo>
                <a:cubicBezTo>
                  <a:pt x="1228" y="658"/>
                  <a:pt x="1221" y="657"/>
                  <a:pt x="1218" y="656"/>
                </a:cubicBezTo>
                <a:cubicBezTo>
                  <a:pt x="1216" y="655"/>
                  <a:pt x="1215" y="654"/>
                  <a:pt x="1213" y="652"/>
                </a:cubicBezTo>
                <a:cubicBezTo>
                  <a:pt x="1212" y="652"/>
                  <a:pt x="1212" y="651"/>
                  <a:pt x="1211" y="650"/>
                </a:cubicBezTo>
                <a:cubicBezTo>
                  <a:pt x="1211" y="650"/>
                  <a:pt x="1211" y="648"/>
                  <a:pt x="1210" y="647"/>
                </a:cubicBezTo>
                <a:cubicBezTo>
                  <a:pt x="1209" y="643"/>
                  <a:pt x="1205" y="640"/>
                  <a:pt x="1201" y="638"/>
                </a:cubicBezTo>
                <a:cubicBezTo>
                  <a:pt x="1200" y="637"/>
                  <a:pt x="1199" y="636"/>
                  <a:pt x="1197" y="634"/>
                </a:cubicBezTo>
                <a:cubicBezTo>
                  <a:pt x="1196" y="632"/>
                  <a:pt x="1195" y="631"/>
                  <a:pt x="1193" y="630"/>
                </a:cubicBezTo>
                <a:cubicBezTo>
                  <a:pt x="1190" y="627"/>
                  <a:pt x="1185" y="627"/>
                  <a:pt x="1181" y="629"/>
                </a:cubicBezTo>
                <a:cubicBezTo>
                  <a:pt x="1178" y="630"/>
                  <a:pt x="1175" y="630"/>
                  <a:pt x="1171" y="630"/>
                </a:cubicBezTo>
                <a:cubicBezTo>
                  <a:pt x="1169" y="631"/>
                  <a:pt x="1167" y="631"/>
                  <a:pt x="1166" y="632"/>
                </a:cubicBezTo>
                <a:cubicBezTo>
                  <a:pt x="1164" y="633"/>
                  <a:pt x="1163" y="634"/>
                  <a:pt x="1162" y="636"/>
                </a:cubicBezTo>
                <a:cubicBezTo>
                  <a:pt x="1161" y="637"/>
                  <a:pt x="1160" y="638"/>
                  <a:pt x="1159" y="640"/>
                </a:cubicBezTo>
                <a:cubicBezTo>
                  <a:pt x="1158" y="642"/>
                  <a:pt x="1156" y="644"/>
                  <a:pt x="1156" y="646"/>
                </a:cubicBezTo>
                <a:cubicBezTo>
                  <a:pt x="1156" y="648"/>
                  <a:pt x="1156" y="651"/>
                  <a:pt x="1156" y="653"/>
                </a:cubicBezTo>
                <a:cubicBezTo>
                  <a:pt x="1156" y="656"/>
                  <a:pt x="1154" y="657"/>
                  <a:pt x="1152" y="659"/>
                </a:cubicBezTo>
                <a:cubicBezTo>
                  <a:pt x="1149" y="661"/>
                  <a:pt x="1145" y="664"/>
                  <a:pt x="1145" y="668"/>
                </a:cubicBezTo>
                <a:cubicBezTo>
                  <a:pt x="1145" y="670"/>
                  <a:pt x="1145" y="673"/>
                  <a:pt x="1145" y="675"/>
                </a:cubicBezTo>
                <a:cubicBezTo>
                  <a:pt x="1145" y="678"/>
                  <a:pt x="1145" y="679"/>
                  <a:pt x="1144" y="682"/>
                </a:cubicBezTo>
                <a:cubicBezTo>
                  <a:pt x="1144" y="684"/>
                  <a:pt x="1144" y="686"/>
                  <a:pt x="1144" y="688"/>
                </a:cubicBezTo>
                <a:cubicBezTo>
                  <a:pt x="1144" y="690"/>
                  <a:pt x="1145" y="692"/>
                  <a:pt x="1145" y="694"/>
                </a:cubicBezTo>
                <a:cubicBezTo>
                  <a:pt x="1145" y="696"/>
                  <a:pt x="1145" y="699"/>
                  <a:pt x="1145" y="701"/>
                </a:cubicBezTo>
                <a:cubicBezTo>
                  <a:pt x="1145" y="704"/>
                  <a:pt x="1145" y="706"/>
                  <a:pt x="1145" y="708"/>
                </a:cubicBezTo>
                <a:cubicBezTo>
                  <a:pt x="1146" y="713"/>
                  <a:pt x="1149" y="716"/>
                  <a:pt x="1147" y="721"/>
                </a:cubicBezTo>
                <a:cubicBezTo>
                  <a:pt x="1145" y="725"/>
                  <a:pt x="1142" y="727"/>
                  <a:pt x="1139" y="730"/>
                </a:cubicBezTo>
                <a:cubicBezTo>
                  <a:pt x="1136" y="733"/>
                  <a:pt x="1133" y="736"/>
                  <a:pt x="1129" y="738"/>
                </a:cubicBezTo>
                <a:cubicBezTo>
                  <a:pt x="1126" y="741"/>
                  <a:pt x="1122" y="741"/>
                  <a:pt x="1118" y="742"/>
                </a:cubicBezTo>
                <a:cubicBezTo>
                  <a:pt x="1116" y="743"/>
                  <a:pt x="1113" y="744"/>
                  <a:pt x="1112" y="746"/>
                </a:cubicBezTo>
                <a:cubicBezTo>
                  <a:pt x="1111" y="748"/>
                  <a:pt x="1112" y="750"/>
                  <a:pt x="1111" y="752"/>
                </a:cubicBezTo>
                <a:cubicBezTo>
                  <a:pt x="1110" y="754"/>
                  <a:pt x="1108" y="756"/>
                  <a:pt x="1107" y="758"/>
                </a:cubicBezTo>
                <a:cubicBezTo>
                  <a:pt x="1106" y="759"/>
                  <a:pt x="1105" y="761"/>
                  <a:pt x="1103" y="762"/>
                </a:cubicBezTo>
                <a:cubicBezTo>
                  <a:pt x="1102" y="763"/>
                  <a:pt x="1099" y="763"/>
                  <a:pt x="1098" y="764"/>
                </a:cubicBezTo>
                <a:cubicBezTo>
                  <a:pt x="1095" y="764"/>
                  <a:pt x="1093" y="764"/>
                  <a:pt x="1091" y="765"/>
                </a:cubicBezTo>
                <a:cubicBezTo>
                  <a:pt x="1090" y="765"/>
                  <a:pt x="1089" y="765"/>
                  <a:pt x="1088" y="766"/>
                </a:cubicBezTo>
                <a:cubicBezTo>
                  <a:pt x="1087" y="766"/>
                  <a:pt x="1086" y="767"/>
                  <a:pt x="1085" y="767"/>
                </a:cubicBezTo>
                <a:cubicBezTo>
                  <a:pt x="1083" y="768"/>
                  <a:pt x="1081" y="768"/>
                  <a:pt x="1079" y="767"/>
                </a:cubicBezTo>
                <a:cubicBezTo>
                  <a:pt x="1076" y="766"/>
                  <a:pt x="1072" y="764"/>
                  <a:pt x="1071" y="761"/>
                </a:cubicBezTo>
                <a:cubicBezTo>
                  <a:pt x="1070" y="759"/>
                  <a:pt x="1070" y="757"/>
                  <a:pt x="1069" y="755"/>
                </a:cubicBezTo>
                <a:cubicBezTo>
                  <a:pt x="1068" y="754"/>
                  <a:pt x="1066" y="751"/>
                  <a:pt x="1069" y="750"/>
                </a:cubicBezTo>
                <a:cubicBezTo>
                  <a:pt x="1071" y="750"/>
                  <a:pt x="1073" y="753"/>
                  <a:pt x="1075" y="754"/>
                </a:cubicBezTo>
                <a:cubicBezTo>
                  <a:pt x="1076" y="755"/>
                  <a:pt x="1077" y="756"/>
                  <a:pt x="1078" y="756"/>
                </a:cubicBezTo>
                <a:cubicBezTo>
                  <a:pt x="1079" y="757"/>
                  <a:pt x="1078" y="755"/>
                  <a:pt x="1078" y="755"/>
                </a:cubicBezTo>
                <a:cubicBezTo>
                  <a:pt x="1076" y="753"/>
                  <a:pt x="1074" y="751"/>
                  <a:pt x="1072" y="750"/>
                </a:cubicBezTo>
                <a:cubicBezTo>
                  <a:pt x="1070" y="749"/>
                  <a:pt x="1068" y="748"/>
                  <a:pt x="1066" y="748"/>
                </a:cubicBezTo>
                <a:cubicBezTo>
                  <a:pt x="1064" y="747"/>
                  <a:pt x="1062" y="747"/>
                  <a:pt x="1060" y="747"/>
                </a:cubicBezTo>
                <a:cubicBezTo>
                  <a:pt x="1059" y="747"/>
                  <a:pt x="1058" y="747"/>
                  <a:pt x="1056" y="747"/>
                </a:cubicBezTo>
                <a:cubicBezTo>
                  <a:pt x="1054" y="747"/>
                  <a:pt x="1051" y="748"/>
                  <a:pt x="1048" y="748"/>
                </a:cubicBezTo>
                <a:cubicBezTo>
                  <a:pt x="1046" y="749"/>
                  <a:pt x="1044" y="749"/>
                  <a:pt x="1042" y="750"/>
                </a:cubicBezTo>
                <a:cubicBezTo>
                  <a:pt x="1040" y="751"/>
                  <a:pt x="1038" y="752"/>
                  <a:pt x="1036" y="753"/>
                </a:cubicBezTo>
                <a:cubicBezTo>
                  <a:pt x="1034" y="754"/>
                  <a:pt x="1031" y="754"/>
                  <a:pt x="1029" y="755"/>
                </a:cubicBezTo>
                <a:cubicBezTo>
                  <a:pt x="1027" y="755"/>
                  <a:pt x="1025" y="756"/>
                  <a:pt x="1023" y="757"/>
                </a:cubicBezTo>
                <a:cubicBezTo>
                  <a:pt x="1021" y="757"/>
                  <a:pt x="1019" y="758"/>
                  <a:pt x="1017" y="759"/>
                </a:cubicBezTo>
                <a:cubicBezTo>
                  <a:pt x="1014" y="759"/>
                  <a:pt x="1012" y="759"/>
                  <a:pt x="1010" y="760"/>
                </a:cubicBezTo>
                <a:cubicBezTo>
                  <a:pt x="1008" y="761"/>
                  <a:pt x="1007" y="763"/>
                  <a:pt x="1005" y="765"/>
                </a:cubicBezTo>
                <a:cubicBezTo>
                  <a:pt x="1004" y="767"/>
                  <a:pt x="1002" y="770"/>
                  <a:pt x="1000" y="771"/>
                </a:cubicBezTo>
                <a:cubicBezTo>
                  <a:pt x="999" y="772"/>
                  <a:pt x="997" y="773"/>
                  <a:pt x="995" y="773"/>
                </a:cubicBezTo>
                <a:cubicBezTo>
                  <a:pt x="990" y="774"/>
                  <a:pt x="986" y="774"/>
                  <a:pt x="981" y="775"/>
                </a:cubicBezTo>
                <a:cubicBezTo>
                  <a:pt x="972" y="776"/>
                  <a:pt x="964" y="779"/>
                  <a:pt x="955" y="781"/>
                </a:cubicBezTo>
                <a:cubicBezTo>
                  <a:pt x="951" y="782"/>
                  <a:pt x="947" y="784"/>
                  <a:pt x="942" y="784"/>
                </a:cubicBezTo>
                <a:cubicBezTo>
                  <a:pt x="940" y="784"/>
                  <a:pt x="939" y="784"/>
                  <a:pt x="938" y="782"/>
                </a:cubicBezTo>
                <a:cubicBezTo>
                  <a:pt x="937" y="781"/>
                  <a:pt x="936" y="780"/>
                  <a:pt x="935" y="781"/>
                </a:cubicBezTo>
                <a:cubicBezTo>
                  <a:pt x="935" y="782"/>
                  <a:pt x="935" y="782"/>
                  <a:pt x="935" y="783"/>
                </a:cubicBezTo>
                <a:cubicBezTo>
                  <a:pt x="935" y="783"/>
                  <a:pt x="934" y="784"/>
                  <a:pt x="934" y="784"/>
                </a:cubicBezTo>
                <a:cubicBezTo>
                  <a:pt x="933" y="784"/>
                  <a:pt x="932" y="786"/>
                  <a:pt x="931" y="786"/>
                </a:cubicBezTo>
                <a:cubicBezTo>
                  <a:pt x="930" y="786"/>
                  <a:pt x="930" y="785"/>
                  <a:pt x="930" y="784"/>
                </a:cubicBezTo>
                <a:cubicBezTo>
                  <a:pt x="930" y="782"/>
                  <a:pt x="931" y="782"/>
                  <a:pt x="930" y="781"/>
                </a:cubicBezTo>
                <a:cubicBezTo>
                  <a:pt x="929" y="778"/>
                  <a:pt x="930" y="776"/>
                  <a:pt x="927" y="776"/>
                </a:cubicBezTo>
                <a:cubicBezTo>
                  <a:pt x="925" y="776"/>
                  <a:pt x="924" y="776"/>
                  <a:pt x="922" y="776"/>
                </a:cubicBezTo>
                <a:cubicBezTo>
                  <a:pt x="921" y="775"/>
                  <a:pt x="920" y="776"/>
                  <a:pt x="919" y="775"/>
                </a:cubicBezTo>
                <a:cubicBezTo>
                  <a:pt x="918" y="775"/>
                  <a:pt x="918" y="774"/>
                  <a:pt x="917" y="774"/>
                </a:cubicBezTo>
                <a:cubicBezTo>
                  <a:pt x="915" y="774"/>
                  <a:pt x="915" y="774"/>
                  <a:pt x="915" y="773"/>
                </a:cubicBezTo>
                <a:cubicBezTo>
                  <a:pt x="915" y="772"/>
                  <a:pt x="914" y="772"/>
                  <a:pt x="914" y="771"/>
                </a:cubicBezTo>
                <a:cubicBezTo>
                  <a:pt x="915" y="770"/>
                  <a:pt x="916" y="774"/>
                  <a:pt x="919" y="773"/>
                </a:cubicBezTo>
                <a:cubicBezTo>
                  <a:pt x="920" y="772"/>
                  <a:pt x="919" y="771"/>
                  <a:pt x="919" y="770"/>
                </a:cubicBezTo>
                <a:cubicBezTo>
                  <a:pt x="920" y="769"/>
                  <a:pt x="921" y="770"/>
                  <a:pt x="922" y="770"/>
                </a:cubicBezTo>
                <a:cubicBezTo>
                  <a:pt x="923" y="769"/>
                  <a:pt x="924" y="768"/>
                  <a:pt x="925" y="768"/>
                </a:cubicBezTo>
                <a:cubicBezTo>
                  <a:pt x="926" y="768"/>
                  <a:pt x="926" y="768"/>
                  <a:pt x="927" y="769"/>
                </a:cubicBezTo>
                <a:cubicBezTo>
                  <a:pt x="927" y="770"/>
                  <a:pt x="928" y="772"/>
                  <a:pt x="929" y="770"/>
                </a:cubicBezTo>
                <a:cubicBezTo>
                  <a:pt x="929" y="769"/>
                  <a:pt x="928" y="769"/>
                  <a:pt x="928" y="768"/>
                </a:cubicBezTo>
                <a:cubicBezTo>
                  <a:pt x="927" y="767"/>
                  <a:pt x="927" y="767"/>
                  <a:pt x="926" y="766"/>
                </a:cubicBezTo>
                <a:cubicBezTo>
                  <a:pt x="926" y="765"/>
                  <a:pt x="924" y="765"/>
                  <a:pt x="924" y="764"/>
                </a:cubicBezTo>
                <a:cubicBezTo>
                  <a:pt x="923" y="763"/>
                  <a:pt x="924" y="762"/>
                  <a:pt x="925" y="761"/>
                </a:cubicBezTo>
                <a:cubicBezTo>
                  <a:pt x="926" y="761"/>
                  <a:pt x="927" y="761"/>
                  <a:pt x="927" y="760"/>
                </a:cubicBezTo>
                <a:cubicBezTo>
                  <a:pt x="926" y="758"/>
                  <a:pt x="923" y="759"/>
                  <a:pt x="921" y="759"/>
                </a:cubicBezTo>
                <a:cubicBezTo>
                  <a:pt x="921" y="759"/>
                  <a:pt x="920" y="759"/>
                  <a:pt x="920" y="759"/>
                </a:cubicBezTo>
                <a:cubicBezTo>
                  <a:pt x="919" y="759"/>
                  <a:pt x="919" y="759"/>
                  <a:pt x="918" y="759"/>
                </a:cubicBezTo>
                <a:cubicBezTo>
                  <a:pt x="917" y="760"/>
                  <a:pt x="917" y="759"/>
                  <a:pt x="917" y="757"/>
                </a:cubicBezTo>
                <a:cubicBezTo>
                  <a:pt x="917" y="756"/>
                  <a:pt x="918" y="755"/>
                  <a:pt x="919" y="755"/>
                </a:cubicBezTo>
                <a:cubicBezTo>
                  <a:pt x="919" y="755"/>
                  <a:pt x="920" y="755"/>
                  <a:pt x="920" y="755"/>
                </a:cubicBezTo>
                <a:cubicBezTo>
                  <a:pt x="921" y="754"/>
                  <a:pt x="920" y="754"/>
                  <a:pt x="919" y="754"/>
                </a:cubicBezTo>
                <a:cubicBezTo>
                  <a:pt x="918" y="754"/>
                  <a:pt x="918" y="754"/>
                  <a:pt x="917" y="754"/>
                </a:cubicBezTo>
                <a:cubicBezTo>
                  <a:pt x="916" y="754"/>
                  <a:pt x="916" y="754"/>
                  <a:pt x="915" y="754"/>
                </a:cubicBezTo>
                <a:cubicBezTo>
                  <a:pt x="914" y="755"/>
                  <a:pt x="913" y="755"/>
                  <a:pt x="913" y="756"/>
                </a:cubicBezTo>
                <a:cubicBezTo>
                  <a:pt x="913" y="756"/>
                  <a:pt x="915" y="757"/>
                  <a:pt x="915" y="757"/>
                </a:cubicBezTo>
                <a:cubicBezTo>
                  <a:pt x="916" y="758"/>
                  <a:pt x="916" y="759"/>
                  <a:pt x="915" y="760"/>
                </a:cubicBezTo>
                <a:cubicBezTo>
                  <a:pt x="913" y="760"/>
                  <a:pt x="913" y="758"/>
                  <a:pt x="912" y="759"/>
                </a:cubicBezTo>
                <a:cubicBezTo>
                  <a:pt x="910" y="759"/>
                  <a:pt x="910" y="760"/>
                  <a:pt x="911" y="761"/>
                </a:cubicBezTo>
                <a:cubicBezTo>
                  <a:pt x="911" y="762"/>
                  <a:pt x="911" y="763"/>
                  <a:pt x="910" y="764"/>
                </a:cubicBezTo>
                <a:cubicBezTo>
                  <a:pt x="910" y="765"/>
                  <a:pt x="910" y="764"/>
                  <a:pt x="910" y="765"/>
                </a:cubicBezTo>
                <a:cubicBezTo>
                  <a:pt x="910" y="766"/>
                  <a:pt x="910" y="766"/>
                  <a:pt x="910" y="766"/>
                </a:cubicBezTo>
                <a:cubicBezTo>
                  <a:pt x="911" y="768"/>
                  <a:pt x="909" y="767"/>
                  <a:pt x="909" y="766"/>
                </a:cubicBezTo>
                <a:cubicBezTo>
                  <a:pt x="908" y="765"/>
                  <a:pt x="908" y="763"/>
                  <a:pt x="907" y="764"/>
                </a:cubicBezTo>
                <a:cubicBezTo>
                  <a:pt x="906" y="764"/>
                  <a:pt x="905" y="765"/>
                  <a:pt x="905" y="765"/>
                </a:cubicBezTo>
                <a:cubicBezTo>
                  <a:pt x="904" y="766"/>
                  <a:pt x="903" y="766"/>
                  <a:pt x="902" y="766"/>
                </a:cubicBezTo>
                <a:cubicBezTo>
                  <a:pt x="900" y="766"/>
                  <a:pt x="900" y="767"/>
                  <a:pt x="899" y="767"/>
                </a:cubicBezTo>
                <a:cubicBezTo>
                  <a:pt x="898" y="768"/>
                  <a:pt x="896" y="768"/>
                  <a:pt x="895" y="767"/>
                </a:cubicBezTo>
                <a:cubicBezTo>
                  <a:pt x="893" y="767"/>
                  <a:pt x="892" y="768"/>
                  <a:pt x="891" y="768"/>
                </a:cubicBezTo>
                <a:cubicBezTo>
                  <a:pt x="890" y="766"/>
                  <a:pt x="892" y="766"/>
                  <a:pt x="893" y="766"/>
                </a:cubicBezTo>
                <a:cubicBezTo>
                  <a:pt x="894" y="766"/>
                  <a:pt x="894" y="766"/>
                  <a:pt x="895" y="766"/>
                </a:cubicBezTo>
                <a:cubicBezTo>
                  <a:pt x="896" y="765"/>
                  <a:pt x="897" y="765"/>
                  <a:pt x="898" y="765"/>
                </a:cubicBezTo>
                <a:cubicBezTo>
                  <a:pt x="899" y="765"/>
                  <a:pt x="900" y="765"/>
                  <a:pt x="901" y="764"/>
                </a:cubicBezTo>
                <a:cubicBezTo>
                  <a:pt x="902" y="764"/>
                  <a:pt x="902" y="763"/>
                  <a:pt x="901" y="763"/>
                </a:cubicBezTo>
                <a:cubicBezTo>
                  <a:pt x="900" y="763"/>
                  <a:pt x="899" y="764"/>
                  <a:pt x="898" y="764"/>
                </a:cubicBezTo>
                <a:cubicBezTo>
                  <a:pt x="896" y="763"/>
                  <a:pt x="894" y="761"/>
                  <a:pt x="892" y="763"/>
                </a:cubicBezTo>
                <a:cubicBezTo>
                  <a:pt x="891" y="763"/>
                  <a:pt x="891" y="764"/>
                  <a:pt x="891" y="765"/>
                </a:cubicBezTo>
                <a:cubicBezTo>
                  <a:pt x="890" y="765"/>
                  <a:pt x="889" y="766"/>
                  <a:pt x="888" y="766"/>
                </a:cubicBezTo>
                <a:cubicBezTo>
                  <a:pt x="887" y="767"/>
                  <a:pt x="887" y="769"/>
                  <a:pt x="885" y="771"/>
                </a:cubicBezTo>
                <a:cubicBezTo>
                  <a:pt x="884" y="772"/>
                  <a:pt x="883" y="774"/>
                  <a:pt x="882" y="775"/>
                </a:cubicBezTo>
                <a:cubicBezTo>
                  <a:pt x="882" y="776"/>
                  <a:pt x="881" y="777"/>
                  <a:pt x="880" y="777"/>
                </a:cubicBezTo>
                <a:cubicBezTo>
                  <a:pt x="880" y="777"/>
                  <a:pt x="878" y="778"/>
                  <a:pt x="878" y="777"/>
                </a:cubicBezTo>
                <a:cubicBezTo>
                  <a:pt x="877" y="777"/>
                  <a:pt x="877" y="777"/>
                  <a:pt x="876" y="776"/>
                </a:cubicBezTo>
                <a:cubicBezTo>
                  <a:pt x="875" y="775"/>
                  <a:pt x="873" y="776"/>
                  <a:pt x="871" y="776"/>
                </a:cubicBezTo>
                <a:cubicBezTo>
                  <a:pt x="870" y="777"/>
                  <a:pt x="870" y="778"/>
                  <a:pt x="869" y="778"/>
                </a:cubicBezTo>
                <a:cubicBezTo>
                  <a:pt x="867" y="779"/>
                  <a:pt x="865" y="780"/>
                  <a:pt x="863" y="781"/>
                </a:cubicBezTo>
                <a:cubicBezTo>
                  <a:pt x="861" y="782"/>
                  <a:pt x="860" y="783"/>
                  <a:pt x="857" y="784"/>
                </a:cubicBezTo>
                <a:cubicBezTo>
                  <a:pt x="856" y="785"/>
                  <a:pt x="853" y="785"/>
                  <a:pt x="851" y="784"/>
                </a:cubicBezTo>
                <a:cubicBezTo>
                  <a:pt x="850" y="784"/>
                  <a:pt x="844" y="785"/>
                  <a:pt x="845" y="783"/>
                </a:cubicBezTo>
                <a:cubicBezTo>
                  <a:pt x="842" y="782"/>
                  <a:pt x="844" y="779"/>
                  <a:pt x="845" y="778"/>
                </a:cubicBezTo>
                <a:cubicBezTo>
                  <a:pt x="847" y="776"/>
                  <a:pt x="847" y="775"/>
                  <a:pt x="847" y="773"/>
                </a:cubicBezTo>
                <a:cubicBezTo>
                  <a:pt x="848" y="772"/>
                  <a:pt x="848" y="771"/>
                  <a:pt x="849" y="771"/>
                </a:cubicBezTo>
                <a:cubicBezTo>
                  <a:pt x="849" y="770"/>
                  <a:pt x="850" y="769"/>
                  <a:pt x="851" y="769"/>
                </a:cubicBezTo>
                <a:cubicBezTo>
                  <a:pt x="853" y="766"/>
                  <a:pt x="847" y="767"/>
                  <a:pt x="845" y="766"/>
                </a:cubicBezTo>
                <a:cubicBezTo>
                  <a:pt x="844" y="766"/>
                  <a:pt x="843" y="767"/>
                  <a:pt x="843" y="767"/>
                </a:cubicBezTo>
                <a:cubicBezTo>
                  <a:pt x="841" y="769"/>
                  <a:pt x="839" y="770"/>
                  <a:pt x="837" y="769"/>
                </a:cubicBezTo>
                <a:cubicBezTo>
                  <a:pt x="836" y="769"/>
                  <a:pt x="835" y="768"/>
                  <a:pt x="834" y="768"/>
                </a:cubicBezTo>
                <a:cubicBezTo>
                  <a:pt x="833" y="768"/>
                  <a:pt x="833" y="767"/>
                  <a:pt x="832" y="767"/>
                </a:cubicBezTo>
                <a:cubicBezTo>
                  <a:pt x="831" y="766"/>
                  <a:pt x="828" y="763"/>
                  <a:pt x="827" y="763"/>
                </a:cubicBezTo>
                <a:cubicBezTo>
                  <a:pt x="826" y="764"/>
                  <a:pt x="825" y="766"/>
                  <a:pt x="824" y="766"/>
                </a:cubicBezTo>
                <a:cubicBezTo>
                  <a:pt x="822" y="766"/>
                  <a:pt x="823" y="765"/>
                  <a:pt x="822" y="764"/>
                </a:cubicBezTo>
                <a:cubicBezTo>
                  <a:pt x="821" y="763"/>
                  <a:pt x="818" y="764"/>
                  <a:pt x="817" y="763"/>
                </a:cubicBezTo>
                <a:cubicBezTo>
                  <a:pt x="815" y="761"/>
                  <a:pt x="818" y="759"/>
                  <a:pt x="818" y="758"/>
                </a:cubicBezTo>
                <a:cubicBezTo>
                  <a:pt x="818" y="756"/>
                  <a:pt x="816" y="755"/>
                  <a:pt x="817" y="753"/>
                </a:cubicBezTo>
                <a:cubicBezTo>
                  <a:pt x="817" y="752"/>
                  <a:pt x="818" y="751"/>
                  <a:pt x="817" y="750"/>
                </a:cubicBezTo>
                <a:cubicBezTo>
                  <a:pt x="816" y="748"/>
                  <a:pt x="816" y="750"/>
                  <a:pt x="815" y="751"/>
                </a:cubicBezTo>
                <a:cubicBezTo>
                  <a:pt x="813" y="752"/>
                  <a:pt x="813" y="750"/>
                  <a:pt x="812" y="749"/>
                </a:cubicBezTo>
                <a:cubicBezTo>
                  <a:pt x="810" y="748"/>
                  <a:pt x="806" y="750"/>
                  <a:pt x="804" y="749"/>
                </a:cubicBezTo>
                <a:cubicBezTo>
                  <a:pt x="803" y="749"/>
                  <a:pt x="804" y="748"/>
                  <a:pt x="804" y="748"/>
                </a:cubicBezTo>
                <a:cubicBezTo>
                  <a:pt x="805" y="747"/>
                  <a:pt x="804" y="747"/>
                  <a:pt x="805" y="746"/>
                </a:cubicBezTo>
                <a:cubicBezTo>
                  <a:pt x="805" y="745"/>
                  <a:pt x="807" y="744"/>
                  <a:pt x="808" y="744"/>
                </a:cubicBezTo>
                <a:cubicBezTo>
                  <a:pt x="809" y="747"/>
                  <a:pt x="811" y="744"/>
                  <a:pt x="809" y="742"/>
                </a:cubicBezTo>
                <a:cubicBezTo>
                  <a:pt x="809" y="742"/>
                  <a:pt x="807" y="742"/>
                  <a:pt x="807" y="741"/>
                </a:cubicBezTo>
                <a:cubicBezTo>
                  <a:pt x="807" y="740"/>
                  <a:pt x="809" y="739"/>
                  <a:pt x="809" y="739"/>
                </a:cubicBezTo>
                <a:cubicBezTo>
                  <a:pt x="810" y="740"/>
                  <a:pt x="810" y="741"/>
                  <a:pt x="811" y="742"/>
                </a:cubicBezTo>
                <a:cubicBezTo>
                  <a:pt x="812" y="742"/>
                  <a:pt x="813" y="743"/>
                  <a:pt x="813" y="744"/>
                </a:cubicBezTo>
                <a:cubicBezTo>
                  <a:pt x="814" y="745"/>
                  <a:pt x="815" y="748"/>
                  <a:pt x="817" y="747"/>
                </a:cubicBezTo>
                <a:cubicBezTo>
                  <a:pt x="817" y="746"/>
                  <a:pt x="817" y="746"/>
                  <a:pt x="817" y="746"/>
                </a:cubicBezTo>
                <a:cubicBezTo>
                  <a:pt x="817" y="745"/>
                  <a:pt x="817" y="744"/>
                  <a:pt x="818" y="744"/>
                </a:cubicBezTo>
                <a:cubicBezTo>
                  <a:pt x="818" y="743"/>
                  <a:pt x="819" y="743"/>
                  <a:pt x="818" y="742"/>
                </a:cubicBezTo>
                <a:cubicBezTo>
                  <a:pt x="818" y="741"/>
                  <a:pt x="816" y="741"/>
                  <a:pt x="815" y="741"/>
                </a:cubicBezTo>
                <a:cubicBezTo>
                  <a:pt x="815" y="740"/>
                  <a:pt x="815" y="739"/>
                  <a:pt x="814" y="739"/>
                </a:cubicBezTo>
                <a:cubicBezTo>
                  <a:pt x="813" y="738"/>
                  <a:pt x="812" y="738"/>
                  <a:pt x="811" y="738"/>
                </a:cubicBezTo>
                <a:cubicBezTo>
                  <a:pt x="810" y="738"/>
                  <a:pt x="809" y="737"/>
                  <a:pt x="808" y="738"/>
                </a:cubicBezTo>
                <a:cubicBezTo>
                  <a:pt x="807" y="738"/>
                  <a:pt x="807" y="739"/>
                  <a:pt x="806" y="739"/>
                </a:cubicBezTo>
                <a:cubicBezTo>
                  <a:pt x="805" y="741"/>
                  <a:pt x="805" y="740"/>
                  <a:pt x="804" y="739"/>
                </a:cubicBezTo>
                <a:cubicBezTo>
                  <a:pt x="803" y="739"/>
                  <a:pt x="802" y="739"/>
                  <a:pt x="802" y="738"/>
                </a:cubicBezTo>
                <a:cubicBezTo>
                  <a:pt x="801" y="737"/>
                  <a:pt x="802" y="736"/>
                  <a:pt x="803" y="735"/>
                </a:cubicBezTo>
                <a:cubicBezTo>
                  <a:pt x="804" y="735"/>
                  <a:pt x="804" y="734"/>
                  <a:pt x="805" y="734"/>
                </a:cubicBezTo>
                <a:cubicBezTo>
                  <a:pt x="806" y="734"/>
                  <a:pt x="807" y="735"/>
                  <a:pt x="808" y="734"/>
                </a:cubicBezTo>
                <a:cubicBezTo>
                  <a:pt x="810" y="733"/>
                  <a:pt x="809" y="731"/>
                  <a:pt x="808" y="729"/>
                </a:cubicBezTo>
                <a:cubicBezTo>
                  <a:pt x="807" y="729"/>
                  <a:pt x="807" y="728"/>
                  <a:pt x="806" y="727"/>
                </a:cubicBezTo>
                <a:cubicBezTo>
                  <a:pt x="805" y="726"/>
                  <a:pt x="806" y="724"/>
                  <a:pt x="805" y="722"/>
                </a:cubicBezTo>
                <a:cubicBezTo>
                  <a:pt x="805" y="721"/>
                  <a:pt x="804" y="720"/>
                  <a:pt x="805" y="719"/>
                </a:cubicBezTo>
                <a:cubicBezTo>
                  <a:pt x="806" y="718"/>
                  <a:pt x="807" y="718"/>
                  <a:pt x="807" y="718"/>
                </a:cubicBezTo>
                <a:cubicBezTo>
                  <a:pt x="808" y="717"/>
                  <a:pt x="809" y="716"/>
                  <a:pt x="809" y="715"/>
                </a:cubicBezTo>
                <a:cubicBezTo>
                  <a:pt x="810" y="714"/>
                  <a:pt x="809" y="714"/>
                  <a:pt x="808" y="713"/>
                </a:cubicBezTo>
                <a:cubicBezTo>
                  <a:pt x="807" y="713"/>
                  <a:pt x="806" y="712"/>
                  <a:pt x="808" y="712"/>
                </a:cubicBezTo>
                <a:cubicBezTo>
                  <a:pt x="809" y="711"/>
                  <a:pt x="810" y="712"/>
                  <a:pt x="811" y="712"/>
                </a:cubicBezTo>
                <a:cubicBezTo>
                  <a:pt x="812" y="712"/>
                  <a:pt x="813" y="712"/>
                  <a:pt x="814" y="712"/>
                </a:cubicBezTo>
                <a:cubicBezTo>
                  <a:pt x="817" y="712"/>
                  <a:pt x="819" y="712"/>
                  <a:pt x="818" y="709"/>
                </a:cubicBezTo>
                <a:cubicBezTo>
                  <a:pt x="818" y="707"/>
                  <a:pt x="816" y="703"/>
                  <a:pt x="819" y="705"/>
                </a:cubicBezTo>
                <a:cubicBezTo>
                  <a:pt x="821" y="706"/>
                  <a:pt x="822" y="708"/>
                  <a:pt x="824" y="705"/>
                </a:cubicBezTo>
                <a:cubicBezTo>
                  <a:pt x="825" y="704"/>
                  <a:pt x="824" y="703"/>
                  <a:pt x="824" y="702"/>
                </a:cubicBezTo>
                <a:cubicBezTo>
                  <a:pt x="824" y="701"/>
                  <a:pt x="825" y="700"/>
                  <a:pt x="825" y="699"/>
                </a:cubicBezTo>
                <a:cubicBezTo>
                  <a:pt x="827" y="697"/>
                  <a:pt x="826" y="695"/>
                  <a:pt x="826" y="693"/>
                </a:cubicBezTo>
                <a:cubicBezTo>
                  <a:pt x="827" y="692"/>
                  <a:pt x="827" y="691"/>
                  <a:pt x="828" y="691"/>
                </a:cubicBezTo>
                <a:cubicBezTo>
                  <a:pt x="828" y="690"/>
                  <a:pt x="828" y="688"/>
                  <a:pt x="829" y="688"/>
                </a:cubicBezTo>
                <a:cubicBezTo>
                  <a:pt x="830" y="688"/>
                  <a:pt x="832" y="688"/>
                  <a:pt x="831" y="689"/>
                </a:cubicBezTo>
                <a:cubicBezTo>
                  <a:pt x="830" y="690"/>
                  <a:pt x="829" y="690"/>
                  <a:pt x="829" y="691"/>
                </a:cubicBezTo>
                <a:cubicBezTo>
                  <a:pt x="829" y="692"/>
                  <a:pt x="830" y="693"/>
                  <a:pt x="831" y="693"/>
                </a:cubicBezTo>
                <a:cubicBezTo>
                  <a:pt x="832" y="694"/>
                  <a:pt x="832" y="695"/>
                  <a:pt x="832" y="695"/>
                </a:cubicBezTo>
                <a:cubicBezTo>
                  <a:pt x="834" y="697"/>
                  <a:pt x="836" y="694"/>
                  <a:pt x="836" y="692"/>
                </a:cubicBezTo>
                <a:cubicBezTo>
                  <a:pt x="838" y="691"/>
                  <a:pt x="840" y="690"/>
                  <a:pt x="842" y="688"/>
                </a:cubicBezTo>
                <a:cubicBezTo>
                  <a:pt x="842" y="687"/>
                  <a:pt x="842" y="686"/>
                  <a:pt x="843" y="685"/>
                </a:cubicBezTo>
                <a:cubicBezTo>
                  <a:pt x="843" y="684"/>
                  <a:pt x="844" y="684"/>
                  <a:pt x="844" y="683"/>
                </a:cubicBezTo>
                <a:cubicBezTo>
                  <a:pt x="846" y="680"/>
                  <a:pt x="843" y="680"/>
                  <a:pt x="841" y="679"/>
                </a:cubicBezTo>
                <a:cubicBezTo>
                  <a:pt x="840" y="678"/>
                  <a:pt x="839" y="678"/>
                  <a:pt x="838" y="677"/>
                </a:cubicBezTo>
                <a:cubicBezTo>
                  <a:pt x="836" y="677"/>
                  <a:pt x="833" y="679"/>
                  <a:pt x="832" y="677"/>
                </a:cubicBezTo>
                <a:cubicBezTo>
                  <a:pt x="831" y="675"/>
                  <a:pt x="831" y="675"/>
                  <a:pt x="829" y="675"/>
                </a:cubicBezTo>
                <a:cubicBezTo>
                  <a:pt x="828" y="675"/>
                  <a:pt x="827" y="676"/>
                  <a:pt x="827" y="675"/>
                </a:cubicBezTo>
                <a:cubicBezTo>
                  <a:pt x="826" y="673"/>
                  <a:pt x="827" y="672"/>
                  <a:pt x="827" y="671"/>
                </a:cubicBezTo>
                <a:cubicBezTo>
                  <a:pt x="826" y="670"/>
                  <a:pt x="825" y="671"/>
                  <a:pt x="824" y="670"/>
                </a:cubicBezTo>
                <a:cubicBezTo>
                  <a:pt x="823" y="669"/>
                  <a:pt x="825" y="669"/>
                  <a:pt x="826" y="668"/>
                </a:cubicBezTo>
                <a:cubicBezTo>
                  <a:pt x="827" y="667"/>
                  <a:pt x="827" y="664"/>
                  <a:pt x="827" y="663"/>
                </a:cubicBezTo>
                <a:cubicBezTo>
                  <a:pt x="827" y="661"/>
                  <a:pt x="827" y="659"/>
                  <a:pt x="826" y="657"/>
                </a:cubicBezTo>
                <a:cubicBezTo>
                  <a:pt x="825" y="657"/>
                  <a:pt x="824" y="657"/>
                  <a:pt x="823" y="657"/>
                </a:cubicBezTo>
                <a:cubicBezTo>
                  <a:pt x="820" y="656"/>
                  <a:pt x="817" y="656"/>
                  <a:pt x="815" y="656"/>
                </a:cubicBezTo>
                <a:cubicBezTo>
                  <a:pt x="813" y="656"/>
                  <a:pt x="812" y="656"/>
                  <a:pt x="811" y="656"/>
                </a:cubicBezTo>
                <a:cubicBezTo>
                  <a:pt x="810" y="657"/>
                  <a:pt x="810" y="657"/>
                  <a:pt x="808" y="657"/>
                </a:cubicBezTo>
                <a:cubicBezTo>
                  <a:pt x="807" y="657"/>
                  <a:pt x="805" y="657"/>
                  <a:pt x="804" y="655"/>
                </a:cubicBezTo>
                <a:cubicBezTo>
                  <a:pt x="802" y="653"/>
                  <a:pt x="807" y="655"/>
                  <a:pt x="808" y="655"/>
                </a:cubicBezTo>
                <a:cubicBezTo>
                  <a:pt x="810" y="655"/>
                  <a:pt x="812" y="655"/>
                  <a:pt x="814" y="655"/>
                </a:cubicBezTo>
                <a:cubicBezTo>
                  <a:pt x="816" y="654"/>
                  <a:pt x="818" y="654"/>
                  <a:pt x="821" y="654"/>
                </a:cubicBezTo>
                <a:cubicBezTo>
                  <a:pt x="823" y="654"/>
                  <a:pt x="825" y="655"/>
                  <a:pt x="827" y="654"/>
                </a:cubicBezTo>
                <a:cubicBezTo>
                  <a:pt x="829" y="654"/>
                  <a:pt x="830" y="651"/>
                  <a:pt x="831" y="649"/>
                </a:cubicBezTo>
                <a:cubicBezTo>
                  <a:pt x="831" y="648"/>
                  <a:pt x="833" y="646"/>
                  <a:pt x="833" y="644"/>
                </a:cubicBezTo>
                <a:cubicBezTo>
                  <a:pt x="833" y="641"/>
                  <a:pt x="833" y="639"/>
                  <a:pt x="832" y="637"/>
                </a:cubicBezTo>
                <a:cubicBezTo>
                  <a:pt x="831" y="635"/>
                  <a:pt x="829" y="633"/>
                  <a:pt x="831" y="631"/>
                </a:cubicBezTo>
                <a:cubicBezTo>
                  <a:pt x="832" y="631"/>
                  <a:pt x="833" y="631"/>
                  <a:pt x="834" y="630"/>
                </a:cubicBezTo>
                <a:cubicBezTo>
                  <a:pt x="834" y="629"/>
                  <a:pt x="834" y="628"/>
                  <a:pt x="835" y="628"/>
                </a:cubicBezTo>
                <a:cubicBezTo>
                  <a:pt x="836" y="627"/>
                  <a:pt x="837" y="627"/>
                  <a:pt x="837" y="626"/>
                </a:cubicBezTo>
                <a:cubicBezTo>
                  <a:pt x="836" y="624"/>
                  <a:pt x="835" y="626"/>
                  <a:pt x="834" y="626"/>
                </a:cubicBezTo>
                <a:cubicBezTo>
                  <a:pt x="832" y="627"/>
                  <a:pt x="831" y="629"/>
                  <a:pt x="829" y="630"/>
                </a:cubicBezTo>
                <a:cubicBezTo>
                  <a:pt x="827" y="631"/>
                  <a:pt x="825" y="631"/>
                  <a:pt x="823" y="632"/>
                </a:cubicBezTo>
                <a:cubicBezTo>
                  <a:pt x="821" y="633"/>
                  <a:pt x="819" y="634"/>
                  <a:pt x="817" y="634"/>
                </a:cubicBezTo>
                <a:cubicBezTo>
                  <a:pt x="816" y="635"/>
                  <a:pt x="814" y="635"/>
                  <a:pt x="813" y="635"/>
                </a:cubicBezTo>
                <a:cubicBezTo>
                  <a:pt x="811" y="636"/>
                  <a:pt x="810" y="638"/>
                  <a:pt x="808" y="640"/>
                </a:cubicBezTo>
                <a:cubicBezTo>
                  <a:pt x="807" y="642"/>
                  <a:pt x="807" y="644"/>
                  <a:pt x="805" y="646"/>
                </a:cubicBezTo>
                <a:cubicBezTo>
                  <a:pt x="804" y="647"/>
                  <a:pt x="803" y="649"/>
                  <a:pt x="801" y="650"/>
                </a:cubicBezTo>
                <a:cubicBezTo>
                  <a:pt x="800" y="651"/>
                  <a:pt x="798" y="651"/>
                  <a:pt x="797" y="651"/>
                </a:cubicBezTo>
                <a:cubicBezTo>
                  <a:pt x="796" y="651"/>
                  <a:pt x="795" y="651"/>
                  <a:pt x="794" y="651"/>
                </a:cubicBezTo>
                <a:cubicBezTo>
                  <a:pt x="791" y="651"/>
                  <a:pt x="788" y="652"/>
                  <a:pt x="786" y="651"/>
                </a:cubicBezTo>
                <a:cubicBezTo>
                  <a:pt x="783" y="651"/>
                  <a:pt x="780" y="650"/>
                  <a:pt x="777" y="652"/>
                </a:cubicBezTo>
                <a:cubicBezTo>
                  <a:pt x="774" y="654"/>
                  <a:pt x="771" y="658"/>
                  <a:pt x="769" y="661"/>
                </a:cubicBezTo>
                <a:cubicBezTo>
                  <a:pt x="767" y="663"/>
                  <a:pt x="767" y="665"/>
                  <a:pt x="766" y="667"/>
                </a:cubicBezTo>
                <a:cubicBezTo>
                  <a:pt x="765" y="669"/>
                  <a:pt x="766" y="670"/>
                  <a:pt x="768" y="671"/>
                </a:cubicBezTo>
                <a:cubicBezTo>
                  <a:pt x="769" y="671"/>
                  <a:pt x="770" y="672"/>
                  <a:pt x="770" y="673"/>
                </a:cubicBezTo>
                <a:cubicBezTo>
                  <a:pt x="771" y="673"/>
                  <a:pt x="772" y="673"/>
                  <a:pt x="773" y="674"/>
                </a:cubicBezTo>
                <a:cubicBezTo>
                  <a:pt x="774" y="674"/>
                  <a:pt x="775" y="675"/>
                  <a:pt x="776" y="675"/>
                </a:cubicBezTo>
                <a:cubicBezTo>
                  <a:pt x="777" y="674"/>
                  <a:pt x="774" y="673"/>
                  <a:pt x="774" y="673"/>
                </a:cubicBezTo>
                <a:cubicBezTo>
                  <a:pt x="772" y="672"/>
                  <a:pt x="771" y="670"/>
                  <a:pt x="772" y="668"/>
                </a:cubicBezTo>
                <a:cubicBezTo>
                  <a:pt x="773" y="668"/>
                  <a:pt x="774" y="667"/>
                  <a:pt x="775" y="667"/>
                </a:cubicBezTo>
                <a:cubicBezTo>
                  <a:pt x="776" y="668"/>
                  <a:pt x="776" y="669"/>
                  <a:pt x="776" y="670"/>
                </a:cubicBezTo>
                <a:cubicBezTo>
                  <a:pt x="777" y="671"/>
                  <a:pt x="778" y="670"/>
                  <a:pt x="779" y="670"/>
                </a:cubicBezTo>
                <a:cubicBezTo>
                  <a:pt x="780" y="670"/>
                  <a:pt x="781" y="671"/>
                  <a:pt x="782" y="670"/>
                </a:cubicBezTo>
                <a:cubicBezTo>
                  <a:pt x="783" y="670"/>
                  <a:pt x="783" y="669"/>
                  <a:pt x="783" y="668"/>
                </a:cubicBezTo>
                <a:cubicBezTo>
                  <a:pt x="783" y="667"/>
                  <a:pt x="784" y="666"/>
                  <a:pt x="784" y="665"/>
                </a:cubicBezTo>
                <a:cubicBezTo>
                  <a:pt x="785" y="664"/>
                  <a:pt x="784" y="663"/>
                  <a:pt x="784" y="662"/>
                </a:cubicBezTo>
                <a:cubicBezTo>
                  <a:pt x="784" y="661"/>
                  <a:pt x="785" y="661"/>
                  <a:pt x="786" y="660"/>
                </a:cubicBezTo>
                <a:cubicBezTo>
                  <a:pt x="787" y="660"/>
                  <a:pt x="787" y="659"/>
                  <a:pt x="788" y="658"/>
                </a:cubicBezTo>
                <a:cubicBezTo>
                  <a:pt x="788" y="657"/>
                  <a:pt x="789" y="656"/>
                  <a:pt x="790" y="656"/>
                </a:cubicBezTo>
                <a:cubicBezTo>
                  <a:pt x="791" y="656"/>
                  <a:pt x="792" y="656"/>
                  <a:pt x="793" y="656"/>
                </a:cubicBezTo>
                <a:cubicBezTo>
                  <a:pt x="794" y="656"/>
                  <a:pt x="795" y="656"/>
                  <a:pt x="796" y="656"/>
                </a:cubicBezTo>
                <a:cubicBezTo>
                  <a:pt x="797" y="656"/>
                  <a:pt x="798" y="655"/>
                  <a:pt x="799" y="656"/>
                </a:cubicBezTo>
                <a:cubicBezTo>
                  <a:pt x="800" y="657"/>
                  <a:pt x="799" y="658"/>
                  <a:pt x="799" y="659"/>
                </a:cubicBezTo>
                <a:cubicBezTo>
                  <a:pt x="798" y="659"/>
                  <a:pt x="797" y="660"/>
                  <a:pt x="796" y="660"/>
                </a:cubicBezTo>
                <a:cubicBezTo>
                  <a:pt x="795" y="661"/>
                  <a:pt x="795" y="662"/>
                  <a:pt x="795" y="663"/>
                </a:cubicBezTo>
                <a:cubicBezTo>
                  <a:pt x="794" y="664"/>
                  <a:pt x="793" y="665"/>
                  <a:pt x="793" y="666"/>
                </a:cubicBezTo>
                <a:cubicBezTo>
                  <a:pt x="792" y="667"/>
                  <a:pt x="793" y="668"/>
                  <a:pt x="793" y="669"/>
                </a:cubicBezTo>
                <a:cubicBezTo>
                  <a:pt x="793" y="670"/>
                  <a:pt x="793" y="671"/>
                  <a:pt x="794" y="671"/>
                </a:cubicBezTo>
                <a:cubicBezTo>
                  <a:pt x="796" y="671"/>
                  <a:pt x="796" y="671"/>
                  <a:pt x="797" y="672"/>
                </a:cubicBezTo>
                <a:cubicBezTo>
                  <a:pt x="798" y="673"/>
                  <a:pt x="800" y="677"/>
                  <a:pt x="798" y="677"/>
                </a:cubicBezTo>
                <a:cubicBezTo>
                  <a:pt x="797" y="677"/>
                  <a:pt x="797" y="675"/>
                  <a:pt x="796" y="675"/>
                </a:cubicBezTo>
                <a:cubicBezTo>
                  <a:pt x="795" y="674"/>
                  <a:pt x="794" y="675"/>
                  <a:pt x="793" y="675"/>
                </a:cubicBezTo>
                <a:cubicBezTo>
                  <a:pt x="792" y="674"/>
                  <a:pt x="791" y="674"/>
                  <a:pt x="791" y="673"/>
                </a:cubicBezTo>
                <a:cubicBezTo>
                  <a:pt x="790" y="672"/>
                  <a:pt x="791" y="672"/>
                  <a:pt x="792" y="671"/>
                </a:cubicBezTo>
                <a:cubicBezTo>
                  <a:pt x="792" y="671"/>
                  <a:pt x="792" y="669"/>
                  <a:pt x="792" y="669"/>
                </a:cubicBezTo>
                <a:cubicBezTo>
                  <a:pt x="791" y="668"/>
                  <a:pt x="791" y="668"/>
                  <a:pt x="790" y="668"/>
                </a:cubicBezTo>
                <a:cubicBezTo>
                  <a:pt x="790" y="667"/>
                  <a:pt x="790" y="667"/>
                  <a:pt x="789" y="667"/>
                </a:cubicBezTo>
                <a:cubicBezTo>
                  <a:pt x="789" y="666"/>
                  <a:pt x="787" y="666"/>
                  <a:pt x="786" y="666"/>
                </a:cubicBezTo>
                <a:cubicBezTo>
                  <a:pt x="785" y="667"/>
                  <a:pt x="785" y="667"/>
                  <a:pt x="785" y="668"/>
                </a:cubicBezTo>
                <a:cubicBezTo>
                  <a:pt x="784" y="670"/>
                  <a:pt x="782" y="671"/>
                  <a:pt x="780" y="672"/>
                </a:cubicBezTo>
                <a:cubicBezTo>
                  <a:pt x="779" y="672"/>
                  <a:pt x="778" y="672"/>
                  <a:pt x="778" y="673"/>
                </a:cubicBezTo>
                <a:cubicBezTo>
                  <a:pt x="778" y="674"/>
                  <a:pt x="778" y="674"/>
                  <a:pt x="779" y="674"/>
                </a:cubicBezTo>
                <a:cubicBezTo>
                  <a:pt x="779" y="675"/>
                  <a:pt x="779" y="676"/>
                  <a:pt x="779" y="676"/>
                </a:cubicBezTo>
                <a:cubicBezTo>
                  <a:pt x="779" y="677"/>
                  <a:pt x="780" y="677"/>
                  <a:pt x="780" y="677"/>
                </a:cubicBezTo>
                <a:cubicBezTo>
                  <a:pt x="781" y="680"/>
                  <a:pt x="779" y="678"/>
                  <a:pt x="778" y="678"/>
                </a:cubicBezTo>
                <a:cubicBezTo>
                  <a:pt x="777" y="677"/>
                  <a:pt x="776" y="678"/>
                  <a:pt x="774" y="678"/>
                </a:cubicBezTo>
                <a:cubicBezTo>
                  <a:pt x="773" y="677"/>
                  <a:pt x="773" y="676"/>
                  <a:pt x="772" y="675"/>
                </a:cubicBezTo>
                <a:cubicBezTo>
                  <a:pt x="771" y="674"/>
                  <a:pt x="769" y="675"/>
                  <a:pt x="768" y="674"/>
                </a:cubicBezTo>
                <a:cubicBezTo>
                  <a:pt x="768" y="674"/>
                  <a:pt x="767" y="673"/>
                  <a:pt x="766" y="672"/>
                </a:cubicBezTo>
                <a:cubicBezTo>
                  <a:pt x="766" y="672"/>
                  <a:pt x="766" y="670"/>
                  <a:pt x="765" y="670"/>
                </a:cubicBezTo>
                <a:cubicBezTo>
                  <a:pt x="764" y="670"/>
                  <a:pt x="764" y="672"/>
                  <a:pt x="764" y="673"/>
                </a:cubicBezTo>
                <a:cubicBezTo>
                  <a:pt x="764" y="674"/>
                  <a:pt x="763" y="674"/>
                  <a:pt x="762" y="675"/>
                </a:cubicBezTo>
                <a:cubicBezTo>
                  <a:pt x="761" y="676"/>
                  <a:pt x="761" y="676"/>
                  <a:pt x="761" y="677"/>
                </a:cubicBezTo>
                <a:cubicBezTo>
                  <a:pt x="761" y="678"/>
                  <a:pt x="761" y="679"/>
                  <a:pt x="761" y="680"/>
                </a:cubicBezTo>
                <a:cubicBezTo>
                  <a:pt x="762" y="683"/>
                  <a:pt x="762" y="685"/>
                  <a:pt x="762" y="687"/>
                </a:cubicBezTo>
                <a:cubicBezTo>
                  <a:pt x="762" y="688"/>
                  <a:pt x="763" y="689"/>
                  <a:pt x="762" y="690"/>
                </a:cubicBezTo>
                <a:cubicBezTo>
                  <a:pt x="762" y="691"/>
                  <a:pt x="762" y="692"/>
                  <a:pt x="761" y="693"/>
                </a:cubicBezTo>
                <a:cubicBezTo>
                  <a:pt x="761" y="694"/>
                  <a:pt x="761" y="699"/>
                  <a:pt x="762" y="699"/>
                </a:cubicBezTo>
                <a:cubicBezTo>
                  <a:pt x="764" y="699"/>
                  <a:pt x="763" y="695"/>
                  <a:pt x="766" y="696"/>
                </a:cubicBezTo>
                <a:cubicBezTo>
                  <a:pt x="767" y="697"/>
                  <a:pt x="767" y="697"/>
                  <a:pt x="767" y="698"/>
                </a:cubicBezTo>
                <a:cubicBezTo>
                  <a:pt x="767" y="699"/>
                  <a:pt x="769" y="700"/>
                  <a:pt x="768" y="701"/>
                </a:cubicBezTo>
                <a:cubicBezTo>
                  <a:pt x="768" y="702"/>
                  <a:pt x="767" y="702"/>
                  <a:pt x="766" y="702"/>
                </a:cubicBezTo>
                <a:cubicBezTo>
                  <a:pt x="765" y="703"/>
                  <a:pt x="765" y="702"/>
                  <a:pt x="763" y="702"/>
                </a:cubicBezTo>
                <a:cubicBezTo>
                  <a:pt x="761" y="700"/>
                  <a:pt x="762" y="703"/>
                  <a:pt x="763" y="705"/>
                </a:cubicBezTo>
                <a:cubicBezTo>
                  <a:pt x="764" y="707"/>
                  <a:pt x="763" y="709"/>
                  <a:pt x="763" y="712"/>
                </a:cubicBezTo>
                <a:cubicBezTo>
                  <a:pt x="763" y="713"/>
                  <a:pt x="763" y="714"/>
                  <a:pt x="763" y="715"/>
                </a:cubicBezTo>
                <a:cubicBezTo>
                  <a:pt x="762" y="716"/>
                  <a:pt x="761" y="717"/>
                  <a:pt x="762" y="718"/>
                </a:cubicBezTo>
                <a:cubicBezTo>
                  <a:pt x="762" y="719"/>
                  <a:pt x="763" y="719"/>
                  <a:pt x="764" y="720"/>
                </a:cubicBezTo>
                <a:cubicBezTo>
                  <a:pt x="764" y="721"/>
                  <a:pt x="764" y="722"/>
                  <a:pt x="765" y="722"/>
                </a:cubicBezTo>
                <a:cubicBezTo>
                  <a:pt x="767" y="723"/>
                  <a:pt x="767" y="722"/>
                  <a:pt x="767" y="721"/>
                </a:cubicBezTo>
                <a:cubicBezTo>
                  <a:pt x="767" y="720"/>
                  <a:pt x="766" y="720"/>
                  <a:pt x="766" y="718"/>
                </a:cubicBezTo>
                <a:cubicBezTo>
                  <a:pt x="766" y="717"/>
                  <a:pt x="767" y="716"/>
                  <a:pt x="768" y="717"/>
                </a:cubicBezTo>
                <a:cubicBezTo>
                  <a:pt x="769" y="717"/>
                  <a:pt x="770" y="718"/>
                  <a:pt x="770" y="719"/>
                </a:cubicBezTo>
                <a:cubicBezTo>
                  <a:pt x="771" y="720"/>
                  <a:pt x="772" y="720"/>
                  <a:pt x="773" y="720"/>
                </a:cubicBezTo>
                <a:cubicBezTo>
                  <a:pt x="776" y="722"/>
                  <a:pt x="775" y="724"/>
                  <a:pt x="776" y="726"/>
                </a:cubicBezTo>
                <a:cubicBezTo>
                  <a:pt x="777" y="727"/>
                  <a:pt x="778" y="727"/>
                  <a:pt x="778" y="728"/>
                </a:cubicBezTo>
                <a:cubicBezTo>
                  <a:pt x="779" y="729"/>
                  <a:pt x="779" y="730"/>
                  <a:pt x="778" y="731"/>
                </a:cubicBezTo>
                <a:cubicBezTo>
                  <a:pt x="778" y="732"/>
                  <a:pt x="777" y="732"/>
                  <a:pt x="777" y="733"/>
                </a:cubicBezTo>
                <a:cubicBezTo>
                  <a:pt x="777" y="733"/>
                  <a:pt x="776" y="734"/>
                  <a:pt x="776" y="734"/>
                </a:cubicBezTo>
                <a:cubicBezTo>
                  <a:pt x="774" y="736"/>
                  <a:pt x="773" y="732"/>
                  <a:pt x="772" y="733"/>
                </a:cubicBezTo>
                <a:cubicBezTo>
                  <a:pt x="771" y="733"/>
                  <a:pt x="772" y="735"/>
                  <a:pt x="772" y="736"/>
                </a:cubicBezTo>
                <a:cubicBezTo>
                  <a:pt x="772" y="736"/>
                  <a:pt x="772" y="737"/>
                  <a:pt x="772" y="737"/>
                </a:cubicBezTo>
                <a:cubicBezTo>
                  <a:pt x="773" y="737"/>
                  <a:pt x="773" y="736"/>
                  <a:pt x="774" y="736"/>
                </a:cubicBezTo>
                <a:cubicBezTo>
                  <a:pt x="774" y="737"/>
                  <a:pt x="775" y="739"/>
                  <a:pt x="776" y="737"/>
                </a:cubicBezTo>
                <a:cubicBezTo>
                  <a:pt x="778" y="735"/>
                  <a:pt x="777" y="740"/>
                  <a:pt x="776" y="741"/>
                </a:cubicBezTo>
                <a:cubicBezTo>
                  <a:pt x="776" y="742"/>
                  <a:pt x="776" y="743"/>
                  <a:pt x="776" y="744"/>
                </a:cubicBezTo>
                <a:cubicBezTo>
                  <a:pt x="776" y="745"/>
                  <a:pt x="776" y="746"/>
                  <a:pt x="774" y="746"/>
                </a:cubicBezTo>
                <a:cubicBezTo>
                  <a:pt x="773" y="746"/>
                  <a:pt x="772" y="745"/>
                  <a:pt x="771" y="746"/>
                </a:cubicBezTo>
                <a:cubicBezTo>
                  <a:pt x="767" y="746"/>
                  <a:pt x="770" y="741"/>
                  <a:pt x="771" y="740"/>
                </a:cubicBezTo>
                <a:cubicBezTo>
                  <a:pt x="772" y="739"/>
                  <a:pt x="772" y="738"/>
                  <a:pt x="770" y="738"/>
                </a:cubicBezTo>
                <a:cubicBezTo>
                  <a:pt x="769" y="738"/>
                  <a:pt x="769" y="739"/>
                  <a:pt x="769" y="740"/>
                </a:cubicBezTo>
                <a:cubicBezTo>
                  <a:pt x="768" y="742"/>
                  <a:pt x="767" y="743"/>
                  <a:pt x="767" y="745"/>
                </a:cubicBezTo>
                <a:cubicBezTo>
                  <a:pt x="766" y="747"/>
                  <a:pt x="766" y="750"/>
                  <a:pt x="767" y="751"/>
                </a:cubicBezTo>
                <a:cubicBezTo>
                  <a:pt x="768" y="754"/>
                  <a:pt x="768" y="748"/>
                  <a:pt x="768" y="748"/>
                </a:cubicBezTo>
                <a:cubicBezTo>
                  <a:pt x="769" y="746"/>
                  <a:pt x="772" y="747"/>
                  <a:pt x="773" y="747"/>
                </a:cubicBezTo>
                <a:cubicBezTo>
                  <a:pt x="775" y="747"/>
                  <a:pt x="778" y="746"/>
                  <a:pt x="779" y="748"/>
                </a:cubicBezTo>
                <a:cubicBezTo>
                  <a:pt x="779" y="749"/>
                  <a:pt x="779" y="750"/>
                  <a:pt x="780" y="751"/>
                </a:cubicBezTo>
                <a:cubicBezTo>
                  <a:pt x="781" y="752"/>
                  <a:pt x="782" y="752"/>
                  <a:pt x="782" y="753"/>
                </a:cubicBezTo>
                <a:cubicBezTo>
                  <a:pt x="783" y="754"/>
                  <a:pt x="783" y="755"/>
                  <a:pt x="783" y="756"/>
                </a:cubicBezTo>
                <a:cubicBezTo>
                  <a:pt x="784" y="757"/>
                  <a:pt x="784" y="757"/>
                  <a:pt x="785" y="758"/>
                </a:cubicBezTo>
                <a:cubicBezTo>
                  <a:pt x="787" y="759"/>
                  <a:pt x="787" y="762"/>
                  <a:pt x="786" y="764"/>
                </a:cubicBezTo>
                <a:cubicBezTo>
                  <a:pt x="785" y="765"/>
                  <a:pt x="782" y="765"/>
                  <a:pt x="780" y="765"/>
                </a:cubicBezTo>
                <a:cubicBezTo>
                  <a:pt x="779" y="765"/>
                  <a:pt x="778" y="765"/>
                  <a:pt x="778" y="766"/>
                </a:cubicBezTo>
                <a:cubicBezTo>
                  <a:pt x="777" y="767"/>
                  <a:pt x="777" y="768"/>
                  <a:pt x="777" y="769"/>
                </a:cubicBezTo>
                <a:cubicBezTo>
                  <a:pt x="778" y="770"/>
                  <a:pt x="781" y="769"/>
                  <a:pt x="782" y="769"/>
                </a:cubicBezTo>
                <a:cubicBezTo>
                  <a:pt x="785" y="770"/>
                  <a:pt x="783" y="772"/>
                  <a:pt x="782" y="773"/>
                </a:cubicBezTo>
                <a:cubicBezTo>
                  <a:pt x="782" y="775"/>
                  <a:pt x="783" y="777"/>
                  <a:pt x="784" y="778"/>
                </a:cubicBezTo>
                <a:cubicBezTo>
                  <a:pt x="784" y="779"/>
                  <a:pt x="783" y="780"/>
                  <a:pt x="784" y="781"/>
                </a:cubicBezTo>
                <a:cubicBezTo>
                  <a:pt x="784" y="782"/>
                  <a:pt x="786" y="782"/>
                  <a:pt x="787" y="783"/>
                </a:cubicBezTo>
                <a:cubicBezTo>
                  <a:pt x="788" y="785"/>
                  <a:pt x="788" y="785"/>
                  <a:pt x="789" y="785"/>
                </a:cubicBezTo>
                <a:cubicBezTo>
                  <a:pt x="790" y="785"/>
                  <a:pt x="791" y="785"/>
                  <a:pt x="792" y="786"/>
                </a:cubicBezTo>
                <a:cubicBezTo>
                  <a:pt x="793" y="787"/>
                  <a:pt x="792" y="788"/>
                  <a:pt x="791" y="788"/>
                </a:cubicBezTo>
                <a:cubicBezTo>
                  <a:pt x="790" y="789"/>
                  <a:pt x="789" y="789"/>
                  <a:pt x="788" y="788"/>
                </a:cubicBezTo>
                <a:cubicBezTo>
                  <a:pt x="787" y="788"/>
                  <a:pt x="786" y="787"/>
                  <a:pt x="785" y="787"/>
                </a:cubicBezTo>
                <a:cubicBezTo>
                  <a:pt x="783" y="787"/>
                  <a:pt x="781" y="787"/>
                  <a:pt x="778" y="787"/>
                </a:cubicBezTo>
                <a:cubicBezTo>
                  <a:pt x="778" y="787"/>
                  <a:pt x="776" y="787"/>
                  <a:pt x="775" y="787"/>
                </a:cubicBezTo>
                <a:cubicBezTo>
                  <a:pt x="774" y="788"/>
                  <a:pt x="775" y="789"/>
                  <a:pt x="774" y="790"/>
                </a:cubicBezTo>
                <a:cubicBezTo>
                  <a:pt x="774" y="792"/>
                  <a:pt x="772" y="794"/>
                  <a:pt x="773" y="796"/>
                </a:cubicBezTo>
                <a:cubicBezTo>
                  <a:pt x="774" y="797"/>
                  <a:pt x="774" y="797"/>
                  <a:pt x="774" y="799"/>
                </a:cubicBezTo>
                <a:cubicBezTo>
                  <a:pt x="774" y="799"/>
                  <a:pt x="774" y="801"/>
                  <a:pt x="773" y="801"/>
                </a:cubicBezTo>
                <a:cubicBezTo>
                  <a:pt x="772" y="801"/>
                  <a:pt x="770" y="798"/>
                  <a:pt x="769" y="798"/>
                </a:cubicBezTo>
                <a:cubicBezTo>
                  <a:pt x="768" y="797"/>
                  <a:pt x="763" y="797"/>
                  <a:pt x="764" y="800"/>
                </a:cubicBezTo>
                <a:cubicBezTo>
                  <a:pt x="765" y="801"/>
                  <a:pt x="769" y="801"/>
                  <a:pt x="767" y="803"/>
                </a:cubicBezTo>
                <a:cubicBezTo>
                  <a:pt x="766" y="804"/>
                  <a:pt x="761" y="805"/>
                  <a:pt x="762" y="803"/>
                </a:cubicBezTo>
                <a:cubicBezTo>
                  <a:pt x="762" y="802"/>
                  <a:pt x="763" y="801"/>
                  <a:pt x="763" y="800"/>
                </a:cubicBezTo>
                <a:cubicBezTo>
                  <a:pt x="763" y="799"/>
                  <a:pt x="761" y="798"/>
                  <a:pt x="760" y="798"/>
                </a:cubicBezTo>
                <a:cubicBezTo>
                  <a:pt x="758" y="797"/>
                  <a:pt x="756" y="795"/>
                  <a:pt x="754" y="795"/>
                </a:cubicBezTo>
                <a:cubicBezTo>
                  <a:pt x="750" y="794"/>
                  <a:pt x="747" y="795"/>
                  <a:pt x="743" y="795"/>
                </a:cubicBezTo>
                <a:cubicBezTo>
                  <a:pt x="741" y="795"/>
                  <a:pt x="740" y="795"/>
                  <a:pt x="738" y="795"/>
                </a:cubicBezTo>
                <a:cubicBezTo>
                  <a:pt x="738" y="795"/>
                  <a:pt x="737" y="795"/>
                  <a:pt x="737" y="795"/>
                </a:cubicBezTo>
                <a:cubicBezTo>
                  <a:pt x="736" y="795"/>
                  <a:pt x="736" y="795"/>
                  <a:pt x="735" y="796"/>
                </a:cubicBezTo>
                <a:cubicBezTo>
                  <a:pt x="734" y="796"/>
                  <a:pt x="734" y="797"/>
                  <a:pt x="733" y="798"/>
                </a:cubicBezTo>
                <a:cubicBezTo>
                  <a:pt x="733" y="799"/>
                  <a:pt x="731" y="799"/>
                  <a:pt x="731" y="800"/>
                </a:cubicBezTo>
                <a:cubicBezTo>
                  <a:pt x="730" y="800"/>
                  <a:pt x="730" y="801"/>
                  <a:pt x="730" y="802"/>
                </a:cubicBezTo>
                <a:cubicBezTo>
                  <a:pt x="729" y="803"/>
                  <a:pt x="729" y="804"/>
                  <a:pt x="728" y="805"/>
                </a:cubicBezTo>
                <a:cubicBezTo>
                  <a:pt x="728" y="807"/>
                  <a:pt x="729" y="806"/>
                  <a:pt x="730" y="807"/>
                </a:cubicBezTo>
                <a:cubicBezTo>
                  <a:pt x="731" y="808"/>
                  <a:pt x="731" y="809"/>
                  <a:pt x="732" y="809"/>
                </a:cubicBezTo>
                <a:cubicBezTo>
                  <a:pt x="733" y="809"/>
                  <a:pt x="734" y="809"/>
                  <a:pt x="735" y="810"/>
                </a:cubicBezTo>
                <a:cubicBezTo>
                  <a:pt x="737" y="811"/>
                  <a:pt x="733" y="813"/>
                  <a:pt x="732" y="812"/>
                </a:cubicBezTo>
                <a:cubicBezTo>
                  <a:pt x="732" y="812"/>
                  <a:pt x="732" y="812"/>
                  <a:pt x="731" y="811"/>
                </a:cubicBezTo>
                <a:cubicBezTo>
                  <a:pt x="731" y="811"/>
                  <a:pt x="731" y="811"/>
                  <a:pt x="730" y="811"/>
                </a:cubicBezTo>
                <a:cubicBezTo>
                  <a:pt x="729" y="810"/>
                  <a:pt x="729" y="810"/>
                  <a:pt x="728" y="809"/>
                </a:cubicBezTo>
                <a:cubicBezTo>
                  <a:pt x="728" y="808"/>
                  <a:pt x="727" y="808"/>
                  <a:pt x="726" y="807"/>
                </a:cubicBezTo>
                <a:cubicBezTo>
                  <a:pt x="725" y="807"/>
                  <a:pt x="724" y="806"/>
                  <a:pt x="723" y="806"/>
                </a:cubicBezTo>
                <a:cubicBezTo>
                  <a:pt x="722" y="806"/>
                  <a:pt x="721" y="805"/>
                  <a:pt x="720" y="805"/>
                </a:cubicBezTo>
                <a:cubicBezTo>
                  <a:pt x="719" y="805"/>
                  <a:pt x="718" y="805"/>
                  <a:pt x="717" y="805"/>
                </a:cubicBezTo>
                <a:cubicBezTo>
                  <a:pt x="716" y="805"/>
                  <a:pt x="715" y="805"/>
                  <a:pt x="714" y="805"/>
                </a:cubicBezTo>
                <a:cubicBezTo>
                  <a:pt x="711" y="805"/>
                  <a:pt x="709" y="805"/>
                  <a:pt x="707" y="806"/>
                </a:cubicBezTo>
                <a:cubicBezTo>
                  <a:pt x="705" y="806"/>
                  <a:pt x="703" y="806"/>
                  <a:pt x="700" y="806"/>
                </a:cubicBezTo>
                <a:cubicBezTo>
                  <a:pt x="698" y="806"/>
                  <a:pt x="696" y="806"/>
                  <a:pt x="694" y="807"/>
                </a:cubicBezTo>
                <a:cubicBezTo>
                  <a:pt x="692" y="808"/>
                  <a:pt x="690" y="808"/>
                  <a:pt x="688" y="809"/>
                </a:cubicBezTo>
                <a:cubicBezTo>
                  <a:pt x="686" y="810"/>
                  <a:pt x="685" y="811"/>
                  <a:pt x="684" y="813"/>
                </a:cubicBezTo>
                <a:cubicBezTo>
                  <a:pt x="682" y="814"/>
                  <a:pt x="681" y="816"/>
                  <a:pt x="679" y="817"/>
                </a:cubicBezTo>
                <a:cubicBezTo>
                  <a:pt x="678" y="818"/>
                  <a:pt x="677" y="820"/>
                  <a:pt x="676" y="821"/>
                </a:cubicBezTo>
                <a:cubicBezTo>
                  <a:pt x="675" y="822"/>
                  <a:pt x="673" y="823"/>
                  <a:pt x="672" y="824"/>
                </a:cubicBezTo>
                <a:cubicBezTo>
                  <a:pt x="670" y="825"/>
                  <a:pt x="669" y="826"/>
                  <a:pt x="667" y="826"/>
                </a:cubicBezTo>
                <a:cubicBezTo>
                  <a:pt x="666" y="826"/>
                  <a:pt x="664" y="826"/>
                  <a:pt x="664" y="826"/>
                </a:cubicBezTo>
                <a:cubicBezTo>
                  <a:pt x="663" y="826"/>
                  <a:pt x="662" y="827"/>
                  <a:pt x="662" y="828"/>
                </a:cubicBezTo>
                <a:cubicBezTo>
                  <a:pt x="660" y="829"/>
                  <a:pt x="659" y="830"/>
                  <a:pt x="658" y="832"/>
                </a:cubicBezTo>
                <a:cubicBezTo>
                  <a:pt x="658" y="833"/>
                  <a:pt x="659" y="835"/>
                  <a:pt x="659" y="837"/>
                </a:cubicBezTo>
                <a:cubicBezTo>
                  <a:pt x="658" y="838"/>
                  <a:pt x="657" y="838"/>
                  <a:pt x="657" y="839"/>
                </a:cubicBezTo>
                <a:cubicBezTo>
                  <a:pt x="657" y="840"/>
                  <a:pt x="657" y="841"/>
                  <a:pt x="657" y="842"/>
                </a:cubicBezTo>
                <a:cubicBezTo>
                  <a:pt x="656" y="845"/>
                  <a:pt x="654" y="849"/>
                  <a:pt x="653" y="851"/>
                </a:cubicBezTo>
                <a:cubicBezTo>
                  <a:pt x="652" y="853"/>
                  <a:pt x="650" y="854"/>
                  <a:pt x="649" y="856"/>
                </a:cubicBezTo>
                <a:cubicBezTo>
                  <a:pt x="648" y="858"/>
                  <a:pt x="647" y="859"/>
                  <a:pt x="645" y="861"/>
                </a:cubicBezTo>
                <a:cubicBezTo>
                  <a:pt x="643" y="862"/>
                  <a:pt x="638" y="865"/>
                  <a:pt x="642" y="869"/>
                </a:cubicBezTo>
                <a:cubicBezTo>
                  <a:pt x="643" y="869"/>
                  <a:pt x="643" y="870"/>
                  <a:pt x="644" y="870"/>
                </a:cubicBezTo>
                <a:cubicBezTo>
                  <a:pt x="645" y="871"/>
                  <a:pt x="646" y="870"/>
                  <a:pt x="647" y="871"/>
                </a:cubicBezTo>
                <a:cubicBezTo>
                  <a:pt x="647" y="871"/>
                  <a:pt x="647" y="872"/>
                  <a:pt x="648" y="873"/>
                </a:cubicBezTo>
                <a:cubicBezTo>
                  <a:pt x="649" y="873"/>
                  <a:pt x="650" y="873"/>
                  <a:pt x="651" y="873"/>
                </a:cubicBezTo>
                <a:cubicBezTo>
                  <a:pt x="653" y="875"/>
                  <a:pt x="648" y="875"/>
                  <a:pt x="647" y="876"/>
                </a:cubicBezTo>
                <a:cubicBezTo>
                  <a:pt x="647" y="876"/>
                  <a:pt x="647" y="877"/>
                  <a:pt x="647" y="877"/>
                </a:cubicBezTo>
                <a:cubicBezTo>
                  <a:pt x="646" y="877"/>
                  <a:pt x="646" y="877"/>
                  <a:pt x="645" y="877"/>
                </a:cubicBezTo>
                <a:cubicBezTo>
                  <a:pt x="644" y="877"/>
                  <a:pt x="643" y="878"/>
                  <a:pt x="642" y="878"/>
                </a:cubicBezTo>
                <a:cubicBezTo>
                  <a:pt x="641" y="878"/>
                  <a:pt x="642" y="876"/>
                  <a:pt x="641" y="876"/>
                </a:cubicBezTo>
                <a:cubicBezTo>
                  <a:pt x="641" y="875"/>
                  <a:pt x="640" y="875"/>
                  <a:pt x="639" y="874"/>
                </a:cubicBezTo>
                <a:cubicBezTo>
                  <a:pt x="637" y="874"/>
                  <a:pt x="635" y="872"/>
                  <a:pt x="633" y="873"/>
                </a:cubicBezTo>
                <a:cubicBezTo>
                  <a:pt x="631" y="873"/>
                  <a:pt x="630" y="875"/>
                  <a:pt x="633" y="875"/>
                </a:cubicBezTo>
                <a:cubicBezTo>
                  <a:pt x="634" y="875"/>
                  <a:pt x="635" y="875"/>
                  <a:pt x="636" y="875"/>
                </a:cubicBezTo>
                <a:cubicBezTo>
                  <a:pt x="637" y="876"/>
                  <a:pt x="637" y="877"/>
                  <a:pt x="638" y="877"/>
                </a:cubicBezTo>
                <a:cubicBezTo>
                  <a:pt x="638" y="878"/>
                  <a:pt x="639" y="877"/>
                  <a:pt x="639" y="878"/>
                </a:cubicBezTo>
                <a:cubicBezTo>
                  <a:pt x="639" y="878"/>
                  <a:pt x="640" y="878"/>
                  <a:pt x="640" y="879"/>
                </a:cubicBezTo>
                <a:cubicBezTo>
                  <a:pt x="641" y="879"/>
                  <a:pt x="641" y="880"/>
                  <a:pt x="642" y="880"/>
                </a:cubicBezTo>
                <a:cubicBezTo>
                  <a:pt x="644" y="880"/>
                  <a:pt x="644" y="880"/>
                  <a:pt x="645" y="881"/>
                </a:cubicBezTo>
                <a:cubicBezTo>
                  <a:pt x="646" y="882"/>
                  <a:pt x="647" y="882"/>
                  <a:pt x="647" y="884"/>
                </a:cubicBezTo>
                <a:cubicBezTo>
                  <a:pt x="646" y="884"/>
                  <a:pt x="644" y="884"/>
                  <a:pt x="643" y="883"/>
                </a:cubicBezTo>
                <a:cubicBezTo>
                  <a:pt x="642" y="883"/>
                  <a:pt x="641" y="882"/>
                  <a:pt x="639" y="881"/>
                </a:cubicBezTo>
                <a:cubicBezTo>
                  <a:pt x="639" y="881"/>
                  <a:pt x="638" y="881"/>
                  <a:pt x="637" y="881"/>
                </a:cubicBezTo>
                <a:cubicBezTo>
                  <a:pt x="637" y="880"/>
                  <a:pt x="637" y="880"/>
                  <a:pt x="636" y="879"/>
                </a:cubicBezTo>
                <a:cubicBezTo>
                  <a:pt x="634" y="878"/>
                  <a:pt x="630" y="878"/>
                  <a:pt x="627" y="879"/>
                </a:cubicBezTo>
                <a:cubicBezTo>
                  <a:pt x="626" y="879"/>
                  <a:pt x="622" y="880"/>
                  <a:pt x="623" y="882"/>
                </a:cubicBezTo>
                <a:cubicBezTo>
                  <a:pt x="624" y="882"/>
                  <a:pt x="624" y="882"/>
                  <a:pt x="625" y="882"/>
                </a:cubicBezTo>
                <a:cubicBezTo>
                  <a:pt x="625" y="883"/>
                  <a:pt x="625" y="883"/>
                  <a:pt x="626" y="884"/>
                </a:cubicBezTo>
                <a:cubicBezTo>
                  <a:pt x="627" y="884"/>
                  <a:pt x="627" y="884"/>
                  <a:pt x="628" y="884"/>
                </a:cubicBezTo>
                <a:cubicBezTo>
                  <a:pt x="631" y="883"/>
                  <a:pt x="632" y="884"/>
                  <a:pt x="634" y="884"/>
                </a:cubicBezTo>
                <a:cubicBezTo>
                  <a:pt x="635" y="884"/>
                  <a:pt x="636" y="884"/>
                  <a:pt x="637" y="884"/>
                </a:cubicBezTo>
                <a:cubicBezTo>
                  <a:pt x="638" y="884"/>
                  <a:pt x="639" y="884"/>
                  <a:pt x="640" y="885"/>
                </a:cubicBezTo>
                <a:cubicBezTo>
                  <a:pt x="641" y="885"/>
                  <a:pt x="641" y="885"/>
                  <a:pt x="642" y="886"/>
                </a:cubicBezTo>
                <a:cubicBezTo>
                  <a:pt x="643" y="887"/>
                  <a:pt x="647" y="887"/>
                  <a:pt x="647" y="889"/>
                </a:cubicBezTo>
                <a:cubicBezTo>
                  <a:pt x="646" y="887"/>
                  <a:pt x="643" y="888"/>
                  <a:pt x="641" y="888"/>
                </a:cubicBezTo>
                <a:cubicBezTo>
                  <a:pt x="639" y="888"/>
                  <a:pt x="637" y="888"/>
                  <a:pt x="635" y="887"/>
                </a:cubicBezTo>
                <a:cubicBezTo>
                  <a:pt x="633" y="887"/>
                  <a:pt x="631" y="886"/>
                  <a:pt x="629" y="886"/>
                </a:cubicBezTo>
                <a:cubicBezTo>
                  <a:pt x="628" y="886"/>
                  <a:pt x="628" y="887"/>
                  <a:pt x="626" y="887"/>
                </a:cubicBezTo>
                <a:cubicBezTo>
                  <a:pt x="625" y="887"/>
                  <a:pt x="625" y="886"/>
                  <a:pt x="624" y="886"/>
                </a:cubicBezTo>
                <a:cubicBezTo>
                  <a:pt x="623" y="886"/>
                  <a:pt x="623" y="887"/>
                  <a:pt x="622" y="887"/>
                </a:cubicBezTo>
                <a:cubicBezTo>
                  <a:pt x="621" y="887"/>
                  <a:pt x="621" y="887"/>
                  <a:pt x="620" y="887"/>
                </a:cubicBezTo>
                <a:cubicBezTo>
                  <a:pt x="619" y="887"/>
                  <a:pt x="619" y="887"/>
                  <a:pt x="618" y="887"/>
                </a:cubicBezTo>
                <a:cubicBezTo>
                  <a:pt x="617" y="888"/>
                  <a:pt x="616" y="889"/>
                  <a:pt x="615" y="889"/>
                </a:cubicBezTo>
                <a:cubicBezTo>
                  <a:pt x="614" y="890"/>
                  <a:pt x="613" y="890"/>
                  <a:pt x="611" y="890"/>
                </a:cubicBezTo>
                <a:cubicBezTo>
                  <a:pt x="609" y="891"/>
                  <a:pt x="608" y="893"/>
                  <a:pt x="606" y="894"/>
                </a:cubicBezTo>
                <a:cubicBezTo>
                  <a:pt x="604" y="895"/>
                  <a:pt x="602" y="895"/>
                  <a:pt x="600" y="896"/>
                </a:cubicBezTo>
                <a:cubicBezTo>
                  <a:pt x="598" y="897"/>
                  <a:pt x="597" y="898"/>
                  <a:pt x="595" y="899"/>
                </a:cubicBezTo>
                <a:cubicBezTo>
                  <a:pt x="593" y="899"/>
                  <a:pt x="591" y="899"/>
                  <a:pt x="588" y="900"/>
                </a:cubicBezTo>
                <a:cubicBezTo>
                  <a:pt x="587" y="901"/>
                  <a:pt x="586" y="902"/>
                  <a:pt x="585" y="902"/>
                </a:cubicBezTo>
                <a:cubicBezTo>
                  <a:pt x="583" y="903"/>
                  <a:pt x="581" y="903"/>
                  <a:pt x="580" y="903"/>
                </a:cubicBezTo>
                <a:cubicBezTo>
                  <a:pt x="578" y="903"/>
                  <a:pt x="576" y="904"/>
                  <a:pt x="574" y="905"/>
                </a:cubicBezTo>
                <a:cubicBezTo>
                  <a:pt x="573" y="906"/>
                  <a:pt x="571" y="906"/>
                  <a:pt x="569" y="907"/>
                </a:cubicBezTo>
                <a:cubicBezTo>
                  <a:pt x="567" y="908"/>
                  <a:pt x="567" y="910"/>
                  <a:pt x="567" y="913"/>
                </a:cubicBezTo>
                <a:cubicBezTo>
                  <a:pt x="567" y="915"/>
                  <a:pt x="566" y="917"/>
                  <a:pt x="567" y="919"/>
                </a:cubicBezTo>
                <a:cubicBezTo>
                  <a:pt x="568" y="920"/>
                  <a:pt x="568" y="921"/>
                  <a:pt x="569" y="922"/>
                </a:cubicBezTo>
                <a:cubicBezTo>
                  <a:pt x="569" y="923"/>
                  <a:pt x="568" y="924"/>
                  <a:pt x="568" y="925"/>
                </a:cubicBezTo>
                <a:cubicBezTo>
                  <a:pt x="568" y="926"/>
                  <a:pt x="568" y="927"/>
                  <a:pt x="568" y="928"/>
                </a:cubicBezTo>
                <a:cubicBezTo>
                  <a:pt x="568" y="929"/>
                  <a:pt x="569" y="930"/>
                  <a:pt x="569" y="931"/>
                </a:cubicBezTo>
                <a:cubicBezTo>
                  <a:pt x="570" y="933"/>
                  <a:pt x="569" y="934"/>
                  <a:pt x="567" y="935"/>
                </a:cubicBezTo>
                <a:cubicBezTo>
                  <a:pt x="566" y="936"/>
                  <a:pt x="564" y="936"/>
                  <a:pt x="563" y="937"/>
                </a:cubicBezTo>
                <a:cubicBezTo>
                  <a:pt x="562" y="937"/>
                  <a:pt x="561" y="938"/>
                  <a:pt x="560" y="939"/>
                </a:cubicBezTo>
                <a:cubicBezTo>
                  <a:pt x="558" y="941"/>
                  <a:pt x="555" y="942"/>
                  <a:pt x="553" y="943"/>
                </a:cubicBezTo>
                <a:cubicBezTo>
                  <a:pt x="552" y="944"/>
                  <a:pt x="551" y="944"/>
                  <a:pt x="550" y="944"/>
                </a:cubicBezTo>
                <a:cubicBezTo>
                  <a:pt x="548" y="944"/>
                  <a:pt x="546" y="945"/>
                  <a:pt x="544" y="946"/>
                </a:cubicBezTo>
                <a:cubicBezTo>
                  <a:pt x="542" y="947"/>
                  <a:pt x="539" y="947"/>
                  <a:pt x="537" y="947"/>
                </a:cubicBezTo>
                <a:cubicBezTo>
                  <a:pt x="536" y="948"/>
                  <a:pt x="534" y="949"/>
                  <a:pt x="532" y="950"/>
                </a:cubicBezTo>
                <a:cubicBezTo>
                  <a:pt x="530" y="951"/>
                  <a:pt x="528" y="951"/>
                  <a:pt x="526" y="953"/>
                </a:cubicBezTo>
                <a:cubicBezTo>
                  <a:pt x="525" y="955"/>
                  <a:pt x="524" y="957"/>
                  <a:pt x="523" y="958"/>
                </a:cubicBezTo>
                <a:cubicBezTo>
                  <a:pt x="520" y="964"/>
                  <a:pt x="532" y="959"/>
                  <a:pt x="532" y="962"/>
                </a:cubicBezTo>
                <a:cubicBezTo>
                  <a:pt x="532" y="964"/>
                  <a:pt x="530" y="963"/>
                  <a:pt x="529" y="963"/>
                </a:cubicBezTo>
                <a:cubicBezTo>
                  <a:pt x="528" y="963"/>
                  <a:pt x="527" y="964"/>
                  <a:pt x="526" y="964"/>
                </a:cubicBezTo>
                <a:cubicBezTo>
                  <a:pt x="521" y="967"/>
                  <a:pt x="515" y="971"/>
                  <a:pt x="509" y="969"/>
                </a:cubicBezTo>
                <a:cubicBezTo>
                  <a:pt x="507" y="968"/>
                  <a:pt x="505" y="967"/>
                  <a:pt x="503" y="967"/>
                </a:cubicBezTo>
                <a:cubicBezTo>
                  <a:pt x="500" y="967"/>
                  <a:pt x="498" y="968"/>
                  <a:pt x="496" y="967"/>
                </a:cubicBezTo>
                <a:cubicBezTo>
                  <a:pt x="494" y="967"/>
                  <a:pt x="492" y="967"/>
                  <a:pt x="490" y="966"/>
                </a:cubicBezTo>
                <a:cubicBezTo>
                  <a:pt x="488" y="966"/>
                  <a:pt x="487" y="966"/>
                  <a:pt x="487" y="965"/>
                </a:cubicBezTo>
                <a:cubicBezTo>
                  <a:pt x="486" y="964"/>
                  <a:pt x="486" y="963"/>
                  <a:pt x="485" y="962"/>
                </a:cubicBezTo>
                <a:cubicBezTo>
                  <a:pt x="484" y="961"/>
                  <a:pt x="482" y="960"/>
                  <a:pt x="481" y="958"/>
                </a:cubicBezTo>
                <a:cubicBezTo>
                  <a:pt x="481" y="957"/>
                  <a:pt x="481" y="956"/>
                  <a:pt x="482" y="956"/>
                </a:cubicBezTo>
                <a:cubicBezTo>
                  <a:pt x="483" y="955"/>
                  <a:pt x="485" y="955"/>
                  <a:pt x="484" y="954"/>
                </a:cubicBezTo>
                <a:cubicBezTo>
                  <a:pt x="483" y="953"/>
                  <a:pt x="481" y="953"/>
                  <a:pt x="481" y="953"/>
                </a:cubicBezTo>
                <a:cubicBezTo>
                  <a:pt x="480" y="952"/>
                  <a:pt x="479" y="952"/>
                  <a:pt x="478" y="952"/>
                </a:cubicBezTo>
                <a:cubicBezTo>
                  <a:pt x="476" y="952"/>
                  <a:pt x="475" y="955"/>
                  <a:pt x="473" y="955"/>
                </a:cubicBezTo>
                <a:cubicBezTo>
                  <a:pt x="472" y="955"/>
                  <a:pt x="472" y="954"/>
                  <a:pt x="471" y="954"/>
                </a:cubicBezTo>
                <a:cubicBezTo>
                  <a:pt x="470" y="953"/>
                  <a:pt x="469" y="954"/>
                  <a:pt x="468" y="953"/>
                </a:cubicBezTo>
                <a:cubicBezTo>
                  <a:pt x="467" y="953"/>
                  <a:pt x="464" y="951"/>
                  <a:pt x="463" y="952"/>
                </a:cubicBezTo>
                <a:cubicBezTo>
                  <a:pt x="461" y="953"/>
                  <a:pt x="463" y="954"/>
                  <a:pt x="464" y="954"/>
                </a:cubicBezTo>
                <a:cubicBezTo>
                  <a:pt x="465" y="955"/>
                  <a:pt x="465" y="955"/>
                  <a:pt x="466" y="956"/>
                </a:cubicBezTo>
                <a:cubicBezTo>
                  <a:pt x="466" y="957"/>
                  <a:pt x="466" y="958"/>
                  <a:pt x="466" y="959"/>
                </a:cubicBezTo>
                <a:cubicBezTo>
                  <a:pt x="467" y="960"/>
                  <a:pt x="468" y="961"/>
                  <a:pt x="468" y="962"/>
                </a:cubicBezTo>
                <a:cubicBezTo>
                  <a:pt x="469" y="963"/>
                  <a:pt x="469" y="964"/>
                  <a:pt x="469" y="965"/>
                </a:cubicBezTo>
                <a:cubicBezTo>
                  <a:pt x="470" y="966"/>
                  <a:pt x="470" y="966"/>
                  <a:pt x="471" y="967"/>
                </a:cubicBezTo>
                <a:cubicBezTo>
                  <a:pt x="472" y="969"/>
                  <a:pt x="472" y="971"/>
                  <a:pt x="474" y="972"/>
                </a:cubicBezTo>
                <a:cubicBezTo>
                  <a:pt x="476" y="974"/>
                  <a:pt x="476" y="975"/>
                  <a:pt x="476" y="978"/>
                </a:cubicBezTo>
                <a:cubicBezTo>
                  <a:pt x="476" y="980"/>
                  <a:pt x="476" y="982"/>
                  <a:pt x="476" y="984"/>
                </a:cubicBezTo>
                <a:cubicBezTo>
                  <a:pt x="476" y="985"/>
                  <a:pt x="476" y="986"/>
                  <a:pt x="476" y="987"/>
                </a:cubicBezTo>
                <a:cubicBezTo>
                  <a:pt x="476" y="989"/>
                  <a:pt x="477" y="989"/>
                  <a:pt x="477" y="989"/>
                </a:cubicBezTo>
                <a:cubicBezTo>
                  <a:pt x="478" y="990"/>
                  <a:pt x="480" y="994"/>
                  <a:pt x="477" y="993"/>
                </a:cubicBezTo>
                <a:cubicBezTo>
                  <a:pt x="476" y="992"/>
                  <a:pt x="476" y="992"/>
                  <a:pt x="474" y="992"/>
                </a:cubicBezTo>
                <a:cubicBezTo>
                  <a:pt x="473" y="993"/>
                  <a:pt x="473" y="993"/>
                  <a:pt x="471" y="992"/>
                </a:cubicBezTo>
                <a:cubicBezTo>
                  <a:pt x="469" y="991"/>
                  <a:pt x="465" y="989"/>
                  <a:pt x="463" y="991"/>
                </a:cubicBezTo>
                <a:cubicBezTo>
                  <a:pt x="463" y="992"/>
                  <a:pt x="463" y="994"/>
                  <a:pt x="462" y="994"/>
                </a:cubicBezTo>
                <a:cubicBezTo>
                  <a:pt x="460" y="996"/>
                  <a:pt x="458" y="994"/>
                  <a:pt x="457" y="994"/>
                </a:cubicBezTo>
                <a:cubicBezTo>
                  <a:pt x="456" y="994"/>
                  <a:pt x="455" y="994"/>
                  <a:pt x="454" y="995"/>
                </a:cubicBezTo>
                <a:cubicBezTo>
                  <a:pt x="453" y="995"/>
                  <a:pt x="452" y="995"/>
                  <a:pt x="451" y="995"/>
                </a:cubicBezTo>
                <a:cubicBezTo>
                  <a:pt x="450" y="996"/>
                  <a:pt x="449" y="996"/>
                  <a:pt x="448" y="997"/>
                </a:cubicBezTo>
                <a:cubicBezTo>
                  <a:pt x="447" y="997"/>
                  <a:pt x="446" y="997"/>
                  <a:pt x="445" y="997"/>
                </a:cubicBezTo>
                <a:cubicBezTo>
                  <a:pt x="443" y="997"/>
                  <a:pt x="441" y="999"/>
                  <a:pt x="440" y="997"/>
                </a:cubicBezTo>
                <a:cubicBezTo>
                  <a:pt x="438" y="995"/>
                  <a:pt x="438" y="993"/>
                  <a:pt x="436" y="991"/>
                </a:cubicBezTo>
                <a:cubicBezTo>
                  <a:pt x="435" y="990"/>
                  <a:pt x="433" y="990"/>
                  <a:pt x="432" y="988"/>
                </a:cubicBezTo>
                <a:cubicBezTo>
                  <a:pt x="430" y="987"/>
                  <a:pt x="430" y="984"/>
                  <a:pt x="428" y="985"/>
                </a:cubicBezTo>
                <a:cubicBezTo>
                  <a:pt x="426" y="985"/>
                  <a:pt x="425" y="987"/>
                  <a:pt x="423" y="988"/>
                </a:cubicBezTo>
                <a:cubicBezTo>
                  <a:pt x="422" y="988"/>
                  <a:pt x="421" y="988"/>
                  <a:pt x="420" y="988"/>
                </a:cubicBezTo>
                <a:cubicBezTo>
                  <a:pt x="419" y="988"/>
                  <a:pt x="418" y="989"/>
                  <a:pt x="417" y="989"/>
                </a:cubicBezTo>
                <a:cubicBezTo>
                  <a:pt x="416" y="990"/>
                  <a:pt x="415" y="990"/>
                  <a:pt x="414" y="991"/>
                </a:cubicBezTo>
                <a:cubicBezTo>
                  <a:pt x="413" y="991"/>
                  <a:pt x="412" y="992"/>
                  <a:pt x="411" y="992"/>
                </a:cubicBezTo>
                <a:cubicBezTo>
                  <a:pt x="409" y="993"/>
                  <a:pt x="407" y="993"/>
                  <a:pt x="405" y="993"/>
                </a:cubicBezTo>
                <a:cubicBezTo>
                  <a:pt x="401" y="993"/>
                  <a:pt x="396" y="994"/>
                  <a:pt x="393" y="996"/>
                </a:cubicBezTo>
                <a:cubicBezTo>
                  <a:pt x="391" y="997"/>
                  <a:pt x="389" y="997"/>
                  <a:pt x="387" y="997"/>
                </a:cubicBezTo>
                <a:cubicBezTo>
                  <a:pt x="385" y="997"/>
                  <a:pt x="383" y="998"/>
                  <a:pt x="380" y="999"/>
                </a:cubicBezTo>
                <a:cubicBezTo>
                  <a:pt x="377" y="999"/>
                  <a:pt x="380" y="1001"/>
                  <a:pt x="380" y="1003"/>
                </a:cubicBezTo>
                <a:cubicBezTo>
                  <a:pt x="380" y="1004"/>
                  <a:pt x="379" y="1004"/>
                  <a:pt x="380" y="1005"/>
                </a:cubicBezTo>
                <a:cubicBezTo>
                  <a:pt x="381" y="1006"/>
                  <a:pt x="382" y="1005"/>
                  <a:pt x="383" y="1005"/>
                </a:cubicBezTo>
                <a:cubicBezTo>
                  <a:pt x="385" y="1005"/>
                  <a:pt x="385" y="1005"/>
                  <a:pt x="387" y="1005"/>
                </a:cubicBezTo>
                <a:cubicBezTo>
                  <a:pt x="387" y="1005"/>
                  <a:pt x="388" y="1004"/>
                  <a:pt x="389" y="1003"/>
                </a:cubicBezTo>
                <a:cubicBezTo>
                  <a:pt x="390" y="1003"/>
                  <a:pt x="390" y="1004"/>
                  <a:pt x="391" y="1005"/>
                </a:cubicBezTo>
                <a:cubicBezTo>
                  <a:pt x="391" y="1005"/>
                  <a:pt x="392" y="1005"/>
                  <a:pt x="391" y="1007"/>
                </a:cubicBezTo>
                <a:cubicBezTo>
                  <a:pt x="391" y="1007"/>
                  <a:pt x="390" y="1008"/>
                  <a:pt x="389" y="1007"/>
                </a:cubicBezTo>
                <a:cubicBezTo>
                  <a:pt x="388" y="1007"/>
                  <a:pt x="388" y="1006"/>
                  <a:pt x="387" y="1006"/>
                </a:cubicBezTo>
                <a:cubicBezTo>
                  <a:pt x="386" y="1006"/>
                  <a:pt x="384" y="1007"/>
                  <a:pt x="384" y="1008"/>
                </a:cubicBezTo>
                <a:cubicBezTo>
                  <a:pt x="384" y="1009"/>
                  <a:pt x="385" y="1009"/>
                  <a:pt x="385" y="1009"/>
                </a:cubicBezTo>
                <a:cubicBezTo>
                  <a:pt x="385" y="1010"/>
                  <a:pt x="385" y="1010"/>
                  <a:pt x="385" y="1011"/>
                </a:cubicBezTo>
                <a:cubicBezTo>
                  <a:pt x="385" y="1012"/>
                  <a:pt x="386" y="1013"/>
                  <a:pt x="387" y="1011"/>
                </a:cubicBezTo>
                <a:cubicBezTo>
                  <a:pt x="388" y="1010"/>
                  <a:pt x="390" y="1007"/>
                  <a:pt x="391" y="1010"/>
                </a:cubicBezTo>
                <a:cubicBezTo>
                  <a:pt x="392" y="1012"/>
                  <a:pt x="392" y="1014"/>
                  <a:pt x="389" y="1014"/>
                </a:cubicBezTo>
                <a:cubicBezTo>
                  <a:pt x="388" y="1014"/>
                  <a:pt x="387" y="1013"/>
                  <a:pt x="386" y="1014"/>
                </a:cubicBezTo>
                <a:cubicBezTo>
                  <a:pt x="385" y="1014"/>
                  <a:pt x="385" y="1014"/>
                  <a:pt x="384" y="1015"/>
                </a:cubicBezTo>
                <a:cubicBezTo>
                  <a:pt x="383" y="1015"/>
                  <a:pt x="381" y="1014"/>
                  <a:pt x="380" y="1015"/>
                </a:cubicBezTo>
                <a:cubicBezTo>
                  <a:pt x="379" y="1016"/>
                  <a:pt x="382" y="1017"/>
                  <a:pt x="382" y="1017"/>
                </a:cubicBezTo>
                <a:cubicBezTo>
                  <a:pt x="384" y="1018"/>
                  <a:pt x="385" y="1020"/>
                  <a:pt x="386" y="1021"/>
                </a:cubicBezTo>
                <a:cubicBezTo>
                  <a:pt x="388" y="1022"/>
                  <a:pt x="390" y="1022"/>
                  <a:pt x="391" y="1024"/>
                </a:cubicBezTo>
                <a:cubicBezTo>
                  <a:pt x="391" y="1025"/>
                  <a:pt x="391" y="1025"/>
                  <a:pt x="393" y="1025"/>
                </a:cubicBezTo>
                <a:cubicBezTo>
                  <a:pt x="394" y="1025"/>
                  <a:pt x="394" y="1024"/>
                  <a:pt x="395" y="1023"/>
                </a:cubicBezTo>
                <a:cubicBezTo>
                  <a:pt x="397" y="1021"/>
                  <a:pt x="398" y="1021"/>
                  <a:pt x="400" y="1022"/>
                </a:cubicBezTo>
                <a:cubicBezTo>
                  <a:pt x="402" y="1022"/>
                  <a:pt x="405" y="1022"/>
                  <a:pt x="407" y="1022"/>
                </a:cubicBezTo>
                <a:cubicBezTo>
                  <a:pt x="408" y="1022"/>
                  <a:pt x="408" y="1023"/>
                  <a:pt x="409" y="1023"/>
                </a:cubicBezTo>
                <a:cubicBezTo>
                  <a:pt x="410" y="1024"/>
                  <a:pt x="411" y="1024"/>
                  <a:pt x="412" y="1024"/>
                </a:cubicBezTo>
                <a:cubicBezTo>
                  <a:pt x="415" y="1025"/>
                  <a:pt x="416" y="1027"/>
                  <a:pt x="418" y="1028"/>
                </a:cubicBezTo>
                <a:cubicBezTo>
                  <a:pt x="419" y="1030"/>
                  <a:pt x="422" y="1030"/>
                  <a:pt x="423" y="1031"/>
                </a:cubicBezTo>
                <a:cubicBezTo>
                  <a:pt x="425" y="1032"/>
                  <a:pt x="426" y="1033"/>
                  <a:pt x="427" y="1036"/>
                </a:cubicBezTo>
                <a:cubicBezTo>
                  <a:pt x="428" y="1038"/>
                  <a:pt x="429" y="1034"/>
                  <a:pt x="430" y="1034"/>
                </a:cubicBezTo>
                <a:cubicBezTo>
                  <a:pt x="431" y="1033"/>
                  <a:pt x="432" y="1033"/>
                  <a:pt x="433" y="1033"/>
                </a:cubicBezTo>
                <a:cubicBezTo>
                  <a:pt x="434" y="1032"/>
                  <a:pt x="435" y="1032"/>
                  <a:pt x="436" y="1033"/>
                </a:cubicBezTo>
                <a:cubicBezTo>
                  <a:pt x="438" y="1033"/>
                  <a:pt x="439" y="1035"/>
                  <a:pt x="441" y="1035"/>
                </a:cubicBezTo>
                <a:cubicBezTo>
                  <a:pt x="442" y="1036"/>
                  <a:pt x="444" y="1036"/>
                  <a:pt x="446" y="1038"/>
                </a:cubicBezTo>
                <a:cubicBezTo>
                  <a:pt x="448" y="1039"/>
                  <a:pt x="445" y="1041"/>
                  <a:pt x="447" y="1043"/>
                </a:cubicBezTo>
                <a:cubicBezTo>
                  <a:pt x="447" y="1043"/>
                  <a:pt x="448" y="1044"/>
                  <a:pt x="448" y="1044"/>
                </a:cubicBezTo>
                <a:cubicBezTo>
                  <a:pt x="450" y="1047"/>
                  <a:pt x="453" y="1045"/>
                  <a:pt x="455" y="1046"/>
                </a:cubicBezTo>
                <a:cubicBezTo>
                  <a:pt x="458" y="1048"/>
                  <a:pt x="453" y="1049"/>
                  <a:pt x="455" y="1050"/>
                </a:cubicBezTo>
                <a:cubicBezTo>
                  <a:pt x="455" y="1051"/>
                  <a:pt x="456" y="1051"/>
                  <a:pt x="456" y="1051"/>
                </a:cubicBezTo>
                <a:cubicBezTo>
                  <a:pt x="456" y="1051"/>
                  <a:pt x="457" y="1052"/>
                  <a:pt x="457" y="1052"/>
                </a:cubicBezTo>
                <a:cubicBezTo>
                  <a:pt x="458" y="1053"/>
                  <a:pt x="459" y="1053"/>
                  <a:pt x="460" y="1053"/>
                </a:cubicBezTo>
                <a:cubicBezTo>
                  <a:pt x="461" y="1053"/>
                  <a:pt x="461" y="1054"/>
                  <a:pt x="461" y="1055"/>
                </a:cubicBezTo>
                <a:cubicBezTo>
                  <a:pt x="461" y="1056"/>
                  <a:pt x="460" y="1056"/>
                  <a:pt x="460" y="1056"/>
                </a:cubicBezTo>
                <a:cubicBezTo>
                  <a:pt x="460" y="1057"/>
                  <a:pt x="460" y="1057"/>
                  <a:pt x="460" y="1058"/>
                </a:cubicBezTo>
                <a:cubicBezTo>
                  <a:pt x="459" y="1059"/>
                  <a:pt x="455" y="1059"/>
                  <a:pt x="458" y="1062"/>
                </a:cubicBezTo>
                <a:cubicBezTo>
                  <a:pt x="459" y="1062"/>
                  <a:pt x="459" y="1063"/>
                  <a:pt x="460" y="1064"/>
                </a:cubicBezTo>
                <a:cubicBezTo>
                  <a:pt x="460" y="1065"/>
                  <a:pt x="460" y="1066"/>
                  <a:pt x="461" y="1066"/>
                </a:cubicBezTo>
                <a:cubicBezTo>
                  <a:pt x="463" y="1068"/>
                  <a:pt x="464" y="1068"/>
                  <a:pt x="465" y="1070"/>
                </a:cubicBezTo>
                <a:cubicBezTo>
                  <a:pt x="466" y="1072"/>
                  <a:pt x="466" y="1074"/>
                  <a:pt x="468" y="1075"/>
                </a:cubicBezTo>
                <a:cubicBezTo>
                  <a:pt x="469" y="1076"/>
                  <a:pt x="470" y="1076"/>
                  <a:pt x="471" y="1077"/>
                </a:cubicBezTo>
                <a:cubicBezTo>
                  <a:pt x="472" y="1077"/>
                  <a:pt x="473" y="1078"/>
                  <a:pt x="474" y="1078"/>
                </a:cubicBezTo>
                <a:cubicBezTo>
                  <a:pt x="475" y="1078"/>
                  <a:pt x="477" y="1078"/>
                  <a:pt x="478" y="1078"/>
                </a:cubicBezTo>
                <a:cubicBezTo>
                  <a:pt x="479" y="1079"/>
                  <a:pt x="479" y="1080"/>
                  <a:pt x="480" y="1080"/>
                </a:cubicBezTo>
                <a:cubicBezTo>
                  <a:pt x="482" y="1081"/>
                  <a:pt x="485" y="1080"/>
                  <a:pt x="486" y="1081"/>
                </a:cubicBezTo>
                <a:cubicBezTo>
                  <a:pt x="487" y="1082"/>
                  <a:pt x="487" y="1083"/>
                  <a:pt x="486" y="1083"/>
                </a:cubicBezTo>
                <a:cubicBezTo>
                  <a:pt x="486" y="1084"/>
                  <a:pt x="486" y="1085"/>
                  <a:pt x="485" y="1086"/>
                </a:cubicBezTo>
                <a:cubicBezTo>
                  <a:pt x="485" y="1087"/>
                  <a:pt x="485" y="1088"/>
                  <a:pt x="486" y="1089"/>
                </a:cubicBezTo>
                <a:cubicBezTo>
                  <a:pt x="486" y="1090"/>
                  <a:pt x="486" y="1091"/>
                  <a:pt x="487" y="1092"/>
                </a:cubicBezTo>
                <a:cubicBezTo>
                  <a:pt x="487" y="1093"/>
                  <a:pt x="488" y="1099"/>
                  <a:pt x="487" y="1100"/>
                </a:cubicBezTo>
                <a:cubicBezTo>
                  <a:pt x="485" y="1099"/>
                  <a:pt x="487" y="1096"/>
                  <a:pt x="485" y="1094"/>
                </a:cubicBezTo>
                <a:cubicBezTo>
                  <a:pt x="485" y="1094"/>
                  <a:pt x="484" y="1094"/>
                  <a:pt x="483" y="1093"/>
                </a:cubicBezTo>
                <a:cubicBezTo>
                  <a:pt x="482" y="1093"/>
                  <a:pt x="482" y="1092"/>
                  <a:pt x="481" y="1092"/>
                </a:cubicBezTo>
                <a:cubicBezTo>
                  <a:pt x="480" y="1091"/>
                  <a:pt x="479" y="1091"/>
                  <a:pt x="479" y="1092"/>
                </a:cubicBezTo>
                <a:cubicBezTo>
                  <a:pt x="479" y="1093"/>
                  <a:pt x="481" y="1093"/>
                  <a:pt x="481" y="1094"/>
                </a:cubicBezTo>
                <a:cubicBezTo>
                  <a:pt x="483" y="1095"/>
                  <a:pt x="483" y="1097"/>
                  <a:pt x="483" y="1099"/>
                </a:cubicBezTo>
                <a:cubicBezTo>
                  <a:pt x="484" y="1101"/>
                  <a:pt x="484" y="1102"/>
                  <a:pt x="484" y="1104"/>
                </a:cubicBezTo>
                <a:cubicBezTo>
                  <a:pt x="484" y="1105"/>
                  <a:pt x="486" y="1106"/>
                  <a:pt x="487" y="1107"/>
                </a:cubicBezTo>
                <a:cubicBezTo>
                  <a:pt x="489" y="1109"/>
                  <a:pt x="487" y="1111"/>
                  <a:pt x="486" y="1113"/>
                </a:cubicBezTo>
                <a:cubicBezTo>
                  <a:pt x="486" y="1115"/>
                  <a:pt x="486" y="1117"/>
                  <a:pt x="486" y="1119"/>
                </a:cubicBezTo>
                <a:cubicBezTo>
                  <a:pt x="487" y="1122"/>
                  <a:pt x="487" y="1124"/>
                  <a:pt x="487" y="1126"/>
                </a:cubicBezTo>
                <a:cubicBezTo>
                  <a:pt x="487" y="1129"/>
                  <a:pt x="487" y="1131"/>
                  <a:pt x="487" y="1133"/>
                </a:cubicBezTo>
                <a:cubicBezTo>
                  <a:pt x="487" y="1135"/>
                  <a:pt x="486" y="1136"/>
                  <a:pt x="488" y="1138"/>
                </a:cubicBezTo>
                <a:cubicBezTo>
                  <a:pt x="489" y="1138"/>
                  <a:pt x="489" y="1139"/>
                  <a:pt x="489" y="1140"/>
                </a:cubicBezTo>
                <a:cubicBezTo>
                  <a:pt x="489" y="1141"/>
                  <a:pt x="490" y="1142"/>
                  <a:pt x="489" y="1143"/>
                </a:cubicBezTo>
                <a:cubicBezTo>
                  <a:pt x="489" y="1144"/>
                  <a:pt x="488" y="1144"/>
                  <a:pt x="487" y="1145"/>
                </a:cubicBezTo>
                <a:cubicBezTo>
                  <a:pt x="483" y="1147"/>
                  <a:pt x="482" y="1153"/>
                  <a:pt x="482" y="1157"/>
                </a:cubicBezTo>
                <a:cubicBezTo>
                  <a:pt x="482" y="1159"/>
                  <a:pt x="481" y="1161"/>
                  <a:pt x="480" y="1162"/>
                </a:cubicBezTo>
                <a:cubicBezTo>
                  <a:pt x="480" y="1164"/>
                  <a:pt x="480" y="1165"/>
                  <a:pt x="480" y="1166"/>
                </a:cubicBezTo>
                <a:cubicBezTo>
                  <a:pt x="480" y="1168"/>
                  <a:pt x="479" y="1168"/>
                  <a:pt x="478" y="1169"/>
                </a:cubicBezTo>
                <a:cubicBezTo>
                  <a:pt x="478" y="1170"/>
                  <a:pt x="478" y="1171"/>
                  <a:pt x="479" y="1172"/>
                </a:cubicBezTo>
                <a:cubicBezTo>
                  <a:pt x="479" y="1174"/>
                  <a:pt x="479" y="1177"/>
                  <a:pt x="478" y="1179"/>
                </a:cubicBezTo>
                <a:cubicBezTo>
                  <a:pt x="477" y="1181"/>
                  <a:pt x="475" y="1182"/>
                  <a:pt x="474" y="1184"/>
                </a:cubicBezTo>
                <a:cubicBezTo>
                  <a:pt x="473" y="1186"/>
                  <a:pt x="472" y="1188"/>
                  <a:pt x="470" y="1189"/>
                </a:cubicBezTo>
                <a:cubicBezTo>
                  <a:pt x="466" y="1191"/>
                  <a:pt x="460" y="1188"/>
                  <a:pt x="456" y="1190"/>
                </a:cubicBezTo>
                <a:cubicBezTo>
                  <a:pt x="454" y="1191"/>
                  <a:pt x="452" y="1192"/>
                  <a:pt x="450" y="1192"/>
                </a:cubicBezTo>
                <a:cubicBezTo>
                  <a:pt x="448" y="1191"/>
                  <a:pt x="446" y="1190"/>
                  <a:pt x="444" y="1189"/>
                </a:cubicBezTo>
                <a:cubicBezTo>
                  <a:pt x="442" y="1188"/>
                  <a:pt x="440" y="1187"/>
                  <a:pt x="438" y="1187"/>
                </a:cubicBezTo>
                <a:cubicBezTo>
                  <a:pt x="436" y="1187"/>
                  <a:pt x="434" y="1187"/>
                  <a:pt x="432" y="1188"/>
                </a:cubicBezTo>
                <a:cubicBezTo>
                  <a:pt x="430" y="1189"/>
                  <a:pt x="428" y="1190"/>
                  <a:pt x="426" y="1189"/>
                </a:cubicBezTo>
                <a:cubicBezTo>
                  <a:pt x="425" y="1189"/>
                  <a:pt x="425" y="1188"/>
                  <a:pt x="424" y="1188"/>
                </a:cubicBezTo>
                <a:cubicBezTo>
                  <a:pt x="423" y="1187"/>
                  <a:pt x="422" y="1187"/>
                  <a:pt x="421" y="1187"/>
                </a:cubicBezTo>
                <a:cubicBezTo>
                  <a:pt x="419" y="1186"/>
                  <a:pt x="418" y="1184"/>
                  <a:pt x="416" y="1184"/>
                </a:cubicBezTo>
                <a:cubicBezTo>
                  <a:pt x="411" y="1184"/>
                  <a:pt x="406" y="1184"/>
                  <a:pt x="402" y="1185"/>
                </a:cubicBezTo>
                <a:cubicBezTo>
                  <a:pt x="400" y="1186"/>
                  <a:pt x="399" y="1186"/>
                  <a:pt x="396" y="1187"/>
                </a:cubicBezTo>
                <a:cubicBezTo>
                  <a:pt x="394" y="1187"/>
                  <a:pt x="392" y="1188"/>
                  <a:pt x="390" y="1188"/>
                </a:cubicBezTo>
                <a:cubicBezTo>
                  <a:pt x="385" y="1188"/>
                  <a:pt x="381" y="1187"/>
                  <a:pt x="377" y="1186"/>
                </a:cubicBezTo>
                <a:cubicBezTo>
                  <a:pt x="374" y="1185"/>
                  <a:pt x="371" y="1185"/>
                  <a:pt x="368" y="1184"/>
                </a:cubicBezTo>
                <a:cubicBezTo>
                  <a:pt x="366" y="1183"/>
                  <a:pt x="364" y="1183"/>
                  <a:pt x="361" y="1183"/>
                </a:cubicBezTo>
                <a:cubicBezTo>
                  <a:pt x="359" y="1183"/>
                  <a:pt x="357" y="1182"/>
                  <a:pt x="355" y="1182"/>
                </a:cubicBezTo>
                <a:cubicBezTo>
                  <a:pt x="354" y="1182"/>
                  <a:pt x="353" y="1182"/>
                  <a:pt x="352" y="1182"/>
                </a:cubicBezTo>
                <a:cubicBezTo>
                  <a:pt x="351" y="1181"/>
                  <a:pt x="350" y="1181"/>
                  <a:pt x="349" y="1180"/>
                </a:cubicBezTo>
                <a:cubicBezTo>
                  <a:pt x="348" y="1179"/>
                  <a:pt x="345" y="1179"/>
                  <a:pt x="343" y="1179"/>
                </a:cubicBezTo>
                <a:cubicBezTo>
                  <a:pt x="341" y="1180"/>
                  <a:pt x="339" y="1180"/>
                  <a:pt x="337" y="1180"/>
                </a:cubicBezTo>
                <a:cubicBezTo>
                  <a:pt x="334" y="1180"/>
                  <a:pt x="332" y="1181"/>
                  <a:pt x="330" y="1182"/>
                </a:cubicBezTo>
                <a:cubicBezTo>
                  <a:pt x="328" y="1183"/>
                  <a:pt x="326" y="1182"/>
                  <a:pt x="324" y="1182"/>
                </a:cubicBezTo>
                <a:cubicBezTo>
                  <a:pt x="322" y="1183"/>
                  <a:pt x="320" y="1184"/>
                  <a:pt x="318" y="1184"/>
                </a:cubicBezTo>
                <a:cubicBezTo>
                  <a:pt x="316" y="1185"/>
                  <a:pt x="314" y="1186"/>
                  <a:pt x="311" y="1185"/>
                </a:cubicBezTo>
                <a:cubicBezTo>
                  <a:pt x="311" y="1185"/>
                  <a:pt x="310" y="1185"/>
                  <a:pt x="309" y="1184"/>
                </a:cubicBezTo>
                <a:cubicBezTo>
                  <a:pt x="308" y="1183"/>
                  <a:pt x="308" y="1182"/>
                  <a:pt x="307" y="1182"/>
                </a:cubicBezTo>
                <a:cubicBezTo>
                  <a:pt x="305" y="1181"/>
                  <a:pt x="304" y="1181"/>
                  <a:pt x="302" y="1179"/>
                </a:cubicBezTo>
                <a:cubicBezTo>
                  <a:pt x="301" y="1178"/>
                  <a:pt x="300" y="1177"/>
                  <a:pt x="298" y="1177"/>
                </a:cubicBezTo>
                <a:cubicBezTo>
                  <a:pt x="296" y="1177"/>
                  <a:pt x="294" y="1175"/>
                  <a:pt x="292" y="1176"/>
                </a:cubicBezTo>
                <a:cubicBezTo>
                  <a:pt x="291" y="1176"/>
                  <a:pt x="288" y="1179"/>
                  <a:pt x="287" y="1178"/>
                </a:cubicBezTo>
                <a:cubicBezTo>
                  <a:pt x="287" y="1178"/>
                  <a:pt x="289" y="1172"/>
                  <a:pt x="286" y="1175"/>
                </a:cubicBezTo>
                <a:cubicBezTo>
                  <a:pt x="285" y="1176"/>
                  <a:pt x="284" y="1176"/>
                  <a:pt x="283" y="1177"/>
                </a:cubicBezTo>
                <a:cubicBezTo>
                  <a:pt x="282" y="1177"/>
                  <a:pt x="281" y="1177"/>
                  <a:pt x="281" y="1178"/>
                </a:cubicBezTo>
                <a:cubicBezTo>
                  <a:pt x="280" y="1179"/>
                  <a:pt x="279" y="1180"/>
                  <a:pt x="278" y="1181"/>
                </a:cubicBezTo>
                <a:cubicBezTo>
                  <a:pt x="277" y="1182"/>
                  <a:pt x="273" y="1181"/>
                  <a:pt x="273" y="1183"/>
                </a:cubicBezTo>
                <a:cubicBezTo>
                  <a:pt x="273" y="1183"/>
                  <a:pt x="276" y="1185"/>
                  <a:pt x="276" y="1185"/>
                </a:cubicBezTo>
                <a:cubicBezTo>
                  <a:pt x="277" y="1185"/>
                  <a:pt x="278" y="1185"/>
                  <a:pt x="278" y="1187"/>
                </a:cubicBezTo>
                <a:cubicBezTo>
                  <a:pt x="278" y="1188"/>
                  <a:pt x="277" y="1188"/>
                  <a:pt x="276" y="1188"/>
                </a:cubicBezTo>
                <a:cubicBezTo>
                  <a:pt x="273" y="1188"/>
                  <a:pt x="272" y="1188"/>
                  <a:pt x="270" y="1189"/>
                </a:cubicBezTo>
                <a:cubicBezTo>
                  <a:pt x="269" y="1189"/>
                  <a:pt x="268" y="1190"/>
                  <a:pt x="267" y="1190"/>
                </a:cubicBezTo>
                <a:cubicBezTo>
                  <a:pt x="266" y="1190"/>
                  <a:pt x="266" y="1191"/>
                  <a:pt x="265" y="1191"/>
                </a:cubicBezTo>
                <a:cubicBezTo>
                  <a:pt x="261" y="1192"/>
                  <a:pt x="257" y="1190"/>
                  <a:pt x="254" y="1193"/>
                </a:cubicBezTo>
                <a:cubicBezTo>
                  <a:pt x="253" y="1193"/>
                  <a:pt x="253" y="1194"/>
                  <a:pt x="252" y="1195"/>
                </a:cubicBezTo>
                <a:cubicBezTo>
                  <a:pt x="251" y="1197"/>
                  <a:pt x="249" y="1196"/>
                  <a:pt x="248" y="1198"/>
                </a:cubicBezTo>
                <a:cubicBezTo>
                  <a:pt x="247" y="1198"/>
                  <a:pt x="247" y="1199"/>
                  <a:pt x="246" y="1200"/>
                </a:cubicBezTo>
                <a:cubicBezTo>
                  <a:pt x="246" y="1201"/>
                  <a:pt x="246" y="1202"/>
                  <a:pt x="245" y="1203"/>
                </a:cubicBezTo>
                <a:cubicBezTo>
                  <a:pt x="245" y="1205"/>
                  <a:pt x="245" y="1208"/>
                  <a:pt x="247" y="1209"/>
                </a:cubicBezTo>
                <a:cubicBezTo>
                  <a:pt x="249" y="1210"/>
                  <a:pt x="250" y="1210"/>
                  <a:pt x="251" y="1211"/>
                </a:cubicBezTo>
                <a:cubicBezTo>
                  <a:pt x="251" y="1212"/>
                  <a:pt x="253" y="1214"/>
                  <a:pt x="252" y="1216"/>
                </a:cubicBezTo>
                <a:cubicBezTo>
                  <a:pt x="252" y="1217"/>
                  <a:pt x="250" y="1219"/>
                  <a:pt x="253" y="1219"/>
                </a:cubicBezTo>
                <a:cubicBezTo>
                  <a:pt x="255" y="1219"/>
                  <a:pt x="256" y="1217"/>
                  <a:pt x="258" y="1216"/>
                </a:cubicBezTo>
                <a:cubicBezTo>
                  <a:pt x="259" y="1215"/>
                  <a:pt x="259" y="1215"/>
                  <a:pt x="260" y="1216"/>
                </a:cubicBezTo>
                <a:cubicBezTo>
                  <a:pt x="261" y="1217"/>
                  <a:pt x="260" y="1218"/>
                  <a:pt x="259" y="1218"/>
                </a:cubicBezTo>
                <a:cubicBezTo>
                  <a:pt x="259" y="1219"/>
                  <a:pt x="258" y="1220"/>
                  <a:pt x="258" y="1220"/>
                </a:cubicBezTo>
                <a:cubicBezTo>
                  <a:pt x="257" y="1221"/>
                  <a:pt x="255" y="1221"/>
                  <a:pt x="256" y="1222"/>
                </a:cubicBezTo>
                <a:cubicBezTo>
                  <a:pt x="256" y="1222"/>
                  <a:pt x="257" y="1222"/>
                  <a:pt x="257" y="1223"/>
                </a:cubicBezTo>
                <a:cubicBezTo>
                  <a:pt x="257" y="1223"/>
                  <a:pt x="257" y="1224"/>
                  <a:pt x="257" y="1224"/>
                </a:cubicBezTo>
                <a:cubicBezTo>
                  <a:pt x="258" y="1225"/>
                  <a:pt x="259" y="1224"/>
                  <a:pt x="260" y="1224"/>
                </a:cubicBezTo>
                <a:cubicBezTo>
                  <a:pt x="264" y="1225"/>
                  <a:pt x="258" y="1227"/>
                  <a:pt x="258" y="1227"/>
                </a:cubicBezTo>
                <a:cubicBezTo>
                  <a:pt x="257" y="1229"/>
                  <a:pt x="258" y="1229"/>
                  <a:pt x="259" y="1230"/>
                </a:cubicBezTo>
                <a:cubicBezTo>
                  <a:pt x="260" y="1230"/>
                  <a:pt x="260" y="1231"/>
                  <a:pt x="259" y="1232"/>
                </a:cubicBezTo>
                <a:cubicBezTo>
                  <a:pt x="258" y="1233"/>
                  <a:pt x="258" y="1234"/>
                  <a:pt x="258" y="1234"/>
                </a:cubicBezTo>
                <a:cubicBezTo>
                  <a:pt x="257" y="1236"/>
                  <a:pt x="257" y="1236"/>
                  <a:pt x="257" y="1237"/>
                </a:cubicBezTo>
                <a:cubicBezTo>
                  <a:pt x="257" y="1238"/>
                  <a:pt x="257" y="1240"/>
                  <a:pt x="257" y="1241"/>
                </a:cubicBezTo>
                <a:cubicBezTo>
                  <a:pt x="258" y="1243"/>
                  <a:pt x="259" y="1241"/>
                  <a:pt x="261" y="1241"/>
                </a:cubicBezTo>
                <a:cubicBezTo>
                  <a:pt x="261" y="1241"/>
                  <a:pt x="261" y="1241"/>
                  <a:pt x="261" y="1241"/>
                </a:cubicBezTo>
                <a:cubicBezTo>
                  <a:pt x="260" y="1242"/>
                  <a:pt x="259" y="1242"/>
                  <a:pt x="258" y="1243"/>
                </a:cubicBezTo>
                <a:cubicBezTo>
                  <a:pt x="258" y="1244"/>
                  <a:pt x="258" y="1245"/>
                  <a:pt x="258" y="1246"/>
                </a:cubicBezTo>
                <a:cubicBezTo>
                  <a:pt x="258" y="1247"/>
                  <a:pt x="258" y="1248"/>
                  <a:pt x="258" y="1249"/>
                </a:cubicBezTo>
                <a:cubicBezTo>
                  <a:pt x="258" y="1250"/>
                  <a:pt x="259" y="1251"/>
                  <a:pt x="259" y="1252"/>
                </a:cubicBezTo>
                <a:cubicBezTo>
                  <a:pt x="259" y="1253"/>
                  <a:pt x="259" y="1254"/>
                  <a:pt x="259" y="1255"/>
                </a:cubicBezTo>
                <a:cubicBezTo>
                  <a:pt x="259" y="1256"/>
                  <a:pt x="260" y="1257"/>
                  <a:pt x="260" y="1258"/>
                </a:cubicBezTo>
                <a:cubicBezTo>
                  <a:pt x="261" y="1260"/>
                  <a:pt x="260" y="1262"/>
                  <a:pt x="261" y="1263"/>
                </a:cubicBezTo>
                <a:cubicBezTo>
                  <a:pt x="261" y="1265"/>
                  <a:pt x="262" y="1267"/>
                  <a:pt x="263" y="1268"/>
                </a:cubicBezTo>
                <a:cubicBezTo>
                  <a:pt x="263" y="1269"/>
                  <a:pt x="264" y="1269"/>
                  <a:pt x="264" y="1269"/>
                </a:cubicBezTo>
                <a:cubicBezTo>
                  <a:pt x="266" y="1271"/>
                  <a:pt x="264" y="1272"/>
                  <a:pt x="263" y="1274"/>
                </a:cubicBezTo>
                <a:cubicBezTo>
                  <a:pt x="263" y="1276"/>
                  <a:pt x="263" y="1277"/>
                  <a:pt x="263" y="1279"/>
                </a:cubicBezTo>
                <a:cubicBezTo>
                  <a:pt x="262" y="1280"/>
                  <a:pt x="261" y="1282"/>
                  <a:pt x="261" y="1283"/>
                </a:cubicBezTo>
                <a:cubicBezTo>
                  <a:pt x="262" y="1284"/>
                  <a:pt x="263" y="1283"/>
                  <a:pt x="264" y="1283"/>
                </a:cubicBezTo>
                <a:cubicBezTo>
                  <a:pt x="265" y="1283"/>
                  <a:pt x="265" y="1284"/>
                  <a:pt x="264" y="1285"/>
                </a:cubicBezTo>
                <a:cubicBezTo>
                  <a:pt x="263" y="1285"/>
                  <a:pt x="263" y="1286"/>
                  <a:pt x="262" y="1286"/>
                </a:cubicBezTo>
                <a:cubicBezTo>
                  <a:pt x="261" y="1287"/>
                  <a:pt x="261" y="1288"/>
                  <a:pt x="260" y="1289"/>
                </a:cubicBezTo>
                <a:cubicBezTo>
                  <a:pt x="259" y="1290"/>
                  <a:pt x="259" y="1292"/>
                  <a:pt x="258" y="1294"/>
                </a:cubicBezTo>
                <a:cubicBezTo>
                  <a:pt x="257" y="1297"/>
                  <a:pt x="258" y="1301"/>
                  <a:pt x="257" y="1305"/>
                </a:cubicBezTo>
                <a:cubicBezTo>
                  <a:pt x="256" y="1307"/>
                  <a:pt x="256" y="1309"/>
                  <a:pt x="255" y="1311"/>
                </a:cubicBezTo>
                <a:cubicBezTo>
                  <a:pt x="255" y="1314"/>
                  <a:pt x="253" y="1315"/>
                  <a:pt x="252" y="1318"/>
                </a:cubicBezTo>
                <a:cubicBezTo>
                  <a:pt x="252" y="1320"/>
                  <a:pt x="252" y="1322"/>
                  <a:pt x="251" y="1324"/>
                </a:cubicBezTo>
                <a:cubicBezTo>
                  <a:pt x="250" y="1326"/>
                  <a:pt x="250" y="1328"/>
                  <a:pt x="248" y="1330"/>
                </a:cubicBezTo>
                <a:cubicBezTo>
                  <a:pt x="246" y="1331"/>
                  <a:pt x="244" y="1332"/>
                  <a:pt x="244" y="1334"/>
                </a:cubicBezTo>
                <a:cubicBezTo>
                  <a:pt x="243" y="1336"/>
                  <a:pt x="243" y="1339"/>
                  <a:pt x="243" y="1341"/>
                </a:cubicBezTo>
                <a:cubicBezTo>
                  <a:pt x="242" y="1343"/>
                  <a:pt x="241" y="1344"/>
                  <a:pt x="241" y="1347"/>
                </a:cubicBezTo>
                <a:cubicBezTo>
                  <a:pt x="241" y="1349"/>
                  <a:pt x="240" y="1351"/>
                  <a:pt x="241" y="1353"/>
                </a:cubicBezTo>
                <a:cubicBezTo>
                  <a:pt x="241" y="1354"/>
                  <a:pt x="243" y="1354"/>
                  <a:pt x="243" y="1354"/>
                </a:cubicBezTo>
                <a:cubicBezTo>
                  <a:pt x="245" y="1354"/>
                  <a:pt x="245" y="1355"/>
                  <a:pt x="246" y="1356"/>
                </a:cubicBezTo>
                <a:cubicBezTo>
                  <a:pt x="246" y="1357"/>
                  <a:pt x="247" y="1358"/>
                  <a:pt x="248" y="1357"/>
                </a:cubicBezTo>
                <a:cubicBezTo>
                  <a:pt x="248" y="1356"/>
                  <a:pt x="248" y="1355"/>
                  <a:pt x="248" y="1354"/>
                </a:cubicBezTo>
                <a:cubicBezTo>
                  <a:pt x="248" y="1353"/>
                  <a:pt x="249" y="1353"/>
                  <a:pt x="250" y="1353"/>
                </a:cubicBezTo>
                <a:cubicBezTo>
                  <a:pt x="251" y="1352"/>
                  <a:pt x="251" y="1351"/>
                  <a:pt x="251" y="1350"/>
                </a:cubicBezTo>
                <a:cubicBezTo>
                  <a:pt x="252" y="1349"/>
                  <a:pt x="254" y="1346"/>
                  <a:pt x="255" y="1349"/>
                </a:cubicBezTo>
                <a:cubicBezTo>
                  <a:pt x="255" y="1350"/>
                  <a:pt x="255" y="1352"/>
                  <a:pt x="255" y="1352"/>
                </a:cubicBezTo>
                <a:cubicBezTo>
                  <a:pt x="254" y="1353"/>
                  <a:pt x="253" y="1354"/>
                  <a:pt x="253" y="1355"/>
                </a:cubicBezTo>
                <a:cubicBezTo>
                  <a:pt x="252" y="1357"/>
                  <a:pt x="250" y="1356"/>
                  <a:pt x="248" y="1358"/>
                </a:cubicBezTo>
                <a:cubicBezTo>
                  <a:pt x="247" y="1359"/>
                  <a:pt x="248" y="1360"/>
                  <a:pt x="248" y="1362"/>
                </a:cubicBezTo>
                <a:cubicBezTo>
                  <a:pt x="248" y="1363"/>
                  <a:pt x="248" y="1364"/>
                  <a:pt x="248" y="1365"/>
                </a:cubicBezTo>
                <a:cubicBezTo>
                  <a:pt x="249" y="1366"/>
                  <a:pt x="250" y="1364"/>
                  <a:pt x="250" y="1364"/>
                </a:cubicBezTo>
                <a:cubicBezTo>
                  <a:pt x="251" y="1363"/>
                  <a:pt x="252" y="1362"/>
                  <a:pt x="254" y="1362"/>
                </a:cubicBezTo>
                <a:cubicBezTo>
                  <a:pt x="255" y="1362"/>
                  <a:pt x="256" y="1362"/>
                  <a:pt x="257" y="1362"/>
                </a:cubicBezTo>
                <a:cubicBezTo>
                  <a:pt x="258" y="1361"/>
                  <a:pt x="259" y="1360"/>
                  <a:pt x="260" y="1360"/>
                </a:cubicBezTo>
                <a:cubicBezTo>
                  <a:pt x="262" y="1360"/>
                  <a:pt x="263" y="1361"/>
                  <a:pt x="263" y="1363"/>
                </a:cubicBezTo>
                <a:cubicBezTo>
                  <a:pt x="264" y="1366"/>
                  <a:pt x="261" y="1364"/>
                  <a:pt x="259" y="1364"/>
                </a:cubicBezTo>
                <a:cubicBezTo>
                  <a:pt x="259" y="1364"/>
                  <a:pt x="257" y="1363"/>
                  <a:pt x="257" y="1363"/>
                </a:cubicBezTo>
                <a:cubicBezTo>
                  <a:pt x="256" y="1364"/>
                  <a:pt x="258" y="1365"/>
                  <a:pt x="258" y="1365"/>
                </a:cubicBezTo>
                <a:cubicBezTo>
                  <a:pt x="259" y="1366"/>
                  <a:pt x="258" y="1367"/>
                  <a:pt x="258" y="1368"/>
                </a:cubicBezTo>
                <a:cubicBezTo>
                  <a:pt x="258" y="1369"/>
                  <a:pt x="259" y="1370"/>
                  <a:pt x="259" y="1371"/>
                </a:cubicBezTo>
                <a:cubicBezTo>
                  <a:pt x="260" y="1373"/>
                  <a:pt x="260" y="1373"/>
                  <a:pt x="260" y="1375"/>
                </a:cubicBezTo>
                <a:cubicBezTo>
                  <a:pt x="260" y="1376"/>
                  <a:pt x="259" y="1376"/>
                  <a:pt x="259" y="1377"/>
                </a:cubicBezTo>
                <a:cubicBezTo>
                  <a:pt x="258" y="1381"/>
                  <a:pt x="259" y="1383"/>
                  <a:pt x="260" y="1387"/>
                </a:cubicBezTo>
                <a:cubicBezTo>
                  <a:pt x="261" y="1389"/>
                  <a:pt x="260" y="1391"/>
                  <a:pt x="260" y="1393"/>
                </a:cubicBezTo>
                <a:cubicBezTo>
                  <a:pt x="260" y="1396"/>
                  <a:pt x="259" y="1398"/>
                  <a:pt x="259" y="1400"/>
                </a:cubicBezTo>
                <a:cubicBezTo>
                  <a:pt x="258" y="1402"/>
                  <a:pt x="258" y="1405"/>
                  <a:pt x="256" y="1408"/>
                </a:cubicBezTo>
                <a:cubicBezTo>
                  <a:pt x="256" y="1408"/>
                  <a:pt x="254" y="1411"/>
                  <a:pt x="255" y="1412"/>
                </a:cubicBezTo>
                <a:cubicBezTo>
                  <a:pt x="256" y="1412"/>
                  <a:pt x="259" y="1411"/>
                  <a:pt x="260" y="1411"/>
                </a:cubicBezTo>
                <a:cubicBezTo>
                  <a:pt x="261" y="1410"/>
                  <a:pt x="263" y="1409"/>
                  <a:pt x="265" y="1409"/>
                </a:cubicBezTo>
                <a:cubicBezTo>
                  <a:pt x="267" y="1409"/>
                  <a:pt x="269" y="1408"/>
                  <a:pt x="271" y="1409"/>
                </a:cubicBezTo>
                <a:cubicBezTo>
                  <a:pt x="273" y="1410"/>
                  <a:pt x="275" y="1410"/>
                  <a:pt x="277" y="1410"/>
                </a:cubicBezTo>
                <a:cubicBezTo>
                  <a:pt x="278" y="1410"/>
                  <a:pt x="279" y="1410"/>
                  <a:pt x="280" y="1410"/>
                </a:cubicBezTo>
                <a:cubicBezTo>
                  <a:pt x="281" y="1410"/>
                  <a:pt x="281" y="1411"/>
                  <a:pt x="282" y="1412"/>
                </a:cubicBezTo>
                <a:cubicBezTo>
                  <a:pt x="284" y="1413"/>
                  <a:pt x="286" y="1412"/>
                  <a:pt x="288" y="1412"/>
                </a:cubicBezTo>
                <a:cubicBezTo>
                  <a:pt x="289" y="1412"/>
                  <a:pt x="290" y="1412"/>
                  <a:pt x="291" y="1412"/>
                </a:cubicBezTo>
                <a:cubicBezTo>
                  <a:pt x="292" y="1411"/>
                  <a:pt x="292" y="1410"/>
                  <a:pt x="293" y="1410"/>
                </a:cubicBezTo>
                <a:cubicBezTo>
                  <a:pt x="295" y="1409"/>
                  <a:pt x="297" y="1409"/>
                  <a:pt x="299" y="1408"/>
                </a:cubicBezTo>
                <a:cubicBezTo>
                  <a:pt x="300" y="1407"/>
                  <a:pt x="300" y="1404"/>
                  <a:pt x="303" y="1405"/>
                </a:cubicBezTo>
                <a:cubicBezTo>
                  <a:pt x="304" y="1405"/>
                  <a:pt x="304" y="1405"/>
                  <a:pt x="305" y="1405"/>
                </a:cubicBezTo>
                <a:cubicBezTo>
                  <a:pt x="307" y="1405"/>
                  <a:pt x="308" y="1405"/>
                  <a:pt x="309" y="1405"/>
                </a:cubicBezTo>
                <a:cubicBezTo>
                  <a:pt x="310" y="1405"/>
                  <a:pt x="311" y="1405"/>
                  <a:pt x="312" y="1405"/>
                </a:cubicBezTo>
                <a:cubicBezTo>
                  <a:pt x="313" y="1405"/>
                  <a:pt x="314" y="1405"/>
                  <a:pt x="315" y="1405"/>
                </a:cubicBezTo>
                <a:cubicBezTo>
                  <a:pt x="317" y="1406"/>
                  <a:pt x="316" y="1408"/>
                  <a:pt x="318" y="1409"/>
                </a:cubicBezTo>
                <a:cubicBezTo>
                  <a:pt x="319" y="1410"/>
                  <a:pt x="321" y="1411"/>
                  <a:pt x="322" y="1412"/>
                </a:cubicBezTo>
                <a:cubicBezTo>
                  <a:pt x="323" y="1413"/>
                  <a:pt x="323" y="1414"/>
                  <a:pt x="324" y="1414"/>
                </a:cubicBezTo>
                <a:cubicBezTo>
                  <a:pt x="324" y="1415"/>
                  <a:pt x="325" y="1415"/>
                  <a:pt x="326" y="1416"/>
                </a:cubicBezTo>
                <a:cubicBezTo>
                  <a:pt x="327" y="1417"/>
                  <a:pt x="327" y="1417"/>
                  <a:pt x="328" y="1418"/>
                </a:cubicBezTo>
                <a:cubicBezTo>
                  <a:pt x="329" y="1419"/>
                  <a:pt x="330" y="1419"/>
                  <a:pt x="331" y="1420"/>
                </a:cubicBezTo>
                <a:cubicBezTo>
                  <a:pt x="332" y="1421"/>
                  <a:pt x="330" y="1421"/>
                  <a:pt x="330" y="1422"/>
                </a:cubicBezTo>
                <a:cubicBezTo>
                  <a:pt x="328" y="1423"/>
                  <a:pt x="329" y="1423"/>
                  <a:pt x="330" y="1424"/>
                </a:cubicBezTo>
                <a:cubicBezTo>
                  <a:pt x="331" y="1425"/>
                  <a:pt x="331" y="1425"/>
                  <a:pt x="332" y="1427"/>
                </a:cubicBezTo>
                <a:cubicBezTo>
                  <a:pt x="332" y="1428"/>
                  <a:pt x="332" y="1428"/>
                  <a:pt x="334" y="1429"/>
                </a:cubicBezTo>
                <a:cubicBezTo>
                  <a:pt x="334" y="1429"/>
                  <a:pt x="335" y="1430"/>
                  <a:pt x="335" y="1431"/>
                </a:cubicBezTo>
                <a:cubicBezTo>
                  <a:pt x="336" y="1432"/>
                  <a:pt x="337" y="1433"/>
                  <a:pt x="338" y="1434"/>
                </a:cubicBezTo>
                <a:cubicBezTo>
                  <a:pt x="338" y="1435"/>
                  <a:pt x="338" y="1435"/>
                  <a:pt x="339" y="1436"/>
                </a:cubicBezTo>
                <a:cubicBezTo>
                  <a:pt x="340" y="1439"/>
                  <a:pt x="341" y="1439"/>
                  <a:pt x="343" y="1441"/>
                </a:cubicBezTo>
                <a:cubicBezTo>
                  <a:pt x="345" y="1442"/>
                  <a:pt x="346" y="1444"/>
                  <a:pt x="347" y="1445"/>
                </a:cubicBezTo>
                <a:cubicBezTo>
                  <a:pt x="348" y="1445"/>
                  <a:pt x="349" y="1445"/>
                  <a:pt x="350" y="1446"/>
                </a:cubicBezTo>
                <a:cubicBezTo>
                  <a:pt x="351" y="1446"/>
                  <a:pt x="352" y="1447"/>
                  <a:pt x="353" y="1447"/>
                </a:cubicBezTo>
                <a:cubicBezTo>
                  <a:pt x="354" y="1448"/>
                  <a:pt x="357" y="1447"/>
                  <a:pt x="358" y="1446"/>
                </a:cubicBezTo>
                <a:cubicBezTo>
                  <a:pt x="359" y="1445"/>
                  <a:pt x="359" y="1444"/>
                  <a:pt x="360" y="1444"/>
                </a:cubicBezTo>
                <a:cubicBezTo>
                  <a:pt x="361" y="1444"/>
                  <a:pt x="362" y="1444"/>
                  <a:pt x="363" y="1443"/>
                </a:cubicBezTo>
                <a:cubicBezTo>
                  <a:pt x="365" y="1442"/>
                  <a:pt x="364" y="1440"/>
                  <a:pt x="366" y="1438"/>
                </a:cubicBezTo>
                <a:cubicBezTo>
                  <a:pt x="367" y="1436"/>
                  <a:pt x="368" y="1435"/>
                  <a:pt x="371" y="1434"/>
                </a:cubicBezTo>
                <a:cubicBezTo>
                  <a:pt x="373" y="1434"/>
                  <a:pt x="374" y="1432"/>
                  <a:pt x="376" y="1431"/>
                </a:cubicBezTo>
                <a:cubicBezTo>
                  <a:pt x="378" y="1431"/>
                  <a:pt x="380" y="1430"/>
                  <a:pt x="382" y="1429"/>
                </a:cubicBezTo>
                <a:cubicBezTo>
                  <a:pt x="383" y="1428"/>
                  <a:pt x="383" y="1427"/>
                  <a:pt x="384" y="1427"/>
                </a:cubicBezTo>
                <a:cubicBezTo>
                  <a:pt x="385" y="1426"/>
                  <a:pt x="386" y="1426"/>
                  <a:pt x="387" y="1425"/>
                </a:cubicBezTo>
                <a:cubicBezTo>
                  <a:pt x="389" y="1425"/>
                  <a:pt x="390" y="1423"/>
                  <a:pt x="392" y="1422"/>
                </a:cubicBezTo>
                <a:cubicBezTo>
                  <a:pt x="395" y="1422"/>
                  <a:pt x="399" y="1422"/>
                  <a:pt x="403" y="1422"/>
                </a:cubicBezTo>
                <a:cubicBezTo>
                  <a:pt x="408" y="1422"/>
                  <a:pt x="413" y="1422"/>
                  <a:pt x="418" y="1422"/>
                </a:cubicBezTo>
                <a:cubicBezTo>
                  <a:pt x="420" y="1422"/>
                  <a:pt x="422" y="1421"/>
                  <a:pt x="425" y="1421"/>
                </a:cubicBezTo>
                <a:cubicBezTo>
                  <a:pt x="427" y="1421"/>
                  <a:pt x="429" y="1422"/>
                  <a:pt x="431" y="1422"/>
                </a:cubicBezTo>
                <a:cubicBezTo>
                  <a:pt x="433" y="1422"/>
                  <a:pt x="435" y="1424"/>
                  <a:pt x="437" y="1424"/>
                </a:cubicBezTo>
                <a:cubicBezTo>
                  <a:pt x="438" y="1424"/>
                  <a:pt x="441" y="1424"/>
                  <a:pt x="443" y="1423"/>
                </a:cubicBezTo>
                <a:cubicBezTo>
                  <a:pt x="445" y="1422"/>
                  <a:pt x="446" y="1421"/>
                  <a:pt x="448" y="1420"/>
                </a:cubicBezTo>
                <a:cubicBezTo>
                  <a:pt x="450" y="1420"/>
                  <a:pt x="452" y="1420"/>
                  <a:pt x="454" y="1421"/>
                </a:cubicBezTo>
                <a:cubicBezTo>
                  <a:pt x="455" y="1422"/>
                  <a:pt x="458" y="1423"/>
                  <a:pt x="459" y="1421"/>
                </a:cubicBezTo>
                <a:cubicBezTo>
                  <a:pt x="461" y="1420"/>
                  <a:pt x="461" y="1417"/>
                  <a:pt x="462" y="1415"/>
                </a:cubicBezTo>
                <a:cubicBezTo>
                  <a:pt x="464" y="1413"/>
                  <a:pt x="465" y="1412"/>
                  <a:pt x="467" y="1410"/>
                </a:cubicBezTo>
                <a:cubicBezTo>
                  <a:pt x="469" y="1408"/>
                  <a:pt x="469" y="1406"/>
                  <a:pt x="470" y="1404"/>
                </a:cubicBezTo>
                <a:cubicBezTo>
                  <a:pt x="471" y="1402"/>
                  <a:pt x="473" y="1401"/>
                  <a:pt x="474" y="1400"/>
                </a:cubicBezTo>
                <a:cubicBezTo>
                  <a:pt x="476" y="1398"/>
                  <a:pt x="478" y="1398"/>
                  <a:pt x="481" y="1398"/>
                </a:cubicBezTo>
                <a:cubicBezTo>
                  <a:pt x="483" y="1397"/>
                  <a:pt x="484" y="1397"/>
                  <a:pt x="486" y="1396"/>
                </a:cubicBezTo>
                <a:cubicBezTo>
                  <a:pt x="487" y="1395"/>
                  <a:pt x="489" y="1393"/>
                  <a:pt x="491" y="1394"/>
                </a:cubicBezTo>
                <a:cubicBezTo>
                  <a:pt x="492" y="1394"/>
                  <a:pt x="492" y="1395"/>
                  <a:pt x="493" y="1395"/>
                </a:cubicBezTo>
                <a:cubicBezTo>
                  <a:pt x="494" y="1395"/>
                  <a:pt x="495" y="1395"/>
                  <a:pt x="496" y="1394"/>
                </a:cubicBezTo>
                <a:cubicBezTo>
                  <a:pt x="497" y="1394"/>
                  <a:pt x="497" y="1393"/>
                  <a:pt x="498" y="1393"/>
                </a:cubicBezTo>
                <a:cubicBezTo>
                  <a:pt x="499" y="1393"/>
                  <a:pt x="500" y="1393"/>
                  <a:pt x="500" y="1393"/>
                </a:cubicBezTo>
                <a:cubicBezTo>
                  <a:pt x="500" y="1392"/>
                  <a:pt x="498" y="1391"/>
                  <a:pt x="497" y="1390"/>
                </a:cubicBezTo>
                <a:cubicBezTo>
                  <a:pt x="494" y="1387"/>
                  <a:pt x="499" y="1383"/>
                  <a:pt x="500" y="1380"/>
                </a:cubicBezTo>
                <a:cubicBezTo>
                  <a:pt x="501" y="1379"/>
                  <a:pt x="501" y="1378"/>
                  <a:pt x="502" y="1377"/>
                </a:cubicBezTo>
                <a:cubicBezTo>
                  <a:pt x="503" y="1374"/>
                  <a:pt x="503" y="1372"/>
                  <a:pt x="504" y="1370"/>
                </a:cubicBezTo>
                <a:cubicBezTo>
                  <a:pt x="506" y="1368"/>
                  <a:pt x="507" y="1367"/>
                  <a:pt x="509" y="1365"/>
                </a:cubicBezTo>
                <a:cubicBezTo>
                  <a:pt x="511" y="1364"/>
                  <a:pt x="513" y="1363"/>
                  <a:pt x="515" y="1361"/>
                </a:cubicBezTo>
                <a:cubicBezTo>
                  <a:pt x="517" y="1361"/>
                  <a:pt x="519" y="1360"/>
                  <a:pt x="521" y="1358"/>
                </a:cubicBezTo>
                <a:cubicBezTo>
                  <a:pt x="522" y="1356"/>
                  <a:pt x="524" y="1355"/>
                  <a:pt x="526" y="1354"/>
                </a:cubicBezTo>
                <a:cubicBezTo>
                  <a:pt x="529" y="1354"/>
                  <a:pt x="528" y="1352"/>
                  <a:pt x="526" y="1351"/>
                </a:cubicBezTo>
                <a:cubicBezTo>
                  <a:pt x="525" y="1351"/>
                  <a:pt x="523" y="1349"/>
                  <a:pt x="522" y="1348"/>
                </a:cubicBezTo>
                <a:cubicBezTo>
                  <a:pt x="519" y="1346"/>
                  <a:pt x="516" y="1344"/>
                  <a:pt x="515" y="1341"/>
                </a:cubicBezTo>
                <a:cubicBezTo>
                  <a:pt x="514" y="1339"/>
                  <a:pt x="514" y="1338"/>
                  <a:pt x="513" y="1337"/>
                </a:cubicBezTo>
                <a:cubicBezTo>
                  <a:pt x="512" y="1335"/>
                  <a:pt x="512" y="1333"/>
                  <a:pt x="512" y="1331"/>
                </a:cubicBezTo>
                <a:cubicBezTo>
                  <a:pt x="512" y="1329"/>
                  <a:pt x="511" y="1326"/>
                  <a:pt x="512" y="1324"/>
                </a:cubicBezTo>
                <a:cubicBezTo>
                  <a:pt x="513" y="1321"/>
                  <a:pt x="515" y="1319"/>
                  <a:pt x="516" y="1317"/>
                </a:cubicBezTo>
                <a:cubicBezTo>
                  <a:pt x="519" y="1313"/>
                  <a:pt x="523" y="1310"/>
                  <a:pt x="526" y="1306"/>
                </a:cubicBezTo>
                <a:cubicBezTo>
                  <a:pt x="527" y="1304"/>
                  <a:pt x="528" y="1302"/>
                  <a:pt x="529" y="1300"/>
                </a:cubicBezTo>
                <a:cubicBezTo>
                  <a:pt x="531" y="1298"/>
                  <a:pt x="533" y="1297"/>
                  <a:pt x="534" y="1296"/>
                </a:cubicBezTo>
                <a:cubicBezTo>
                  <a:pt x="537" y="1294"/>
                  <a:pt x="539" y="1289"/>
                  <a:pt x="540" y="1286"/>
                </a:cubicBezTo>
                <a:cubicBezTo>
                  <a:pt x="541" y="1284"/>
                  <a:pt x="542" y="1282"/>
                  <a:pt x="543" y="1280"/>
                </a:cubicBezTo>
                <a:cubicBezTo>
                  <a:pt x="544" y="1278"/>
                  <a:pt x="546" y="1277"/>
                  <a:pt x="548" y="1276"/>
                </a:cubicBezTo>
                <a:cubicBezTo>
                  <a:pt x="548" y="1275"/>
                  <a:pt x="549" y="1274"/>
                  <a:pt x="550" y="1273"/>
                </a:cubicBezTo>
                <a:cubicBezTo>
                  <a:pt x="552" y="1272"/>
                  <a:pt x="554" y="1271"/>
                  <a:pt x="557" y="1271"/>
                </a:cubicBezTo>
                <a:cubicBezTo>
                  <a:pt x="559" y="1270"/>
                  <a:pt x="562" y="1269"/>
                  <a:pt x="564" y="1269"/>
                </a:cubicBezTo>
                <a:cubicBezTo>
                  <a:pt x="566" y="1269"/>
                  <a:pt x="568" y="1268"/>
                  <a:pt x="570" y="1267"/>
                </a:cubicBezTo>
                <a:cubicBezTo>
                  <a:pt x="573" y="1267"/>
                  <a:pt x="577" y="1265"/>
                  <a:pt x="580" y="1264"/>
                </a:cubicBezTo>
                <a:cubicBezTo>
                  <a:pt x="582" y="1263"/>
                  <a:pt x="584" y="1261"/>
                  <a:pt x="586" y="1259"/>
                </a:cubicBezTo>
                <a:cubicBezTo>
                  <a:pt x="588" y="1258"/>
                  <a:pt x="591" y="1257"/>
                  <a:pt x="594" y="1256"/>
                </a:cubicBezTo>
                <a:cubicBezTo>
                  <a:pt x="596" y="1255"/>
                  <a:pt x="598" y="1253"/>
                  <a:pt x="601" y="1252"/>
                </a:cubicBezTo>
                <a:cubicBezTo>
                  <a:pt x="603" y="1251"/>
                  <a:pt x="606" y="1251"/>
                  <a:pt x="608" y="1250"/>
                </a:cubicBezTo>
                <a:cubicBezTo>
                  <a:pt x="610" y="1248"/>
                  <a:pt x="612" y="1247"/>
                  <a:pt x="613" y="1246"/>
                </a:cubicBezTo>
                <a:cubicBezTo>
                  <a:pt x="615" y="1244"/>
                  <a:pt x="616" y="1242"/>
                  <a:pt x="616" y="1240"/>
                </a:cubicBezTo>
                <a:cubicBezTo>
                  <a:pt x="615" y="1238"/>
                  <a:pt x="614" y="1237"/>
                  <a:pt x="613" y="1235"/>
                </a:cubicBezTo>
                <a:cubicBezTo>
                  <a:pt x="612" y="1232"/>
                  <a:pt x="614" y="1231"/>
                  <a:pt x="616" y="1230"/>
                </a:cubicBezTo>
                <a:cubicBezTo>
                  <a:pt x="616" y="1229"/>
                  <a:pt x="617" y="1229"/>
                  <a:pt x="618" y="1228"/>
                </a:cubicBezTo>
                <a:cubicBezTo>
                  <a:pt x="619" y="1228"/>
                  <a:pt x="620" y="1228"/>
                  <a:pt x="620" y="1227"/>
                </a:cubicBezTo>
                <a:cubicBezTo>
                  <a:pt x="619" y="1226"/>
                  <a:pt x="618" y="1226"/>
                  <a:pt x="617" y="1225"/>
                </a:cubicBezTo>
                <a:cubicBezTo>
                  <a:pt x="617" y="1225"/>
                  <a:pt x="616" y="1224"/>
                  <a:pt x="616" y="1223"/>
                </a:cubicBezTo>
                <a:cubicBezTo>
                  <a:pt x="615" y="1222"/>
                  <a:pt x="616" y="1221"/>
                  <a:pt x="615" y="1220"/>
                </a:cubicBezTo>
                <a:cubicBezTo>
                  <a:pt x="615" y="1219"/>
                  <a:pt x="614" y="1219"/>
                  <a:pt x="614" y="1218"/>
                </a:cubicBezTo>
                <a:cubicBezTo>
                  <a:pt x="613" y="1216"/>
                  <a:pt x="614" y="1215"/>
                  <a:pt x="613" y="1214"/>
                </a:cubicBezTo>
                <a:cubicBezTo>
                  <a:pt x="613" y="1212"/>
                  <a:pt x="612" y="1211"/>
                  <a:pt x="612" y="1210"/>
                </a:cubicBezTo>
                <a:cubicBezTo>
                  <a:pt x="611" y="1209"/>
                  <a:pt x="610" y="1208"/>
                  <a:pt x="610" y="1207"/>
                </a:cubicBezTo>
                <a:cubicBezTo>
                  <a:pt x="610" y="1205"/>
                  <a:pt x="613" y="1204"/>
                  <a:pt x="614" y="1202"/>
                </a:cubicBezTo>
                <a:cubicBezTo>
                  <a:pt x="614" y="1201"/>
                  <a:pt x="615" y="1200"/>
                  <a:pt x="615" y="1199"/>
                </a:cubicBezTo>
                <a:cubicBezTo>
                  <a:pt x="616" y="1198"/>
                  <a:pt x="618" y="1195"/>
                  <a:pt x="619" y="1195"/>
                </a:cubicBezTo>
                <a:cubicBezTo>
                  <a:pt x="621" y="1194"/>
                  <a:pt x="621" y="1194"/>
                  <a:pt x="622" y="1193"/>
                </a:cubicBezTo>
                <a:cubicBezTo>
                  <a:pt x="623" y="1192"/>
                  <a:pt x="624" y="1191"/>
                  <a:pt x="625" y="1191"/>
                </a:cubicBezTo>
                <a:cubicBezTo>
                  <a:pt x="627" y="1190"/>
                  <a:pt x="629" y="1190"/>
                  <a:pt x="631" y="1189"/>
                </a:cubicBezTo>
                <a:cubicBezTo>
                  <a:pt x="635" y="1187"/>
                  <a:pt x="638" y="1183"/>
                  <a:pt x="643" y="1183"/>
                </a:cubicBezTo>
                <a:cubicBezTo>
                  <a:pt x="645" y="1184"/>
                  <a:pt x="647" y="1185"/>
                  <a:pt x="649" y="1186"/>
                </a:cubicBezTo>
                <a:cubicBezTo>
                  <a:pt x="652" y="1186"/>
                  <a:pt x="655" y="1186"/>
                  <a:pt x="658" y="1186"/>
                </a:cubicBezTo>
                <a:cubicBezTo>
                  <a:pt x="660" y="1186"/>
                  <a:pt x="662" y="1187"/>
                  <a:pt x="664" y="1187"/>
                </a:cubicBezTo>
                <a:cubicBezTo>
                  <a:pt x="665" y="1188"/>
                  <a:pt x="666" y="1187"/>
                  <a:pt x="667" y="1188"/>
                </a:cubicBezTo>
                <a:cubicBezTo>
                  <a:pt x="668" y="1188"/>
                  <a:pt x="669" y="1189"/>
                  <a:pt x="670" y="1189"/>
                </a:cubicBezTo>
                <a:cubicBezTo>
                  <a:pt x="671" y="1190"/>
                  <a:pt x="674" y="1190"/>
                  <a:pt x="676" y="1190"/>
                </a:cubicBezTo>
                <a:cubicBezTo>
                  <a:pt x="678" y="1189"/>
                  <a:pt x="679" y="1190"/>
                  <a:pt x="679" y="1193"/>
                </a:cubicBezTo>
                <a:cubicBezTo>
                  <a:pt x="678" y="1194"/>
                  <a:pt x="678" y="1194"/>
                  <a:pt x="680" y="1195"/>
                </a:cubicBezTo>
                <a:cubicBezTo>
                  <a:pt x="681" y="1195"/>
                  <a:pt x="682" y="1196"/>
                  <a:pt x="683" y="1196"/>
                </a:cubicBezTo>
                <a:cubicBezTo>
                  <a:pt x="684" y="1196"/>
                  <a:pt x="685" y="1196"/>
                  <a:pt x="686" y="1196"/>
                </a:cubicBezTo>
                <a:cubicBezTo>
                  <a:pt x="688" y="1196"/>
                  <a:pt x="690" y="1197"/>
                  <a:pt x="691" y="1198"/>
                </a:cubicBezTo>
                <a:cubicBezTo>
                  <a:pt x="693" y="1200"/>
                  <a:pt x="694" y="1201"/>
                  <a:pt x="697" y="1200"/>
                </a:cubicBezTo>
                <a:cubicBezTo>
                  <a:pt x="698" y="1200"/>
                  <a:pt x="699" y="1199"/>
                  <a:pt x="699" y="1199"/>
                </a:cubicBezTo>
                <a:cubicBezTo>
                  <a:pt x="700" y="1199"/>
                  <a:pt x="701" y="1200"/>
                  <a:pt x="702" y="1200"/>
                </a:cubicBezTo>
                <a:cubicBezTo>
                  <a:pt x="704" y="1201"/>
                  <a:pt x="707" y="1201"/>
                  <a:pt x="708" y="1201"/>
                </a:cubicBezTo>
                <a:cubicBezTo>
                  <a:pt x="710" y="1200"/>
                  <a:pt x="712" y="1198"/>
                  <a:pt x="713" y="1197"/>
                </a:cubicBezTo>
                <a:cubicBezTo>
                  <a:pt x="715" y="1195"/>
                  <a:pt x="716" y="1194"/>
                  <a:pt x="718" y="1193"/>
                </a:cubicBezTo>
                <a:cubicBezTo>
                  <a:pt x="720" y="1192"/>
                  <a:pt x="720" y="1190"/>
                  <a:pt x="722" y="1188"/>
                </a:cubicBezTo>
                <a:cubicBezTo>
                  <a:pt x="723" y="1187"/>
                  <a:pt x="725" y="1187"/>
                  <a:pt x="727" y="1185"/>
                </a:cubicBezTo>
                <a:cubicBezTo>
                  <a:pt x="727" y="1185"/>
                  <a:pt x="728" y="1184"/>
                  <a:pt x="729" y="1184"/>
                </a:cubicBezTo>
                <a:cubicBezTo>
                  <a:pt x="731" y="1183"/>
                  <a:pt x="733" y="1183"/>
                  <a:pt x="734" y="1181"/>
                </a:cubicBezTo>
                <a:cubicBezTo>
                  <a:pt x="735" y="1180"/>
                  <a:pt x="735" y="1180"/>
                  <a:pt x="736" y="1179"/>
                </a:cubicBezTo>
                <a:cubicBezTo>
                  <a:pt x="737" y="1179"/>
                  <a:pt x="738" y="1179"/>
                  <a:pt x="739" y="1178"/>
                </a:cubicBezTo>
                <a:cubicBezTo>
                  <a:pt x="740" y="1177"/>
                  <a:pt x="740" y="1177"/>
                  <a:pt x="741" y="1176"/>
                </a:cubicBezTo>
                <a:cubicBezTo>
                  <a:pt x="742" y="1176"/>
                  <a:pt x="742" y="1176"/>
                  <a:pt x="743" y="1175"/>
                </a:cubicBezTo>
                <a:cubicBezTo>
                  <a:pt x="744" y="1175"/>
                  <a:pt x="745" y="1174"/>
                  <a:pt x="746" y="1174"/>
                </a:cubicBezTo>
                <a:cubicBezTo>
                  <a:pt x="747" y="1173"/>
                  <a:pt x="748" y="1174"/>
                  <a:pt x="749" y="1174"/>
                </a:cubicBezTo>
                <a:cubicBezTo>
                  <a:pt x="751" y="1174"/>
                  <a:pt x="752" y="1172"/>
                  <a:pt x="755" y="1172"/>
                </a:cubicBezTo>
                <a:cubicBezTo>
                  <a:pt x="756" y="1172"/>
                  <a:pt x="757" y="1172"/>
                  <a:pt x="758" y="1172"/>
                </a:cubicBezTo>
                <a:cubicBezTo>
                  <a:pt x="759" y="1171"/>
                  <a:pt x="759" y="1170"/>
                  <a:pt x="760" y="1170"/>
                </a:cubicBezTo>
                <a:cubicBezTo>
                  <a:pt x="762" y="1169"/>
                  <a:pt x="763" y="1168"/>
                  <a:pt x="765" y="1167"/>
                </a:cubicBezTo>
                <a:cubicBezTo>
                  <a:pt x="766" y="1166"/>
                  <a:pt x="766" y="1165"/>
                  <a:pt x="767" y="1164"/>
                </a:cubicBezTo>
                <a:cubicBezTo>
                  <a:pt x="768" y="1162"/>
                  <a:pt x="770" y="1161"/>
                  <a:pt x="771" y="1159"/>
                </a:cubicBezTo>
                <a:cubicBezTo>
                  <a:pt x="771" y="1158"/>
                  <a:pt x="772" y="1158"/>
                  <a:pt x="773" y="1157"/>
                </a:cubicBezTo>
                <a:cubicBezTo>
                  <a:pt x="774" y="1157"/>
                  <a:pt x="775" y="1156"/>
                  <a:pt x="775" y="1155"/>
                </a:cubicBezTo>
                <a:cubicBezTo>
                  <a:pt x="776" y="1154"/>
                  <a:pt x="776" y="1154"/>
                  <a:pt x="777" y="1153"/>
                </a:cubicBezTo>
                <a:cubicBezTo>
                  <a:pt x="779" y="1153"/>
                  <a:pt x="782" y="1153"/>
                  <a:pt x="784" y="1153"/>
                </a:cubicBezTo>
                <a:cubicBezTo>
                  <a:pt x="786" y="1153"/>
                  <a:pt x="787" y="1155"/>
                  <a:pt x="790" y="1155"/>
                </a:cubicBezTo>
                <a:cubicBezTo>
                  <a:pt x="792" y="1156"/>
                  <a:pt x="794" y="1155"/>
                  <a:pt x="796" y="1156"/>
                </a:cubicBezTo>
                <a:cubicBezTo>
                  <a:pt x="797" y="1156"/>
                  <a:pt x="798" y="1157"/>
                  <a:pt x="798" y="1158"/>
                </a:cubicBezTo>
                <a:cubicBezTo>
                  <a:pt x="799" y="1158"/>
                  <a:pt x="800" y="1158"/>
                  <a:pt x="802" y="1158"/>
                </a:cubicBezTo>
                <a:cubicBezTo>
                  <a:pt x="804" y="1159"/>
                  <a:pt x="805" y="1160"/>
                  <a:pt x="807" y="1161"/>
                </a:cubicBezTo>
                <a:cubicBezTo>
                  <a:pt x="809" y="1161"/>
                  <a:pt x="811" y="1163"/>
                  <a:pt x="813" y="1163"/>
                </a:cubicBezTo>
                <a:cubicBezTo>
                  <a:pt x="814" y="1163"/>
                  <a:pt x="815" y="1163"/>
                  <a:pt x="816" y="1164"/>
                </a:cubicBezTo>
                <a:cubicBezTo>
                  <a:pt x="816" y="1164"/>
                  <a:pt x="816" y="1165"/>
                  <a:pt x="817" y="1166"/>
                </a:cubicBezTo>
                <a:cubicBezTo>
                  <a:pt x="819" y="1166"/>
                  <a:pt x="820" y="1166"/>
                  <a:pt x="821" y="1167"/>
                </a:cubicBezTo>
                <a:cubicBezTo>
                  <a:pt x="822" y="1168"/>
                  <a:pt x="822" y="1169"/>
                  <a:pt x="822" y="1169"/>
                </a:cubicBezTo>
                <a:cubicBezTo>
                  <a:pt x="823" y="1169"/>
                  <a:pt x="823" y="1169"/>
                  <a:pt x="824" y="1170"/>
                </a:cubicBezTo>
                <a:cubicBezTo>
                  <a:pt x="824" y="1170"/>
                  <a:pt x="824" y="1172"/>
                  <a:pt x="825" y="1172"/>
                </a:cubicBezTo>
                <a:cubicBezTo>
                  <a:pt x="826" y="1175"/>
                  <a:pt x="825" y="1176"/>
                  <a:pt x="825" y="1178"/>
                </a:cubicBezTo>
                <a:cubicBezTo>
                  <a:pt x="825" y="1179"/>
                  <a:pt x="825" y="1180"/>
                  <a:pt x="825" y="1181"/>
                </a:cubicBezTo>
                <a:cubicBezTo>
                  <a:pt x="826" y="1182"/>
                  <a:pt x="827" y="1183"/>
                  <a:pt x="827" y="1184"/>
                </a:cubicBezTo>
                <a:cubicBezTo>
                  <a:pt x="827" y="1185"/>
                  <a:pt x="827" y="1185"/>
                  <a:pt x="828" y="1186"/>
                </a:cubicBezTo>
                <a:cubicBezTo>
                  <a:pt x="828" y="1188"/>
                  <a:pt x="828" y="1188"/>
                  <a:pt x="829" y="1189"/>
                </a:cubicBezTo>
                <a:cubicBezTo>
                  <a:pt x="829" y="1191"/>
                  <a:pt x="829" y="1191"/>
                  <a:pt x="830" y="1192"/>
                </a:cubicBezTo>
                <a:cubicBezTo>
                  <a:pt x="831" y="1192"/>
                  <a:pt x="831" y="1193"/>
                  <a:pt x="831" y="1194"/>
                </a:cubicBezTo>
                <a:cubicBezTo>
                  <a:pt x="831" y="1195"/>
                  <a:pt x="831" y="1196"/>
                  <a:pt x="832" y="1197"/>
                </a:cubicBezTo>
                <a:cubicBezTo>
                  <a:pt x="832" y="1198"/>
                  <a:pt x="832" y="1199"/>
                  <a:pt x="832" y="1200"/>
                </a:cubicBezTo>
                <a:cubicBezTo>
                  <a:pt x="833" y="1201"/>
                  <a:pt x="833" y="1201"/>
                  <a:pt x="833" y="1202"/>
                </a:cubicBezTo>
                <a:cubicBezTo>
                  <a:pt x="833" y="1203"/>
                  <a:pt x="832" y="1203"/>
                  <a:pt x="832" y="1203"/>
                </a:cubicBezTo>
                <a:cubicBezTo>
                  <a:pt x="832" y="1204"/>
                  <a:pt x="832" y="1204"/>
                  <a:pt x="833" y="1204"/>
                </a:cubicBezTo>
                <a:cubicBezTo>
                  <a:pt x="833" y="1205"/>
                  <a:pt x="834" y="1206"/>
                  <a:pt x="835" y="1206"/>
                </a:cubicBezTo>
                <a:cubicBezTo>
                  <a:pt x="836" y="1206"/>
                  <a:pt x="837" y="1206"/>
                  <a:pt x="838" y="1206"/>
                </a:cubicBezTo>
                <a:cubicBezTo>
                  <a:pt x="839" y="1206"/>
                  <a:pt x="839" y="1206"/>
                  <a:pt x="840" y="1207"/>
                </a:cubicBezTo>
                <a:cubicBezTo>
                  <a:pt x="842" y="1208"/>
                  <a:pt x="844" y="1211"/>
                  <a:pt x="845" y="1213"/>
                </a:cubicBezTo>
                <a:cubicBezTo>
                  <a:pt x="845" y="1214"/>
                  <a:pt x="846" y="1214"/>
                  <a:pt x="847" y="1215"/>
                </a:cubicBezTo>
                <a:cubicBezTo>
                  <a:pt x="848" y="1216"/>
                  <a:pt x="848" y="1217"/>
                  <a:pt x="848" y="1218"/>
                </a:cubicBezTo>
                <a:cubicBezTo>
                  <a:pt x="849" y="1218"/>
                  <a:pt x="850" y="1218"/>
                  <a:pt x="850" y="1219"/>
                </a:cubicBezTo>
                <a:cubicBezTo>
                  <a:pt x="851" y="1220"/>
                  <a:pt x="851" y="1221"/>
                  <a:pt x="851" y="1222"/>
                </a:cubicBezTo>
                <a:cubicBezTo>
                  <a:pt x="850" y="1223"/>
                  <a:pt x="850" y="1224"/>
                  <a:pt x="850" y="1224"/>
                </a:cubicBezTo>
                <a:cubicBezTo>
                  <a:pt x="851" y="1225"/>
                  <a:pt x="853" y="1224"/>
                  <a:pt x="854" y="1224"/>
                </a:cubicBezTo>
                <a:cubicBezTo>
                  <a:pt x="855" y="1224"/>
                  <a:pt x="856" y="1225"/>
                  <a:pt x="858" y="1226"/>
                </a:cubicBezTo>
                <a:cubicBezTo>
                  <a:pt x="860" y="1226"/>
                  <a:pt x="861" y="1226"/>
                  <a:pt x="862" y="1227"/>
                </a:cubicBezTo>
                <a:cubicBezTo>
                  <a:pt x="863" y="1227"/>
                  <a:pt x="865" y="1228"/>
                  <a:pt x="866" y="1229"/>
                </a:cubicBezTo>
                <a:cubicBezTo>
                  <a:pt x="866" y="1230"/>
                  <a:pt x="867" y="1231"/>
                  <a:pt x="868" y="1231"/>
                </a:cubicBezTo>
                <a:cubicBezTo>
                  <a:pt x="869" y="1232"/>
                  <a:pt x="870" y="1233"/>
                  <a:pt x="871" y="1234"/>
                </a:cubicBezTo>
                <a:cubicBezTo>
                  <a:pt x="872" y="1236"/>
                  <a:pt x="873" y="1237"/>
                  <a:pt x="875" y="1238"/>
                </a:cubicBezTo>
                <a:cubicBezTo>
                  <a:pt x="877" y="1239"/>
                  <a:pt x="878" y="1242"/>
                  <a:pt x="880" y="1243"/>
                </a:cubicBezTo>
                <a:cubicBezTo>
                  <a:pt x="881" y="1244"/>
                  <a:pt x="883" y="1244"/>
                  <a:pt x="884" y="1246"/>
                </a:cubicBezTo>
                <a:cubicBezTo>
                  <a:pt x="885" y="1247"/>
                  <a:pt x="885" y="1247"/>
                  <a:pt x="886" y="1248"/>
                </a:cubicBezTo>
                <a:cubicBezTo>
                  <a:pt x="887" y="1249"/>
                  <a:pt x="887" y="1250"/>
                  <a:pt x="888" y="1250"/>
                </a:cubicBezTo>
                <a:cubicBezTo>
                  <a:pt x="890" y="1251"/>
                  <a:pt x="892" y="1251"/>
                  <a:pt x="893" y="1253"/>
                </a:cubicBezTo>
                <a:cubicBezTo>
                  <a:pt x="894" y="1255"/>
                  <a:pt x="895" y="1256"/>
                  <a:pt x="897" y="1257"/>
                </a:cubicBezTo>
                <a:cubicBezTo>
                  <a:pt x="899" y="1258"/>
                  <a:pt x="899" y="1259"/>
                  <a:pt x="901" y="1261"/>
                </a:cubicBezTo>
                <a:cubicBezTo>
                  <a:pt x="902" y="1262"/>
                  <a:pt x="904" y="1262"/>
                  <a:pt x="906" y="1263"/>
                </a:cubicBezTo>
                <a:cubicBezTo>
                  <a:pt x="908" y="1264"/>
                  <a:pt x="907" y="1266"/>
                  <a:pt x="910" y="1267"/>
                </a:cubicBezTo>
                <a:cubicBezTo>
                  <a:pt x="912" y="1268"/>
                  <a:pt x="914" y="1267"/>
                  <a:pt x="916" y="1267"/>
                </a:cubicBezTo>
                <a:cubicBezTo>
                  <a:pt x="917" y="1267"/>
                  <a:pt x="918" y="1267"/>
                  <a:pt x="919" y="1267"/>
                </a:cubicBezTo>
                <a:cubicBezTo>
                  <a:pt x="920" y="1266"/>
                  <a:pt x="921" y="1266"/>
                  <a:pt x="922" y="1265"/>
                </a:cubicBezTo>
                <a:cubicBezTo>
                  <a:pt x="923" y="1265"/>
                  <a:pt x="926" y="1265"/>
                  <a:pt x="927" y="1266"/>
                </a:cubicBezTo>
                <a:cubicBezTo>
                  <a:pt x="928" y="1267"/>
                  <a:pt x="928" y="1267"/>
                  <a:pt x="929" y="1268"/>
                </a:cubicBezTo>
                <a:cubicBezTo>
                  <a:pt x="930" y="1269"/>
                  <a:pt x="931" y="1269"/>
                  <a:pt x="931" y="1270"/>
                </a:cubicBezTo>
                <a:cubicBezTo>
                  <a:pt x="932" y="1270"/>
                  <a:pt x="932" y="1271"/>
                  <a:pt x="933" y="1272"/>
                </a:cubicBezTo>
                <a:cubicBezTo>
                  <a:pt x="933" y="1273"/>
                  <a:pt x="934" y="1274"/>
                  <a:pt x="935" y="1274"/>
                </a:cubicBezTo>
                <a:cubicBezTo>
                  <a:pt x="937" y="1275"/>
                  <a:pt x="938" y="1277"/>
                  <a:pt x="939" y="1278"/>
                </a:cubicBezTo>
                <a:cubicBezTo>
                  <a:pt x="941" y="1279"/>
                  <a:pt x="942" y="1279"/>
                  <a:pt x="944" y="1280"/>
                </a:cubicBezTo>
                <a:cubicBezTo>
                  <a:pt x="945" y="1281"/>
                  <a:pt x="947" y="1281"/>
                  <a:pt x="948" y="1283"/>
                </a:cubicBezTo>
                <a:cubicBezTo>
                  <a:pt x="950" y="1284"/>
                  <a:pt x="947" y="1285"/>
                  <a:pt x="947" y="1287"/>
                </a:cubicBezTo>
                <a:cubicBezTo>
                  <a:pt x="946" y="1287"/>
                  <a:pt x="946" y="1287"/>
                  <a:pt x="946" y="1288"/>
                </a:cubicBezTo>
                <a:cubicBezTo>
                  <a:pt x="946" y="1288"/>
                  <a:pt x="945" y="1288"/>
                  <a:pt x="945" y="1289"/>
                </a:cubicBezTo>
                <a:cubicBezTo>
                  <a:pt x="945" y="1291"/>
                  <a:pt x="949" y="1288"/>
                  <a:pt x="949" y="1288"/>
                </a:cubicBezTo>
                <a:cubicBezTo>
                  <a:pt x="950" y="1287"/>
                  <a:pt x="952" y="1287"/>
                  <a:pt x="953" y="1287"/>
                </a:cubicBezTo>
                <a:cubicBezTo>
                  <a:pt x="954" y="1287"/>
                  <a:pt x="955" y="1288"/>
                  <a:pt x="956" y="1288"/>
                </a:cubicBezTo>
                <a:cubicBezTo>
                  <a:pt x="957" y="1288"/>
                  <a:pt x="957" y="1287"/>
                  <a:pt x="959" y="1286"/>
                </a:cubicBezTo>
                <a:cubicBezTo>
                  <a:pt x="960" y="1286"/>
                  <a:pt x="960" y="1286"/>
                  <a:pt x="961" y="1287"/>
                </a:cubicBezTo>
                <a:cubicBezTo>
                  <a:pt x="962" y="1288"/>
                  <a:pt x="961" y="1289"/>
                  <a:pt x="962" y="1289"/>
                </a:cubicBezTo>
                <a:cubicBezTo>
                  <a:pt x="964" y="1290"/>
                  <a:pt x="964" y="1291"/>
                  <a:pt x="964" y="1292"/>
                </a:cubicBezTo>
                <a:cubicBezTo>
                  <a:pt x="964" y="1293"/>
                  <a:pt x="964" y="1294"/>
                  <a:pt x="964" y="1295"/>
                </a:cubicBezTo>
                <a:cubicBezTo>
                  <a:pt x="964" y="1296"/>
                  <a:pt x="966" y="1297"/>
                  <a:pt x="965" y="1298"/>
                </a:cubicBezTo>
                <a:cubicBezTo>
                  <a:pt x="965" y="1299"/>
                  <a:pt x="963" y="1299"/>
                  <a:pt x="963" y="1301"/>
                </a:cubicBezTo>
                <a:cubicBezTo>
                  <a:pt x="965" y="1301"/>
                  <a:pt x="966" y="1302"/>
                  <a:pt x="967" y="1303"/>
                </a:cubicBezTo>
                <a:cubicBezTo>
                  <a:pt x="967" y="1303"/>
                  <a:pt x="968" y="1304"/>
                  <a:pt x="969" y="1305"/>
                </a:cubicBezTo>
                <a:cubicBezTo>
                  <a:pt x="970" y="1306"/>
                  <a:pt x="971" y="1306"/>
                  <a:pt x="972" y="1307"/>
                </a:cubicBezTo>
                <a:cubicBezTo>
                  <a:pt x="973" y="1308"/>
                  <a:pt x="973" y="1309"/>
                  <a:pt x="974" y="1309"/>
                </a:cubicBezTo>
                <a:cubicBezTo>
                  <a:pt x="975" y="1309"/>
                  <a:pt x="976" y="1309"/>
                  <a:pt x="977" y="1309"/>
                </a:cubicBezTo>
                <a:cubicBezTo>
                  <a:pt x="978" y="1309"/>
                  <a:pt x="979" y="1309"/>
                  <a:pt x="980" y="1308"/>
                </a:cubicBezTo>
                <a:cubicBezTo>
                  <a:pt x="981" y="1308"/>
                  <a:pt x="984" y="1308"/>
                  <a:pt x="986" y="1309"/>
                </a:cubicBezTo>
                <a:cubicBezTo>
                  <a:pt x="988" y="1310"/>
                  <a:pt x="987" y="1312"/>
                  <a:pt x="988" y="1314"/>
                </a:cubicBezTo>
                <a:cubicBezTo>
                  <a:pt x="989" y="1316"/>
                  <a:pt x="990" y="1317"/>
                  <a:pt x="991" y="1319"/>
                </a:cubicBezTo>
                <a:cubicBezTo>
                  <a:pt x="992" y="1321"/>
                  <a:pt x="991" y="1324"/>
                  <a:pt x="992" y="1326"/>
                </a:cubicBezTo>
                <a:cubicBezTo>
                  <a:pt x="992" y="1327"/>
                  <a:pt x="994" y="1329"/>
                  <a:pt x="994" y="1331"/>
                </a:cubicBezTo>
                <a:cubicBezTo>
                  <a:pt x="995" y="1333"/>
                  <a:pt x="995" y="1335"/>
                  <a:pt x="996" y="1337"/>
                </a:cubicBezTo>
                <a:cubicBezTo>
                  <a:pt x="996" y="1339"/>
                  <a:pt x="997" y="1341"/>
                  <a:pt x="998" y="1343"/>
                </a:cubicBezTo>
                <a:cubicBezTo>
                  <a:pt x="999" y="1345"/>
                  <a:pt x="1001" y="1346"/>
                  <a:pt x="1002" y="1348"/>
                </a:cubicBezTo>
                <a:cubicBezTo>
                  <a:pt x="1002" y="1349"/>
                  <a:pt x="1002" y="1350"/>
                  <a:pt x="1001" y="1351"/>
                </a:cubicBezTo>
                <a:cubicBezTo>
                  <a:pt x="1001" y="1352"/>
                  <a:pt x="1000" y="1352"/>
                  <a:pt x="999" y="1352"/>
                </a:cubicBezTo>
                <a:cubicBezTo>
                  <a:pt x="998" y="1352"/>
                  <a:pt x="997" y="1353"/>
                  <a:pt x="996" y="1353"/>
                </a:cubicBezTo>
                <a:cubicBezTo>
                  <a:pt x="995" y="1354"/>
                  <a:pt x="994" y="1354"/>
                  <a:pt x="993" y="1354"/>
                </a:cubicBezTo>
                <a:cubicBezTo>
                  <a:pt x="992" y="1355"/>
                  <a:pt x="991" y="1357"/>
                  <a:pt x="991" y="1358"/>
                </a:cubicBezTo>
                <a:cubicBezTo>
                  <a:pt x="994" y="1359"/>
                  <a:pt x="993" y="1362"/>
                  <a:pt x="991" y="1363"/>
                </a:cubicBezTo>
                <a:cubicBezTo>
                  <a:pt x="991" y="1364"/>
                  <a:pt x="990" y="1364"/>
                  <a:pt x="989" y="1365"/>
                </a:cubicBezTo>
                <a:cubicBezTo>
                  <a:pt x="989" y="1366"/>
                  <a:pt x="989" y="1367"/>
                  <a:pt x="988" y="1368"/>
                </a:cubicBezTo>
                <a:cubicBezTo>
                  <a:pt x="986" y="1371"/>
                  <a:pt x="984" y="1374"/>
                  <a:pt x="985" y="1378"/>
                </a:cubicBezTo>
                <a:cubicBezTo>
                  <a:pt x="985" y="1379"/>
                  <a:pt x="985" y="1380"/>
                  <a:pt x="986" y="1381"/>
                </a:cubicBezTo>
                <a:cubicBezTo>
                  <a:pt x="986" y="1382"/>
                  <a:pt x="988" y="1381"/>
                  <a:pt x="989" y="1381"/>
                </a:cubicBezTo>
                <a:cubicBezTo>
                  <a:pt x="990" y="1381"/>
                  <a:pt x="991" y="1382"/>
                  <a:pt x="992" y="1382"/>
                </a:cubicBezTo>
                <a:cubicBezTo>
                  <a:pt x="993" y="1383"/>
                  <a:pt x="994" y="1382"/>
                  <a:pt x="995" y="1382"/>
                </a:cubicBezTo>
                <a:cubicBezTo>
                  <a:pt x="998" y="1382"/>
                  <a:pt x="999" y="1382"/>
                  <a:pt x="1000" y="1379"/>
                </a:cubicBezTo>
                <a:cubicBezTo>
                  <a:pt x="1002" y="1377"/>
                  <a:pt x="1003" y="1376"/>
                  <a:pt x="1004" y="1374"/>
                </a:cubicBezTo>
                <a:cubicBezTo>
                  <a:pt x="1006" y="1373"/>
                  <a:pt x="1007" y="1371"/>
                  <a:pt x="1008" y="1369"/>
                </a:cubicBezTo>
                <a:cubicBezTo>
                  <a:pt x="1010" y="1368"/>
                  <a:pt x="1010" y="1366"/>
                  <a:pt x="1011" y="1365"/>
                </a:cubicBezTo>
                <a:cubicBezTo>
                  <a:pt x="1013" y="1364"/>
                  <a:pt x="1014" y="1361"/>
                  <a:pt x="1013" y="1360"/>
                </a:cubicBezTo>
                <a:cubicBezTo>
                  <a:pt x="1013" y="1359"/>
                  <a:pt x="1012" y="1358"/>
                  <a:pt x="1012" y="1357"/>
                </a:cubicBezTo>
                <a:cubicBezTo>
                  <a:pt x="1011" y="1356"/>
                  <a:pt x="1012" y="1355"/>
                  <a:pt x="1012" y="1354"/>
                </a:cubicBezTo>
                <a:cubicBezTo>
                  <a:pt x="1013" y="1352"/>
                  <a:pt x="1015" y="1351"/>
                  <a:pt x="1016" y="1350"/>
                </a:cubicBezTo>
                <a:cubicBezTo>
                  <a:pt x="1017" y="1348"/>
                  <a:pt x="1019" y="1347"/>
                  <a:pt x="1021" y="1347"/>
                </a:cubicBezTo>
                <a:cubicBezTo>
                  <a:pt x="1022" y="1347"/>
                  <a:pt x="1023" y="1346"/>
                  <a:pt x="1024" y="1346"/>
                </a:cubicBezTo>
                <a:cubicBezTo>
                  <a:pt x="1025" y="1346"/>
                  <a:pt x="1025" y="1347"/>
                  <a:pt x="1026" y="1348"/>
                </a:cubicBezTo>
                <a:cubicBezTo>
                  <a:pt x="1028" y="1348"/>
                  <a:pt x="1030" y="1347"/>
                  <a:pt x="1030" y="1345"/>
                </a:cubicBezTo>
                <a:cubicBezTo>
                  <a:pt x="1031" y="1342"/>
                  <a:pt x="1031" y="1339"/>
                  <a:pt x="1030" y="1336"/>
                </a:cubicBezTo>
                <a:cubicBezTo>
                  <a:pt x="1030" y="1333"/>
                  <a:pt x="1029" y="1330"/>
                  <a:pt x="1027" y="1328"/>
                </a:cubicBezTo>
                <a:cubicBezTo>
                  <a:pt x="1024" y="1325"/>
                  <a:pt x="1021" y="1323"/>
                  <a:pt x="1018" y="1322"/>
                </a:cubicBezTo>
                <a:cubicBezTo>
                  <a:pt x="1017" y="1321"/>
                  <a:pt x="1016" y="1321"/>
                  <a:pt x="1015" y="1321"/>
                </a:cubicBezTo>
                <a:cubicBezTo>
                  <a:pt x="1014" y="1321"/>
                  <a:pt x="1013" y="1321"/>
                  <a:pt x="1012" y="1321"/>
                </a:cubicBezTo>
                <a:cubicBezTo>
                  <a:pt x="1010" y="1319"/>
                  <a:pt x="1013" y="1314"/>
                  <a:pt x="1014" y="1312"/>
                </a:cubicBezTo>
                <a:cubicBezTo>
                  <a:pt x="1015" y="1310"/>
                  <a:pt x="1015" y="1308"/>
                  <a:pt x="1015" y="1306"/>
                </a:cubicBezTo>
                <a:cubicBezTo>
                  <a:pt x="1016" y="1304"/>
                  <a:pt x="1018" y="1302"/>
                  <a:pt x="1019" y="1300"/>
                </a:cubicBezTo>
                <a:cubicBezTo>
                  <a:pt x="1019" y="1298"/>
                  <a:pt x="1021" y="1296"/>
                  <a:pt x="1022" y="1295"/>
                </a:cubicBezTo>
                <a:cubicBezTo>
                  <a:pt x="1024" y="1294"/>
                  <a:pt x="1025" y="1292"/>
                  <a:pt x="1027" y="1292"/>
                </a:cubicBezTo>
                <a:cubicBezTo>
                  <a:pt x="1028" y="1291"/>
                  <a:pt x="1031" y="1290"/>
                  <a:pt x="1032" y="1292"/>
                </a:cubicBezTo>
                <a:cubicBezTo>
                  <a:pt x="1033" y="1293"/>
                  <a:pt x="1029" y="1296"/>
                  <a:pt x="1033" y="1296"/>
                </a:cubicBezTo>
                <a:cubicBezTo>
                  <a:pt x="1034" y="1296"/>
                  <a:pt x="1035" y="1295"/>
                  <a:pt x="1036" y="1296"/>
                </a:cubicBezTo>
                <a:cubicBezTo>
                  <a:pt x="1037" y="1296"/>
                  <a:pt x="1038" y="1297"/>
                  <a:pt x="1039" y="1297"/>
                </a:cubicBezTo>
                <a:cubicBezTo>
                  <a:pt x="1041" y="1297"/>
                  <a:pt x="1043" y="1296"/>
                  <a:pt x="1045" y="1298"/>
                </a:cubicBezTo>
                <a:cubicBezTo>
                  <a:pt x="1046" y="1299"/>
                  <a:pt x="1048" y="1301"/>
                  <a:pt x="1049" y="1302"/>
                </a:cubicBezTo>
                <a:cubicBezTo>
                  <a:pt x="1052" y="1305"/>
                  <a:pt x="1053" y="1309"/>
                  <a:pt x="1057" y="1311"/>
                </a:cubicBezTo>
                <a:cubicBezTo>
                  <a:pt x="1058" y="1312"/>
                  <a:pt x="1060" y="1313"/>
                  <a:pt x="1061" y="1314"/>
                </a:cubicBezTo>
                <a:cubicBezTo>
                  <a:pt x="1062" y="1315"/>
                  <a:pt x="1064" y="1317"/>
                  <a:pt x="1066" y="1317"/>
                </a:cubicBezTo>
                <a:cubicBezTo>
                  <a:pt x="1068" y="1317"/>
                  <a:pt x="1067" y="1314"/>
                  <a:pt x="1068" y="1312"/>
                </a:cubicBezTo>
                <a:cubicBezTo>
                  <a:pt x="1068" y="1310"/>
                  <a:pt x="1070" y="1308"/>
                  <a:pt x="1070" y="1306"/>
                </a:cubicBezTo>
                <a:cubicBezTo>
                  <a:pt x="1070" y="1305"/>
                  <a:pt x="1070" y="1303"/>
                  <a:pt x="1069" y="1302"/>
                </a:cubicBezTo>
                <a:cubicBezTo>
                  <a:pt x="1068" y="1301"/>
                  <a:pt x="1067" y="1300"/>
                  <a:pt x="1066" y="1299"/>
                </a:cubicBezTo>
                <a:cubicBezTo>
                  <a:pt x="1066" y="1297"/>
                  <a:pt x="1065" y="1296"/>
                  <a:pt x="1063" y="1295"/>
                </a:cubicBezTo>
                <a:cubicBezTo>
                  <a:pt x="1062" y="1294"/>
                  <a:pt x="1060" y="1294"/>
                  <a:pt x="1059" y="1293"/>
                </a:cubicBezTo>
                <a:cubicBezTo>
                  <a:pt x="1057" y="1292"/>
                  <a:pt x="1057" y="1290"/>
                  <a:pt x="1056" y="1289"/>
                </a:cubicBezTo>
                <a:cubicBezTo>
                  <a:pt x="1055" y="1287"/>
                  <a:pt x="1053" y="1286"/>
                  <a:pt x="1050" y="1285"/>
                </a:cubicBezTo>
                <a:cubicBezTo>
                  <a:pt x="1048" y="1285"/>
                  <a:pt x="1046" y="1283"/>
                  <a:pt x="1044" y="1282"/>
                </a:cubicBezTo>
                <a:cubicBezTo>
                  <a:pt x="1042" y="1281"/>
                  <a:pt x="1040" y="1279"/>
                  <a:pt x="1038" y="1278"/>
                </a:cubicBezTo>
                <a:cubicBezTo>
                  <a:pt x="1036" y="1277"/>
                  <a:pt x="1034" y="1276"/>
                  <a:pt x="1032" y="1276"/>
                </a:cubicBezTo>
                <a:cubicBezTo>
                  <a:pt x="1030" y="1275"/>
                  <a:pt x="1029" y="1274"/>
                  <a:pt x="1027" y="1273"/>
                </a:cubicBezTo>
                <a:cubicBezTo>
                  <a:pt x="1026" y="1273"/>
                  <a:pt x="1025" y="1271"/>
                  <a:pt x="1023" y="1270"/>
                </a:cubicBezTo>
                <a:cubicBezTo>
                  <a:pt x="1021" y="1269"/>
                  <a:pt x="1019" y="1270"/>
                  <a:pt x="1017" y="1269"/>
                </a:cubicBezTo>
                <a:cubicBezTo>
                  <a:pt x="1015" y="1268"/>
                  <a:pt x="1013" y="1266"/>
                  <a:pt x="1011" y="1265"/>
                </a:cubicBezTo>
                <a:cubicBezTo>
                  <a:pt x="1008" y="1264"/>
                  <a:pt x="1005" y="1263"/>
                  <a:pt x="1002" y="1261"/>
                </a:cubicBezTo>
                <a:cubicBezTo>
                  <a:pt x="1001" y="1260"/>
                  <a:pt x="1000" y="1259"/>
                  <a:pt x="999" y="1258"/>
                </a:cubicBezTo>
                <a:cubicBezTo>
                  <a:pt x="997" y="1256"/>
                  <a:pt x="994" y="1254"/>
                  <a:pt x="994" y="1252"/>
                </a:cubicBezTo>
                <a:cubicBezTo>
                  <a:pt x="995" y="1250"/>
                  <a:pt x="997" y="1251"/>
                  <a:pt x="998" y="1250"/>
                </a:cubicBezTo>
                <a:cubicBezTo>
                  <a:pt x="999" y="1249"/>
                  <a:pt x="999" y="1248"/>
                  <a:pt x="1000" y="1248"/>
                </a:cubicBezTo>
                <a:cubicBezTo>
                  <a:pt x="1000" y="1247"/>
                  <a:pt x="1001" y="1247"/>
                  <a:pt x="1001" y="1246"/>
                </a:cubicBezTo>
                <a:cubicBezTo>
                  <a:pt x="1003" y="1241"/>
                  <a:pt x="999" y="1238"/>
                  <a:pt x="994" y="1238"/>
                </a:cubicBezTo>
                <a:cubicBezTo>
                  <a:pt x="992" y="1239"/>
                  <a:pt x="990" y="1239"/>
                  <a:pt x="988" y="1239"/>
                </a:cubicBezTo>
                <a:cubicBezTo>
                  <a:pt x="986" y="1240"/>
                  <a:pt x="984" y="1239"/>
                  <a:pt x="982" y="1239"/>
                </a:cubicBezTo>
                <a:cubicBezTo>
                  <a:pt x="980" y="1239"/>
                  <a:pt x="978" y="1241"/>
                  <a:pt x="976" y="1241"/>
                </a:cubicBezTo>
                <a:cubicBezTo>
                  <a:pt x="975" y="1241"/>
                  <a:pt x="974" y="1240"/>
                  <a:pt x="973" y="1240"/>
                </a:cubicBezTo>
                <a:cubicBezTo>
                  <a:pt x="970" y="1240"/>
                  <a:pt x="968" y="1241"/>
                  <a:pt x="966" y="1239"/>
                </a:cubicBezTo>
                <a:cubicBezTo>
                  <a:pt x="964" y="1238"/>
                  <a:pt x="962" y="1237"/>
                  <a:pt x="961" y="1237"/>
                </a:cubicBezTo>
                <a:cubicBezTo>
                  <a:pt x="960" y="1236"/>
                  <a:pt x="959" y="1236"/>
                  <a:pt x="958" y="1235"/>
                </a:cubicBezTo>
                <a:cubicBezTo>
                  <a:pt x="957" y="1235"/>
                  <a:pt x="957" y="1234"/>
                  <a:pt x="957" y="1233"/>
                </a:cubicBezTo>
                <a:cubicBezTo>
                  <a:pt x="956" y="1232"/>
                  <a:pt x="954" y="1232"/>
                  <a:pt x="952" y="1231"/>
                </a:cubicBezTo>
                <a:cubicBezTo>
                  <a:pt x="951" y="1229"/>
                  <a:pt x="951" y="1227"/>
                  <a:pt x="949" y="1226"/>
                </a:cubicBezTo>
                <a:cubicBezTo>
                  <a:pt x="948" y="1225"/>
                  <a:pt x="947" y="1225"/>
                  <a:pt x="946" y="1224"/>
                </a:cubicBezTo>
                <a:cubicBezTo>
                  <a:pt x="946" y="1224"/>
                  <a:pt x="945" y="1223"/>
                  <a:pt x="944" y="1222"/>
                </a:cubicBezTo>
                <a:cubicBezTo>
                  <a:pt x="944" y="1221"/>
                  <a:pt x="942" y="1221"/>
                  <a:pt x="942" y="1220"/>
                </a:cubicBezTo>
                <a:cubicBezTo>
                  <a:pt x="941" y="1218"/>
                  <a:pt x="941" y="1217"/>
                  <a:pt x="940" y="1215"/>
                </a:cubicBezTo>
                <a:cubicBezTo>
                  <a:pt x="940" y="1214"/>
                  <a:pt x="939" y="1213"/>
                  <a:pt x="938" y="1212"/>
                </a:cubicBezTo>
                <a:cubicBezTo>
                  <a:pt x="936" y="1211"/>
                  <a:pt x="935" y="1209"/>
                  <a:pt x="934" y="1207"/>
                </a:cubicBezTo>
                <a:cubicBezTo>
                  <a:pt x="934" y="1206"/>
                  <a:pt x="934" y="1205"/>
                  <a:pt x="933" y="1204"/>
                </a:cubicBezTo>
                <a:cubicBezTo>
                  <a:pt x="933" y="1203"/>
                  <a:pt x="933" y="1203"/>
                  <a:pt x="932" y="1202"/>
                </a:cubicBezTo>
                <a:cubicBezTo>
                  <a:pt x="931" y="1199"/>
                  <a:pt x="931" y="1198"/>
                  <a:pt x="931" y="1195"/>
                </a:cubicBezTo>
                <a:cubicBezTo>
                  <a:pt x="931" y="1192"/>
                  <a:pt x="930" y="1192"/>
                  <a:pt x="928" y="1190"/>
                </a:cubicBezTo>
                <a:cubicBezTo>
                  <a:pt x="927" y="1188"/>
                  <a:pt x="927" y="1186"/>
                  <a:pt x="925" y="1185"/>
                </a:cubicBezTo>
                <a:cubicBezTo>
                  <a:pt x="924" y="1184"/>
                  <a:pt x="922" y="1183"/>
                  <a:pt x="920" y="1182"/>
                </a:cubicBezTo>
                <a:cubicBezTo>
                  <a:pt x="918" y="1181"/>
                  <a:pt x="917" y="1180"/>
                  <a:pt x="916" y="1178"/>
                </a:cubicBezTo>
                <a:cubicBezTo>
                  <a:pt x="914" y="1177"/>
                  <a:pt x="913" y="1177"/>
                  <a:pt x="911" y="1175"/>
                </a:cubicBezTo>
                <a:cubicBezTo>
                  <a:pt x="909" y="1173"/>
                  <a:pt x="909" y="1173"/>
                  <a:pt x="907" y="1172"/>
                </a:cubicBezTo>
                <a:cubicBezTo>
                  <a:pt x="904" y="1171"/>
                  <a:pt x="904" y="1170"/>
                  <a:pt x="902" y="1168"/>
                </a:cubicBezTo>
                <a:cubicBezTo>
                  <a:pt x="902" y="1168"/>
                  <a:pt x="901" y="1167"/>
                  <a:pt x="900" y="1167"/>
                </a:cubicBezTo>
                <a:cubicBezTo>
                  <a:pt x="899" y="1167"/>
                  <a:pt x="898" y="1166"/>
                  <a:pt x="898" y="1165"/>
                </a:cubicBezTo>
                <a:cubicBezTo>
                  <a:pt x="896" y="1164"/>
                  <a:pt x="893" y="1163"/>
                  <a:pt x="892" y="1161"/>
                </a:cubicBezTo>
                <a:cubicBezTo>
                  <a:pt x="891" y="1160"/>
                  <a:pt x="890" y="1158"/>
                  <a:pt x="889" y="1157"/>
                </a:cubicBezTo>
                <a:cubicBezTo>
                  <a:pt x="888" y="1155"/>
                  <a:pt x="887" y="1154"/>
                  <a:pt x="886" y="1152"/>
                </a:cubicBezTo>
                <a:cubicBezTo>
                  <a:pt x="886" y="1150"/>
                  <a:pt x="886" y="1148"/>
                  <a:pt x="886" y="1146"/>
                </a:cubicBezTo>
                <a:cubicBezTo>
                  <a:pt x="885" y="1144"/>
                  <a:pt x="885" y="1142"/>
                  <a:pt x="884" y="1140"/>
                </a:cubicBezTo>
                <a:cubicBezTo>
                  <a:pt x="884" y="1138"/>
                  <a:pt x="885" y="1135"/>
                  <a:pt x="888" y="1136"/>
                </a:cubicBezTo>
                <a:cubicBezTo>
                  <a:pt x="889" y="1137"/>
                  <a:pt x="890" y="1139"/>
                  <a:pt x="891" y="1137"/>
                </a:cubicBezTo>
                <a:cubicBezTo>
                  <a:pt x="890" y="1135"/>
                  <a:pt x="890" y="1135"/>
                  <a:pt x="891" y="1134"/>
                </a:cubicBezTo>
                <a:cubicBezTo>
                  <a:pt x="893" y="1132"/>
                  <a:pt x="892" y="1129"/>
                  <a:pt x="889" y="1127"/>
                </a:cubicBezTo>
                <a:cubicBezTo>
                  <a:pt x="888" y="1126"/>
                  <a:pt x="887" y="1126"/>
                  <a:pt x="887" y="1125"/>
                </a:cubicBezTo>
                <a:cubicBezTo>
                  <a:pt x="886" y="1124"/>
                  <a:pt x="886" y="1123"/>
                  <a:pt x="885" y="1122"/>
                </a:cubicBezTo>
                <a:cubicBezTo>
                  <a:pt x="884" y="1121"/>
                  <a:pt x="881" y="1120"/>
                  <a:pt x="882" y="1118"/>
                </a:cubicBezTo>
                <a:cubicBezTo>
                  <a:pt x="882" y="1117"/>
                  <a:pt x="883" y="1117"/>
                  <a:pt x="884" y="1116"/>
                </a:cubicBezTo>
                <a:cubicBezTo>
                  <a:pt x="884" y="1115"/>
                  <a:pt x="885" y="1114"/>
                  <a:pt x="885" y="1113"/>
                </a:cubicBezTo>
                <a:cubicBezTo>
                  <a:pt x="886" y="1112"/>
                  <a:pt x="888" y="1110"/>
                  <a:pt x="890" y="1110"/>
                </a:cubicBezTo>
                <a:cubicBezTo>
                  <a:pt x="890" y="1111"/>
                  <a:pt x="887" y="1115"/>
                  <a:pt x="890" y="1114"/>
                </a:cubicBezTo>
                <a:cubicBezTo>
                  <a:pt x="891" y="1113"/>
                  <a:pt x="892" y="1113"/>
                  <a:pt x="893" y="1113"/>
                </a:cubicBezTo>
                <a:cubicBezTo>
                  <a:pt x="894" y="1113"/>
                  <a:pt x="894" y="1113"/>
                  <a:pt x="896" y="1112"/>
                </a:cubicBezTo>
                <a:cubicBezTo>
                  <a:pt x="898" y="1111"/>
                  <a:pt x="899" y="1110"/>
                  <a:pt x="901" y="1109"/>
                </a:cubicBezTo>
                <a:cubicBezTo>
                  <a:pt x="903" y="1109"/>
                  <a:pt x="905" y="1109"/>
                  <a:pt x="907" y="1108"/>
                </a:cubicBezTo>
                <a:cubicBezTo>
                  <a:pt x="908" y="1107"/>
                  <a:pt x="909" y="1106"/>
                  <a:pt x="909" y="1106"/>
                </a:cubicBezTo>
                <a:cubicBezTo>
                  <a:pt x="910" y="1105"/>
                  <a:pt x="910" y="1104"/>
                  <a:pt x="910" y="1103"/>
                </a:cubicBezTo>
                <a:cubicBezTo>
                  <a:pt x="911" y="1102"/>
                  <a:pt x="912" y="1102"/>
                  <a:pt x="913" y="1101"/>
                </a:cubicBezTo>
                <a:cubicBezTo>
                  <a:pt x="914" y="1101"/>
                  <a:pt x="915" y="1102"/>
                  <a:pt x="916" y="1102"/>
                </a:cubicBezTo>
                <a:cubicBezTo>
                  <a:pt x="918" y="1103"/>
                  <a:pt x="920" y="1102"/>
                  <a:pt x="922" y="1102"/>
                </a:cubicBezTo>
                <a:cubicBezTo>
                  <a:pt x="924" y="1102"/>
                  <a:pt x="925" y="1104"/>
                  <a:pt x="925" y="1106"/>
                </a:cubicBezTo>
                <a:cubicBezTo>
                  <a:pt x="926" y="1107"/>
                  <a:pt x="927" y="1107"/>
                  <a:pt x="927" y="1108"/>
                </a:cubicBezTo>
                <a:cubicBezTo>
                  <a:pt x="926" y="1108"/>
                  <a:pt x="926" y="1108"/>
                  <a:pt x="925" y="1109"/>
                </a:cubicBezTo>
                <a:cubicBezTo>
                  <a:pt x="925" y="1110"/>
                  <a:pt x="925" y="1110"/>
                  <a:pt x="924" y="1110"/>
                </a:cubicBezTo>
                <a:cubicBezTo>
                  <a:pt x="924" y="1111"/>
                  <a:pt x="923" y="1111"/>
                  <a:pt x="923" y="1111"/>
                </a:cubicBezTo>
                <a:cubicBezTo>
                  <a:pt x="923" y="1111"/>
                  <a:pt x="923" y="1112"/>
                  <a:pt x="923" y="1112"/>
                </a:cubicBezTo>
                <a:cubicBezTo>
                  <a:pt x="923" y="1112"/>
                  <a:pt x="923" y="1113"/>
                  <a:pt x="923" y="1113"/>
                </a:cubicBezTo>
                <a:cubicBezTo>
                  <a:pt x="923" y="1113"/>
                  <a:pt x="923" y="1113"/>
                  <a:pt x="923" y="1113"/>
                </a:cubicBezTo>
                <a:cubicBezTo>
                  <a:pt x="922" y="1114"/>
                  <a:pt x="922" y="1114"/>
                  <a:pt x="922" y="1116"/>
                </a:cubicBezTo>
                <a:cubicBezTo>
                  <a:pt x="923" y="1117"/>
                  <a:pt x="923" y="1118"/>
                  <a:pt x="923" y="1119"/>
                </a:cubicBezTo>
                <a:cubicBezTo>
                  <a:pt x="923" y="1121"/>
                  <a:pt x="923" y="1120"/>
                  <a:pt x="924" y="1121"/>
                </a:cubicBezTo>
                <a:cubicBezTo>
                  <a:pt x="925" y="1123"/>
                  <a:pt x="923" y="1126"/>
                  <a:pt x="924" y="1128"/>
                </a:cubicBezTo>
                <a:cubicBezTo>
                  <a:pt x="925" y="1128"/>
                  <a:pt x="926" y="1129"/>
                  <a:pt x="926" y="1129"/>
                </a:cubicBezTo>
                <a:cubicBezTo>
                  <a:pt x="927" y="1130"/>
                  <a:pt x="927" y="1131"/>
                  <a:pt x="928" y="1131"/>
                </a:cubicBezTo>
                <a:cubicBezTo>
                  <a:pt x="929" y="1132"/>
                  <a:pt x="930" y="1132"/>
                  <a:pt x="930" y="1133"/>
                </a:cubicBezTo>
                <a:cubicBezTo>
                  <a:pt x="931" y="1134"/>
                  <a:pt x="931" y="1135"/>
                  <a:pt x="931" y="1136"/>
                </a:cubicBezTo>
                <a:cubicBezTo>
                  <a:pt x="932" y="1139"/>
                  <a:pt x="934" y="1138"/>
                  <a:pt x="935" y="1135"/>
                </a:cubicBezTo>
                <a:cubicBezTo>
                  <a:pt x="935" y="1133"/>
                  <a:pt x="935" y="1131"/>
                  <a:pt x="936" y="1130"/>
                </a:cubicBezTo>
                <a:cubicBezTo>
                  <a:pt x="937" y="1129"/>
                  <a:pt x="938" y="1129"/>
                  <a:pt x="939" y="1129"/>
                </a:cubicBezTo>
                <a:cubicBezTo>
                  <a:pt x="940" y="1129"/>
                  <a:pt x="941" y="1130"/>
                  <a:pt x="942" y="1128"/>
                </a:cubicBezTo>
                <a:cubicBezTo>
                  <a:pt x="942" y="1127"/>
                  <a:pt x="942" y="1126"/>
                  <a:pt x="942" y="1125"/>
                </a:cubicBezTo>
                <a:cubicBezTo>
                  <a:pt x="942" y="1124"/>
                  <a:pt x="943" y="1124"/>
                  <a:pt x="944" y="1123"/>
                </a:cubicBezTo>
                <a:cubicBezTo>
                  <a:pt x="944" y="1121"/>
                  <a:pt x="943" y="1119"/>
                  <a:pt x="946" y="1118"/>
                </a:cubicBezTo>
                <a:cubicBezTo>
                  <a:pt x="947" y="1118"/>
                  <a:pt x="948" y="1118"/>
                  <a:pt x="949" y="1119"/>
                </a:cubicBezTo>
                <a:cubicBezTo>
                  <a:pt x="950" y="1119"/>
                  <a:pt x="950" y="1121"/>
                  <a:pt x="951" y="1121"/>
                </a:cubicBezTo>
                <a:cubicBezTo>
                  <a:pt x="952" y="1122"/>
                  <a:pt x="953" y="1122"/>
                  <a:pt x="954" y="1123"/>
                </a:cubicBezTo>
                <a:cubicBezTo>
                  <a:pt x="955" y="1124"/>
                  <a:pt x="955" y="1124"/>
                  <a:pt x="956" y="1125"/>
                </a:cubicBezTo>
                <a:cubicBezTo>
                  <a:pt x="957" y="1125"/>
                  <a:pt x="958" y="1125"/>
                  <a:pt x="959" y="1126"/>
                </a:cubicBezTo>
                <a:cubicBezTo>
                  <a:pt x="960" y="1127"/>
                  <a:pt x="962" y="1128"/>
                  <a:pt x="963" y="1130"/>
                </a:cubicBezTo>
                <a:cubicBezTo>
                  <a:pt x="963" y="1132"/>
                  <a:pt x="962" y="1134"/>
                  <a:pt x="963" y="1136"/>
                </a:cubicBezTo>
                <a:cubicBezTo>
                  <a:pt x="963" y="1137"/>
                  <a:pt x="964" y="1138"/>
                  <a:pt x="964" y="1139"/>
                </a:cubicBezTo>
                <a:cubicBezTo>
                  <a:pt x="965" y="1140"/>
                  <a:pt x="965" y="1141"/>
                  <a:pt x="965" y="1142"/>
                </a:cubicBezTo>
                <a:cubicBezTo>
                  <a:pt x="965" y="1144"/>
                  <a:pt x="967" y="1145"/>
                  <a:pt x="968" y="1147"/>
                </a:cubicBezTo>
                <a:cubicBezTo>
                  <a:pt x="968" y="1149"/>
                  <a:pt x="970" y="1150"/>
                  <a:pt x="972" y="1151"/>
                </a:cubicBezTo>
                <a:cubicBezTo>
                  <a:pt x="973" y="1152"/>
                  <a:pt x="974" y="1154"/>
                  <a:pt x="976" y="1154"/>
                </a:cubicBezTo>
                <a:cubicBezTo>
                  <a:pt x="977" y="1155"/>
                  <a:pt x="979" y="1155"/>
                  <a:pt x="979" y="1157"/>
                </a:cubicBezTo>
                <a:cubicBezTo>
                  <a:pt x="980" y="1159"/>
                  <a:pt x="977" y="1157"/>
                  <a:pt x="976" y="1156"/>
                </a:cubicBezTo>
                <a:cubicBezTo>
                  <a:pt x="976" y="1156"/>
                  <a:pt x="975" y="1156"/>
                  <a:pt x="974" y="1156"/>
                </a:cubicBezTo>
                <a:cubicBezTo>
                  <a:pt x="973" y="1156"/>
                  <a:pt x="973" y="1155"/>
                  <a:pt x="973" y="1155"/>
                </a:cubicBezTo>
                <a:cubicBezTo>
                  <a:pt x="971" y="1155"/>
                  <a:pt x="972" y="1155"/>
                  <a:pt x="971" y="1156"/>
                </a:cubicBezTo>
                <a:cubicBezTo>
                  <a:pt x="970" y="1156"/>
                  <a:pt x="970" y="1156"/>
                  <a:pt x="969" y="1157"/>
                </a:cubicBezTo>
                <a:cubicBezTo>
                  <a:pt x="968" y="1158"/>
                  <a:pt x="971" y="1158"/>
                  <a:pt x="972" y="1159"/>
                </a:cubicBezTo>
                <a:cubicBezTo>
                  <a:pt x="973" y="1160"/>
                  <a:pt x="973" y="1162"/>
                  <a:pt x="974" y="1164"/>
                </a:cubicBezTo>
                <a:cubicBezTo>
                  <a:pt x="975" y="1165"/>
                  <a:pt x="976" y="1165"/>
                  <a:pt x="977" y="1167"/>
                </a:cubicBezTo>
                <a:cubicBezTo>
                  <a:pt x="978" y="1167"/>
                  <a:pt x="978" y="1168"/>
                  <a:pt x="979" y="1169"/>
                </a:cubicBezTo>
                <a:cubicBezTo>
                  <a:pt x="980" y="1170"/>
                  <a:pt x="981" y="1169"/>
                  <a:pt x="982" y="1170"/>
                </a:cubicBezTo>
                <a:cubicBezTo>
                  <a:pt x="983" y="1171"/>
                  <a:pt x="983" y="1172"/>
                  <a:pt x="984" y="1173"/>
                </a:cubicBezTo>
                <a:cubicBezTo>
                  <a:pt x="985" y="1173"/>
                  <a:pt x="986" y="1173"/>
                  <a:pt x="987" y="1174"/>
                </a:cubicBezTo>
                <a:cubicBezTo>
                  <a:pt x="988" y="1174"/>
                  <a:pt x="989" y="1174"/>
                  <a:pt x="990" y="1175"/>
                </a:cubicBezTo>
                <a:cubicBezTo>
                  <a:pt x="991" y="1175"/>
                  <a:pt x="991" y="1176"/>
                  <a:pt x="992" y="1176"/>
                </a:cubicBezTo>
                <a:cubicBezTo>
                  <a:pt x="992" y="1177"/>
                  <a:pt x="992" y="1178"/>
                  <a:pt x="993" y="1178"/>
                </a:cubicBezTo>
                <a:cubicBezTo>
                  <a:pt x="993" y="1178"/>
                  <a:pt x="994" y="1178"/>
                  <a:pt x="994" y="1179"/>
                </a:cubicBezTo>
                <a:cubicBezTo>
                  <a:pt x="996" y="1180"/>
                  <a:pt x="994" y="1182"/>
                  <a:pt x="997" y="1183"/>
                </a:cubicBezTo>
                <a:cubicBezTo>
                  <a:pt x="999" y="1184"/>
                  <a:pt x="1001" y="1183"/>
                  <a:pt x="1003" y="1183"/>
                </a:cubicBezTo>
                <a:cubicBezTo>
                  <a:pt x="1005" y="1183"/>
                  <a:pt x="1008" y="1183"/>
                  <a:pt x="1010" y="1183"/>
                </a:cubicBezTo>
                <a:cubicBezTo>
                  <a:pt x="1011" y="1184"/>
                  <a:pt x="1011" y="1184"/>
                  <a:pt x="1012" y="1185"/>
                </a:cubicBezTo>
                <a:cubicBezTo>
                  <a:pt x="1013" y="1186"/>
                  <a:pt x="1014" y="1185"/>
                  <a:pt x="1015" y="1186"/>
                </a:cubicBezTo>
                <a:cubicBezTo>
                  <a:pt x="1016" y="1186"/>
                  <a:pt x="1016" y="1187"/>
                  <a:pt x="1017" y="1188"/>
                </a:cubicBezTo>
                <a:cubicBezTo>
                  <a:pt x="1017" y="1188"/>
                  <a:pt x="1018" y="1188"/>
                  <a:pt x="1019" y="1189"/>
                </a:cubicBezTo>
                <a:cubicBezTo>
                  <a:pt x="1020" y="1190"/>
                  <a:pt x="1019" y="1191"/>
                  <a:pt x="1020" y="1191"/>
                </a:cubicBezTo>
                <a:cubicBezTo>
                  <a:pt x="1021" y="1192"/>
                  <a:pt x="1023" y="1191"/>
                  <a:pt x="1023" y="1192"/>
                </a:cubicBezTo>
                <a:cubicBezTo>
                  <a:pt x="1025" y="1192"/>
                  <a:pt x="1025" y="1193"/>
                  <a:pt x="1026" y="1194"/>
                </a:cubicBezTo>
                <a:cubicBezTo>
                  <a:pt x="1027" y="1195"/>
                  <a:pt x="1027" y="1194"/>
                  <a:pt x="1028" y="1195"/>
                </a:cubicBezTo>
                <a:cubicBezTo>
                  <a:pt x="1029" y="1196"/>
                  <a:pt x="1029" y="1197"/>
                  <a:pt x="1030" y="1197"/>
                </a:cubicBezTo>
                <a:cubicBezTo>
                  <a:pt x="1031" y="1198"/>
                  <a:pt x="1032" y="1198"/>
                  <a:pt x="1033" y="1198"/>
                </a:cubicBezTo>
                <a:cubicBezTo>
                  <a:pt x="1034" y="1198"/>
                  <a:pt x="1035" y="1199"/>
                  <a:pt x="1035" y="1200"/>
                </a:cubicBezTo>
                <a:cubicBezTo>
                  <a:pt x="1036" y="1200"/>
                  <a:pt x="1037" y="1200"/>
                  <a:pt x="1038" y="1201"/>
                </a:cubicBezTo>
                <a:cubicBezTo>
                  <a:pt x="1039" y="1202"/>
                  <a:pt x="1040" y="1203"/>
                  <a:pt x="1041" y="1204"/>
                </a:cubicBezTo>
                <a:cubicBezTo>
                  <a:pt x="1041" y="1205"/>
                  <a:pt x="1042" y="1205"/>
                  <a:pt x="1043" y="1206"/>
                </a:cubicBezTo>
                <a:cubicBezTo>
                  <a:pt x="1044" y="1207"/>
                  <a:pt x="1046" y="1208"/>
                  <a:pt x="1047" y="1209"/>
                </a:cubicBezTo>
                <a:cubicBezTo>
                  <a:pt x="1047" y="1210"/>
                  <a:pt x="1047" y="1211"/>
                  <a:pt x="1048" y="1211"/>
                </a:cubicBezTo>
                <a:cubicBezTo>
                  <a:pt x="1049" y="1212"/>
                  <a:pt x="1049" y="1212"/>
                  <a:pt x="1050" y="1212"/>
                </a:cubicBezTo>
                <a:cubicBezTo>
                  <a:pt x="1051" y="1213"/>
                  <a:pt x="1051" y="1214"/>
                  <a:pt x="1052" y="1215"/>
                </a:cubicBezTo>
                <a:cubicBezTo>
                  <a:pt x="1053" y="1215"/>
                  <a:pt x="1054" y="1215"/>
                  <a:pt x="1055" y="1215"/>
                </a:cubicBezTo>
                <a:cubicBezTo>
                  <a:pt x="1056" y="1216"/>
                  <a:pt x="1057" y="1217"/>
                  <a:pt x="1059" y="1217"/>
                </a:cubicBezTo>
                <a:cubicBezTo>
                  <a:pt x="1060" y="1217"/>
                  <a:pt x="1062" y="1218"/>
                  <a:pt x="1063" y="1218"/>
                </a:cubicBezTo>
                <a:cubicBezTo>
                  <a:pt x="1065" y="1220"/>
                  <a:pt x="1067" y="1220"/>
                  <a:pt x="1069" y="1222"/>
                </a:cubicBezTo>
                <a:cubicBezTo>
                  <a:pt x="1070" y="1223"/>
                  <a:pt x="1071" y="1225"/>
                  <a:pt x="1073" y="1225"/>
                </a:cubicBezTo>
                <a:cubicBezTo>
                  <a:pt x="1073" y="1224"/>
                  <a:pt x="1071" y="1222"/>
                  <a:pt x="1072" y="1222"/>
                </a:cubicBezTo>
                <a:cubicBezTo>
                  <a:pt x="1073" y="1222"/>
                  <a:pt x="1074" y="1224"/>
                  <a:pt x="1075" y="1222"/>
                </a:cubicBezTo>
                <a:cubicBezTo>
                  <a:pt x="1075" y="1222"/>
                  <a:pt x="1075" y="1220"/>
                  <a:pt x="1076" y="1220"/>
                </a:cubicBezTo>
                <a:cubicBezTo>
                  <a:pt x="1077" y="1220"/>
                  <a:pt x="1077" y="1222"/>
                  <a:pt x="1077" y="1222"/>
                </a:cubicBezTo>
                <a:cubicBezTo>
                  <a:pt x="1077" y="1224"/>
                  <a:pt x="1075" y="1223"/>
                  <a:pt x="1074" y="1224"/>
                </a:cubicBezTo>
                <a:cubicBezTo>
                  <a:pt x="1073" y="1224"/>
                  <a:pt x="1074" y="1226"/>
                  <a:pt x="1074" y="1227"/>
                </a:cubicBezTo>
                <a:cubicBezTo>
                  <a:pt x="1075" y="1227"/>
                  <a:pt x="1076" y="1229"/>
                  <a:pt x="1077" y="1229"/>
                </a:cubicBezTo>
                <a:cubicBezTo>
                  <a:pt x="1078" y="1230"/>
                  <a:pt x="1080" y="1230"/>
                  <a:pt x="1080" y="1231"/>
                </a:cubicBezTo>
                <a:cubicBezTo>
                  <a:pt x="1081" y="1232"/>
                  <a:pt x="1083" y="1235"/>
                  <a:pt x="1084" y="1236"/>
                </a:cubicBezTo>
                <a:cubicBezTo>
                  <a:pt x="1085" y="1236"/>
                  <a:pt x="1086" y="1236"/>
                  <a:pt x="1087" y="1237"/>
                </a:cubicBezTo>
                <a:cubicBezTo>
                  <a:pt x="1088" y="1238"/>
                  <a:pt x="1087" y="1240"/>
                  <a:pt x="1089" y="1241"/>
                </a:cubicBezTo>
                <a:cubicBezTo>
                  <a:pt x="1090" y="1241"/>
                  <a:pt x="1091" y="1240"/>
                  <a:pt x="1092" y="1241"/>
                </a:cubicBezTo>
                <a:cubicBezTo>
                  <a:pt x="1093" y="1242"/>
                  <a:pt x="1094" y="1244"/>
                  <a:pt x="1096" y="1244"/>
                </a:cubicBezTo>
                <a:cubicBezTo>
                  <a:pt x="1097" y="1244"/>
                  <a:pt x="1097" y="1243"/>
                  <a:pt x="1098" y="1244"/>
                </a:cubicBezTo>
                <a:cubicBezTo>
                  <a:pt x="1099" y="1244"/>
                  <a:pt x="1099" y="1245"/>
                  <a:pt x="1099" y="1246"/>
                </a:cubicBezTo>
                <a:cubicBezTo>
                  <a:pt x="1100" y="1247"/>
                  <a:pt x="1101" y="1247"/>
                  <a:pt x="1101" y="1248"/>
                </a:cubicBezTo>
                <a:cubicBezTo>
                  <a:pt x="1101" y="1249"/>
                  <a:pt x="1102" y="1253"/>
                  <a:pt x="1100" y="1254"/>
                </a:cubicBezTo>
                <a:cubicBezTo>
                  <a:pt x="1099" y="1254"/>
                  <a:pt x="1098" y="1254"/>
                  <a:pt x="1097" y="1255"/>
                </a:cubicBezTo>
                <a:cubicBezTo>
                  <a:pt x="1097" y="1255"/>
                  <a:pt x="1097" y="1256"/>
                  <a:pt x="1097" y="1257"/>
                </a:cubicBezTo>
                <a:cubicBezTo>
                  <a:pt x="1096" y="1259"/>
                  <a:pt x="1095" y="1260"/>
                  <a:pt x="1096" y="1262"/>
                </a:cubicBezTo>
                <a:cubicBezTo>
                  <a:pt x="1097" y="1262"/>
                  <a:pt x="1098" y="1262"/>
                  <a:pt x="1099" y="1263"/>
                </a:cubicBezTo>
                <a:cubicBezTo>
                  <a:pt x="1099" y="1264"/>
                  <a:pt x="1099" y="1264"/>
                  <a:pt x="1099" y="1265"/>
                </a:cubicBezTo>
                <a:cubicBezTo>
                  <a:pt x="1099" y="1268"/>
                  <a:pt x="1098" y="1270"/>
                  <a:pt x="1098" y="1272"/>
                </a:cubicBezTo>
                <a:cubicBezTo>
                  <a:pt x="1097" y="1274"/>
                  <a:pt x="1098" y="1277"/>
                  <a:pt x="1096" y="1279"/>
                </a:cubicBezTo>
                <a:cubicBezTo>
                  <a:pt x="1096" y="1280"/>
                  <a:pt x="1095" y="1280"/>
                  <a:pt x="1095" y="1281"/>
                </a:cubicBezTo>
                <a:cubicBezTo>
                  <a:pt x="1095" y="1282"/>
                  <a:pt x="1095" y="1283"/>
                  <a:pt x="1095" y="1284"/>
                </a:cubicBezTo>
                <a:cubicBezTo>
                  <a:pt x="1094" y="1285"/>
                  <a:pt x="1093" y="1285"/>
                  <a:pt x="1093" y="1286"/>
                </a:cubicBezTo>
                <a:cubicBezTo>
                  <a:pt x="1093" y="1288"/>
                  <a:pt x="1094" y="1287"/>
                  <a:pt x="1094" y="1288"/>
                </a:cubicBezTo>
                <a:cubicBezTo>
                  <a:pt x="1095" y="1289"/>
                  <a:pt x="1094" y="1291"/>
                  <a:pt x="1095" y="1292"/>
                </a:cubicBezTo>
                <a:cubicBezTo>
                  <a:pt x="1095" y="1293"/>
                  <a:pt x="1096" y="1293"/>
                  <a:pt x="1096" y="1294"/>
                </a:cubicBezTo>
                <a:cubicBezTo>
                  <a:pt x="1096" y="1295"/>
                  <a:pt x="1096" y="1296"/>
                  <a:pt x="1095" y="1296"/>
                </a:cubicBezTo>
                <a:cubicBezTo>
                  <a:pt x="1094" y="1296"/>
                  <a:pt x="1095" y="1295"/>
                  <a:pt x="1094" y="1294"/>
                </a:cubicBezTo>
                <a:cubicBezTo>
                  <a:pt x="1093" y="1293"/>
                  <a:pt x="1093" y="1296"/>
                  <a:pt x="1094" y="1297"/>
                </a:cubicBezTo>
                <a:cubicBezTo>
                  <a:pt x="1094" y="1297"/>
                  <a:pt x="1095" y="1299"/>
                  <a:pt x="1096" y="1299"/>
                </a:cubicBezTo>
                <a:cubicBezTo>
                  <a:pt x="1096" y="1300"/>
                  <a:pt x="1098" y="1300"/>
                  <a:pt x="1098" y="1301"/>
                </a:cubicBezTo>
                <a:cubicBezTo>
                  <a:pt x="1099" y="1301"/>
                  <a:pt x="1100" y="1302"/>
                  <a:pt x="1101" y="1303"/>
                </a:cubicBezTo>
                <a:cubicBezTo>
                  <a:pt x="1102" y="1303"/>
                  <a:pt x="1103" y="1304"/>
                  <a:pt x="1104" y="1305"/>
                </a:cubicBezTo>
                <a:cubicBezTo>
                  <a:pt x="1104" y="1305"/>
                  <a:pt x="1105" y="1305"/>
                  <a:pt x="1106" y="1306"/>
                </a:cubicBezTo>
                <a:cubicBezTo>
                  <a:pt x="1108" y="1306"/>
                  <a:pt x="1108" y="1307"/>
                  <a:pt x="1109" y="1308"/>
                </a:cubicBezTo>
                <a:cubicBezTo>
                  <a:pt x="1110" y="1309"/>
                  <a:pt x="1111" y="1309"/>
                  <a:pt x="1111" y="1310"/>
                </a:cubicBezTo>
                <a:cubicBezTo>
                  <a:pt x="1111" y="1312"/>
                  <a:pt x="1110" y="1312"/>
                  <a:pt x="1111" y="1313"/>
                </a:cubicBezTo>
                <a:cubicBezTo>
                  <a:pt x="1112" y="1314"/>
                  <a:pt x="1112" y="1314"/>
                  <a:pt x="1112" y="1315"/>
                </a:cubicBezTo>
                <a:cubicBezTo>
                  <a:pt x="1113" y="1316"/>
                  <a:pt x="1113" y="1317"/>
                  <a:pt x="1114" y="1318"/>
                </a:cubicBezTo>
                <a:cubicBezTo>
                  <a:pt x="1114" y="1319"/>
                  <a:pt x="1114" y="1319"/>
                  <a:pt x="1115" y="1320"/>
                </a:cubicBezTo>
                <a:cubicBezTo>
                  <a:pt x="1115" y="1321"/>
                  <a:pt x="1116" y="1321"/>
                  <a:pt x="1116" y="1322"/>
                </a:cubicBezTo>
                <a:cubicBezTo>
                  <a:pt x="1116" y="1323"/>
                  <a:pt x="1116" y="1324"/>
                  <a:pt x="1117" y="1325"/>
                </a:cubicBezTo>
                <a:cubicBezTo>
                  <a:pt x="1118" y="1326"/>
                  <a:pt x="1118" y="1326"/>
                  <a:pt x="1119" y="1327"/>
                </a:cubicBezTo>
                <a:cubicBezTo>
                  <a:pt x="1119" y="1328"/>
                  <a:pt x="1120" y="1330"/>
                  <a:pt x="1121" y="1331"/>
                </a:cubicBezTo>
                <a:cubicBezTo>
                  <a:pt x="1122" y="1332"/>
                  <a:pt x="1123" y="1331"/>
                  <a:pt x="1123" y="1333"/>
                </a:cubicBezTo>
                <a:cubicBezTo>
                  <a:pt x="1123" y="1336"/>
                  <a:pt x="1125" y="1334"/>
                  <a:pt x="1127" y="1336"/>
                </a:cubicBezTo>
                <a:cubicBezTo>
                  <a:pt x="1128" y="1336"/>
                  <a:pt x="1128" y="1337"/>
                  <a:pt x="1129" y="1338"/>
                </a:cubicBezTo>
                <a:cubicBezTo>
                  <a:pt x="1130" y="1338"/>
                  <a:pt x="1131" y="1338"/>
                  <a:pt x="1131" y="1339"/>
                </a:cubicBezTo>
                <a:cubicBezTo>
                  <a:pt x="1132" y="1340"/>
                  <a:pt x="1133" y="1341"/>
                  <a:pt x="1133" y="1342"/>
                </a:cubicBezTo>
                <a:cubicBezTo>
                  <a:pt x="1134" y="1342"/>
                  <a:pt x="1134" y="1343"/>
                  <a:pt x="1135" y="1344"/>
                </a:cubicBezTo>
                <a:cubicBezTo>
                  <a:pt x="1135" y="1345"/>
                  <a:pt x="1136" y="1345"/>
                  <a:pt x="1137" y="1344"/>
                </a:cubicBezTo>
                <a:cubicBezTo>
                  <a:pt x="1137" y="1343"/>
                  <a:pt x="1137" y="1343"/>
                  <a:pt x="1137" y="1342"/>
                </a:cubicBezTo>
                <a:cubicBezTo>
                  <a:pt x="1138" y="1341"/>
                  <a:pt x="1138" y="1340"/>
                  <a:pt x="1139" y="1340"/>
                </a:cubicBezTo>
                <a:cubicBezTo>
                  <a:pt x="1141" y="1339"/>
                  <a:pt x="1140" y="1341"/>
                  <a:pt x="1141" y="1341"/>
                </a:cubicBezTo>
                <a:cubicBezTo>
                  <a:pt x="1143" y="1343"/>
                  <a:pt x="1145" y="1340"/>
                  <a:pt x="1146" y="1343"/>
                </a:cubicBezTo>
                <a:cubicBezTo>
                  <a:pt x="1146" y="1343"/>
                  <a:pt x="1147" y="1345"/>
                  <a:pt x="1147" y="1345"/>
                </a:cubicBezTo>
                <a:cubicBezTo>
                  <a:pt x="1147" y="1346"/>
                  <a:pt x="1147" y="1348"/>
                  <a:pt x="1146" y="1348"/>
                </a:cubicBezTo>
                <a:cubicBezTo>
                  <a:pt x="1145" y="1349"/>
                  <a:pt x="1145" y="1347"/>
                  <a:pt x="1145" y="1347"/>
                </a:cubicBezTo>
                <a:cubicBezTo>
                  <a:pt x="1144" y="1346"/>
                  <a:pt x="1143" y="1346"/>
                  <a:pt x="1142" y="1346"/>
                </a:cubicBezTo>
                <a:cubicBezTo>
                  <a:pt x="1141" y="1346"/>
                  <a:pt x="1140" y="1345"/>
                  <a:pt x="1139" y="1346"/>
                </a:cubicBezTo>
                <a:cubicBezTo>
                  <a:pt x="1138" y="1346"/>
                  <a:pt x="1137" y="1347"/>
                  <a:pt x="1136" y="1347"/>
                </a:cubicBezTo>
                <a:cubicBezTo>
                  <a:pt x="1135" y="1348"/>
                  <a:pt x="1137" y="1349"/>
                  <a:pt x="1136" y="1350"/>
                </a:cubicBezTo>
                <a:cubicBezTo>
                  <a:pt x="1135" y="1350"/>
                  <a:pt x="1134" y="1350"/>
                  <a:pt x="1133" y="1350"/>
                </a:cubicBezTo>
                <a:cubicBezTo>
                  <a:pt x="1133" y="1351"/>
                  <a:pt x="1132" y="1352"/>
                  <a:pt x="1132" y="1353"/>
                </a:cubicBezTo>
                <a:cubicBezTo>
                  <a:pt x="1131" y="1353"/>
                  <a:pt x="1131" y="1354"/>
                  <a:pt x="1131" y="1355"/>
                </a:cubicBezTo>
                <a:cubicBezTo>
                  <a:pt x="1131" y="1356"/>
                  <a:pt x="1131" y="1356"/>
                  <a:pt x="1131" y="1357"/>
                </a:cubicBezTo>
                <a:cubicBezTo>
                  <a:pt x="1131" y="1357"/>
                  <a:pt x="1130" y="1357"/>
                  <a:pt x="1130" y="1358"/>
                </a:cubicBezTo>
                <a:cubicBezTo>
                  <a:pt x="1130" y="1359"/>
                  <a:pt x="1131" y="1359"/>
                  <a:pt x="1132" y="1359"/>
                </a:cubicBezTo>
                <a:cubicBezTo>
                  <a:pt x="1133" y="1359"/>
                  <a:pt x="1133" y="1358"/>
                  <a:pt x="1134" y="1357"/>
                </a:cubicBezTo>
                <a:cubicBezTo>
                  <a:pt x="1135" y="1357"/>
                  <a:pt x="1136" y="1357"/>
                  <a:pt x="1136" y="1355"/>
                </a:cubicBezTo>
                <a:cubicBezTo>
                  <a:pt x="1136" y="1354"/>
                  <a:pt x="1135" y="1354"/>
                  <a:pt x="1135" y="1353"/>
                </a:cubicBezTo>
                <a:cubicBezTo>
                  <a:pt x="1134" y="1352"/>
                  <a:pt x="1135" y="1351"/>
                  <a:pt x="1136" y="1352"/>
                </a:cubicBezTo>
                <a:cubicBezTo>
                  <a:pt x="1137" y="1352"/>
                  <a:pt x="1137" y="1353"/>
                  <a:pt x="1138" y="1354"/>
                </a:cubicBezTo>
                <a:cubicBezTo>
                  <a:pt x="1139" y="1354"/>
                  <a:pt x="1140" y="1354"/>
                  <a:pt x="1140" y="1355"/>
                </a:cubicBezTo>
                <a:cubicBezTo>
                  <a:pt x="1141" y="1356"/>
                  <a:pt x="1141" y="1357"/>
                  <a:pt x="1142" y="1358"/>
                </a:cubicBezTo>
                <a:cubicBezTo>
                  <a:pt x="1142" y="1359"/>
                  <a:pt x="1143" y="1359"/>
                  <a:pt x="1144" y="1360"/>
                </a:cubicBezTo>
                <a:cubicBezTo>
                  <a:pt x="1145" y="1360"/>
                  <a:pt x="1145" y="1362"/>
                  <a:pt x="1145" y="1363"/>
                </a:cubicBezTo>
                <a:cubicBezTo>
                  <a:pt x="1145" y="1364"/>
                  <a:pt x="1146" y="1366"/>
                  <a:pt x="1147" y="1367"/>
                </a:cubicBezTo>
                <a:cubicBezTo>
                  <a:pt x="1148" y="1367"/>
                  <a:pt x="1149" y="1367"/>
                  <a:pt x="1149" y="1366"/>
                </a:cubicBezTo>
                <a:cubicBezTo>
                  <a:pt x="1150" y="1365"/>
                  <a:pt x="1150" y="1365"/>
                  <a:pt x="1151" y="1365"/>
                </a:cubicBezTo>
                <a:cubicBezTo>
                  <a:pt x="1153" y="1365"/>
                  <a:pt x="1153" y="1365"/>
                  <a:pt x="1154" y="1364"/>
                </a:cubicBezTo>
                <a:cubicBezTo>
                  <a:pt x="1154" y="1363"/>
                  <a:pt x="1154" y="1362"/>
                  <a:pt x="1156" y="1363"/>
                </a:cubicBezTo>
                <a:cubicBezTo>
                  <a:pt x="1157" y="1364"/>
                  <a:pt x="1156" y="1365"/>
                  <a:pt x="1156" y="1366"/>
                </a:cubicBezTo>
                <a:cubicBezTo>
                  <a:pt x="1157" y="1367"/>
                  <a:pt x="1158" y="1367"/>
                  <a:pt x="1159" y="1368"/>
                </a:cubicBezTo>
                <a:cubicBezTo>
                  <a:pt x="1160" y="1369"/>
                  <a:pt x="1159" y="1369"/>
                  <a:pt x="1161" y="1368"/>
                </a:cubicBezTo>
                <a:cubicBezTo>
                  <a:pt x="1163" y="1366"/>
                  <a:pt x="1166" y="1368"/>
                  <a:pt x="1168" y="1367"/>
                </a:cubicBezTo>
                <a:cubicBezTo>
                  <a:pt x="1170" y="1365"/>
                  <a:pt x="1171" y="1366"/>
                  <a:pt x="1173" y="1367"/>
                </a:cubicBezTo>
                <a:cubicBezTo>
                  <a:pt x="1176" y="1367"/>
                  <a:pt x="1177" y="1366"/>
                  <a:pt x="1179" y="1366"/>
                </a:cubicBezTo>
                <a:cubicBezTo>
                  <a:pt x="1182" y="1366"/>
                  <a:pt x="1183" y="1366"/>
                  <a:pt x="1185" y="1366"/>
                </a:cubicBezTo>
                <a:cubicBezTo>
                  <a:pt x="1187" y="1366"/>
                  <a:pt x="1188" y="1365"/>
                  <a:pt x="1190" y="1366"/>
                </a:cubicBezTo>
                <a:cubicBezTo>
                  <a:pt x="1190" y="1366"/>
                  <a:pt x="1190" y="1367"/>
                  <a:pt x="1191" y="1367"/>
                </a:cubicBezTo>
                <a:cubicBezTo>
                  <a:pt x="1191" y="1367"/>
                  <a:pt x="1192" y="1368"/>
                  <a:pt x="1193" y="1367"/>
                </a:cubicBezTo>
                <a:cubicBezTo>
                  <a:pt x="1194" y="1367"/>
                  <a:pt x="1194" y="1367"/>
                  <a:pt x="1195" y="1367"/>
                </a:cubicBezTo>
                <a:cubicBezTo>
                  <a:pt x="1196" y="1367"/>
                  <a:pt x="1196" y="1368"/>
                  <a:pt x="1197" y="1368"/>
                </a:cubicBezTo>
                <a:cubicBezTo>
                  <a:pt x="1197" y="1369"/>
                  <a:pt x="1198" y="1369"/>
                  <a:pt x="1199" y="1369"/>
                </a:cubicBezTo>
                <a:cubicBezTo>
                  <a:pt x="1199" y="1369"/>
                  <a:pt x="1200" y="1370"/>
                  <a:pt x="1200" y="1371"/>
                </a:cubicBezTo>
                <a:cubicBezTo>
                  <a:pt x="1201" y="1371"/>
                  <a:pt x="1203" y="1371"/>
                  <a:pt x="1203" y="1371"/>
                </a:cubicBezTo>
                <a:cubicBezTo>
                  <a:pt x="1204" y="1371"/>
                  <a:pt x="1205" y="1372"/>
                  <a:pt x="1206" y="1372"/>
                </a:cubicBezTo>
                <a:cubicBezTo>
                  <a:pt x="1207" y="1373"/>
                  <a:pt x="1208" y="1373"/>
                  <a:pt x="1208" y="1374"/>
                </a:cubicBezTo>
                <a:cubicBezTo>
                  <a:pt x="1209" y="1375"/>
                  <a:pt x="1207" y="1375"/>
                  <a:pt x="1206" y="1376"/>
                </a:cubicBezTo>
                <a:cubicBezTo>
                  <a:pt x="1205" y="1376"/>
                  <a:pt x="1205" y="1378"/>
                  <a:pt x="1204" y="1378"/>
                </a:cubicBezTo>
                <a:cubicBezTo>
                  <a:pt x="1202" y="1379"/>
                  <a:pt x="1202" y="1380"/>
                  <a:pt x="1200" y="1380"/>
                </a:cubicBezTo>
                <a:cubicBezTo>
                  <a:pt x="1198" y="1380"/>
                  <a:pt x="1196" y="1379"/>
                  <a:pt x="1195" y="1378"/>
                </a:cubicBezTo>
                <a:cubicBezTo>
                  <a:pt x="1194" y="1378"/>
                  <a:pt x="1194" y="1377"/>
                  <a:pt x="1192" y="1377"/>
                </a:cubicBezTo>
                <a:cubicBezTo>
                  <a:pt x="1191" y="1377"/>
                  <a:pt x="1191" y="1376"/>
                  <a:pt x="1190" y="1375"/>
                </a:cubicBezTo>
                <a:cubicBezTo>
                  <a:pt x="1189" y="1374"/>
                  <a:pt x="1187" y="1375"/>
                  <a:pt x="1186" y="1374"/>
                </a:cubicBezTo>
                <a:cubicBezTo>
                  <a:pt x="1185" y="1373"/>
                  <a:pt x="1185" y="1372"/>
                  <a:pt x="1184" y="1372"/>
                </a:cubicBezTo>
                <a:cubicBezTo>
                  <a:pt x="1183" y="1372"/>
                  <a:pt x="1182" y="1372"/>
                  <a:pt x="1181" y="1372"/>
                </a:cubicBezTo>
                <a:cubicBezTo>
                  <a:pt x="1180" y="1371"/>
                  <a:pt x="1179" y="1370"/>
                  <a:pt x="1177" y="1369"/>
                </a:cubicBezTo>
                <a:cubicBezTo>
                  <a:pt x="1177" y="1369"/>
                  <a:pt x="1176" y="1369"/>
                  <a:pt x="1175" y="1369"/>
                </a:cubicBezTo>
                <a:cubicBezTo>
                  <a:pt x="1173" y="1368"/>
                  <a:pt x="1171" y="1367"/>
                  <a:pt x="1168" y="1368"/>
                </a:cubicBezTo>
                <a:cubicBezTo>
                  <a:pt x="1167" y="1368"/>
                  <a:pt x="1166" y="1369"/>
                  <a:pt x="1165" y="1369"/>
                </a:cubicBezTo>
                <a:cubicBezTo>
                  <a:pt x="1164" y="1369"/>
                  <a:pt x="1163" y="1369"/>
                  <a:pt x="1162" y="1369"/>
                </a:cubicBezTo>
                <a:cubicBezTo>
                  <a:pt x="1160" y="1369"/>
                  <a:pt x="1160" y="1372"/>
                  <a:pt x="1158" y="1373"/>
                </a:cubicBezTo>
                <a:cubicBezTo>
                  <a:pt x="1157" y="1373"/>
                  <a:pt x="1156" y="1373"/>
                  <a:pt x="1155" y="1373"/>
                </a:cubicBezTo>
                <a:cubicBezTo>
                  <a:pt x="1154" y="1374"/>
                  <a:pt x="1154" y="1375"/>
                  <a:pt x="1153" y="1376"/>
                </a:cubicBezTo>
                <a:cubicBezTo>
                  <a:pt x="1152" y="1378"/>
                  <a:pt x="1151" y="1379"/>
                  <a:pt x="1150" y="1380"/>
                </a:cubicBezTo>
                <a:cubicBezTo>
                  <a:pt x="1148" y="1381"/>
                  <a:pt x="1145" y="1382"/>
                  <a:pt x="1147" y="1384"/>
                </a:cubicBezTo>
                <a:cubicBezTo>
                  <a:pt x="1148" y="1385"/>
                  <a:pt x="1149" y="1385"/>
                  <a:pt x="1149" y="1385"/>
                </a:cubicBezTo>
                <a:cubicBezTo>
                  <a:pt x="1150" y="1386"/>
                  <a:pt x="1150" y="1387"/>
                  <a:pt x="1151" y="1388"/>
                </a:cubicBezTo>
                <a:cubicBezTo>
                  <a:pt x="1153" y="1390"/>
                  <a:pt x="1155" y="1390"/>
                  <a:pt x="1156" y="1392"/>
                </a:cubicBezTo>
                <a:cubicBezTo>
                  <a:pt x="1157" y="1393"/>
                  <a:pt x="1157" y="1394"/>
                  <a:pt x="1158" y="1395"/>
                </a:cubicBezTo>
                <a:cubicBezTo>
                  <a:pt x="1158" y="1395"/>
                  <a:pt x="1160" y="1396"/>
                  <a:pt x="1160" y="1396"/>
                </a:cubicBezTo>
                <a:cubicBezTo>
                  <a:pt x="1162" y="1398"/>
                  <a:pt x="1163" y="1399"/>
                  <a:pt x="1163" y="1401"/>
                </a:cubicBezTo>
                <a:cubicBezTo>
                  <a:pt x="1164" y="1405"/>
                  <a:pt x="1158" y="1409"/>
                  <a:pt x="1161" y="1412"/>
                </a:cubicBezTo>
                <a:cubicBezTo>
                  <a:pt x="1162" y="1413"/>
                  <a:pt x="1163" y="1414"/>
                  <a:pt x="1164" y="1415"/>
                </a:cubicBezTo>
                <a:cubicBezTo>
                  <a:pt x="1165" y="1416"/>
                  <a:pt x="1163" y="1420"/>
                  <a:pt x="1165" y="1420"/>
                </a:cubicBezTo>
                <a:cubicBezTo>
                  <a:pt x="1166" y="1420"/>
                  <a:pt x="1167" y="1419"/>
                  <a:pt x="1167" y="1419"/>
                </a:cubicBezTo>
                <a:cubicBezTo>
                  <a:pt x="1169" y="1417"/>
                  <a:pt x="1171" y="1418"/>
                  <a:pt x="1172" y="1416"/>
                </a:cubicBezTo>
                <a:cubicBezTo>
                  <a:pt x="1173" y="1414"/>
                  <a:pt x="1173" y="1412"/>
                  <a:pt x="1176" y="1412"/>
                </a:cubicBezTo>
                <a:cubicBezTo>
                  <a:pt x="1178" y="1413"/>
                  <a:pt x="1178" y="1415"/>
                  <a:pt x="1180" y="1416"/>
                </a:cubicBezTo>
                <a:cubicBezTo>
                  <a:pt x="1181" y="1418"/>
                  <a:pt x="1183" y="1419"/>
                  <a:pt x="1183" y="1421"/>
                </a:cubicBezTo>
                <a:cubicBezTo>
                  <a:pt x="1184" y="1423"/>
                  <a:pt x="1184" y="1425"/>
                  <a:pt x="1185" y="1427"/>
                </a:cubicBezTo>
                <a:cubicBezTo>
                  <a:pt x="1186" y="1429"/>
                  <a:pt x="1187" y="1430"/>
                  <a:pt x="1187" y="1432"/>
                </a:cubicBezTo>
                <a:cubicBezTo>
                  <a:pt x="1187" y="1432"/>
                  <a:pt x="1188" y="1434"/>
                  <a:pt x="1188" y="1434"/>
                </a:cubicBezTo>
                <a:cubicBezTo>
                  <a:pt x="1189" y="1434"/>
                  <a:pt x="1189" y="1432"/>
                  <a:pt x="1189" y="1431"/>
                </a:cubicBezTo>
                <a:cubicBezTo>
                  <a:pt x="1189" y="1430"/>
                  <a:pt x="1186" y="1428"/>
                  <a:pt x="1188" y="1426"/>
                </a:cubicBezTo>
                <a:cubicBezTo>
                  <a:pt x="1188" y="1425"/>
                  <a:pt x="1189" y="1425"/>
                  <a:pt x="1190" y="1424"/>
                </a:cubicBezTo>
                <a:cubicBezTo>
                  <a:pt x="1190" y="1424"/>
                  <a:pt x="1190" y="1422"/>
                  <a:pt x="1190" y="1421"/>
                </a:cubicBezTo>
                <a:cubicBezTo>
                  <a:pt x="1191" y="1418"/>
                  <a:pt x="1193" y="1421"/>
                  <a:pt x="1195" y="1422"/>
                </a:cubicBezTo>
                <a:cubicBezTo>
                  <a:pt x="1196" y="1423"/>
                  <a:pt x="1198" y="1422"/>
                  <a:pt x="1200" y="1424"/>
                </a:cubicBezTo>
                <a:cubicBezTo>
                  <a:pt x="1201" y="1424"/>
                  <a:pt x="1201" y="1425"/>
                  <a:pt x="1202" y="1426"/>
                </a:cubicBezTo>
                <a:cubicBezTo>
                  <a:pt x="1202" y="1426"/>
                  <a:pt x="1203" y="1426"/>
                  <a:pt x="1204" y="1427"/>
                </a:cubicBezTo>
                <a:cubicBezTo>
                  <a:pt x="1205" y="1428"/>
                  <a:pt x="1206" y="1430"/>
                  <a:pt x="1207" y="1431"/>
                </a:cubicBezTo>
                <a:cubicBezTo>
                  <a:pt x="1208" y="1432"/>
                  <a:pt x="1209" y="1433"/>
                  <a:pt x="1209" y="1432"/>
                </a:cubicBezTo>
                <a:cubicBezTo>
                  <a:pt x="1210" y="1431"/>
                  <a:pt x="1209" y="1430"/>
                  <a:pt x="1208" y="1429"/>
                </a:cubicBezTo>
                <a:cubicBezTo>
                  <a:pt x="1207" y="1427"/>
                  <a:pt x="1206" y="1426"/>
                  <a:pt x="1205" y="1424"/>
                </a:cubicBezTo>
                <a:cubicBezTo>
                  <a:pt x="1205" y="1422"/>
                  <a:pt x="1205" y="1420"/>
                  <a:pt x="1204" y="1418"/>
                </a:cubicBezTo>
                <a:cubicBezTo>
                  <a:pt x="1204" y="1416"/>
                  <a:pt x="1202" y="1415"/>
                  <a:pt x="1202" y="1412"/>
                </a:cubicBezTo>
                <a:cubicBezTo>
                  <a:pt x="1202" y="1410"/>
                  <a:pt x="1202" y="1408"/>
                  <a:pt x="1200" y="1407"/>
                </a:cubicBezTo>
                <a:cubicBezTo>
                  <a:pt x="1200" y="1406"/>
                  <a:pt x="1199" y="1405"/>
                  <a:pt x="1199" y="1404"/>
                </a:cubicBezTo>
                <a:cubicBezTo>
                  <a:pt x="1198" y="1403"/>
                  <a:pt x="1199" y="1402"/>
                  <a:pt x="1199" y="1401"/>
                </a:cubicBezTo>
                <a:cubicBezTo>
                  <a:pt x="1198" y="1400"/>
                  <a:pt x="1196" y="1397"/>
                  <a:pt x="1198" y="1396"/>
                </a:cubicBezTo>
                <a:cubicBezTo>
                  <a:pt x="1199" y="1396"/>
                  <a:pt x="1200" y="1397"/>
                  <a:pt x="1200" y="1398"/>
                </a:cubicBezTo>
                <a:cubicBezTo>
                  <a:pt x="1201" y="1399"/>
                  <a:pt x="1201" y="1400"/>
                  <a:pt x="1202" y="1400"/>
                </a:cubicBezTo>
                <a:cubicBezTo>
                  <a:pt x="1204" y="1401"/>
                  <a:pt x="1206" y="1401"/>
                  <a:pt x="1208" y="1403"/>
                </a:cubicBezTo>
                <a:cubicBezTo>
                  <a:pt x="1208" y="1403"/>
                  <a:pt x="1209" y="1405"/>
                  <a:pt x="1210" y="1404"/>
                </a:cubicBezTo>
                <a:cubicBezTo>
                  <a:pt x="1211" y="1403"/>
                  <a:pt x="1211" y="1402"/>
                  <a:pt x="1211" y="1401"/>
                </a:cubicBezTo>
                <a:cubicBezTo>
                  <a:pt x="1213" y="1399"/>
                  <a:pt x="1218" y="1399"/>
                  <a:pt x="1217" y="1395"/>
                </a:cubicBezTo>
                <a:cubicBezTo>
                  <a:pt x="1216" y="1395"/>
                  <a:pt x="1216" y="1394"/>
                  <a:pt x="1216" y="1394"/>
                </a:cubicBezTo>
                <a:cubicBezTo>
                  <a:pt x="1215" y="1393"/>
                  <a:pt x="1215" y="1392"/>
                  <a:pt x="1215" y="1391"/>
                </a:cubicBezTo>
                <a:cubicBezTo>
                  <a:pt x="1213" y="1389"/>
                  <a:pt x="1212" y="1392"/>
                  <a:pt x="1210" y="1392"/>
                </a:cubicBezTo>
                <a:cubicBezTo>
                  <a:pt x="1209" y="1392"/>
                  <a:pt x="1209" y="1391"/>
                  <a:pt x="1209" y="1390"/>
                </a:cubicBezTo>
                <a:cubicBezTo>
                  <a:pt x="1208" y="1389"/>
                  <a:pt x="1208" y="1388"/>
                  <a:pt x="1207" y="1388"/>
                </a:cubicBezTo>
                <a:cubicBezTo>
                  <a:pt x="1206" y="1387"/>
                  <a:pt x="1206" y="1386"/>
                  <a:pt x="1206" y="1385"/>
                </a:cubicBezTo>
                <a:cubicBezTo>
                  <a:pt x="1205" y="1384"/>
                  <a:pt x="1202" y="1382"/>
                  <a:pt x="1205" y="1381"/>
                </a:cubicBezTo>
                <a:cubicBezTo>
                  <a:pt x="1206" y="1381"/>
                  <a:pt x="1207" y="1381"/>
                  <a:pt x="1208" y="1380"/>
                </a:cubicBezTo>
                <a:cubicBezTo>
                  <a:pt x="1209" y="1380"/>
                  <a:pt x="1210" y="1380"/>
                  <a:pt x="1211" y="1380"/>
                </a:cubicBezTo>
                <a:cubicBezTo>
                  <a:pt x="1212" y="1380"/>
                  <a:pt x="1213" y="1380"/>
                  <a:pt x="1214" y="1380"/>
                </a:cubicBezTo>
                <a:cubicBezTo>
                  <a:pt x="1214" y="1380"/>
                  <a:pt x="1215" y="1380"/>
                  <a:pt x="1215" y="1380"/>
                </a:cubicBezTo>
                <a:cubicBezTo>
                  <a:pt x="1216" y="1380"/>
                  <a:pt x="1216" y="1381"/>
                  <a:pt x="1216" y="1381"/>
                </a:cubicBezTo>
                <a:cubicBezTo>
                  <a:pt x="1218" y="1382"/>
                  <a:pt x="1217" y="1378"/>
                  <a:pt x="1219" y="1377"/>
                </a:cubicBezTo>
                <a:cubicBezTo>
                  <a:pt x="1221" y="1376"/>
                  <a:pt x="1220" y="1381"/>
                  <a:pt x="1221" y="1382"/>
                </a:cubicBezTo>
                <a:cubicBezTo>
                  <a:pt x="1222" y="1382"/>
                  <a:pt x="1223" y="1381"/>
                  <a:pt x="1224" y="1382"/>
                </a:cubicBezTo>
                <a:cubicBezTo>
                  <a:pt x="1225" y="1382"/>
                  <a:pt x="1225" y="1383"/>
                  <a:pt x="1225" y="1384"/>
                </a:cubicBezTo>
                <a:cubicBezTo>
                  <a:pt x="1226" y="1386"/>
                  <a:pt x="1228" y="1385"/>
                  <a:pt x="1229" y="1387"/>
                </a:cubicBezTo>
                <a:cubicBezTo>
                  <a:pt x="1230" y="1388"/>
                  <a:pt x="1230" y="1389"/>
                  <a:pt x="1230" y="1390"/>
                </a:cubicBezTo>
                <a:cubicBezTo>
                  <a:pt x="1231" y="1391"/>
                  <a:pt x="1232" y="1389"/>
                  <a:pt x="1233" y="1389"/>
                </a:cubicBezTo>
                <a:cubicBezTo>
                  <a:pt x="1234" y="1389"/>
                  <a:pt x="1234" y="1390"/>
                  <a:pt x="1236" y="1389"/>
                </a:cubicBezTo>
                <a:cubicBezTo>
                  <a:pt x="1236" y="1388"/>
                  <a:pt x="1237" y="1387"/>
                  <a:pt x="1236" y="1386"/>
                </a:cubicBezTo>
                <a:cubicBezTo>
                  <a:pt x="1236" y="1385"/>
                  <a:pt x="1235" y="1384"/>
                  <a:pt x="1235" y="1384"/>
                </a:cubicBezTo>
                <a:cubicBezTo>
                  <a:pt x="1234" y="1383"/>
                  <a:pt x="1234" y="1382"/>
                  <a:pt x="1234" y="1381"/>
                </a:cubicBezTo>
                <a:cubicBezTo>
                  <a:pt x="1234" y="1379"/>
                  <a:pt x="1232" y="1377"/>
                  <a:pt x="1233" y="1375"/>
                </a:cubicBezTo>
                <a:cubicBezTo>
                  <a:pt x="1234" y="1374"/>
                  <a:pt x="1235" y="1374"/>
                  <a:pt x="1235" y="1373"/>
                </a:cubicBezTo>
                <a:cubicBezTo>
                  <a:pt x="1234" y="1372"/>
                  <a:pt x="1233" y="1372"/>
                  <a:pt x="1232" y="1371"/>
                </a:cubicBezTo>
                <a:cubicBezTo>
                  <a:pt x="1231" y="1370"/>
                  <a:pt x="1230" y="1368"/>
                  <a:pt x="1228" y="1368"/>
                </a:cubicBezTo>
                <a:cubicBezTo>
                  <a:pt x="1227" y="1367"/>
                  <a:pt x="1223" y="1366"/>
                  <a:pt x="1224" y="1364"/>
                </a:cubicBezTo>
                <a:cubicBezTo>
                  <a:pt x="1224" y="1363"/>
                  <a:pt x="1228" y="1365"/>
                  <a:pt x="1229" y="1365"/>
                </a:cubicBezTo>
                <a:cubicBezTo>
                  <a:pt x="1230" y="1365"/>
                  <a:pt x="1231" y="1365"/>
                  <a:pt x="1232" y="1365"/>
                </a:cubicBezTo>
                <a:cubicBezTo>
                  <a:pt x="1233" y="1366"/>
                  <a:pt x="1233" y="1367"/>
                  <a:pt x="1234" y="1368"/>
                </a:cubicBezTo>
                <a:cubicBezTo>
                  <a:pt x="1235" y="1369"/>
                  <a:pt x="1236" y="1369"/>
                  <a:pt x="1237" y="1371"/>
                </a:cubicBezTo>
                <a:cubicBezTo>
                  <a:pt x="1237" y="1372"/>
                  <a:pt x="1237" y="1373"/>
                  <a:pt x="1237" y="1374"/>
                </a:cubicBezTo>
                <a:cubicBezTo>
                  <a:pt x="1238" y="1375"/>
                  <a:pt x="1239" y="1375"/>
                  <a:pt x="1240" y="1375"/>
                </a:cubicBezTo>
                <a:cubicBezTo>
                  <a:pt x="1240" y="1376"/>
                  <a:pt x="1241" y="1376"/>
                  <a:pt x="1242" y="1377"/>
                </a:cubicBezTo>
                <a:cubicBezTo>
                  <a:pt x="1242" y="1377"/>
                  <a:pt x="1242" y="1378"/>
                  <a:pt x="1243" y="1378"/>
                </a:cubicBezTo>
                <a:cubicBezTo>
                  <a:pt x="1245" y="1379"/>
                  <a:pt x="1248" y="1381"/>
                  <a:pt x="1250" y="1379"/>
                </a:cubicBezTo>
                <a:cubicBezTo>
                  <a:pt x="1250" y="1378"/>
                  <a:pt x="1250" y="1374"/>
                  <a:pt x="1249" y="1373"/>
                </a:cubicBezTo>
                <a:cubicBezTo>
                  <a:pt x="1248" y="1373"/>
                  <a:pt x="1247" y="1373"/>
                  <a:pt x="1246" y="1373"/>
                </a:cubicBezTo>
                <a:cubicBezTo>
                  <a:pt x="1245" y="1373"/>
                  <a:pt x="1244" y="1373"/>
                  <a:pt x="1243" y="1372"/>
                </a:cubicBezTo>
                <a:cubicBezTo>
                  <a:pt x="1241" y="1371"/>
                  <a:pt x="1241" y="1369"/>
                  <a:pt x="1240" y="1367"/>
                </a:cubicBezTo>
                <a:cubicBezTo>
                  <a:pt x="1239" y="1366"/>
                  <a:pt x="1239" y="1364"/>
                  <a:pt x="1239" y="1362"/>
                </a:cubicBezTo>
                <a:cubicBezTo>
                  <a:pt x="1239" y="1362"/>
                  <a:pt x="1239" y="1361"/>
                  <a:pt x="1238" y="1360"/>
                </a:cubicBezTo>
                <a:cubicBezTo>
                  <a:pt x="1238" y="1360"/>
                  <a:pt x="1237" y="1360"/>
                  <a:pt x="1236" y="1359"/>
                </a:cubicBezTo>
                <a:cubicBezTo>
                  <a:pt x="1235" y="1358"/>
                  <a:pt x="1236" y="1357"/>
                  <a:pt x="1235" y="1356"/>
                </a:cubicBezTo>
                <a:cubicBezTo>
                  <a:pt x="1233" y="1353"/>
                  <a:pt x="1231" y="1356"/>
                  <a:pt x="1229" y="1355"/>
                </a:cubicBezTo>
                <a:cubicBezTo>
                  <a:pt x="1228" y="1355"/>
                  <a:pt x="1227" y="1354"/>
                  <a:pt x="1227" y="1354"/>
                </a:cubicBezTo>
                <a:cubicBezTo>
                  <a:pt x="1226" y="1353"/>
                  <a:pt x="1225" y="1352"/>
                  <a:pt x="1224" y="1352"/>
                </a:cubicBezTo>
                <a:cubicBezTo>
                  <a:pt x="1222" y="1351"/>
                  <a:pt x="1220" y="1351"/>
                  <a:pt x="1219" y="1351"/>
                </a:cubicBezTo>
                <a:cubicBezTo>
                  <a:pt x="1217" y="1350"/>
                  <a:pt x="1217" y="1349"/>
                  <a:pt x="1216" y="1348"/>
                </a:cubicBezTo>
                <a:cubicBezTo>
                  <a:pt x="1215" y="1347"/>
                  <a:pt x="1215" y="1346"/>
                  <a:pt x="1215" y="1345"/>
                </a:cubicBezTo>
                <a:cubicBezTo>
                  <a:pt x="1214" y="1344"/>
                  <a:pt x="1213" y="1343"/>
                  <a:pt x="1213" y="1343"/>
                </a:cubicBezTo>
                <a:cubicBezTo>
                  <a:pt x="1211" y="1342"/>
                  <a:pt x="1208" y="1342"/>
                  <a:pt x="1207" y="1344"/>
                </a:cubicBezTo>
                <a:cubicBezTo>
                  <a:pt x="1206" y="1344"/>
                  <a:pt x="1206" y="1345"/>
                  <a:pt x="1205" y="1346"/>
                </a:cubicBezTo>
                <a:cubicBezTo>
                  <a:pt x="1204" y="1346"/>
                  <a:pt x="1203" y="1347"/>
                  <a:pt x="1202" y="1347"/>
                </a:cubicBezTo>
                <a:cubicBezTo>
                  <a:pt x="1201" y="1347"/>
                  <a:pt x="1199" y="1348"/>
                  <a:pt x="1199" y="1349"/>
                </a:cubicBezTo>
                <a:cubicBezTo>
                  <a:pt x="1200" y="1349"/>
                  <a:pt x="1201" y="1349"/>
                  <a:pt x="1202" y="1349"/>
                </a:cubicBezTo>
                <a:cubicBezTo>
                  <a:pt x="1203" y="1348"/>
                  <a:pt x="1204" y="1349"/>
                  <a:pt x="1205" y="1349"/>
                </a:cubicBezTo>
                <a:cubicBezTo>
                  <a:pt x="1206" y="1349"/>
                  <a:pt x="1207" y="1349"/>
                  <a:pt x="1207" y="1350"/>
                </a:cubicBezTo>
                <a:cubicBezTo>
                  <a:pt x="1208" y="1351"/>
                  <a:pt x="1208" y="1351"/>
                  <a:pt x="1209" y="1352"/>
                </a:cubicBezTo>
                <a:cubicBezTo>
                  <a:pt x="1210" y="1352"/>
                  <a:pt x="1212" y="1352"/>
                  <a:pt x="1212" y="1353"/>
                </a:cubicBezTo>
                <a:cubicBezTo>
                  <a:pt x="1213" y="1354"/>
                  <a:pt x="1212" y="1355"/>
                  <a:pt x="1213" y="1356"/>
                </a:cubicBezTo>
                <a:cubicBezTo>
                  <a:pt x="1214" y="1357"/>
                  <a:pt x="1216" y="1357"/>
                  <a:pt x="1217" y="1357"/>
                </a:cubicBezTo>
                <a:cubicBezTo>
                  <a:pt x="1217" y="1358"/>
                  <a:pt x="1218" y="1359"/>
                  <a:pt x="1218" y="1360"/>
                </a:cubicBezTo>
                <a:cubicBezTo>
                  <a:pt x="1219" y="1362"/>
                  <a:pt x="1223" y="1362"/>
                  <a:pt x="1223" y="1365"/>
                </a:cubicBezTo>
                <a:cubicBezTo>
                  <a:pt x="1222" y="1365"/>
                  <a:pt x="1221" y="1364"/>
                  <a:pt x="1220" y="1364"/>
                </a:cubicBezTo>
                <a:cubicBezTo>
                  <a:pt x="1219" y="1363"/>
                  <a:pt x="1218" y="1364"/>
                  <a:pt x="1217" y="1363"/>
                </a:cubicBezTo>
                <a:cubicBezTo>
                  <a:pt x="1216" y="1362"/>
                  <a:pt x="1216" y="1362"/>
                  <a:pt x="1215" y="1361"/>
                </a:cubicBezTo>
                <a:cubicBezTo>
                  <a:pt x="1214" y="1361"/>
                  <a:pt x="1213" y="1361"/>
                  <a:pt x="1212" y="1360"/>
                </a:cubicBezTo>
                <a:cubicBezTo>
                  <a:pt x="1211" y="1360"/>
                  <a:pt x="1209" y="1359"/>
                  <a:pt x="1209" y="1358"/>
                </a:cubicBezTo>
                <a:cubicBezTo>
                  <a:pt x="1208" y="1356"/>
                  <a:pt x="1207" y="1357"/>
                  <a:pt x="1206" y="1356"/>
                </a:cubicBezTo>
                <a:cubicBezTo>
                  <a:pt x="1205" y="1355"/>
                  <a:pt x="1205" y="1353"/>
                  <a:pt x="1203" y="1352"/>
                </a:cubicBezTo>
                <a:cubicBezTo>
                  <a:pt x="1201" y="1351"/>
                  <a:pt x="1199" y="1352"/>
                  <a:pt x="1197" y="1351"/>
                </a:cubicBezTo>
                <a:cubicBezTo>
                  <a:pt x="1196" y="1351"/>
                  <a:pt x="1195" y="1350"/>
                  <a:pt x="1195" y="1350"/>
                </a:cubicBezTo>
                <a:cubicBezTo>
                  <a:pt x="1194" y="1350"/>
                  <a:pt x="1192" y="1350"/>
                  <a:pt x="1191" y="1350"/>
                </a:cubicBezTo>
                <a:cubicBezTo>
                  <a:pt x="1191" y="1350"/>
                  <a:pt x="1191" y="1349"/>
                  <a:pt x="1191" y="1349"/>
                </a:cubicBezTo>
                <a:cubicBezTo>
                  <a:pt x="1192" y="1349"/>
                  <a:pt x="1193" y="1349"/>
                  <a:pt x="1194" y="1349"/>
                </a:cubicBezTo>
                <a:cubicBezTo>
                  <a:pt x="1195" y="1348"/>
                  <a:pt x="1196" y="1347"/>
                  <a:pt x="1197" y="1347"/>
                </a:cubicBezTo>
                <a:cubicBezTo>
                  <a:pt x="1198" y="1346"/>
                  <a:pt x="1199" y="1347"/>
                  <a:pt x="1200" y="1346"/>
                </a:cubicBezTo>
                <a:cubicBezTo>
                  <a:pt x="1200" y="1346"/>
                  <a:pt x="1202" y="1346"/>
                  <a:pt x="1202" y="1345"/>
                </a:cubicBezTo>
                <a:cubicBezTo>
                  <a:pt x="1205" y="1344"/>
                  <a:pt x="1203" y="1343"/>
                  <a:pt x="1202" y="1341"/>
                </a:cubicBezTo>
                <a:cubicBezTo>
                  <a:pt x="1201" y="1341"/>
                  <a:pt x="1202" y="1339"/>
                  <a:pt x="1201" y="1339"/>
                </a:cubicBezTo>
                <a:cubicBezTo>
                  <a:pt x="1201" y="1338"/>
                  <a:pt x="1199" y="1338"/>
                  <a:pt x="1198" y="1337"/>
                </a:cubicBezTo>
                <a:cubicBezTo>
                  <a:pt x="1198" y="1336"/>
                  <a:pt x="1198" y="1335"/>
                  <a:pt x="1199" y="1335"/>
                </a:cubicBezTo>
                <a:cubicBezTo>
                  <a:pt x="1199" y="1334"/>
                  <a:pt x="1200" y="1335"/>
                  <a:pt x="1201" y="1334"/>
                </a:cubicBezTo>
                <a:cubicBezTo>
                  <a:pt x="1203" y="1333"/>
                  <a:pt x="1204" y="1332"/>
                  <a:pt x="1206" y="1333"/>
                </a:cubicBezTo>
                <a:cubicBezTo>
                  <a:pt x="1206" y="1334"/>
                  <a:pt x="1206" y="1335"/>
                  <a:pt x="1207" y="1335"/>
                </a:cubicBezTo>
                <a:cubicBezTo>
                  <a:pt x="1207" y="1336"/>
                  <a:pt x="1208" y="1336"/>
                  <a:pt x="1209" y="1337"/>
                </a:cubicBezTo>
                <a:cubicBezTo>
                  <a:pt x="1210" y="1339"/>
                  <a:pt x="1206" y="1339"/>
                  <a:pt x="1207" y="1341"/>
                </a:cubicBezTo>
                <a:cubicBezTo>
                  <a:pt x="1208" y="1342"/>
                  <a:pt x="1208" y="1341"/>
                  <a:pt x="1209" y="1340"/>
                </a:cubicBezTo>
                <a:cubicBezTo>
                  <a:pt x="1210" y="1339"/>
                  <a:pt x="1211" y="1339"/>
                  <a:pt x="1212" y="1339"/>
                </a:cubicBezTo>
                <a:cubicBezTo>
                  <a:pt x="1215" y="1337"/>
                  <a:pt x="1211" y="1335"/>
                  <a:pt x="1210" y="1334"/>
                </a:cubicBezTo>
                <a:cubicBezTo>
                  <a:pt x="1208" y="1333"/>
                  <a:pt x="1209" y="1331"/>
                  <a:pt x="1207" y="1329"/>
                </a:cubicBezTo>
                <a:cubicBezTo>
                  <a:pt x="1205" y="1328"/>
                  <a:pt x="1203" y="1329"/>
                  <a:pt x="1203" y="1326"/>
                </a:cubicBezTo>
                <a:cubicBezTo>
                  <a:pt x="1202" y="1325"/>
                  <a:pt x="1203" y="1324"/>
                  <a:pt x="1202" y="1322"/>
                </a:cubicBezTo>
                <a:cubicBezTo>
                  <a:pt x="1202" y="1321"/>
                  <a:pt x="1201" y="1321"/>
                  <a:pt x="1201" y="1320"/>
                </a:cubicBezTo>
                <a:cubicBezTo>
                  <a:pt x="1200" y="1319"/>
                  <a:pt x="1199" y="1318"/>
                  <a:pt x="1198" y="1317"/>
                </a:cubicBezTo>
                <a:cubicBezTo>
                  <a:pt x="1197" y="1316"/>
                  <a:pt x="1197" y="1315"/>
                  <a:pt x="1196" y="1314"/>
                </a:cubicBezTo>
                <a:cubicBezTo>
                  <a:pt x="1195" y="1313"/>
                  <a:pt x="1194" y="1312"/>
                  <a:pt x="1194" y="1311"/>
                </a:cubicBezTo>
                <a:cubicBezTo>
                  <a:pt x="1193" y="1310"/>
                  <a:pt x="1193" y="1309"/>
                  <a:pt x="1193" y="1308"/>
                </a:cubicBezTo>
                <a:cubicBezTo>
                  <a:pt x="1192" y="1308"/>
                  <a:pt x="1191" y="1307"/>
                  <a:pt x="1191" y="1306"/>
                </a:cubicBezTo>
                <a:cubicBezTo>
                  <a:pt x="1190" y="1305"/>
                  <a:pt x="1190" y="1304"/>
                  <a:pt x="1190" y="1303"/>
                </a:cubicBezTo>
                <a:cubicBezTo>
                  <a:pt x="1191" y="1301"/>
                  <a:pt x="1191" y="1299"/>
                  <a:pt x="1191" y="1297"/>
                </a:cubicBezTo>
                <a:cubicBezTo>
                  <a:pt x="1191" y="1296"/>
                  <a:pt x="1191" y="1295"/>
                  <a:pt x="1192" y="1294"/>
                </a:cubicBezTo>
                <a:cubicBezTo>
                  <a:pt x="1193" y="1293"/>
                  <a:pt x="1193" y="1293"/>
                  <a:pt x="1194" y="1292"/>
                </a:cubicBezTo>
                <a:cubicBezTo>
                  <a:pt x="1194" y="1291"/>
                  <a:pt x="1195" y="1291"/>
                  <a:pt x="1196" y="1290"/>
                </a:cubicBezTo>
                <a:cubicBezTo>
                  <a:pt x="1197" y="1290"/>
                  <a:pt x="1198" y="1289"/>
                  <a:pt x="1199" y="1288"/>
                </a:cubicBezTo>
                <a:cubicBezTo>
                  <a:pt x="1200" y="1288"/>
                  <a:pt x="1200" y="1289"/>
                  <a:pt x="1200" y="1290"/>
                </a:cubicBezTo>
                <a:cubicBezTo>
                  <a:pt x="1199" y="1291"/>
                  <a:pt x="1198" y="1291"/>
                  <a:pt x="1197" y="1292"/>
                </a:cubicBezTo>
                <a:cubicBezTo>
                  <a:pt x="1196" y="1294"/>
                  <a:pt x="1199" y="1294"/>
                  <a:pt x="1200" y="1295"/>
                </a:cubicBezTo>
                <a:cubicBezTo>
                  <a:pt x="1201" y="1296"/>
                  <a:pt x="1201" y="1297"/>
                  <a:pt x="1202" y="1297"/>
                </a:cubicBezTo>
                <a:cubicBezTo>
                  <a:pt x="1203" y="1298"/>
                  <a:pt x="1204" y="1297"/>
                  <a:pt x="1205" y="1298"/>
                </a:cubicBezTo>
                <a:cubicBezTo>
                  <a:pt x="1206" y="1298"/>
                  <a:pt x="1207" y="1299"/>
                  <a:pt x="1207" y="1299"/>
                </a:cubicBezTo>
                <a:cubicBezTo>
                  <a:pt x="1208" y="1300"/>
                  <a:pt x="1209" y="1300"/>
                  <a:pt x="1210" y="1300"/>
                </a:cubicBezTo>
                <a:cubicBezTo>
                  <a:pt x="1212" y="1301"/>
                  <a:pt x="1213" y="1303"/>
                  <a:pt x="1213" y="1305"/>
                </a:cubicBezTo>
                <a:cubicBezTo>
                  <a:pt x="1213" y="1308"/>
                  <a:pt x="1213" y="1309"/>
                  <a:pt x="1216" y="1310"/>
                </a:cubicBezTo>
                <a:cubicBezTo>
                  <a:pt x="1217" y="1311"/>
                  <a:pt x="1218" y="1311"/>
                  <a:pt x="1219" y="1312"/>
                </a:cubicBezTo>
                <a:cubicBezTo>
                  <a:pt x="1220" y="1312"/>
                  <a:pt x="1221" y="1311"/>
                  <a:pt x="1222" y="1312"/>
                </a:cubicBezTo>
                <a:cubicBezTo>
                  <a:pt x="1223" y="1312"/>
                  <a:pt x="1223" y="1313"/>
                  <a:pt x="1224" y="1313"/>
                </a:cubicBezTo>
                <a:cubicBezTo>
                  <a:pt x="1226" y="1313"/>
                  <a:pt x="1225" y="1312"/>
                  <a:pt x="1224" y="1311"/>
                </a:cubicBezTo>
                <a:cubicBezTo>
                  <a:pt x="1223" y="1311"/>
                  <a:pt x="1223" y="1311"/>
                  <a:pt x="1222" y="1310"/>
                </a:cubicBezTo>
                <a:cubicBezTo>
                  <a:pt x="1221" y="1309"/>
                  <a:pt x="1221" y="1308"/>
                  <a:pt x="1220" y="1307"/>
                </a:cubicBezTo>
                <a:cubicBezTo>
                  <a:pt x="1218" y="1306"/>
                  <a:pt x="1216" y="1307"/>
                  <a:pt x="1215" y="1305"/>
                </a:cubicBezTo>
                <a:cubicBezTo>
                  <a:pt x="1214" y="1304"/>
                  <a:pt x="1214" y="1303"/>
                  <a:pt x="1214" y="1302"/>
                </a:cubicBezTo>
                <a:cubicBezTo>
                  <a:pt x="1215" y="1300"/>
                  <a:pt x="1216" y="1301"/>
                  <a:pt x="1217" y="1301"/>
                </a:cubicBezTo>
                <a:cubicBezTo>
                  <a:pt x="1218" y="1302"/>
                  <a:pt x="1219" y="1301"/>
                  <a:pt x="1220" y="1301"/>
                </a:cubicBezTo>
                <a:cubicBezTo>
                  <a:pt x="1221" y="1301"/>
                  <a:pt x="1222" y="1302"/>
                  <a:pt x="1222" y="1303"/>
                </a:cubicBezTo>
                <a:cubicBezTo>
                  <a:pt x="1223" y="1304"/>
                  <a:pt x="1223" y="1304"/>
                  <a:pt x="1224" y="1305"/>
                </a:cubicBezTo>
                <a:cubicBezTo>
                  <a:pt x="1225" y="1305"/>
                  <a:pt x="1226" y="1306"/>
                  <a:pt x="1227" y="1306"/>
                </a:cubicBezTo>
                <a:cubicBezTo>
                  <a:pt x="1227" y="1307"/>
                  <a:pt x="1227" y="1308"/>
                  <a:pt x="1228" y="1309"/>
                </a:cubicBezTo>
                <a:cubicBezTo>
                  <a:pt x="1229" y="1310"/>
                  <a:pt x="1230" y="1310"/>
                  <a:pt x="1231" y="1310"/>
                </a:cubicBezTo>
                <a:cubicBezTo>
                  <a:pt x="1231" y="1310"/>
                  <a:pt x="1232" y="1312"/>
                  <a:pt x="1233" y="1310"/>
                </a:cubicBezTo>
                <a:cubicBezTo>
                  <a:pt x="1233" y="1309"/>
                  <a:pt x="1231" y="1309"/>
                  <a:pt x="1231" y="1309"/>
                </a:cubicBezTo>
                <a:cubicBezTo>
                  <a:pt x="1230" y="1308"/>
                  <a:pt x="1230" y="1307"/>
                  <a:pt x="1229" y="1306"/>
                </a:cubicBezTo>
                <a:cubicBezTo>
                  <a:pt x="1229" y="1304"/>
                  <a:pt x="1226" y="1304"/>
                  <a:pt x="1226" y="1302"/>
                </a:cubicBezTo>
                <a:cubicBezTo>
                  <a:pt x="1225" y="1301"/>
                  <a:pt x="1224" y="1297"/>
                  <a:pt x="1227" y="1297"/>
                </a:cubicBezTo>
                <a:cubicBezTo>
                  <a:pt x="1228" y="1297"/>
                  <a:pt x="1229" y="1297"/>
                  <a:pt x="1230" y="1297"/>
                </a:cubicBezTo>
                <a:cubicBezTo>
                  <a:pt x="1231" y="1297"/>
                  <a:pt x="1231" y="1296"/>
                  <a:pt x="1232" y="1297"/>
                </a:cubicBezTo>
                <a:cubicBezTo>
                  <a:pt x="1233" y="1298"/>
                  <a:pt x="1233" y="1299"/>
                  <a:pt x="1234" y="1299"/>
                </a:cubicBezTo>
                <a:cubicBezTo>
                  <a:pt x="1236" y="1300"/>
                  <a:pt x="1235" y="1298"/>
                  <a:pt x="1235" y="1298"/>
                </a:cubicBezTo>
                <a:cubicBezTo>
                  <a:pt x="1233" y="1297"/>
                  <a:pt x="1232" y="1295"/>
                  <a:pt x="1230" y="1294"/>
                </a:cubicBezTo>
                <a:cubicBezTo>
                  <a:pt x="1228" y="1293"/>
                  <a:pt x="1229" y="1291"/>
                  <a:pt x="1228" y="1289"/>
                </a:cubicBezTo>
                <a:cubicBezTo>
                  <a:pt x="1227" y="1287"/>
                  <a:pt x="1224" y="1286"/>
                  <a:pt x="1226" y="1283"/>
                </a:cubicBezTo>
                <a:cubicBezTo>
                  <a:pt x="1227" y="1281"/>
                  <a:pt x="1230" y="1283"/>
                  <a:pt x="1232" y="1282"/>
                </a:cubicBezTo>
                <a:cubicBezTo>
                  <a:pt x="1233" y="1282"/>
                  <a:pt x="1233" y="1280"/>
                  <a:pt x="1234" y="1280"/>
                </a:cubicBezTo>
                <a:cubicBezTo>
                  <a:pt x="1236" y="1279"/>
                  <a:pt x="1237" y="1279"/>
                  <a:pt x="1238" y="1278"/>
                </a:cubicBezTo>
                <a:cubicBezTo>
                  <a:pt x="1240" y="1277"/>
                  <a:pt x="1242" y="1276"/>
                  <a:pt x="1243" y="1276"/>
                </a:cubicBezTo>
                <a:cubicBezTo>
                  <a:pt x="1245" y="1276"/>
                  <a:pt x="1246" y="1277"/>
                  <a:pt x="1247" y="1277"/>
                </a:cubicBezTo>
                <a:cubicBezTo>
                  <a:pt x="1248" y="1277"/>
                  <a:pt x="1248" y="1276"/>
                  <a:pt x="1250" y="1276"/>
                </a:cubicBezTo>
                <a:cubicBezTo>
                  <a:pt x="1252" y="1276"/>
                  <a:pt x="1253" y="1277"/>
                  <a:pt x="1255" y="1278"/>
                </a:cubicBezTo>
                <a:cubicBezTo>
                  <a:pt x="1257" y="1279"/>
                  <a:pt x="1259" y="1279"/>
                  <a:pt x="1261" y="1278"/>
                </a:cubicBezTo>
                <a:cubicBezTo>
                  <a:pt x="1263" y="1277"/>
                  <a:pt x="1264" y="1275"/>
                  <a:pt x="1266" y="1275"/>
                </a:cubicBezTo>
                <a:cubicBezTo>
                  <a:pt x="1268" y="1274"/>
                  <a:pt x="1269" y="1275"/>
                  <a:pt x="1271" y="1276"/>
                </a:cubicBezTo>
                <a:cubicBezTo>
                  <a:pt x="1274" y="1276"/>
                  <a:pt x="1275" y="1277"/>
                  <a:pt x="1277" y="1277"/>
                </a:cubicBezTo>
                <a:cubicBezTo>
                  <a:pt x="1279" y="1278"/>
                  <a:pt x="1281" y="1278"/>
                  <a:pt x="1283" y="1279"/>
                </a:cubicBezTo>
                <a:cubicBezTo>
                  <a:pt x="1284" y="1279"/>
                  <a:pt x="1285" y="1281"/>
                  <a:pt x="1286" y="1281"/>
                </a:cubicBezTo>
                <a:cubicBezTo>
                  <a:pt x="1287" y="1282"/>
                  <a:pt x="1288" y="1282"/>
                  <a:pt x="1289" y="1282"/>
                </a:cubicBezTo>
                <a:cubicBezTo>
                  <a:pt x="1292" y="1283"/>
                  <a:pt x="1292" y="1284"/>
                  <a:pt x="1293" y="1286"/>
                </a:cubicBezTo>
                <a:cubicBezTo>
                  <a:pt x="1294" y="1288"/>
                  <a:pt x="1295" y="1288"/>
                  <a:pt x="1297" y="1288"/>
                </a:cubicBezTo>
                <a:cubicBezTo>
                  <a:pt x="1299" y="1289"/>
                  <a:pt x="1301" y="1289"/>
                  <a:pt x="1303" y="1288"/>
                </a:cubicBezTo>
                <a:cubicBezTo>
                  <a:pt x="1305" y="1288"/>
                  <a:pt x="1307" y="1287"/>
                  <a:pt x="1309" y="1287"/>
                </a:cubicBezTo>
                <a:cubicBezTo>
                  <a:pt x="1310" y="1288"/>
                  <a:pt x="1311" y="1287"/>
                  <a:pt x="1312" y="1287"/>
                </a:cubicBezTo>
                <a:cubicBezTo>
                  <a:pt x="1313" y="1286"/>
                  <a:pt x="1313" y="1287"/>
                  <a:pt x="1313" y="1288"/>
                </a:cubicBezTo>
                <a:cubicBezTo>
                  <a:pt x="1314" y="1289"/>
                  <a:pt x="1315" y="1289"/>
                  <a:pt x="1313" y="1290"/>
                </a:cubicBezTo>
                <a:cubicBezTo>
                  <a:pt x="1312" y="1291"/>
                  <a:pt x="1311" y="1291"/>
                  <a:pt x="1310" y="1291"/>
                </a:cubicBezTo>
                <a:cubicBezTo>
                  <a:pt x="1308" y="1292"/>
                  <a:pt x="1307" y="1294"/>
                  <a:pt x="1305" y="1294"/>
                </a:cubicBezTo>
                <a:cubicBezTo>
                  <a:pt x="1303" y="1295"/>
                  <a:pt x="1301" y="1295"/>
                  <a:pt x="1300" y="1296"/>
                </a:cubicBezTo>
                <a:cubicBezTo>
                  <a:pt x="1298" y="1298"/>
                  <a:pt x="1297" y="1300"/>
                  <a:pt x="1297" y="1303"/>
                </a:cubicBezTo>
                <a:cubicBezTo>
                  <a:pt x="1297" y="1305"/>
                  <a:pt x="1297" y="1305"/>
                  <a:pt x="1299" y="1304"/>
                </a:cubicBezTo>
                <a:cubicBezTo>
                  <a:pt x="1302" y="1304"/>
                  <a:pt x="1304" y="1302"/>
                  <a:pt x="1307" y="1300"/>
                </a:cubicBezTo>
                <a:cubicBezTo>
                  <a:pt x="1308" y="1299"/>
                  <a:pt x="1310" y="1299"/>
                  <a:pt x="1311" y="1298"/>
                </a:cubicBezTo>
                <a:cubicBezTo>
                  <a:pt x="1312" y="1297"/>
                  <a:pt x="1313" y="1296"/>
                  <a:pt x="1315" y="1295"/>
                </a:cubicBezTo>
                <a:cubicBezTo>
                  <a:pt x="1316" y="1295"/>
                  <a:pt x="1317" y="1294"/>
                  <a:pt x="1317" y="1293"/>
                </a:cubicBezTo>
                <a:cubicBezTo>
                  <a:pt x="1318" y="1292"/>
                  <a:pt x="1318" y="1291"/>
                  <a:pt x="1319" y="1291"/>
                </a:cubicBezTo>
                <a:cubicBezTo>
                  <a:pt x="1321" y="1289"/>
                  <a:pt x="1323" y="1288"/>
                  <a:pt x="1325" y="1287"/>
                </a:cubicBezTo>
                <a:cubicBezTo>
                  <a:pt x="1327" y="1286"/>
                  <a:pt x="1328" y="1285"/>
                  <a:pt x="1329" y="1283"/>
                </a:cubicBezTo>
                <a:cubicBezTo>
                  <a:pt x="1331" y="1282"/>
                  <a:pt x="1333" y="1282"/>
                  <a:pt x="1334" y="1280"/>
                </a:cubicBezTo>
                <a:cubicBezTo>
                  <a:pt x="1336" y="1279"/>
                  <a:pt x="1336" y="1277"/>
                  <a:pt x="1338" y="1276"/>
                </a:cubicBezTo>
                <a:cubicBezTo>
                  <a:pt x="1340" y="1274"/>
                  <a:pt x="1342" y="1274"/>
                  <a:pt x="1344" y="1274"/>
                </a:cubicBezTo>
                <a:cubicBezTo>
                  <a:pt x="1346" y="1274"/>
                  <a:pt x="1348" y="1273"/>
                  <a:pt x="1350" y="1273"/>
                </a:cubicBezTo>
                <a:cubicBezTo>
                  <a:pt x="1352" y="1273"/>
                  <a:pt x="1355" y="1274"/>
                  <a:pt x="1356" y="1273"/>
                </a:cubicBezTo>
                <a:cubicBezTo>
                  <a:pt x="1357" y="1273"/>
                  <a:pt x="1358" y="1272"/>
                  <a:pt x="1359" y="1271"/>
                </a:cubicBezTo>
                <a:cubicBezTo>
                  <a:pt x="1360" y="1271"/>
                  <a:pt x="1360" y="1272"/>
                  <a:pt x="1361" y="1272"/>
                </a:cubicBezTo>
                <a:cubicBezTo>
                  <a:pt x="1363" y="1274"/>
                  <a:pt x="1365" y="1273"/>
                  <a:pt x="1367" y="1273"/>
                </a:cubicBezTo>
                <a:cubicBezTo>
                  <a:pt x="1368" y="1273"/>
                  <a:pt x="1368" y="1275"/>
                  <a:pt x="1370" y="1275"/>
                </a:cubicBezTo>
                <a:cubicBezTo>
                  <a:pt x="1371" y="1275"/>
                  <a:pt x="1373" y="1275"/>
                  <a:pt x="1374" y="1275"/>
                </a:cubicBezTo>
                <a:cubicBezTo>
                  <a:pt x="1377" y="1276"/>
                  <a:pt x="1378" y="1276"/>
                  <a:pt x="1380" y="1274"/>
                </a:cubicBezTo>
                <a:cubicBezTo>
                  <a:pt x="1382" y="1272"/>
                  <a:pt x="1382" y="1274"/>
                  <a:pt x="1384" y="1276"/>
                </a:cubicBezTo>
                <a:cubicBezTo>
                  <a:pt x="1385" y="1277"/>
                  <a:pt x="1385" y="1277"/>
                  <a:pt x="1386" y="1277"/>
                </a:cubicBezTo>
                <a:cubicBezTo>
                  <a:pt x="1387" y="1278"/>
                  <a:pt x="1388" y="1278"/>
                  <a:pt x="1389" y="1279"/>
                </a:cubicBezTo>
                <a:cubicBezTo>
                  <a:pt x="1390" y="1280"/>
                  <a:pt x="1391" y="1280"/>
                  <a:pt x="1392" y="1281"/>
                </a:cubicBezTo>
                <a:cubicBezTo>
                  <a:pt x="1393" y="1281"/>
                  <a:pt x="1394" y="1281"/>
                  <a:pt x="1396" y="1282"/>
                </a:cubicBezTo>
                <a:cubicBezTo>
                  <a:pt x="1397" y="1283"/>
                  <a:pt x="1398" y="1283"/>
                  <a:pt x="1400" y="1283"/>
                </a:cubicBezTo>
                <a:cubicBezTo>
                  <a:pt x="1401" y="1283"/>
                  <a:pt x="1403" y="1282"/>
                  <a:pt x="1403" y="1284"/>
                </a:cubicBezTo>
                <a:cubicBezTo>
                  <a:pt x="1403" y="1285"/>
                  <a:pt x="1402" y="1284"/>
                  <a:pt x="1401" y="1284"/>
                </a:cubicBezTo>
                <a:cubicBezTo>
                  <a:pt x="1399" y="1284"/>
                  <a:pt x="1399" y="1284"/>
                  <a:pt x="1398" y="1284"/>
                </a:cubicBezTo>
                <a:cubicBezTo>
                  <a:pt x="1396" y="1284"/>
                  <a:pt x="1393" y="1284"/>
                  <a:pt x="1391" y="1285"/>
                </a:cubicBezTo>
                <a:cubicBezTo>
                  <a:pt x="1389" y="1286"/>
                  <a:pt x="1388" y="1286"/>
                  <a:pt x="1385" y="1286"/>
                </a:cubicBezTo>
                <a:cubicBezTo>
                  <a:pt x="1384" y="1286"/>
                  <a:pt x="1383" y="1286"/>
                  <a:pt x="1382" y="1286"/>
                </a:cubicBezTo>
                <a:cubicBezTo>
                  <a:pt x="1381" y="1286"/>
                  <a:pt x="1380" y="1287"/>
                  <a:pt x="1379" y="1287"/>
                </a:cubicBezTo>
                <a:cubicBezTo>
                  <a:pt x="1378" y="1288"/>
                  <a:pt x="1376" y="1288"/>
                  <a:pt x="1375" y="1289"/>
                </a:cubicBezTo>
                <a:cubicBezTo>
                  <a:pt x="1375" y="1291"/>
                  <a:pt x="1377" y="1291"/>
                  <a:pt x="1378" y="1292"/>
                </a:cubicBezTo>
                <a:cubicBezTo>
                  <a:pt x="1379" y="1292"/>
                  <a:pt x="1379" y="1292"/>
                  <a:pt x="1380" y="1293"/>
                </a:cubicBezTo>
                <a:cubicBezTo>
                  <a:pt x="1381" y="1293"/>
                  <a:pt x="1382" y="1292"/>
                  <a:pt x="1383" y="1293"/>
                </a:cubicBezTo>
                <a:cubicBezTo>
                  <a:pt x="1387" y="1294"/>
                  <a:pt x="1382" y="1296"/>
                  <a:pt x="1380" y="1297"/>
                </a:cubicBezTo>
                <a:cubicBezTo>
                  <a:pt x="1378" y="1297"/>
                  <a:pt x="1377" y="1296"/>
                  <a:pt x="1375" y="1296"/>
                </a:cubicBezTo>
                <a:cubicBezTo>
                  <a:pt x="1373" y="1297"/>
                  <a:pt x="1372" y="1297"/>
                  <a:pt x="1370" y="1296"/>
                </a:cubicBezTo>
                <a:cubicBezTo>
                  <a:pt x="1369" y="1296"/>
                  <a:pt x="1369" y="1295"/>
                  <a:pt x="1368" y="1295"/>
                </a:cubicBezTo>
                <a:cubicBezTo>
                  <a:pt x="1367" y="1295"/>
                  <a:pt x="1366" y="1295"/>
                  <a:pt x="1365" y="1295"/>
                </a:cubicBezTo>
                <a:cubicBezTo>
                  <a:pt x="1363" y="1295"/>
                  <a:pt x="1361" y="1296"/>
                  <a:pt x="1359" y="1295"/>
                </a:cubicBezTo>
                <a:cubicBezTo>
                  <a:pt x="1357" y="1295"/>
                  <a:pt x="1355" y="1294"/>
                  <a:pt x="1353" y="1295"/>
                </a:cubicBezTo>
                <a:cubicBezTo>
                  <a:pt x="1352" y="1295"/>
                  <a:pt x="1351" y="1296"/>
                  <a:pt x="1350" y="1296"/>
                </a:cubicBezTo>
                <a:cubicBezTo>
                  <a:pt x="1349" y="1295"/>
                  <a:pt x="1350" y="1294"/>
                  <a:pt x="1349" y="1293"/>
                </a:cubicBezTo>
                <a:cubicBezTo>
                  <a:pt x="1349" y="1292"/>
                  <a:pt x="1349" y="1291"/>
                  <a:pt x="1348" y="1291"/>
                </a:cubicBezTo>
                <a:cubicBezTo>
                  <a:pt x="1347" y="1291"/>
                  <a:pt x="1347" y="1292"/>
                  <a:pt x="1346" y="1291"/>
                </a:cubicBezTo>
                <a:cubicBezTo>
                  <a:pt x="1346" y="1291"/>
                  <a:pt x="1345" y="1291"/>
                  <a:pt x="1345" y="1291"/>
                </a:cubicBezTo>
                <a:cubicBezTo>
                  <a:pt x="1341" y="1290"/>
                  <a:pt x="1345" y="1294"/>
                  <a:pt x="1346" y="1295"/>
                </a:cubicBezTo>
                <a:cubicBezTo>
                  <a:pt x="1346" y="1298"/>
                  <a:pt x="1343" y="1297"/>
                  <a:pt x="1342" y="1297"/>
                </a:cubicBezTo>
                <a:cubicBezTo>
                  <a:pt x="1340" y="1298"/>
                  <a:pt x="1338" y="1299"/>
                  <a:pt x="1337" y="1297"/>
                </a:cubicBezTo>
                <a:cubicBezTo>
                  <a:pt x="1336" y="1297"/>
                  <a:pt x="1336" y="1296"/>
                  <a:pt x="1334" y="1295"/>
                </a:cubicBezTo>
                <a:cubicBezTo>
                  <a:pt x="1333" y="1295"/>
                  <a:pt x="1333" y="1295"/>
                  <a:pt x="1332" y="1294"/>
                </a:cubicBezTo>
                <a:cubicBezTo>
                  <a:pt x="1330" y="1292"/>
                  <a:pt x="1329" y="1293"/>
                  <a:pt x="1327" y="1293"/>
                </a:cubicBezTo>
                <a:cubicBezTo>
                  <a:pt x="1326" y="1294"/>
                  <a:pt x="1325" y="1293"/>
                  <a:pt x="1324" y="1294"/>
                </a:cubicBezTo>
                <a:cubicBezTo>
                  <a:pt x="1323" y="1295"/>
                  <a:pt x="1323" y="1295"/>
                  <a:pt x="1322" y="1296"/>
                </a:cubicBezTo>
                <a:cubicBezTo>
                  <a:pt x="1321" y="1296"/>
                  <a:pt x="1319" y="1296"/>
                  <a:pt x="1319" y="1296"/>
                </a:cubicBezTo>
                <a:cubicBezTo>
                  <a:pt x="1318" y="1297"/>
                  <a:pt x="1317" y="1297"/>
                  <a:pt x="1316" y="1298"/>
                </a:cubicBezTo>
                <a:cubicBezTo>
                  <a:pt x="1315" y="1298"/>
                  <a:pt x="1314" y="1298"/>
                  <a:pt x="1313" y="1299"/>
                </a:cubicBezTo>
                <a:cubicBezTo>
                  <a:pt x="1312" y="1300"/>
                  <a:pt x="1310" y="1300"/>
                  <a:pt x="1308" y="1301"/>
                </a:cubicBezTo>
                <a:cubicBezTo>
                  <a:pt x="1307" y="1302"/>
                  <a:pt x="1306" y="1303"/>
                  <a:pt x="1305" y="1303"/>
                </a:cubicBezTo>
                <a:cubicBezTo>
                  <a:pt x="1303" y="1304"/>
                  <a:pt x="1300" y="1304"/>
                  <a:pt x="1298" y="1305"/>
                </a:cubicBezTo>
                <a:cubicBezTo>
                  <a:pt x="1295" y="1307"/>
                  <a:pt x="1298" y="1308"/>
                  <a:pt x="1297" y="1311"/>
                </a:cubicBezTo>
                <a:cubicBezTo>
                  <a:pt x="1297" y="1311"/>
                  <a:pt x="1296" y="1312"/>
                  <a:pt x="1296" y="1313"/>
                </a:cubicBezTo>
                <a:cubicBezTo>
                  <a:pt x="1296" y="1314"/>
                  <a:pt x="1295" y="1315"/>
                  <a:pt x="1296" y="1316"/>
                </a:cubicBezTo>
                <a:cubicBezTo>
                  <a:pt x="1296" y="1317"/>
                  <a:pt x="1297" y="1318"/>
                  <a:pt x="1297" y="1319"/>
                </a:cubicBezTo>
                <a:cubicBezTo>
                  <a:pt x="1297" y="1321"/>
                  <a:pt x="1297" y="1323"/>
                  <a:pt x="1295" y="1324"/>
                </a:cubicBezTo>
                <a:cubicBezTo>
                  <a:pt x="1294" y="1326"/>
                  <a:pt x="1294" y="1327"/>
                  <a:pt x="1296" y="1328"/>
                </a:cubicBezTo>
                <a:cubicBezTo>
                  <a:pt x="1297" y="1329"/>
                  <a:pt x="1299" y="1327"/>
                  <a:pt x="1300" y="1327"/>
                </a:cubicBezTo>
                <a:cubicBezTo>
                  <a:pt x="1303" y="1327"/>
                  <a:pt x="1305" y="1327"/>
                  <a:pt x="1308" y="1326"/>
                </a:cubicBezTo>
                <a:cubicBezTo>
                  <a:pt x="1310" y="1325"/>
                  <a:pt x="1312" y="1326"/>
                  <a:pt x="1314" y="1326"/>
                </a:cubicBezTo>
                <a:cubicBezTo>
                  <a:pt x="1316" y="1326"/>
                  <a:pt x="1320" y="1325"/>
                  <a:pt x="1319" y="1328"/>
                </a:cubicBezTo>
                <a:cubicBezTo>
                  <a:pt x="1319" y="1328"/>
                  <a:pt x="1317" y="1329"/>
                  <a:pt x="1316" y="1329"/>
                </a:cubicBezTo>
                <a:cubicBezTo>
                  <a:pt x="1315" y="1330"/>
                  <a:pt x="1315" y="1330"/>
                  <a:pt x="1314" y="1331"/>
                </a:cubicBezTo>
                <a:cubicBezTo>
                  <a:pt x="1313" y="1332"/>
                  <a:pt x="1310" y="1334"/>
                  <a:pt x="1312" y="1336"/>
                </a:cubicBezTo>
                <a:cubicBezTo>
                  <a:pt x="1313" y="1336"/>
                  <a:pt x="1314" y="1336"/>
                  <a:pt x="1314" y="1337"/>
                </a:cubicBezTo>
                <a:cubicBezTo>
                  <a:pt x="1314" y="1338"/>
                  <a:pt x="1314" y="1338"/>
                  <a:pt x="1314" y="1339"/>
                </a:cubicBezTo>
                <a:cubicBezTo>
                  <a:pt x="1314" y="1339"/>
                  <a:pt x="1314" y="1340"/>
                  <a:pt x="1315" y="1340"/>
                </a:cubicBezTo>
                <a:cubicBezTo>
                  <a:pt x="1316" y="1342"/>
                  <a:pt x="1315" y="1345"/>
                  <a:pt x="1316" y="1346"/>
                </a:cubicBezTo>
                <a:cubicBezTo>
                  <a:pt x="1318" y="1347"/>
                  <a:pt x="1322" y="1345"/>
                  <a:pt x="1322" y="1348"/>
                </a:cubicBezTo>
                <a:cubicBezTo>
                  <a:pt x="1323" y="1350"/>
                  <a:pt x="1319" y="1351"/>
                  <a:pt x="1318" y="1352"/>
                </a:cubicBezTo>
                <a:cubicBezTo>
                  <a:pt x="1317" y="1353"/>
                  <a:pt x="1317" y="1353"/>
                  <a:pt x="1316" y="1353"/>
                </a:cubicBezTo>
                <a:cubicBezTo>
                  <a:pt x="1315" y="1354"/>
                  <a:pt x="1314" y="1354"/>
                  <a:pt x="1314" y="1355"/>
                </a:cubicBezTo>
                <a:cubicBezTo>
                  <a:pt x="1313" y="1356"/>
                  <a:pt x="1314" y="1357"/>
                  <a:pt x="1315" y="1357"/>
                </a:cubicBezTo>
                <a:cubicBezTo>
                  <a:pt x="1316" y="1358"/>
                  <a:pt x="1316" y="1359"/>
                  <a:pt x="1317" y="1360"/>
                </a:cubicBezTo>
                <a:cubicBezTo>
                  <a:pt x="1318" y="1362"/>
                  <a:pt x="1320" y="1362"/>
                  <a:pt x="1321" y="1363"/>
                </a:cubicBezTo>
                <a:cubicBezTo>
                  <a:pt x="1322" y="1364"/>
                  <a:pt x="1323" y="1364"/>
                  <a:pt x="1323" y="1365"/>
                </a:cubicBezTo>
                <a:cubicBezTo>
                  <a:pt x="1324" y="1366"/>
                  <a:pt x="1322" y="1365"/>
                  <a:pt x="1321" y="1365"/>
                </a:cubicBezTo>
                <a:cubicBezTo>
                  <a:pt x="1319" y="1365"/>
                  <a:pt x="1316" y="1366"/>
                  <a:pt x="1314" y="1366"/>
                </a:cubicBezTo>
                <a:cubicBezTo>
                  <a:pt x="1314" y="1365"/>
                  <a:pt x="1313" y="1364"/>
                  <a:pt x="1312" y="1364"/>
                </a:cubicBezTo>
                <a:cubicBezTo>
                  <a:pt x="1311" y="1364"/>
                  <a:pt x="1310" y="1364"/>
                  <a:pt x="1310" y="1363"/>
                </a:cubicBezTo>
                <a:cubicBezTo>
                  <a:pt x="1309" y="1362"/>
                  <a:pt x="1310" y="1361"/>
                  <a:pt x="1309" y="1360"/>
                </a:cubicBezTo>
                <a:cubicBezTo>
                  <a:pt x="1309" y="1358"/>
                  <a:pt x="1309" y="1358"/>
                  <a:pt x="1308" y="1358"/>
                </a:cubicBezTo>
                <a:cubicBezTo>
                  <a:pt x="1307" y="1357"/>
                  <a:pt x="1306" y="1356"/>
                  <a:pt x="1306" y="1356"/>
                </a:cubicBezTo>
                <a:cubicBezTo>
                  <a:pt x="1304" y="1355"/>
                  <a:pt x="1304" y="1357"/>
                  <a:pt x="1304" y="1358"/>
                </a:cubicBezTo>
                <a:cubicBezTo>
                  <a:pt x="1304" y="1359"/>
                  <a:pt x="1305" y="1359"/>
                  <a:pt x="1305" y="1360"/>
                </a:cubicBezTo>
                <a:cubicBezTo>
                  <a:pt x="1306" y="1361"/>
                  <a:pt x="1306" y="1361"/>
                  <a:pt x="1306" y="1362"/>
                </a:cubicBezTo>
                <a:cubicBezTo>
                  <a:pt x="1306" y="1364"/>
                  <a:pt x="1307" y="1365"/>
                  <a:pt x="1305" y="1366"/>
                </a:cubicBezTo>
                <a:cubicBezTo>
                  <a:pt x="1304" y="1367"/>
                  <a:pt x="1303" y="1366"/>
                  <a:pt x="1302" y="1366"/>
                </a:cubicBezTo>
                <a:cubicBezTo>
                  <a:pt x="1301" y="1366"/>
                  <a:pt x="1301" y="1367"/>
                  <a:pt x="1300" y="1368"/>
                </a:cubicBezTo>
                <a:cubicBezTo>
                  <a:pt x="1300" y="1369"/>
                  <a:pt x="1299" y="1369"/>
                  <a:pt x="1299" y="1369"/>
                </a:cubicBezTo>
                <a:cubicBezTo>
                  <a:pt x="1298" y="1371"/>
                  <a:pt x="1299" y="1371"/>
                  <a:pt x="1301" y="1371"/>
                </a:cubicBezTo>
                <a:cubicBezTo>
                  <a:pt x="1302" y="1371"/>
                  <a:pt x="1302" y="1371"/>
                  <a:pt x="1304" y="1372"/>
                </a:cubicBezTo>
                <a:cubicBezTo>
                  <a:pt x="1305" y="1372"/>
                  <a:pt x="1306" y="1372"/>
                  <a:pt x="1307" y="1372"/>
                </a:cubicBezTo>
                <a:cubicBezTo>
                  <a:pt x="1309" y="1372"/>
                  <a:pt x="1311" y="1372"/>
                  <a:pt x="1313" y="1372"/>
                </a:cubicBezTo>
                <a:cubicBezTo>
                  <a:pt x="1315" y="1373"/>
                  <a:pt x="1317" y="1374"/>
                  <a:pt x="1319" y="1375"/>
                </a:cubicBezTo>
                <a:cubicBezTo>
                  <a:pt x="1320" y="1375"/>
                  <a:pt x="1321" y="1376"/>
                  <a:pt x="1322" y="1377"/>
                </a:cubicBezTo>
                <a:cubicBezTo>
                  <a:pt x="1323" y="1378"/>
                  <a:pt x="1324" y="1378"/>
                  <a:pt x="1325" y="1378"/>
                </a:cubicBezTo>
                <a:cubicBezTo>
                  <a:pt x="1326" y="1378"/>
                  <a:pt x="1326" y="1379"/>
                  <a:pt x="1327" y="1380"/>
                </a:cubicBezTo>
                <a:cubicBezTo>
                  <a:pt x="1327" y="1380"/>
                  <a:pt x="1327" y="1381"/>
                  <a:pt x="1327" y="1381"/>
                </a:cubicBezTo>
                <a:cubicBezTo>
                  <a:pt x="1328" y="1381"/>
                  <a:pt x="1328" y="1381"/>
                  <a:pt x="1329" y="1382"/>
                </a:cubicBezTo>
                <a:cubicBezTo>
                  <a:pt x="1330" y="1383"/>
                  <a:pt x="1329" y="1383"/>
                  <a:pt x="1329" y="1384"/>
                </a:cubicBezTo>
                <a:cubicBezTo>
                  <a:pt x="1330" y="1385"/>
                  <a:pt x="1331" y="1385"/>
                  <a:pt x="1330" y="1387"/>
                </a:cubicBezTo>
                <a:cubicBezTo>
                  <a:pt x="1329" y="1388"/>
                  <a:pt x="1328" y="1388"/>
                  <a:pt x="1327" y="1388"/>
                </a:cubicBezTo>
                <a:cubicBezTo>
                  <a:pt x="1327" y="1389"/>
                  <a:pt x="1326" y="1389"/>
                  <a:pt x="1325" y="1389"/>
                </a:cubicBezTo>
                <a:cubicBezTo>
                  <a:pt x="1324" y="1390"/>
                  <a:pt x="1323" y="1389"/>
                  <a:pt x="1322" y="1390"/>
                </a:cubicBezTo>
                <a:cubicBezTo>
                  <a:pt x="1322" y="1392"/>
                  <a:pt x="1324" y="1392"/>
                  <a:pt x="1324" y="1392"/>
                </a:cubicBezTo>
                <a:cubicBezTo>
                  <a:pt x="1325" y="1393"/>
                  <a:pt x="1325" y="1394"/>
                  <a:pt x="1326" y="1394"/>
                </a:cubicBezTo>
                <a:cubicBezTo>
                  <a:pt x="1327" y="1395"/>
                  <a:pt x="1328" y="1395"/>
                  <a:pt x="1329" y="1396"/>
                </a:cubicBezTo>
                <a:cubicBezTo>
                  <a:pt x="1329" y="1397"/>
                  <a:pt x="1328" y="1398"/>
                  <a:pt x="1328" y="1399"/>
                </a:cubicBezTo>
                <a:cubicBezTo>
                  <a:pt x="1327" y="1403"/>
                  <a:pt x="1331" y="1401"/>
                  <a:pt x="1333" y="1401"/>
                </a:cubicBezTo>
                <a:cubicBezTo>
                  <a:pt x="1335" y="1401"/>
                  <a:pt x="1336" y="1402"/>
                  <a:pt x="1338" y="1403"/>
                </a:cubicBezTo>
                <a:cubicBezTo>
                  <a:pt x="1341" y="1405"/>
                  <a:pt x="1340" y="1407"/>
                  <a:pt x="1338" y="1408"/>
                </a:cubicBezTo>
                <a:cubicBezTo>
                  <a:pt x="1337" y="1409"/>
                  <a:pt x="1337" y="1410"/>
                  <a:pt x="1336" y="1410"/>
                </a:cubicBezTo>
                <a:cubicBezTo>
                  <a:pt x="1334" y="1411"/>
                  <a:pt x="1334" y="1410"/>
                  <a:pt x="1334" y="1410"/>
                </a:cubicBezTo>
                <a:cubicBezTo>
                  <a:pt x="1333" y="1409"/>
                  <a:pt x="1328" y="1409"/>
                  <a:pt x="1328" y="1411"/>
                </a:cubicBezTo>
                <a:cubicBezTo>
                  <a:pt x="1329" y="1412"/>
                  <a:pt x="1329" y="1411"/>
                  <a:pt x="1330" y="1412"/>
                </a:cubicBezTo>
                <a:cubicBezTo>
                  <a:pt x="1330" y="1412"/>
                  <a:pt x="1330" y="1412"/>
                  <a:pt x="1331" y="1413"/>
                </a:cubicBezTo>
                <a:cubicBezTo>
                  <a:pt x="1331" y="1414"/>
                  <a:pt x="1331" y="1414"/>
                  <a:pt x="1333" y="1414"/>
                </a:cubicBezTo>
                <a:cubicBezTo>
                  <a:pt x="1334" y="1414"/>
                  <a:pt x="1335" y="1414"/>
                  <a:pt x="1336" y="1414"/>
                </a:cubicBezTo>
                <a:cubicBezTo>
                  <a:pt x="1337" y="1413"/>
                  <a:pt x="1338" y="1414"/>
                  <a:pt x="1339" y="1414"/>
                </a:cubicBezTo>
                <a:cubicBezTo>
                  <a:pt x="1340" y="1414"/>
                  <a:pt x="1341" y="1414"/>
                  <a:pt x="1342" y="1413"/>
                </a:cubicBezTo>
                <a:cubicBezTo>
                  <a:pt x="1343" y="1413"/>
                  <a:pt x="1344" y="1413"/>
                  <a:pt x="1345" y="1413"/>
                </a:cubicBezTo>
                <a:cubicBezTo>
                  <a:pt x="1347" y="1414"/>
                  <a:pt x="1348" y="1413"/>
                  <a:pt x="1349" y="1412"/>
                </a:cubicBezTo>
                <a:cubicBezTo>
                  <a:pt x="1351" y="1412"/>
                  <a:pt x="1352" y="1412"/>
                  <a:pt x="1354" y="1412"/>
                </a:cubicBezTo>
                <a:cubicBezTo>
                  <a:pt x="1355" y="1412"/>
                  <a:pt x="1360" y="1412"/>
                  <a:pt x="1358" y="1414"/>
                </a:cubicBezTo>
                <a:cubicBezTo>
                  <a:pt x="1357" y="1415"/>
                  <a:pt x="1356" y="1415"/>
                  <a:pt x="1355" y="1416"/>
                </a:cubicBezTo>
                <a:cubicBezTo>
                  <a:pt x="1354" y="1416"/>
                  <a:pt x="1353" y="1417"/>
                  <a:pt x="1352" y="1418"/>
                </a:cubicBezTo>
                <a:cubicBezTo>
                  <a:pt x="1351" y="1419"/>
                  <a:pt x="1348" y="1419"/>
                  <a:pt x="1346" y="1419"/>
                </a:cubicBezTo>
                <a:cubicBezTo>
                  <a:pt x="1344" y="1420"/>
                  <a:pt x="1343" y="1421"/>
                  <a:pt x="1340" y="1421"/>
                </a:cubicBezTo>
                <a:cubicBezTo>
                  <a:pt x="1339" y="1421"/>
                  <a:pt x="1336" y="1421"/>
                  <a:pt x="1335" y="1423"/>
                </a:cubicBezTo>
                <a:cubicBezTo>
                  <a:pt x="1333" y="1425"/>
                  <a:pt x="1338" y="1423"/>
                  <a:pt x="1339" y="1423"/>
                </a:cubicBezTo>
                <a:cubicBezTo>
                  <a:pt x="1340" y="1423"/>
                  <a:pt x="1341" y="1424"/>
                  <a:pt x="1342" y="1423"/>
                </a:cubicBezTo>
                <a:cubicBezTo>
                  <a:pt x="1343" y="1423"/>
                  <a:pt x="1345" y="1423"/>
                  <a:pt x="1346" y="1422"/>
                </a:cubicBezTo>
                <a:cubicBezTo>
                  <a:pt x="1346" y="1422"/>
                  <a:pt x="1347" y="1422"/>
                  <a:pt x="1347" y="1421"/>
                </a:cubicBezTo>
                <a:cubicBezTo>
                  <a:pt x="1348" y="1421"/>
                  <a:pt x="1350" y="1421"/>
                  <a:pt x="1351" y="1421"/>
                </a:cubicBezTo>
                <a:cubicBezTo>
                  <a:pt x="1352" y="1422"/>
                  <a:pt x="1351" y="1422"/>
                  <a:pt x="1351" y="1423"/>
                </a:cubicBezTo>
                <a:cubicBezTo>
                  <a:pt x="1351" y="1424"/>
                  <a:pt x="1350" y="1424"/>
                  <a:pt x="1350" y="1424"/>
                </a:cubicBezTo>
                <a:cubicBezTo>
                  <a:pt x="1351" y="1425"/>
                  <a:pt x="1351" y="1425"/>
                  <a:pt x="1351" y="1425"/>
                </a:cubicBezTo>
                <a:cubicBezTo>
                  <a:pt x="1352" y="1425"/>
                  <a:pt x="1353" y="1425"/>
                  <a:pt x="1352" y="1426"/>
                </a:cubicBezTo>
                <a:cubicBezTo>
                  <a:pt x="1352" y="1427"/>
                  <a:pt x="1351" y="1426"/>
                  <a:pt x="1351" y="1428"/>
                </a:cubicBezTo>
                <a:cubicBezTo>
                  <a:pt x="1354" y="1428"/>
                  <a:pt x="1355" y="1426"/>
                  <a:pt x="1356" y="1424"/>
                </a:cubicBezTo>
                <a:cubicBezTo>
                  <a:pt x="1358" y="1423"/>
                  <a:pt x="1360" y="1422"/>
                  <a:pt x="1361" y="1420"/>
                </a:cubicBezTo>
                <a:cubicBezTo>
                  <a:pt x="1363" y="1419"/>
                  <a:pt x="1365" y="1419"/>
                  <a:pt x="1367" y="1419"/>
                </a:cubicBezTo>
                <a:cubicBezTo>
                  <a:pt x="1368" y="1420"/>
                  <a:pt x="1369" y="1420"/>
                  <a:pt x="1370" y="1421"/>
                </a:cubicBezTo>
                <a:cubicBezTo>
                  <a:pt x="1370" y="1422"/>
                  <a:pt x="1370" y="1423"/>
                  <a:pt x="1371" y="1424"/>
                </a:cubicBezTo>
                <a:cubicBezTo>
                  <a:pt x="1372" y="1424"/>
                  <a:pt x="1374" y="1423"/>
                  <a:pt x="1375" y="1425"/>
                </a:cubicBezTo>
                <a:cubicBezTo>
                  <a:pt x="1376" y="1426"/>
                  <a:pt x="1377" y="1427"/>
                  <a:pt x="1378" y="1425"/>
                </a:cubicBezTo>
                <a:cubicBezTo>
                  <a:pt x="1379" y="1423"/>
                  <a:pt x="1380" y="1423"/>
                  <a:pt x="1381" y="1425"/>
                </a:cubicBezTo>
                <a:cubicBezTo>
                  <a:pt x="1381" y="1426"/>
                  <a:pt x="1381" y="1427"/>
                  <a:pt x="1381" y="1428"/>
                </a:cubicBezTo>
                <a:cubicBezTo>
                  <a:pt x="1382" y="1430"/>
                  <a:pt x="1383" y="1430"/>
                  <a:pt x="1384" y="1431"/>
                </a:cubicBezTo>
                <a:cubicBezTo>
                  <a:pt x="1385" y="1432"/>
                  <a:pt x="1386" y="1434"/>
                  <a:pt x="1386" y="1435"/>
                </a:cubicBezTo>
                <a:cubicBezTo>
                  <a:pt x="1387" y="1436"/>
                  <a:pt x="1387" y="1436"/>
                  <a:pt x="1388" y="1436"/>
                </a:cubicBezTo>
                <a:cubicBezTo>
                  <a:pt x="1388" y="1437"/>
                  <a:pt x="1388" y="1438"/>
                  <a:pt x="1389" y="1439"/>
                </a:cubicBezTo>
                <a:cubicBezTo>
                  <a:pt x="1390" y="1439"/>
                  <a:pt x="1391" y="1439"/>
                  <a:pt x="1392" y="1438"/>
                </a:cubicBezTo>
                <a:cubicBezTo>
                  <a:pt x="1394" y="1438"/>
                  <a:pt x="1395" y="1440"/>
                  <a:pt x="1397" y="1440"/>
                </a:cubicBezTo>
                <a:cubicBezTo>
                  <a:pt x="1398" y="1440"/>
                  <a:pt x="1399" y="1440"/>
                  <a:pt x="1400" y="1441"/>
                </a:cubicBezTo>
                <a:cubicBezTo>
                  <a:pt x="1401" y="1441"/>
                  <a:pt x="1401" y="1441"/>
                  <a:pt x="1402" y="1442"/>
                </a:cubicBezTo>
                <a:cubicBezTo>
                  <a:pt x="1403" y="1443"/>
                  <a:pt x="1404" y="1443"/>
                  <a:pt x="1405" y="1443"/>
                </a:cubicBezTo>
                <a:cubicBezTo>
                  <a:pt x="1407" y="1442"/>
                  <a:pt x="1406" y="1442"/>
                  <a:pt x="1407" y="1441"/>
                </a:cubicBezTo>
                <a:cubicBezTo>
                  <a:pt x="1409" y="1440"/>
                  <a:pt x="1411" y="1441"/>
                  <a:pt x="1413" y="1440"/>
                </a:cubicBezTo>
                <a:cubicBezTo>
                  <a:pt x="1415" y="1439"/>
                  <a:pt x="1416" y="1436"/>
                  <a:pt x="1418" y="1438"/>
                </a:cubicBezTo>
                <a:cubicBezTo>
                  <a:pt x="1419" y="1438"/>
                  <a:pt x="1419" y="1439"/>
                  <a:pt x="1420" y="1440"/>
                </a:cubicBezTo>
                <a:cubicBezTo>
                  <a:pt x="1421" y="1440"/>
                  <a:pt x="1423" y="1440"/>
                  <a:pt x="1423" y="1440"/>
                </a:cubicBezTo>
                <a:cubicBezTo>
                  <a:pt x="1425" y="1439"/>
                  <a:pt x="1425" y="1439"/>
                  <a:pt x="1425" y="1438"/>
                </a:cubicBezTo>
                <a:cubicBezTo>
                  <a:pt x="1425" y="1436"/>
                  <a:pt x="1426" y="1436"/>
                  <a:pt x="1426" y="1435"/>
                </a:cubicBezTo>
                <a:cubicBezTo>
                  <a:pt x="1427" y="1433"/>
                  <a:pt x="1427" y="1430"/>
                  <a:pt x="1427" y="1428"/>
                </a:cubicBezTo>
                <a:cubicBezTo>
                  <a:pt x="1427" y="1426"/>
                  <a:pt x="1427" y="1425"/>
                  <a:pt x="1428" y="1423"/>
                </a:cubicBezTo>
                <a:cubicBezTo>
                  <a:pt x="1429" y="1421"/>
                  <a:pt x="1429" y="1419"/>
                  <a:pt x="1430" y="1417"/>
                </a:cubicBezTo>
                <a:cubicBezTo>
                  <a:pt x="1432" y="1416"/>
                  <a:pt x="1433" y="1419"/>
                  <a:pt x="1435" y="1419"/>
                </a:cubicBezTo>
                <a:cubicBezTo>
                  <a:pt x="1438" y="1420"/>
                  <a:pt x="1441" y="1418"/>
                  <a:pt x="1444" y="1419"/>
                </a:cubicBezTo>
                <a:cubicBezTo>
                  <a:pt x="1446" y="1419"/>
                  <a:pt x="1447" y="1421"/>
                  <a:pt x="1449" y="1421"/>
                </a:cubicBezTo>
                <a:cubicBezTo>
                  <a:pt x="1452" y="1421"/>
                  <a:pt x="1453" y="1422"/>
                  <a:pt x="1455" y="1424"/>
                </a:cubicBezTo>
                <a:cubicBezTo>
                  <a:pt x="1457" y="1425"/>
                  <a:pt x="1459" y="1425"/>
                  <a:pt x="1461" y="1426"/>
                </a:cubicBezTo>
                <a:cubicBezTo>
                  <a:pt x="1462" y="1427"/>
                  <a:pt x="1463" y="1427"/>
                  <a:pt x="1463" y="1428"/>
                </a:cubicBezTo>
                <a:cubicBezTo>
                  <a:pt x="1464" y="1429"/>
                  <a:pt x="1465" y="1429"/>
                  <a:pt x="1466" y="1430"/>
                </a:cubicBezTo>
                <a:cubicBezTo>
                  <a:pt x="1468" y="1430"/>
                  <a:pt x="1470" y="1431"/>
                  <a:pt x="1472" y="1433"/>
                </a:cubicBezTo>
                <a:cubicBezTo>
                  <a:pt x="1473" y="1435"/>
                  <a:pt x="1475" y="1436"/>
                  <a:pt x="1477" y="1437"/>
                </a:cubicBezTo>
                <a:cubicBezTo>
                  <a:pt x="1479" y="1438"/>
                  <a:pt x="1480" y="1439"/>
                  <a:pt x="1481" y="1441"/>
                </a:cubicBezTo>
                <a:cubicBezTo>
                  <a:pt x="1485" y="1444"/>
                  <a:pt x="1489" y="1444"/>
                  <a:pt x="1493" y="1444"/>
                </a:cubicBezTo>
                <a:cubicBezTo>
                  <a:pt x="1496" y="1444"/>
                  <a:pt x="1498" y="1443"/>
                  <a:pt x="1500" y="1443"/>
                </a:cubicBezTo>
                <a:cubicBezTo>
                  <a:pt x="1502" y="1443"/>
                  <a:pt x="1505" y="1443"/>
                  <a:pt x="1508" y="1443"/>
                </a:cubicBezTo>
                <a:cubicBezTo>
                  <a:pt x="1513" y="1443"/>
                  <a:pt x="1518" y="1443"/>
                  <a:pt x="1524" y="1442"/>
                </a:cubicBezTo>
                <a:cubicBezTo>
                  <a:pt x="1526" y="1441"/>
                  <a:pt x="1529" y="1440"/>
                  <a:pt x="1530" y="1438"/>
                </a:cubicBezTo>
                <a:cubicBezTo>
                  <a:pt x="1531" y="1435"/>
                  <a:pt x="1532" y="1434"/>
                  <a:pt x="1534" y="1432"/>
                </a:cubicBezTo>
                <a:cubicBezTo>
                  <a:pt x="1536" y="1431"/>
                  <a:pt x="1538" y="1429"/>
                  <a:pt x="1540" y="1427"/>
                </a:cubicBezTo>
                <a:cubicBezTo>
                  <a:pt x="1542" y="1426"/>
                  <a:pt x="1544" y="1425"/>
                  <a:pt x="1546" y="1424"/>
                </a:cubicBezTo>
                <a:cubicBezTo>
                  <a:pt x="1548" y="1422"/>
                  <a:pt x="1550" y="1421"/>
                  <a:pt x="1553" y="1421"/>
                </a:cubicBezTo>
                <a:cubicBezTo>
                  <a:pt x="1555" y="1421"/>
                  <a:pt x="1556" y="1423"/>
                  <a:pt x="1558" y="1423"/>
                </a:cubicBezTo>
                <a:cubicBezTo>
                  <a:pt x="1559" y="1424"/>
                  <a:pt x="1560" y="1424"/>
                  <a:pt x="1561" y="1424"/>
                </a:cubicBezTo>
                <a:cubicBezTo>
                  <a:pt x="1562" y="1425"/>
                  <a:pt x="1562" y="1425"/>
                  <a:pt x="1563" y="1426"/>
                </a:cubicBezTo>
                <a:cubicBezTo>
                  <a:pt x="1564" y="1426"/>
                  <a:pt x="1565" y="1426"/>
                  <a:pt x="1566" y="1427"/>
                </a:cubicBezTo>
                <a:cubicBezTo>
                  <a:pt x="1567" y="1427"/>
                  <a:pt x="1568" y="1428"/>
                  <a:pt x="1569" y="1429"/>
                </a:cubicBezTo>
                <a:cubicBezTo>
                  <a:pt x="1571" y="1430"/>
                  <a:pt x="1574" y="1428"/>
                  <a:pt x="1575" y="1427"/>
                </a:cubicBezTo>
                <a:cubicBezTo>
                  <a:pt x="1576" y="1426"/>
                  <a:pt x="1576" y="1425"/>
                  <a:pt x="1577" y="1424"/>
                </a:cubicBezTo>
                <a:cubicBezTo>
                  <a:pt x="1578" y="1424"/>
                  <a:pt x="1579" y="1424"/>
                  <a:pt x="1580" y="1423"/>
                </a:cubicBezTo>
                <a:cubicBezTo>
                  <a:pt x="1582" y="1422"/>
                  <a:pt x="1583" y="1420"/>
                  <a:pt x="1584" y="1419"/>
                </a:cubicBezTo>
                <a:cubicBezTo>
                  <a:pt x="1585" y="1417"/>
                  <a:pt x="1587" y="1416"/>
                  <a:pt x="1589" y="1416"/>
                </a:cubicBezTo>
                <a:cubicBezTo>
                  <a:pt x="1590" y="1417"/>
                  <a:pt x="1590" y="1418"/>
                  <a:pt x="1591" y="1418"/>
                </a:cubicBezTo>
                <a:cubicBezTo>
                  <a:pt x="1592" y="1419"/>
                  <a:pt x="1593" y="1419"/>
                  <a:pt x="1593" y="1419"/>
                </a:cubicBezTo>
                <a:cubicBezTo>
                  <a:pt x="1594" y="1421"/>
                  <a:pt x="1594" y="1423"/>
                  <a:pt x="1593" y="1424"/>
                </a:cubicBezTo>
                <a:cubicBezTo>
                  <a:pt x="1593" y="1424"/>
                  <a:pt x="1592" y="1425"/>
                  <a:pt x="1591" y="1425"/>
                </a:cubicBezTo>
                <a:cubicBezTo>
                  <a:pt x="1591" y="1426"/>
                  <a:pt x="1591" y="1428"/>
                  <a:pt x="1590" y="1429"/>
                </a:cubicBezTo>
                <a:cubicBezTo>
                  <a:pt x="1590" y="1430"/>
                  <a:pt x="1588" y="1431"/>
                  <a:pt x="1587" y="1432"/>
                </a:cubicBezTo>
                <a:cubicBezTo>
                  <a:pt x="1587" y="1433"/>
                  <a:pt x="1587" y="1433"/>
                  <a:pt x="1586" y="1434"/>
                </a:cubicBezTo>
                <a:cubicBezTo>
                  <a:pt x="1585" y="1435"/>
                  <a:pt x="1584" y="1436"/>
                  <a:pt x="1584" y="1437"/>
                </a:cubicBezTo>
                <a:cubicBezTo>
                  <a:pt x="1583" y="1438"/>
                  <a:pt x="1582" y="1441"/>
                  <a:pt x="1584" y="1442"/>
                </a:cubicBezTo>
                <a:cubicBezTo>
                  <a:pt x="1586" y="1443"/>
                  <a:pt x="1587" y="1444"/>
                  <a:pt x="1588" y="1447"/>
                </a:cubicBezTo>
                <a:cubicBezTo>
                  <a:pt x="1588" y="1450"/>
                  <a:pt x="1587" y="1449"/>
                  <a:pt x="1584" y="1451"/>
                </a:cubicBezTo>
                <a:cubicBezTo>
                  <a:pt x="1583" y="1452"/>
                  <a:pt x="1583" y="1454"/>
                  <a:pt x="1583" y="1456"/>
                </a:cubicBezTo>
                <a:cubicBezTo>
                  <a:pt x="1583" y="1458"/>
                  <a:pt x="1583" y="1459"/>
                  <a:pt x="1582" y="1460"/>
                </a:cubicBezTo>
                <a:cubicBezTo>
                  <a:pt x="1582" y="1460"/>
                  <a:pt x="1581" y="1461"/>
                  <a:pt x="1581" y="1462"/>
                </a:cubicBezTo>
                <a:cubicBezTo>
                  <a:pt x="1582" y="1464"/>
                  <a:pt x="1584" y="1464"/>
                  <a:pt x="1585" y="1466"/>
                </a:cubicBezTo>
                <a:cubicBezTo>
                  <a:pt x="1587" y="1468"/>
                  <a:pt x="1586" y="1473"/>
                  <a:pt x="1585" y="1476"/>
                </a:cubicBezTo>
                <a:cubicBezTo>
                  <a:pt x="1585" y="1479"/>
                  <a:pt x="1586" y="1481"/>
                  <a:pt x="1586" y="1484"/>
                </a:cubicBezTo>
                <a:cubicBezTo>
                  <a:pt x="1586" y="1486"/>
                  <a:pt x="1585" y="1487"/>
                  <a:pt x="1586" y="1489"/>
                </a:cubicBezTo>
                <a:cubicBezTo>
                  <a:pt x="1588" y="1491"/>
                  <a:pt x="1588" y="1493"/>
                  <a:pt x="1587" y="1495"/>
                </a:cubicBezTo>
                <a:cubicBezTo>
                  <a:pt x="1587" y="1497"/>
                  <a:pt x="1585" y="1498"/>
                  <a:pt x="1584" y="1500"/>
                </a:cubicBezTo>
                <a:cubicBezTo>
                  <a:pt x="1582" y="1501"/>
                  <a:pt x="1581" y="1502"/>
                  <a:pt x="1580" y="1504"/>
                </a:cubicBezTo>
                <a:cubicBezTo>
                  <a:pt x="1579" y="1506"/>
                  <a:pt x="1579" y="1507"/>
                  <a:pt x="1578" y="1509"/>
                </a:cubicBezTo>
                <a:cubicBezTo>
                  <a:pt x="1578" y="1511"/>
                  <a:pt x="1577" y="1514"/>
                  <a:pt x="1576" y="1515"/>
                </a:cubicBezTo>
                <a:cubicBezTo>
                  <a:pt x="1576" y="1516"/>
                  <a:pt x="1575" y="1517"/>
                  <a:pt x="1574" y="1518"/>
                </a:cubicBezTo>
                <a:cubicBezTo>
                  <a:pt x="1574" y="1519"/>
                  <a:pt x="1574" y="1520"/>
                  <a:pt x="1573" y="1521"/>
                </a:cubicBezTo>
                <a:cubicBezTo>
                  <a:pt x="1572" y="1522"/>
                  <a:pt x="1572" y="1523"/>
                  <a:pt x="1571" y="1523"/>
                </a:cubicBezTo>
                <a:cubicBezTo>
                  <a:pt x="1571" y="1525"/>
                  <a:pt x="1571" y="1526"/>
                  <a:pt x="1571" y="1527"/>
                </a:cubicBezTo>
                <a:cubicBezTo>
                  <a:pt x="1570" y="1528"/>
                  <a:pt x="1570" y="1528"/>
                  <a:pt x="1569" y="1529"/>
                </a:cubicBezTo>
                <a:cubicBezTo>
                  <a:pt x="1569" y="1530"/>
                  <a:pt x="1568" y="1532"/>
                  <a:pt x="1568" y="1533"/>
                </a:cubicBezTo>
                <a:cubicBezTo>
                  <a:pt x="1568" y="1534"/>
                  <a:pt x="1567" y="1534"/>
                  <a:pt x="1566" y="1535"/>
                </a:cubicBezTo>
                <a:cubicBezTo>
                  <a:pt x="1566" y="1536"/>
                  <a:pt x="1566" y="1537"/>
                  <a:pt x="1565" y="1538"/>
                </a:cubicBezTo>
                <a:cubicBezTo>
                  <a:pt x="1565" y="1540"/>
                  <a:pt x="1564" y="1541"/>
                  <a:pt x="1563" y="1543"/>
                </a:cubicBezTo>
                <a:cubicBezTo>
                  <a:pt x="1561" y="1544"/>
                  <a:pt x="1562" y="1546"/>
                  <a:pt x="1562" y="1548"/>
                </a:cubicBezTo>
                <a:cubicBezTo>
                  <a:pt x="1562" y="1550"/>
                  <a:pt x="1561" y="1552"/>
                  <a:pt x="1560" y="1554"/>
                </a:cubicBezTo>
                <a:cubicBezTo>
                  <a:pt x="1560" y="1555"/>
                  <a:pt x="1559" y="1555"/>
                  <a:pt x="1559" y="1556"/>
                </a:cubicBezTo>
                <a:cubicBezTo>
                  <a:pt x="1558" y="1558"/>
                  <a:pt x="1558" y="1559"/>
                  <a:pt x="1558" y="1561"/>
                </a:cubicBezTo>
                <a:cubicBezTo>
                  <a:pt x="1557" y="1562"/>
                  <a:pt x="1556" y="1563"/>
                  <a:pt x="1556" y="1564"/>
                </a:cubicBezTo>
                <a:cubicBezTo>
                  <a:pt x="1555" y="1566"/>
                  <a:pt x="1555" y="1568"/>
                  <a:pt x="1554" y="1570"/>
                </a:cubicBezTo>
                <a:cubicBezTo>
                  <a:pt x="1554" y="1572"/>
                  <a:pt x="1553" y="1573"/>
                  <a:pt x="1552" y="1575"/>
                </a:cubicBezTo>
                <a:cubicBezTo>
                  <a:pt x="1552" y="1577"/>
                  <a:pt x="1552" y="1579"/>
                  <a:pt x="1550" y="1581"/>
                </a:cubicBezTo>
                <a:cubicBezTo>
                  <a:pt x="1548" y="1584"/>
                  <a:pt x="1547" y="1588"/>
                  <a:pt x="1546" y="1591"/>
                </a:cubicBezTo>
                <a:cubicBezTo>
                  <a:pt x="1545" y="1593"/>
                  <a:pt x="1544" y="1594"/>
                  <a:pt x="1542" y="1595"/>
                </a:cubicBezTo>
                <a:cubicBezTo>
                  <a:pt x="1541" y="1597"/>
                  <a:pt x="1540" y="1598"/>
                  <a:pt x="1539" y="1600"/>
                </a:cubicBezTo>
                <a:cubicBezTo>
                  <a:pt x="1537" y="1602"/>
                  <a:pt x="1534" y="1603"/>
                  <a:pt x="1530" y="1605"/>
                </a:cubicBezTo>
                <a:cubicBezTo>
                  <a:pt x="1529" y="1606"/>
                  <a:pt x="1528" y="1607"/>
                  <a:pt x="1526" y="1607"/>
                </a:cubicBezTo>
                <a:cubicBezTo>
                  <a:pt x="1525" y="1607"/>
                  <a:pt x="1524" y="1607"/>
                  <a:pt x="1523" y="1608"/>
                </a:cubicBezTo>
                <a:cubicBezTo>
                  <a:pt x="1523" y="1608"/>
                  <a:pt x="1522" y="1608"/>
                  <a:pt x="1522" y="1608"/>
                </a:cubicBezTo>
                <a:cubicBezTo>
                  <a:pt x="1519" y="1609"/>
                  <a:pt x="1516" y="1611"/>
                  <a:pt x="1513" y="1610"/>
                </a:cubicBezTo>
                <a:cubicBezTo>
                  <a:pt x="1510" y="1608"/>
                  <a:pt x="1508" y="1606"/>
                  <a:pt x="1504" y="1606"/>
                </a:cubicBezTo>
                <a:cubicBezTo>
                  <a:pt x="1501" y="1606"/>
                  <a:pt x="1495" y="1607"/>
                  <a:pt x="1495" y="1611"/>
                </a:cubicBezTo>
                <a:cubicBezTo>
                  <a:pt x="1498" y="1610"/>
                  <a:pt x="1500" y="1608"/>
                  <a:pt x="1503" y="1607"/>
                </a:cubicBezTo>
                <a:cubicBezTo>
                  <a:pt x="1505" y="1607"/>
                  <a:pt x="1508" y="1608"/>
                  <a:pt x="1510" y="1610"/>
                </a:cubicBezTo>
                <a:cubicBezTo>
                  <a:pt x="1510" y="1612"/>
                  <a:pt x="1507" y="1611"/>
                  <a:pt x="1505" y="1611"/>
                </a:cubicBezTo>
                <a:cubicBezTo>
                  <a:pt x="1502" y="1611"/>
                  <a:pt x="1501" y="1612"/>
                  <a:pt x="1499" y="1612"/>
                </a:cubicBezTo>
                <a:cubicBezTo>
                  <a:pt x="1496" y="1613"/>
                  <a:pt x="1490" y="1613"/>
                  <a:pt x="1487" y="1611"/>
                </a:cubicBezTo>
                <a:cubicBezTo>
                  <a:pt x="1485" y="1610"/>
                  <a:pt x="1483" y="1608"/>
                  <a:pt x="1481" y="1606"/>
                </a:cubicBezTo>
                <a:cubicBezTo>
                  <a:pt x="1479" y="1604"/>
                  <a:pt x="1476" y="1603"/>
                  <a:pt x="1473" y="1601"/>
                </a:cubicBezTo>
                <a:cubicBezTo>
                  <a:pt x="1470" y="1599"/>
                  <a:pt x="1469" y="1595"/>
                  <a:pt x="1465" y="1596"/>
                </a:cubicBezTo>
                <a:cubicBezTo>
                  <a:pt x="1461" y="1598"/>
                  <a:pt x="1459" y="1600"/>
                  <a:pt x="1455" y="1598"/>
                </a:cubicBezTo>
                <a:cubicBezTo>
                  <a:pt x="1453" y="1597"/>
                  <a:pt x="1451" y="1597"/>
                  <a:pt x="1449" y="1596"/>
                </a:cubicBezTo>
                <a:cubicBezTo>
                  <a:pt x="1447" y="1596"/>
                  <a:pt x="1445" y="1595"/>
                  <a:pt x="1442" y="1595"/>
                </a:cubicBezTo>
                <a:cubicBezTo>
                  <a:pt x="1439" y="1595"/>
                  <a:pt x="1436" y="1594"/>
                  <a:pt x="1433" y="1595"/>
                </a:cubicBezTo>
                <a:cubicBezTo>
                  <a:pt x="1430" y="1597"/>
                  <a:pt x="1427" y="1598"/>
                  <a:pt x="1424" y="1599"/>
                </a:cubicBezTo>
                <a:cubicBezTo>
                  <a:pt x="1421" y="1601"/>
                  <a:pt x="1419" y="1603"/>
                  <a:pt x="1415" y="1605"/>
                </a:cubicBezTo>
                <a:cubicBezTo>
                  <a:pt x="1412" y="1606"/>
                  <a:pt x="1408" y="1607"/>
                  <a:pt x="1405" y="1609"/>
                </a:cubicBezTo>
                <a:cubicBezTo>
                  <a:pt x="1401" y="1612"/>
                  <a:pt x="1398" y="1613"/>
                  <a:pt x="1394" y="1615"/>
                </a:cubicBezTo>
                <a:cubicBezTo>
                  <a:pt x="1390" y="1616"/>
                  <a:pt x="1388" y="1619"/>
                  <a:pt x="1384" y="1619"/>
                </a:cubicBezTo>
                <a:cubicBezTo>
                  <a:pt x="1380" y="1619"/>
                  <a:pt x="1377" y="1616"/>
                  <a:pt x="1374" y="1614"/>
                </a:cubicBezTo>
                <a:cubicBezTo>
                  <a:pt x="1370" y="1612"/>
                  <a:pt x="1366" y="1612"/>
                  <a:pt x="1362" y="1612"/>
                </a:cubicBezTo>
                <a:cubicBezTo>
                  <a:pt x="1358" y="1612"/>
                  <a:pt x="1354" y="1613"/>
                  <a:pt x="1350" y="1611"/>
                </a:cubicBezTo>
                <a:cubicBezTo>
                  <a:pt x="1348" y="1611"/>
                  <a:pt x="1347" y="1610"/>
                  <a:pt x="1345" y="1609"/>
                </a:cubicBezTo>
                <a:cubicBezTo>
                  <a:pt x="1344" y="1608"/>
                  <a:pt x="1342" y="1608"/>
                  <a:pt x="1340" y="1607"/>
                </a:cubicBezTo>
                <a:cubicBezTo>
                  <a:pt x="1334" y="1605"/>
                  <a:pt x="1326" y="1601"/>
                  <a:pt x="1319" y="1600"/>
                </a:cubicBezTo>
                <a:cubicBezTo>
                  <a:pt x="1315" y="1599"/>
                  <a:pt x="1311" y="1599"/>
                  <a:pt x="1307" y="1598"/>
                </a:cubicBezTo>
                <a:cubicBezTo>
                  <a:pt x="1303" y="1596"/>
                  <a:pt x="1300" y="1594"/>
                  <a:pt x="1296" y="1594"/>
                </a:cubicBezTo>
                <a:cubicBezTo>
                  <a:pt x="1292" y="1593"/>
                  <a:pt x="1288" y="1593"/>
                  <a:pt x="1284" y="1594"/>
                </a:cubicBezTo>
                <a:cubicBezTo>
                  <a:pt x="1280" y="1596"/>
                  <a:pt x="1276" y="1598"/>
                  <a:pt x="1272" y="1597"/>
                </a:cubicBezTo>
                <a:cubicBezTo>
                  <a:pt x="1269" y="1597"/>
                  <a:pt x="1268" y="1595"/>
                  <a:pt x="1267" y="1593"/>
                </a:cubicBezTo>
                <a:cubicBezTo>
                  <a:pt x="1266" y="1592"/>
                  <a:pt x="1265" y="1591"/>
                  <a:pt x="1265" y="1590"/>
                </a:cubicBezTo>
                <a:cubicBezTo>
                  <a:pt x="1264" y="1588"/>
                  <a:pt x="1265" y="1587"/>
                  <a:pt x="1264" y="1585"/>
                </a:cubicBezTo>
                <a:cubicBezTo>
                  <a:pt x="1262" y="1581"/>
                  <a:pt x="1255" y="1579"/>
                  <a:pt x="1250" y="1580"/>
                </a:cubicBezTo>
                <a:cubicBezTo>
                  <a:pt x="1248" y="1580"/>
                  <a:pt x="1246" y="1581"/>
                  <a:pt x="1244" y="1581"/>
                </a:cubicBezTo>
                <a:cubicBezTo>
                  <a:pt x="1242" y="1581"/>
                  <a:pt x="1240" y="1580"/>
                  <a:pt x="1239" y="1579"/>
                </a:cubicBezTo>
                <a:cubicBezTo>
                  <a:pt x="1235" y="1579"/>
                  <a:pt x="1232" y="1576"/>
                  <a:pt x="1228" y="1576"/>
                </a:cubicBezTo>
                <a:cubicBezTo>
                  <a:pt x="1226" y="1576"/>
                  <a:pt x="1224" y="1576"/>
                  <a:pt x="1222" y="1575"/>
                </a:cubicBezTo>
                <a:cubicBezTo>
                  <a:pt x="1220" y="1574"/>
                  <a:pt x="1219" y="1574"/>
                  <a:pt x="1216" y="1573"/>
                </a:cubicBezTo>
                <a:cubicBezTo>
                  <a:pt x="1212" y="1573"/>
                  <a:pt x="1207" y="1573"/>
                  <a:pt x="1206" y="1568"/>
                </a:cubicBezTo>
                <a:cubicBezTo>
                  <a:pt x="1205" y="1565"/>
                  <a:pt x="1208" y="1561"/>
                  <a:pt x="1205" y="1559"/>
                </a:cubicBezTo>
                <a:cubicBezTo>
                  <a:pt x="1204" y="1558"/>
                  <a:pt x="1201" y="1558"/>
                  <a:pt x="1200" y="1557"/>
                </a:cubicBezTo>
                <a:cubicBezTo>
                  <a:pt x="1198" y="1556"/>
                  <a:pt x="1196" y="1556"/>
                  <a:pt x="1194" y="1555"/>
                </a:cubicBezTo>
                <a:cubicBezTo>
                  <a:pt x="1192" y="1555"/>
                  <a:pt x="1190" y="1555"/>
                  <a:pt x="1188" y="1554"/>
                </a:cubicBezTo>
                <a:cubicBezTo>
                  <a:pt x="1186" y="1554"/>
                  <a:pt x="1184" y="1553"/>
                  <a:pt x="1182" y="1552"/>
                </a:cubicBezTo>
                <a:cubicBezTo>
                  <a:pt x="1174" y="1550"/>
                  <a:pt x="1166" y="1551"/>
                  <a:pt x="1159" y="1553"/>
                </a:cubicBezTo>
                <a:cubicBezTo>
                  <a:pt x="1151" y="1556"/>
                  <a:pt x="1143" y="1558"/>
                  <a:pt x="1136" y="1559"/>
                </a:cubicBezTo>
                <a:cubicBezTo>
                  <a:pt x="1128" y="1561"/>
                  <a:pt x="1124" y="1569"/>
                  <a:pt x="1119" y="1575"/>
                </a:cubicBezTo>
                <a:cubicBezTo>
                  <a:pt x="1114" y="1581"/>
                  <a:pt x="1109" y="1587"/>
                  <a:pt x="1112" y="1595"/>
                </a:cubicBezTo>
                <a:cubicBezTo>
                  <a:pt x="1115" y="1603"/>
                  <a:pt x="1120" y="1608"/>
                  <a:pt x="1117" y="1616"/>
                </a:cubicBezTo>
                <a:cubicBezTo>
                  <a:pt x="1115" y="1620"/>
                  <a:pt x="1113" y="1622"/>
                  <a:pt x="1110" y="1625"/>
                </a:cubicBezTo>
                <a:cubicBezTo>
                  <a:pt x="1107" y="1627"/>
                  <a:pt x="1105" y="1629"/>
                  <a:pt x="1102" y="1632"/>
                </a:cubicBezTo>
                <a:cubicBezTo>
                  <a:pt x="1097" y="1637"/>
                  <a:pt x="1087" y="1640"/>
                  <a:pt x="1081" y="1636"/>
                </a:cubicBezTo>
                <a:cubicBezTo>
                  <a:pt x="1077" y="1633"/>
                  <a:pt x="1075" y="1631"/>
                  <a:pt x="1071" y="1629"/>
                </a:cubicBezTo>
                <a:cubicBezTo>
                  <a:pt x="1068" y="1628"/>
                  <a:pt x="1066" y="1626"/>
                  <a:pt x="1063" y="1623"/>
                </a:cubicBezTo>
                <a:cubicBezTo>
                  <a:pt x="1060" y="1621"/>
                  <a:pt x="1056" y="1620"/>
                  <a:pt x="1052" y="1617"/>
                </a:cubicBezTo>
                <a:cubicBezTo>
                  <a:pt x="1051" y="1616"/>
                  <a:pt x="1049" y="1614"/>
                  <a:pt x="1047" y="1613"/>
                </a:cubicBezTo>
                <a:cubicBezTo>
                  <a:pt x="1046" y="1612"/>
                  <a:pt x="1043" y="1612"/>
                  <a:pt x="1041" y="1612"/>
                </a:cubicBezTo>
                <a:cubicBezTo>
                  <a:pt x="1039" y="1611"/>
                  <a:pt x="1037" y="1610"/>
                  <a:pt x="1035" y="1609"/>
                </a:cubicBezTo>
                <a:cubicBezTo>
                  <a:pt x="1032" y="1608"/>
                  <a:pt x="1030" y="1609"/>
                  <a:pt x="1027" y="1609"/>
                </a:cubicBezTo>
                <a:cubicBezTo>
                  <a:pt x="1025" y="1608"/>
                  <a:pt x="1022" y="1607"/>
                  <a:pt x="1019" y="1606"/>
                </a:cubicBezTo>
                <a:cubicBezTo>
                  <a:pt x="1015" y="1605"/>
                  <a:pt x="1011" y="1605"/>
                  <a:pt x="1007" y="1605"/>
                </a:cubicBezTo>
                <a:cubicBezTo>
                  <a:pt x="1000" y="1604"/>
                  <a:pt x="991" y="1602"/>
                  <a:pt x="985" y="1598"/>
                </a:cubicBezTo>
                <a:cubicBezTo>
                  <a:pt x="982" y="1595"/>
                  <a:pt x="979" y="1591"/>
                  <a:pt x="977" y="1588"/>
                </a:cubicBezTo>
                <a:cubicBezTo>
                  <a:pt x="975" y="1584"/>
                  <a:pt x="975" y="1581"/>
                  <a:pt x="975" y="1577"/>
                </a:cubicBezTo>
                <a:cubicBezTo>
                  <a:pt x="975" y="1573"/>
                  <a:pt x="973" y="1570"/>
                  <a:pt x="969" y="1567"/>
                </a:cubicBezTo>
                <a:cubicBezTo>
                  <a:pt x="966" y="1565"/>
                  <a:pt x="961" y="1566"/>
                  <a:pt x="957" y="1565"/>
                </a:cubicBezTo>
                <a:cubicBezTo>
                  <a:pt x="954" y="1564"/>
                  <a:pt x="949" y="1564"/>
                  <a:pt x="946" y="1562"/>
                </a:cubicBezTo>
                <a:cubicBezTo>
                  <a:pt x="942" y="1560"/>
                  <a:pt x="939" y="1558"/>
                  <a:pt x="935" y="1556"/>
                </a:cubicBezTo>
                <a:cubicBezTo>
                  <a:pt x="927" y="1553"/>
                  <a:pt x="919" y="1553"/>
                  <a:pt x="911" y="1553"/>
                </a:cubicBezTo>
                <a:cubicBezTo>
                  <a:pt x="902" y="1553"/>
                  <a:pt x="894" y="1555"/>
                  <a:pt x="886" y="1552"/>
                </a:cubicBezTo>
                <a:cubicBezTo>
                  <a:pt x="882" y="1551"/>
                  <a:pt x="878" y="1548"/>
                  <a:pt x="875" y="1546"/>
                </a:cubicBezTo>
                <a:cubicBezTo>
                  <a:pt x="871" y="1544"/>
                  <a:pt x="867" y="1543"/>
                  <a:pt x="864" y="1542"/>
                </a:cubicBezTo>
                <a:cubicBezTo>
                  <a:pt x="861" y="1542"/>
                  <a:pt x="858" y="1542"/>
                  <a:pt x="855" y="1541"/>
                </a:cubicBezTo>
                <a:cubicBezTo>
                  <a:pt x="854" y="1540"/>
                  <a:pt x="851" y="1540"/>
                  <a:pt x="851" y="1539"/>
                </a:cubicBezTo>
                <a:cubicBezTo>
                  <a:pt x="850" y="1538"/>
                  <a:pt x="850" y="1536"/>
                  <a:pt x="850" y="1534"/>
                </a:cubicBezTo>
                <a:cubicBezTo>
                  <a:pt x="850" y="1531"/>
                  <a:pt x="849" y="1527"/>
                  <a:pt x="846" y="1527"/>
                </a:cubicBezTo>
                <a:cubicBezTo>
                  <a:pt x="842" y="1527"/>
                  <a:pt x="843" y="1533"/>
                  <a:pt x="838" y="1532"/>
                </a:cubicBezTo>
                <a:cubicBezTo>
                  <a:pt x="837" y="1529"/>
                  <a:pt x="841" y="1525"/>
                  <a:pt x="837" y="1524"/>
                </a:cubicBezTo>
                <a:cubicBezTo>
                  <a:pt x="834" y="1524"/>
                  <a:pt x="832" y="1526"/>
                  <a:pt x="829" y="1525"/>
                </a:cubicBezTo>
                <a:cubicBezTo>
                  <a:pt x="827" y="1524"/>
                  <a:pt x="826" y="1522"/>
                  <a:pt x="824" y="1520"/>
                </a:cubicBezTo>
                <a:cubicBezTo>
                  <a:pt x="823" y="1519"/>
                  <a:pt x="821" y="1519"/>
                  <a:pt x="820" y="1518"/>
                </a:cubicBezTo>
                <a:cubicBezTo>
                  <a:pt x="818" y="1515"/>
                  <a:pt x="818" y="1508"/>
                  <a:pt x="820" y="1506"/>
                </a:cubicBezTo>
                <a:cubicBezTo>
                  <a:pt x="821" y="1505"/>
                  <a:pt x="824" y="1505"/>
                  <a:pt x="825" y="1504"/>
                </a:cubicBezTo>
                <a:cubicBezTo>
                  <a:pt x="826" y="1502"/>
                  <a:pt x="827" y="1501"/>
                  <a:pt x="828" y="1500"/>
                </a:cubicBezTo>
                <a:cubicBezTo>
                  <a:pt x="831" y="1497"/>
                  <a:pt x="836" y="1497"/>
                  <a:pt x="838" y="1494"/>
                </a:cubicBezTo>
                <a:cubicBezTo>
                  <a:pt x="841" y="1491"/>
                  <a:pt x="842" y="1487"/>
                  <a:pt x="843" y="1484"/>
                </a:cubicBezTo>
                <a:cubicBezTo>
                  <a:pt x="845" y="1480"/>
                  <a:pt x="848" y="1479"/>
                  <a:pt x="850" y="1476"/>
                </a:cubicBezTo>
                <a:cubicBezTo>
                  <a:pt x="853" y="1472"/>
                  <a:pt x="849" y="1469"/>
                  <a:pt x="848" y="1465"/>
                </a:cubicBezTo>
                <a:cubicBezTo>
                  <a:pt x="848" y="1464"/>
                  <a:pt x="849" y="1462"/>
                  <a:pt x="847" y="1461"/>
                </a:cubicBezTo>
                <a:cubicBezTo>
                  <a:pt x="845" y="1459"/>
                  <a:pt x="843" y="1459"/>
                  <a:pt x="841" y="1457"/>
                </a:cubicBezTo>
                <a:cubicBezTo>
                  <a:pt x="839" y="1456"/>
                  <a:pt x="837" y="1453"/>
                  <a:pt x="835" y="1451"/>
                </a:cubicBezTo>
                <a:cubicBezTo>
                  <a:pt x="832" y="1448"/>
                  <a:pt x="830" y="1439"/>
                  <a:pt x="833" y="1435"/>
                </a:cubicBezTo>
                <a:cubicBezTo>
                  <a:pt x="835" y="1431"/>
                  <a:pt x="840" y="1432"/>
                  <a:pt x="843" y="1429"/>
                </a:cubicBezTo>
                <a:cubicBezTo>
                  <a:pt x="846" y="1426"/>
                  <a:pt x="846" y="1422"/>
                  <a:pt x="848" y="1419"/>
                </a:cubicBezTo>
                <a:cubicBezTo>
                  <a:pt x="850" y="1415"/>
                  <a:pt x="851" y="1413"/>
                  <a:pt x="848" y="1410"/>
                </a:cubicBezTo>
                <a:cubicBezTo>
                  <a:pt x="845" y="1407"/>
                  <a:pt x="843" y="1413"/>
                  <a:pt x="840" y="1416"/>
                </a:cubicBezTo>
                <a:cubicBezTo>
                  <a:pt x="839" y="1417"/>
                  <a:pt x="837" y="1417"/>
                  <a:pt x="835" y="1418"/>
                </a:cubicBezTo>
                <a:cubicBezTo>
                  <a:pt x="833" y="1418"/>
                  <a:pt x="833" y="1420"/>
                  <a:pt x="832" y="1421"/>
                </a:cubicBezTo>
                <a:cubicBezTo>
                  <a:pt x="830" y="1422"/>
                  <a:pt x="828" y="1423"/>
                  <a:pt x="827" y="1422"/>
                </a:cubicBezTo>
                <a:cubicBezTo>
                  <a:pt x="825" y="1420"/>
                  <a:pt x="826" y="1419"/>
                  <a:pt x="826" y="1417"/>
                </a:cubicBezTo>
                <a:cubicBezTo>
                  <a:pt x="827" y="1411"/>
                  <a:pt x="816" y="1397"/>
                  <a:pt x="812" y="1406"/>
                </a:cubicBezTo>
                <a:cubicBezTo>
                  <a:pt x="809" y="1407"/>
                  <a:pt x="810" y="1400"/>
                  <a:pt x="805" y="1402"/>
                </a:cubicBezTo>
                <a:cubicBezTo>
                  <a:pt x="803" y="1402"/>
                  <a:pt x="802" y="1404"/>
                  <a:pt x="800" y="1404"/>
                </a:cubicBezTo>
                <a:cubicBezTo>
                  <a:pt x="798" y="1405"/>
                  <a:pt x="797" y="1405"/>
                  <a:pt x="795" y="1405"/>
                </a:cubicBezTo>
                <a:cubicBezTo>
                  <a:pt x="792" y="1406"/>
                  <a:pt x="789" y="1407"/>
                  <a:pt x="786" y="1409"/>
                </a:cubicBezTo>
                <a:cubicBezTo>
                  <a:pt x="784" y="1411"/>
                  <a:pt x="782" y="1414"/>
                  <a:pt x="778" y="1414"/>
                </a:cubicBezTo>
                <a:cubicBezTo>
                  <a:pt x="775" y="1415"/>
                  <a:pt x="771" y="1416"/>
                  <a:pt x="767" y="1415"/>
                </a:cubicBezTo>
                <a:cubicBezTo>
                  <a:pt x="764" y="1415"/>
                  <a:pt x="763" y="1415"/>
                  <a:pt x="761" y="1416"/>
                </a:cubicBezTo>
                <a:cubicBezTo>
                  <a:pt x="759" y="1416"/>
                  <a:pt x="757" y="1417"/>
                  <a:pt x="755" y="1417"/>
                </a:cubicBezTo>
                <a:cubicBezTo>
                  <a:pt x="750" y="1416"/>
                  <a:pt x="749" y="1413"/>
                  <a:pt x="745" y="1412"/>
                </a:cubicBezTo>
                <a:cubicBezTo>
                  <a:pt x="743" y="1411"/>
                  <a:pt x="740" y="1410"/>
                  <a:pt x="737" y="1411"/>
                </a:cubicBezTo>
                <a:cubicBezTo>
                  <a:pt x="734" y="1413"/>
                  <a:pt x="731" y="1415"/>
                  <a:pt x="727" y="1416"/>
                </a:cubicBezTo>
                <a:cubicBezTo>
                  <a:pt x="725" y="1417"/>
                  <a:pt x="724" y="1416"/>
                  <a:pt x="722" y="1415"/>
                </a:cubicBezTo>
                <a:cubicBezTo>
                  <a:pt x="720" y="1414"/>
                  <a:pt x="718" y="1414"/>
                  <a:pt x="716" y="1414"/>
                </a:cubicBezTo>
                <a:cubicBezTo>
                  <a:pt x="712" y="1413"/>
                  <a:pt x="710" y="1408"/>
                  <a:pt x="707" y="1414"/>
                </a:cubicBezTo>
                <a:cubicBezTo>
                  <a:pt x="705" y="1418"/>
                  <a:pt x="701" y="1418"/>
                  <a:pt x="697" y="1418"/>
                </a:cubicBezTo>
                <a:cubicBezTo>
                  <a:pt x="694" y="1419"/>
                  <a:pt x="691" y="1421"/>
                  <a:pt x="688" y="1422"/>
                </a:cubicBezTo>
                <a:cubicBezTo>
                  <a:pt x="684" y="1424"/>
                  <a:pt x="680" y="1426"/>
                  <a:pt x="675" y="1424"/>
                </a:cubicBezTo>
                <a:cubicBezTo>
                  <a:pt x="672" y="1423"/>
                  <a:pt x="669" y="1420"/>
                  <a:pt x="666" y="1420"/>
                </a:cubicBezTo>
                <a:cubicBezTo>
                  <a:pt x="659" y="1418"/>
                  <a:pt x="653" y="1416"/>
                  <a:pt x="646" y="1417"/>
                </a:cubicBezTo>
                <a:cubicBezTo>
                  <a:pt x="640" y="1417"/>
                  <a:pt x="633" y="1417"/>
                  <a:pt x="626" y="1419"/>
                </a:cubicBezTo>
                <a:cubicBezTo>
                  <a:pt x="623" y="1421"/>
                  <a:pt x="619" y="1423"/>
                  <a:pt x="615" y="1421"/>
                </a:cubicBezTo>
                <a:cubicBezTo>
                  <a:pt x="612" y="1420"/>
                  <a:pt x="610" y="1419"/>
                  <a:pt x="607" y="1421"/>
                </a:cubicBezTo>
                <a:cubicBezTo>
                  <a:pt x="604" y="1422"/>
                  <a:pt x="601" y="1425"/>
                  <a:pt x="597" y="1426"/>
                </a:cubicBezTo>
                <a:cubicBezTo>
                  <a:pt x="593" y="1428"/>
                  <a:pt x="589" y="1427"/>
                  <a:pt x="585" y="1427"/>
                </a:cubicBezTo>
                <a:cubicBezTo>
                  <a:pt x="580" y="1427"/>
                  <a:pt x="577" y="1428"/>
                  <a:pt x="573" y="1428"/>
                </a:cubicBezTo>
                <a:cubicBezTo>
                  <a:pt x="569" y="1429"/>
                  <a:pt x="565" y="1429"/>
                  <a:pt x="561" y="1430"/>
                </a:cubicBezTo>
                <a:cubicBezTo>
                  <a:pt x="557" y="1431"/>
                  <a:pt x="554" y="1433"/>
                  <a:pt x="550" y="1434"/>
                </a:cubicBezTo>
                <a:cubicBezTo>
                  <a:pt x="546" y="1435"/>
                  <a:pt x="542" y="1436"/>
                  <a:pt x="538" y="1437"/>
                </a:cubicBezTo>
                <a:cubicBezTo>
                  <a:pt x="535" y="1439"/>
                  <a:pt x="531" y="1440"/>
                  <a:pt x="528" y="1443"/>
                </a:cubicBezTo>
                <a:cubicBezTo>
                  <a:pt x="525" y="1445"/>
                  <a:pt x="521" y="1454"/>
                  <a:pt x="517" y="1454"/>
                </a:cubicBezTo>
                <a:cubicBezTo>
                  <a:pt x="515" y="1454"/>
                  <a:pt x="514" y="1452"/>
                  <a:pt x="513" y="1451"/>
                </a:cubicBezTo>
                <a:cubicBezTo>
                  <a:pt x="509" y="1448"/>
                  <a:pt x="506" y="1452"/>
                  <a:pt x="502" y="1454"/>
                </a:cubicBezTo>
                <a:cubicBezTo>
                  <a:pt x="499" y="1456"/>
                  <a:pt x="495" y="1456"/>
                  <a:pt x="491" y="1457"/>
                </a:cubicBezTo>
                <a:cubicBezTo>
                  <a:pt x="484" y="1460"/>
                  <a:pt x="483" y="1470"/>
                  <a:pt x="475" y="1472"/>
                </a:cubicBezTo>
                <a:cubicBezTo>
                  <a:pt x="471" y="1474"/>
                  <a:pt x="467" y="1473"/>
                  <a:pt x="463" y="1474"/>
                </a:cubicBezTo>
                <a:cubicBezTo>
                  <a:pt x="459" y="1476"/>
                  <a:pt x="456" y="1479"/>
                  <a:pt x="452" y="1477"/>
                </a:cubicBezTo>
                <a:cubicBezTo>
                  <a:pt x="448" y="1476"/>
                  <a:pt x="445" y="1474"/>
                  <a:pt x="441" y="1473"/>
                </a:cubicBezTo>
                <a:cubicBezTo>
                  <a:pt x="440" y="1473"/>
                  <a:pt x="436" y="1473"/>
                  <a:pt x="435" y="1472"/>
                </a:cubicBezTo>
                <a:cubicBezTo>
                  <a:pt x="433" y="1471"/>
                  <a:pt x="434" y="1469"/>
                  <a:pt x="432" y="1467"/>
                </a:cubicBezTo>
                <a:cubicBezTo>
                  <a:pt x="431" y="1467"/>
                  <a:pt x="428" y="1467"/>
                  <a:pt x="427" y="1468"/>
                </a:cubicBezTo>
                <a:cubicBezTo>
                  <a:pt x="423" y="1469"/>
                  <a:pt x="419" y="1471"/>
                  <a:pt x="415" y="1472"/>
                </a:cubicBezTo>
                <a:cubicBezTo>
                  <a:pt x="412" y="1473"/>
                  <a:pt x="408" y="1474"/>
                  <a:pt x="404" y="1474"/>
                </a:cubicBezTo>
                <a:cubicBezTo>
                  <a:pt x="401" y="1475"/>
                  <a:pt x="397" y="1474"/>
                  <a:pt x="394" y="1474"/>
                </a:cubicBezTo>
                <a:cubicBezTo>
                  <a:pt x="392" y="1474"/>
                  <a:pt x="390" y="1474"/>
                  <a:pt x="388" y="1474"/>
                </a:cubicBezTo>
                <a:cubicBezTo>
                  <a:pt x="386" y="1474"/>
                  <a:pt x="385" y="1474"/>
                  <a:pt x="383" y="1474"/>
                </a:cubicBezTo>
                <a:cubicBezTo>
                  <a:pt x="382" y="1473"/>
                  <a:pt x="381" y="1472"/>
                  <a:pt x="380" y="1471"/>
                </a:cubicBezTo>
                <a:cubicBezTo>
                  <a:pt x="378" y="1469"/>
                  <a:pt x="375" y="1469"/>
                  <a:pt x="373" y="1468"/>
                </a:cubicBezTo>
                <a:cubicBezTo>
                  <a:pt x="368" y="1465"/>
                  <a:pt x="368" y="1459"/>
                  <a:pt x="364" y="1456"/>
                </a:cubicBezTo>
                <a:cubicBezTo>
                  <a:pt x="362" y="1455"/>
                  <a:pt x="362" y="1453"/>
                  <a:pt x="363" y="1452"/>
                </a:cubicBezTo>
                <a:cubicBezTo>
                  <a:pt x="365" y="1449"/>
                  <a:pt x="363" y="1449"/>
                  <a:pt x="361" y="1450"/>
                </a:cubicBezTo>
                <a:cubicBezTo>
                  <a:pt x="358" y="1450"/>
                  <a:pt x="357" y="1450"/>
                  <a:pt x="355" y="1452"/>
                </a:cubicBezTo>
                <a:cubicBezTo>
                  <a:pt x="355" y="1452"/>
                  <a:pt x="354" y="1453"/>
                  <a:pt x="353" y="1453"/>
                </a:cubicBezTo>
                <a:cubicBezTo>
                  <a:pt x="350" y="1453"/>
                  <a:pt x="346" y="1452"/>
                  <a:pt x="344" y="1455"/>
                </a:cubicBezTo>
                <a:cubicBezTo>
                  <a:pt x="343" y="1457"/>
                  <a:pt x="343" y="1459"/>
                  <a:pt x="343" y="1461"/>
                </a:cubicBezTo>
                <a:cubicBezTo>
                  <a:pt x="342" y="1464"/>
                  <a:pt x="340" y="1467"/>
                  <a:pt x="339" y="1470"/>
                </a:cubicBezTo>
                <a:cubicBezTo>
                  <a:pt x="337" y="1473"/>
                  <a:pt x="336" y="1477"/>
                  <a:pt x="335" y="1480"/>
                </a:cubicBezTo>
                <a:cubicBezTo>
                  <a:pt x="334" y="1483"/>
                  <a:pt x="332" y="1487"/>
                  <a:pt x="330" y="1490"/>
                </a:cubicBezTo>
                <a:cubicBezTo>
                  <a:pt x="329" y="1494"/>
                  <a:pt x="328" y="1497"/>
                  <a:pt x="326" y="1501"/>
                </a:cubicBezTo>
                <a:cubicBezTo>
                  <a:pt x="323" y="1507"/>
                  <a:pt x="320" y="1512"/>
                  <a:pt x="315" y="1516"/>
                </a:cubicBezTo>
                <a:cubicBezTo>
                  <a:pt x="312" y="1519"/>
                  <a:pt x="309" y="1521"/>
                  <a:pt x="305" y="1523"/>
                </a:cubicBezTo>
                <a:cubicBezTo>
                  <a:pt x="302" y="1524"/>
                  <a:pt x="300" y="1526"/>
                  <a:pt x="297" y="1527"/>
                </a:cubicBezTo>
                <a:cubicBezTo>
                  <a:pt x="294" y="1528"/>
                  <a:pt x="290" y="1529"/>
                  <a:pt x="287" y="1531"/>
                </a:cubicBezTo>
                <a:cubicBezTo>
                  <a:pt x="286" y="1531"/>
                  <a:pt x="285" y="1532"/>
                  <a:pt x="284" y="1532"/>
                </a:cubicBezTo>
                <a:cubicBezTo>
                  <a:pt x="283" y="1533"/>
                  <a:pt x="281" y="1533"/>
                  <a:pt x="280" y="1533"/>
                </a:cubicBezTo>
                <a:cubicBezTo>
                  <a:pt x="277" y="1535"/>
                  <a:pt x="273" y="1536"/>
                  <a:pt x="269" y="1537"/>
                </a:cubicBezTo>
                <a:cubicBezTo>
                  <a:pt x="264" y="1540"/>
                  <a:pt x="260" y="1545"/>
                  <a:pt x="257" y="1550"/>
                </a:cubicBezTo>
                <a:cubicBezTo>
                  <a:pt x="256" y="1552"/>
                  <a:pt x="255" y="1554"/>
                  <a:pt x="253" y="1556"/>
                </a:cubicBezTo>
                <a:cubicBezTo>
                  <a:pt x="251" y="1558"/>
                  <a:pt x="249" y="1559"/>
                  <a:pt x="247" y="1561"/>
                </a:cubicBezTo>
                <a:cubicBezTo>
                  <a:pt x="245" y="1562"/>
                  <a:pt x="244" y="1564"/>
                  <a:pt x="244" y="1567"/>
                </a:cubicBezTo>
                <a:cubicBezTo>
                  <a:pt x="244" y="1569"/>
                  <a:pt x="243" y="1571"/>
                  <a:pt x="243" y="1574"/>
                </a:cubicBezTo>
                <a:cubicBezTo>
                  <a:pt x="242" y="1577"/>
                  <a:pt x="241" y="1580"/>
                  <a:pt x="240" y="1584"/>
                </a:cubicBezTo>
                <a:cubicBezTo>
                  <a:pt x="239" y="1586"/>
                  <a:pt x="237" y="1587"/>
                  <a:pt x="236" y="1589"/>
                </a:cubicBezTo>
                <a:cubicBezTo>
                  <a:pt x="234" y="1591"/>
                  <a:pt x="234" y="1593"/>
                  <a:pt x="232" y="1595"/>
                </a:cubicBezTo>
                <a:cubicBezTo>
                  <a:pt x="231" y="1597"/>
                  <a:pt x="229" y="1598"/>
                  <a:pt x="229" y="1601"/>
                </a:cubicBezTo>
                <a:cubicBezTo>
                  <a:pt x="228" y="1605"/>
                  <a:pt x="230" y="1610"/>
                  <a:pt x="230" y="1615"/>
                </a:cubicBezTo>
                <a:cubicBezTo>
                  <a:pt x="230" y="1619"/>
                  <a:pt x="227" y="1623"/>
                  <a:pt x="229" y="1627"/>
                </a:cubicBezTo>
                <a:cubicBezTo>
                  <a:pt x="231" y="1629"/>
                  <a:pt x="233" y="1630"/>
                  <a:pt x="234" y="1632"/>
                </a:cubicBezTo>
                <a:cubicBezTo>
                  <a:pt x="237" y="1636"/>
                  <a:pt x="235" y="1643"/>
                  <a:pt x="233" y="1647"/>
                </a:cubicBezTo>
                <a:cubicBezTo>
                  <a:pt x="232" y="1650"/>
                  <a:pt x="230" y="1653"/>
                  <a:pt x="228" y="1656"/>
                </a:cubicBezTo>
                <a:cubicBezTo>
                  <a:pt x="224" y="1661"/>
                  <a:pt x="219" y="1665"/>
                  <a:pt x="215" y="1670"/>
                </a:cubicBezTo>
                <a:cubicBezTo>
                  <a:pt x="213" y="1673"/>
                  <a:pt x="210" y="1675"/>
                  <a:pt x="208" y="1677"/>
                </a:cubicBezTo>
                <a:cubicBezTo>
                  <a:pt x="206" y="1679"/>
                  <a:pt x="204" y="1681"/>
                  <a:pt x="202" y="1682"/>
                </a:cubicBezTo>
                <a:cubicBezTo>
                  <a:pt x="199" y="1683"/>
                  <a:pt x="197" y="1685"/>
                  <a:pt x="195" y="1686"/>
                </a:cubicBezTo>
                <a:cubicBezTo>
                  <a:pt x="193" y="1687"/>
                  <a:pt x="192" y="1688"/>
                  <a:pt x="190" y="1690"/>
                </a:cubicBezTo>
                <a:cubicBezTo>
                  <a:pt x="189" y="1690"/>
                  <a:pt x="188" y="1691"/>
                  <a:pt x="187" y="1691"/>
                </a:cubicBezTo>
                <a:cubicBezTo>
                  <a:pt x="185" y="1693"/>
                  <a:pt x="182" y="1694"/>
                  <a:pt x="180" y="1696"/>
                </a:cubicBezTo>
                <a:cubicBezTo>
                  <a:pt x="178" y="1698"/>
                  <a:pt x="176" y="1700"/>
                  <a:pt x="174" y="1702"/>
                </a:cubicBezTo>
                <a:cubicBezTo>
                  <a:pt x="172" y="1705"/>
                  <a:pt x="170" y="1705"/>
                  <a:pt x="167" y="1706"/>
                </a:cubicBezTo>
                <a:cubicBezTo>
                  <a:pt x="165" y="1707"/>
                  <a:pt x="162" y="1707"/>
                  <a:pt x="160" y="1707"/>
                </a:cubicBezTo>
                <a:cubicBezTo>
                  <a:pt x="157" y="1708"/>
                  <a:pt x="155" y="1709"/>
                  <a:pt x="153" y="1709"/>
                </a:cubicBezTo>
                <a:cubicBezTo>
                  <a:pt x="150" y="1710"/>
                  <a:pt x="148" y="1710"/>
                  <a:pt x="146" y="1710"/>
                </a:cubicBezTo>
                <a:cubicBezTo>
                  <a:pt x="142" y="1711"/>
                  <a:pt x="137" y="1712"/>
                  <a:pt x="135" y="1716"/>
                </a:cubicBezTo>
                <a:cubicBezTo>
                  <a:pt x="134" y="1718"/>
                  <a:pt x="133" y="1719"/>
                  <a:pt x="131" y="1721"/>
                </a:cubicBezTo>
                <a:cubicBezTo>
                  <a:pt x="129" y="1724"/>
                  <a:pt x="128" y="1727"/>
                  <a:pt x="127" y="1731"/>
                </a:cubicBezTo>
                <a:cubicBezTo>
                  <a:pt x="126" y="1733"/>
                  <a:pt x="126" y="1736"/>
                  <a:pt x="125" y="1739"/>
                </a:cubicBezTo>
                <a:cubicBezTo>
                  <a:pt x="123" y="1745"/>
                  <a:pt x="119" y="1749"/>
                  <a:pt x="116" y="1754"/>
                </a:cubicBezTo>
                <a:cubicBezTo>
                  <a:pt x="112" y="1758"/>
                  <a:pt x="106" y="1760"/>
                  <a:pt x="101" y="1763"/>
                </a:cubicBezTo>
                <a:cubicBezTo>
                  <a:pt x="99" y="1764"/>
                  <a:pt x="97" y="1765"/>
                  <a:pt x="94" y="1766"/>
                </a:cubicBezTo>
                <a:cubicBezTo>
                  <a:pt x="91" y="1768"/>
                  <a:pt x="90" y="1773"/>
                  <a:pt x="89" y="1777"/>
                </a:cubicBezTo>
                <a:cubicBezTo>
                  <a:pt x="89" y="1779"/>
                  <a:pt x="88" y="1782"/>
                  <a:pt x="87" y="1784"/>
                </a:cubicBezTo>
                <a:cubicBezTo>
                  <a:pt x="85" y="1789"/>
                  <a:pt x="82" y="1793"/>
                  <a:pt x="80" y="1799"/>
                </a:cubicBezTo>
                <a:cubicBezTo>
                  <a:pt x="79" y="1804"/>
                  <a:pt x="81" y="1810"/>
                  <a:pt x="78" y="1815"/>
                </a:cubicBezTo>
                <a:cubicBezTo>
                  <a:pt x="76" y="1820"/>
                  <a:pt x="71" y="1825"/>
                  <a:pt x="66" y="1828"/>
                </a:cubicBezTo>
                <a:cubicBezTo>
                  <a:pt x="64" y="1830"/>
                  <a:pt x="62" y="1832"/>
                  <a:pt x="60" y="1834"/>
                </a:cubicBezTo>
                <a:cubicBezTo>
                  <a:pt x="58" y="1836"/>
                  <a:pt x="55" y="1837"/>
                  <a:pt x="54" y="1839"/>
                </a:cubicBezTo>
                <a:cubicBezTo>
                  <a:pt x="55" y="1839"/>
                  <a:pt x="56" y="1838"/>
                  <a:pt x="57" y="1838"/>
                </a:cubicBezTo>
                <a:cubicBezTo>
                  <a:pt x="57" y="1839"/>
                  <a:pt x="55" y="1840"/>
                  <a:pt x="54" y="1840"/>
                </a:cubicBezTo>
                <a:cubicBezTo>
                  <a:pt x="52" y="1842"/>
                  <a:pt x="51" y="1845"/>
                  <a:pt x="49" y="1847"/>
                </a:cubicBezTo>
                <a:cubicBezTo>
                  <a:pt x="45" y="1854"/>
                  <a:pt x="42" y="1860"/>
                  <a:pt x="39" y="1867"/>
                </a:cubicBezTo>
                <a:cubicBezTo>
                  <a:pt x="38" y="1871"/>
                  <a:pt x="37" y="1874"/>
                  <a:pt x="35" y="1877"/>
                </a:cubicBezTo>
                <a:cubicBezTo>
                  <a:pt x="34" y="1880"/>
                  <a:pt x="34" y="1883"/>
                  <a:pt x="33" y="1886"/>
                </a:cubicBezTo>
                <a:cubicBezTo>
                  <a:pt x="32" y="1888"/>
                  <a:pt x="31" y="1891"/>
                  <a:pt x="30" y="1893"/>
                </a:cubicBezTo>
                <a:cubicBezTo>
                  <a:pt x="28" y="1895"/>
                  <a:pt x="25" y="1896"/>
                  <a:pt x="23" y="1897"/>
                </a:cubicBezTo>
                <a:cubicBezTo>
                  <a:pt x="22" y="1898"/>
                  <a:pt x="20" y="1901"/>
                  <a:pt x="19" y="1903"/>
                </a:cubicBezTo>
                <a:cubicBezTo>
                  <a:pt x="18" y="1904"/>
                  <a:pt x="18" y="1906"/>
                  <a:pt x="17" y="1908"/>
                </a:cubicBezTo>
                <a:cubicBezTo>
                  <a:pt x="17" y="1910"/>
                  <a:pt x="17" y="1912"/>
                  <a:pt x="17" y="1913"/>
                </a:cubicBezTo>
                <a:cubicBezTo>
                  <a:pt x="16" y="1916"/>
                  <a:pt x="16" y="1920"/>
                  <a:pt x="16" y="1923"/>
                </a:cubicBezTo>
                <a:cubicBezTo>
                  <a:pt x="15" y="1925"/>
                  <a:pt x="15" y="1927"/>
                  <a:pt x="15" y="1929"/>
                </a:cubicBezTo>
                <a:cubicBezTo>
                  <a:pt x="15" y="1931"/>
                  <a:pt x="14" y="1934"/>
                  <a:pt x="14" y="1936"/>
                </a:cubicBezTo>
                <a:cubicBezTo>
                  <a:pt x="14" y="1937"/>
                  <a:pt x="14" y="1943"/>
                  <a:pt x="16" y="1940"/>
                </a:cubicBezTo>
                <a:cubicBezTo>
                  <a:pt x="17" y="1939"/>
                  <a:pt x="16" y="1935"/>
                  <a:pt x="16" y="1934"/>
                </a:cubicBezTo>
                <a:cubicBezTo>
                  <a:pt x="16" y="1933"/>
                  <a:pt x="17" y="1932"/>
                  <a:pt x="17" y="1931"/>
                </a:cubicBezTo>
                <a:cubicBezTo>
                  <a:pt x="18" y="1930"/>
                  <a:pt x="18" y="1929"/>
                  <a:pt x="19" y="1929"/>
                </a:cubicBezTo>
                <a:cubicBezTo>
                  <a:pt x="20" y="1928"/>
                  <a:pt x="20" y="1930"/>
                  <a:pt x="20" y="1931"/>
                </a:cubicBezTo>
                <a:cubicBezTo>
                  <a:pt x="20" y="1932"/>
                  <a:pt x="21" y="1932"/>
                  <a:pt x="22" y="1933"/>
                </a:cubicBezTo>
                <a:cubicBezTo>
                  <a:pt x="23" y="1934"/>
                  <a:pt x="24" y="1936"/>
                  <a:pt x="24" y="1938"/>
                </a:cubicBezTo>
                <a:cubicBezTo>
                  <a:pt x="25" y="1940"/>
                  <a:pt x="27" y="1940"/>
                  <a:pt x="28" y="1942"/>
                </a:cubicBezTo>
                <a:cubicBezTo>
                  <a:pt x="29" y="1943"/>
                  <a:pt x="30" y="1947"/>
                  <a:pt x="31" y="1944"/>
                </a:cubicBezTo>
                <a:cubicBezTo>
                  <a:pt x="31" y="1943"/>
                  <a:pt x="31" y="1942"/>
                  <a:pt x="33" y="1943"/>
                </a:cubicBezTo>
                <a:cubicBezTo>
                  <a:pt x="34" y="1943"/>
                  <a:pt x="34" y="1944"/>
                  <a:pt x="34" y="1945"/>
                </a:cubicBezTo>
                <a:cubicBezTo>
                  <a:pt x="35" y="1948"/>
                  <a:pt x="36" y="1948"/>
                  <a:pt x="37" y="1950"/>
                </a:cubicBezTo>
                <a:cubicBezTo>
                  <a:pt x="38" y="1952"/>
                  <a:pt x="40" y="1954"/>
                  <a:pt x="40" y="1956"/>
                </a:cubicBezTo>
                <a:cubicBezTo>
                  <a:pt x="40" y="1958"/>
                  <a:pt x="39" y="1960"/>
                  <a:pt x="39" y="1962"/>
                </a:cubicBezTo>
                <a:cubicBezTo>
                  <a:pt x="40" y="1964"/>
                  <a:pt x="38" y="1965"/>
                  <a:pt x="37" y="1967"/>
                </a:cubicBezTo>
                <a:cubicBezTo>
                  <a:pt x="35" y="1968"/>
                  <a:pt x="34" y="1969"/>
                  <a:pt x="34" y="1971"/>
                </a:cubicBezTo>
                <a:cubicBezTo>
                  <a:pt x="34" y="1972"/>
                  <a:pt x="34" y="1974"/>
                  <a:pt x="35" y="1973"/>
                </a:cubicBezTo>
                <a:cubicBezTo>
                  <a:pt x="36" y="1973"/>
                  <a:pt x="35" y="1971"/>
                  <a:pt x="36" y="1970"/>
                </a:cubicBezTo>
                <a:cubicBezTo>
                  <a:pt x="36" y="1969"/>
                  <a:pt x="37" y="1967"/>
                  <a:pt x="38" y="1967"/>
                </a:cubicBezTo>
                <a:cubicBezTo>
                  <a:pt x="39" y="1969"/>
                  <a:pt x="38" y="1971"/>
                  <a:pt x="37" y="1972"/>
                </a:cubicBezTo>
                <a:cubicBezTo>
                  <a:pt x="36" y="1973"/>
                  <a:pt x="36" y="1974"/>
                  <a:pt x="36" y="1974"/>
                </a:cubicBezTo>
                <a:cubicBezTo>
                  <a:pt x="35" y="1975"/>
                  <a:pt x="34" y="1975"/>
                  <a:pt x="34" y="1976"/>
                </a:cubicBezTo>
                <a:cubicBezTo>
                  <a:pt x="33" y="1976"/>
                  <a:pt x="32" y="1978"/>
                  <a:pt x="33" y="1978"/>
                </a:cubicBezTo>
                <a:cubicBezTo>
                  <a:pt x="33" y="1979"/>
                  <a:pt x="34" y="1979"/>
                  <a:pt x="35" y="1979"/>
                </a:cubicBezTo>
                <a:cubicBezTo>
                  <a:pt x="36" y="1980"/>
                  <a:pt x="36" y="1981"/>
                  <a:pt x="34" y="1981"/>
                </a:cubicBezTo>
                <a:cubicBezTo>
                  <a:pt x="33" y="1981"/>
                  <a:pt x="33" y="1980"/>
                  <a:pt x="32" y="1980"/>
                </a:cubicBezTo>
                <a:cubicBezTo>
                  <a:pt x="32" y="1981"/>
                  <a:pt x="32" y="1982"/>
                  <a:pt x="32" y="1982"/>
                </a:cubicBezTo>
                <a:cubicBezTo>
                  <a:pt x="33" y="1983"/>
                  <a:pt x="33" y="1983"/>
                  <a:pt x="33" y="1985"/>
                </a:cubicBezTo>
                <a:cubicBezTo>
                  <a:pt x="32" y="1987"/>
                  <a:pt x="33" y="1988"/>
                  <a:pt x="35" y="1989"/>
                </a:cubicBezTo>
                <a:cubicBezTo>
                  <a:pt x="36" y="1991"/>
                  <a:pt x="38" y="1991"/>
                  <a:pt x="39" y="1993"/>
                </a:cubicBezTo>
                <a:cubicBezTo>
                  <a:pt x="41" y="1995"/>
                  <a:pt x="40" y="1998"/>
                  <a:pt x="40" y="2001"/>
                </a:cubicBezTo>
                <a:cubicBezTo>
                  <a:pt x="41" y="2004"/>
                  <a:pt x="42" y="2008"/>
                  <a:pt x="42" y="2011"/>
                </a:cubicBezTo>
                <a:cubicBezTo>
                  <a:pt x="42" y="2013"/>
                  <a:pt x="43" y="2015"/>
                  <a:pt x="44" y="2018"/>
                </a:cubicBezTo>
                <a:cubicBezTo>
                  <a:pt x="44" y="2020"/>
                  <a:pt x="44" y="2023"/>
                  <a:pt x="44" y="2025"/>
                </a:cubicBezTo>
                <a:cubicBezTo>
                  <a:pt x="44" y="2030"/>
                  <a:pt x="43" y="2034"/>
                  <a:pt x="43" y="2039"/>
                </a:cubicBezTo>
                <a:cubicBezTo>
                  <a:pt x="43" y="2043"/>
                  <a:pt x="41" y="2046"/>
                  <a:pt x="40" y="2050"/>
                </a:cubicBezTo>
                <a:cubicBezTo>
                  <a:pt x="39" y="2051"/>
                  <a:pt x="38" y="2053"/>
                  <a:pt x="38" y="2054"/>
                </a:cubicBezTo>
                <a:cubicBezTo>
                  <a:pt x="35" y="2060"/>
                  <a:pt x="33" y="2066"/>
                  <a:pt x="32" y="2072"/>
                </a:cubicBezTo>
                <a:cubicBezTo>
                  <a:pt x="31" y="2077"/>
                  <a:pt x="31" y="2083"/>
                  <a:pt x="30" y="2088"/>
                </a:cubicBezTo>
                <a:cubicBezTo>
                  <a:pt x="28" y="2095"/>
                  <a:pt x="25" y="2101"/>
                  <a:pt x="21" y="2107"/>
                </a:cubicBezTo>
                <a:cubicBezTo>
                  <a:pt x="19" y="2111"/>
                  <a:pt x="16" y="2115"/>
                  <a:pt x="12" y="2118"/>
                </a:cubicBezTo>
                <a:cubicBezTo>
                  <a:pt x="10" y="2120"/>
                  <a:pt x="7" y="2122"/>
                  <a:pt x="4" y="2123"/>
                </a:cubicBezTo>
                <a:cubicBezTo>
                  <a:pt x="3" y="2123"/>
                  <a:pt x="2" y="2123"/>
                  <a:pt x="1" y="2124"/>
                </a:cubicBezTo>
                <a:cubicBezTo>
                  <a:pt x="0" y="2125"/>
                  <a:pt x="2" y="2125"/>
                  <a:pt x="2" y="2126"/>
                </a:cubicBezTo>
                <a:cubicBezTo>
                  <a:pt x="2" y="2126"/>
                  <a:pt x="3" y="2128"/>
                  <a:pt x="4" y="2127"/>
                </a:cubicBezTo>
                <a:cubicBezTo>
                  <a:pt x="5" y="2126"/>
                  <a:pt x="3" y="2125"/>
                  <a:pt x="4" y="2125"/>
                </a:cubicBezTo>
                <a:cubicBezTo>
                  <a:pt x="5" y="2124"/>
                  <a:pt x="7" y="2125"/>
                  <a:pt x="7" y="2125"/>
                </a:cubicBezTo>
                <a:cubicBezTo>
                  <a:pt x="8" y="2125"/>
                  <a:pt x="9" y="2125"/>
                  <a:pt x="10" y="2126"/>
                </a:cubicBezTo>
                <a:cubicBezTo>
                  <a:pt x="10" y="2127"/>
                  <a:pt x="10" y="2128"/>
                  <a:pt x="11" y="2128"/>
                </a:cubicBezTo>
                <a:cubicBezTo>
                  <a:pt x="12" y="2129"/>
                  <a:pt x="13" y="2129"/>
                  <a:pt x="14" y="2130"/>
                </a:cubicBezTo>
                <a:cubicBezTo>
                  <a:pt x="15" y="2131"/>
                  <a:pt x="15" y="2133"/>
                  <a:pt x="16" y="2135"/>
                </a:cubicBezTo>
                <a:cubicBezTo>
                  <a:pt x="17" y="2137"/>
                  <a:pt x="19" y="2138"/>
                  <a:pt x="20" y="2140"/>
                </a:cubicBezTo>
                <a:cubicBezTo>
                  <a:pt x="21" y="2142"/>
                  <a:pt x="21" y="2145"/>
                  <a:pt x="22" y="2147"/>
                </a:cubicBezTo>
                <a:cubicBezTo>
                  <a:pt x="22" y="2148"/>
                  <a:pt x="22" y="2149"/>
                  <a:pt x="23" y="2151"/>
                </a:cubicBezTo>
                <a:cubicBezTo>
                  <a:pt x="23" y="2151"/>
                  <a:pt x="24" y="2152"/>
                  <a:pt x="24" y="2152"/>
                </a:cubicBezTo>
                <a:cubicBezTo>
                  <a:pt x="25" y="2153"/>
                  <a:pt x="26" y="2152"/>
                  <a:pt x="26" y="2153"/>
                </a:cubicBezTo>
                <a:cubicBezTo>
                  <a:pt x="28" y="2154"/>
                  <a:pt x="28" y="2156"/>
                  <a:pt x="28" y="2158"/>
                </a:cubicBezTo>
                <a:cubicBezTo>
                  <a:pt x="29" y="2160"/>
                  <a:pt x="30" y="2161"/>
                  <a:pt x="31" y="2163"/>
                </a:cubicBezTo>
                <a:cubicBezTo>
                  <a:pt x="1880" y="2166"/>
                  <a:pt x="1880" y="2166"/>
                  <a:pt x="1880" y="2166"/>
                </a:cubicBezTo>
                <a:cubicBezTo>
                  <a:pt x="1882" y="2165"/>
                  <a:pt x="1884" y="2166"/>
                  <a:pt x="1886" y="2165"/>
                </a:cubicBezTo>
                <a:cubicBezTo>
                  <a:pt x="1891" y="2165"/>
                  <a:pt x="1895" y="2162"/>
                  <a:pt x="1899" y="2162"/>
                </a:cubicBezTo>
                <a:cubicBezTo>
                  <a:pt x="1902" y="2162"/>
                  <a:pt x="1904" y="2162"/>
                  <a:pt x="1906" y="2162"/>
                </a:cubicBezTo>
                <a:cubicBezTo>
                  <a:pt x="1908" y="2161"/>
                  <a:pt x="1909" y="2161"/>
                  <a:pt x="1910" y="2160"/>
                </a:cubicBezTo>
                <a:cubicBezTo>
                  <a:pt x="1912" y="2160"/>
                  <a:pt x="1913" y="2161"/>
                  <a:pt x="1915" y="2160"/>
                </a:cubicBezTo>
                <a:cubicBezTo>
                  <a:pt x="1917" y="2159"/>
                  <a:pt x="1920" y="2160"/>
                  <a:pt x="1922" y="2159"/>
                </a:cubicBezTo>
                <a:cubicBezTo>
                  <a:pt x="1925" y="2158"/>
                  <a:pt x="1927" y="2157"/>
                  <a:pt x="1929" y="2156"/>
                </a:cubicBezTo>
                <a:cubicBezTo>
                  <a:pt x="1931" y="2155"/>
                  <a:pt x="1933" y="2153"/>
                  <a:pt x="1935" y="2151"/>
                </a:cubicBezTo>
                <a:cubicBezTo>
                  <a:pt x="1937" y="2150"/>
                  <a:pt x="1939" y="2148"/>
                  <a:pt x="1942" y="2148"/>
                </a:cubicBezTo>
                <a:cubicBezTo>
                  <a:pt x="1944" y="2147"/>
                  <a:pt x="1946" y="2147"/>
                  <a:pt x="1948" y="2147"/>
                </a:cubicBezTo>
                <a:cubicBezTo>
                  <a:pt x="1952" y="2147"/>
                  <a:pt x="1957" y="2147"/>
                  <a:pt x="1962" y="2147"/>
                </a:cubicBezTo>
                <a:cubicBezTo>
                  <a:pt x="1964" y="2146"/>
                  <a:pt x="1966" y="2146"/>
                  <a:pt x="1967" y="2143"/>
                </a:cubicBezTo>
                <a:cubicBezTo>
                  <a:pt x="1969" y="2141"/>
                  <a:pt x="1971" y="2138"/>
                  <a:pt x="1973" y="2136"/>
                </a:cubicBezTo>
                <a:cubicBezTo>
                  <a:pt x="1975" y="2134"/>
                  <a:pt x="1978" y="2132"/>
                  <a:pt x="1980" y="2130"/>
                </a:cubicBezTo>
                <a:cubicBezTo>
                  <a:pt x="1983" y="2129"/>
                  <a:pt x="1986" y="2127"/>
                  <a:pt x="1989" y="2125"/>
                </a:cubicBezTo>
                <a:cubicBezTo>
                  <a:pt x="1992" y="2124"/>
                  <a:pt x="1995" y="2124"/>
                  <a:pt x="1998" y="2123"/>
                </a:cubicBezTo>
                <a:cubicBezTo>
                  <a:pt x="2001" y="2122"/>
                  <a:pt x="2004" y="2121"/>
                  <a:pt x="2008" y="2120"/>
                </a:cubicBezTo>
                <a:cubicBezTo>
                  <a:pt x="2009" y="2120"/>
                  <a:pt x="2011" y="2119"/>
                  <a:pt x="2012" y="2119"/>
                </a:cubicBezTo>
                <a:cubicBezTo>
                  <a:pt x="2015" y="2118"/>
                  <a:pt x="2018" y="2117"/>
                  <a:pt x="2021" y="2116"/>
                </a:cubicBezTo>
                <a:cubicBezTo>
                  <a:pt x="2024" y="2116"/>
                  <a:pt x="2028" y="2114"/>
                  <a:pt x="2031" y="2113"/>
                </a:cubicBezTo>
                <a:cubicBezTo>
                  <a:pt x="2037" y="2112"/>
                  <a:pt x="2042" y="2110"/>
                  <a:pt x="2047" y="2108"/>
                </a:cubicBezTo>
                <a:cubicBezTo>
                  <a:pt x="2049" y="2107"/>
                  <a:pt x="2051" y="2106"/>
                  <a:pt x="2053" y="2105"/>
                </a:cubicBezTo>
                <a:cubicBezTo>
                  <a:pt x="2055" y="2104"/>
                  <a:pt x="2057" y="2103"/>
                  <a:pt x="2060" y="2103"/>
                </a:cubicBezTo>
                <a:cubicBezTo>
                  <a:pt x="2062" y="2102"/>
                  <a:pt x="2064" y="2100"/>
                  <a:pt x="2066" y="2100"/>
                </a:cubicBezTo>
                <a:cubicBezTo>
                  <a:pt x="2068" y="2099"/>
                  <a:pt x="2070" y="2099"/>
                  <a:pt x="2071" y="2096"/>
                </a:cubicBezTo>
                <a:cubicBezTo>
                  <a:pt x="2072" y="2092"/>
                  <a:pt x="2067" y="2088"/>
                  <a:pt x="2070" y="2084"/>
                </a:cubicBezTo>
                <a:cubicBezTo>
                  <a:pt x="2071" y="2082"/>
                  <a:pt x="2073" y="2080"/>
                  <a:pt x="2075" y="2079"/>
                </a:cubicBezTo>
                <a:cubicBezTo>
                  <a:pt x="2076" y="2077"/>
                  <a:pt x="2077" y="2075"/>
                  <a:pt x="2079" y="2074"/>
                </a:cubicBezTo>
                <a:cubicBezTo>
                  <a:pt x="2080" y="2072"/>
                  <a:pt x="2082" y="2072"/>
                  <a:pt x="2084" y="2072"/>
                </a:cubicBezTo>
                <a:cubicBezTo>
                  <a:pt x="2086" y="2071"/>
                  <a:pt x="2088" y="2070"/>
                  <a:pt x="2090" y="2069"/>
                </a:cubicBezTo>
                <a:cubicBezTo>
                  <a:pt x="2092" y="2068"/>
                  <a:pt x="2094" y="2067"/>
                  <a:pt x="2097" y="2066"/>
                </a:cubicBezTo>
                <a:cubicBezTo>
                  <a:pt x="2101" y="2065"/>
                  <a:pt x="2107" y="2063"/>
                  <a:pt x="2112" y="2062"/>
                </a:cubicBezTo>
                <a:cubicBezTo>
                  <a:pt x="2114" y="2061"/>
                  <a:pt x="2115" y="2059"/>
                  <a:pt x="2117" y="2059"/>
                </a:cubicBezTo>
                <a:cubicBezTo>
                  <a:pt x="2119" y="2058"/>
                  <a:pt x="2121" y="2058"/>
                  <a:pt x="2123" y="2057"/>
                </a:cubicBezTo>
                <a:cubicBezTo>
                  <a:pt x="2125" y="2056"/>
                  <a:pt x="2127" y="2055"/>
                  <a:pt x="2130" y="2055"/>
                </a:cubicBezTo>
                <a:cubicBezTo>
                  <a:pt x="2132" y="2054"/>
                  <a:pt x="2134" y="2054"/>
                  <a:pt x="2136" y="2054"/>
                </a:cubicBezTo>
                <a:cubicBezTo>
                  <a:pt x="2140" y="2055"/>
                  <a:pt x="2144" y="2056"/>
                  <a:pt x="2149" y="2056"/>
                </a:cubicBezTo>
                <a:cubicBezTo>
                  <a:pt x="2151" y="2056"/>
                  <a:pt x="2153" y="2056"/>
                  <a:pt x="2155" y="2055"/>
                </a:cubicBezTo>
                <a:cubicBezTo>
                  <a:pt x="2157" y="2053"/>
                  <a:pt x="2158" y="2052"/>
                  <a:pt x="2159" y="2050"/>
                </a:cubicBezTo>
                <a:cubicBezTo>
                  <a:pt x="2160" y="2048"/>
                  <a:pt x="2160" y="2045"/>
                  <a:pt x="2160" y="2043"/>
                </a:cubicBezTo>
                <a:cubicBezTo>
                  <a:pt x="2160" y="2041"/>
                  <a:pt x="2161" y="2039"/>
                  <a:pt x="2162" y="2037"/>
                </a:cubicBezTo>
                <a:cubicBezTo>
                  <a:pt x="2162" y="2035"/>
                  <a:pt x="2163" y="2033"/>
                  <a:pt x="2165" y="2031"/>
                </a:cubicBezTo>
                <a:cubicBezTo>
                  <a:pt x="2166" y="2031"/>
                  <a:pt x="2167" y="2030"/>
                  <a:pt x="2168" y="2030"/>
                </a:cubicBezTo>
                <a:cubicBezTo>
                  <a:pt x="2168" y="2029"/>
                  <a:pt x="2169" y="2028"/>
                  <a:pt x="2170" y="2028"/>
                </a:cubicBezTo>
                <a:cubicBezTo>
                  <a:pt x="2174" y="2025"/>
                  <a:pt x="2179" y="2029"/>
                  <a:pt x="2183" y="2028"/>
                </a:cubicBezTo>
                <a:cubicBezTo>
                  <a:pt x="2186" y="2028"/>
                  <a:pt x="2187" y="2027"/>
                  <a:pt x="2189" y="2026"/>
                </a:cubicBezTo>
                <a:cubicBezTo>
                  <a:pt x="2191" y="2025"/>
                  <a:pt x="2193" y="2024"/>
                  <a:pt x="2195" y="2023"/>
                </a:cubicBezTo>
                <a:cubicBezTo>
                  <a:pt x="2198" y="2023"/>
                  <a:pt x="2198" y="2021"/>
                  <a:pt x="2199" y="2019"/>
                </a:cubicBezTo>
                <a:cubicBezTo>
                  <a:pt x="2199" y="2018"/>
                  <a:pt x="2199" y="2017"/>
                  <a:pt x="2199" y="2016"/>
                </a:cubicBezTo>
                <a:cubicBezTo>
                  <a:pt x="2200" y="2015"/>
                  <a:pt x="2201" y="2013"/>
                  <a:pt x="2202" y="2012"/>
                </a:cubicBezTo>
                <a:cubicBezTo>
                  <a:pt x="2202" y="2010"/>
                  <a:pt x="2202" y="2009"/>
                  <a:pt x="2203" y="2008"/>
                </a:cubicBezTo>
                <a:cubicBezTo>
                  <a:pt x="2204" y="2006"/>
                  <a:pt x="2205" y="2004"/>
                  <a:pt x="2208" y="2002"/>
                </a:cubicBezTo>
                <a:cubicBezTo>
                  <a:pt x="2208" y="2002"/>
                  <a:pt x="2209" y="2001"/>
                  <a:pt x="2211" y="2001"/>
                </a:cubicBezTo>
                <a:cubicBezTo>
                  <a:pt x="2212" y="2000"/>
                  <a:pt x="2213" y="2001"/>
                  <a:pt x="2214" y="2000"/>
                </a:cubicBezTo>
                <a:cubicBezTo>
                  <a:pt x="2216" y="2000"/>
                  <a:pt x="2218" y="1998"/>
                  <a:pt x="2220" y="1997"/>
                </a:cubicBezTo>
                <a:cubicBezTo>
                  <a:pt x="2224" y="1996"/>
                  <a:pt x="2229" y="1997"/>
                  <a:pt x="2233" y="1995"/>
                </a:cubicBezTo>
                <a:cubicBezTo>
                  <a:pt x="2235" y="1994"/>
                  <a:pt x="2236" y="1993"/>
                  <a:pt x="2236" y="1990"/>
                </a:cubicBezTo>
                <a:cubicBezTo>
                  <a:pt x="2236" y="1988"/>
                  <a:pt x="2234" y="1986"/>
                  <a:pt x="2234" y="1984"/>
                </a:cubicBezTo>
                <a:cubicBezTo>
                  <a:pt x="2234" y="1983"/>
                  <a:pt x="2235" y="1981"/>
                  <a:pt x="2235" y="1980"/>
                </a:cubicBezTo>
                <a:cubicBezTo>
                  <a:pt x="2235" y="1979"/>
                  <a:pt x="2234" y="1979"/>
                  <a:pt x="2234" y="1978"/>
                </a:cubicBezTo>
                <a:cubicBezTo>
                  <a:pt x="2233" y="1976"/>
                  <a:pt x="2233" y="1972"/>
                  <a:pt x="2233" y="1969"/>
                </a:cubicBezTo>
                <a:cubicBezTo>
                  <a:pt x="2234" y="1967"/>
                  <a:pt x="2236" y="1965"/>
                  <a:pt x="2237" y="1963"/>
                </a:cubicBezTo>
                <a:cubicBezTo>
                  <a:pt x="2238" y="1961"/>
                  <a:pt x="2238" y="1958"/>
                  <a:pt x="2238" y="1956"/>
                </a:cubicBezTo>
                <a:cubicBezTo>
                  <a:pt x="2239" y="1954"/>
                  <a:pt x="2241" y="1953"/>
                  <a:pt x="2242" y="1951"/>
                </a:cubicBezTo>
                <a:cubicBezTo>
                  <a:pt x="2243" y="1949"/>
                  <a:pt x="2243" y="1947"/>
                  <a:pt x="2245" y="1946"/>
                </a:cubicBezTo>
                <a:cubicBezTo>
                  <a:pt x="2247" y="1944"/>
                  <a:pt x="2250" y="1944"/>
                  <a:pt x="2249" y="1947"/>
                </a:cubicBezTo>
                <a:cubicBezTo>
                  <a:pt x="2248" y="1948"/>
                  <a:pt x="2247" y="1949"/>
                  <a:pt x="2247" y="1950"/>
                </a:cubicBezTo>
                <a:cubicBezTo>
                  <a:pt x="2248" y="1951"/>
                  <a:pt x="2249" y="1951"/>
                  <a:pt x="2250" y="1951"/>
                </a:cubicBezTo>
                <a:cubicBezTo>
                  <a:pt x="2251" y="1950"/>
                  <a:pt x="2252" y="1950"/>
                  <a:pt x="2253" y="1950"/>
                </a:cubicBezTo>
                <a:cubicBezTo>
                  <a:pt x="2254" y="1950"/>
                  <a:pt x="2255" y="1951"/>
                  <a:pt x="2256" y="1950"/>
                </a:cubicBezTo>
                <a:cubicBezTo>
                  <a:pt x="2259" y="1949"/>
                  <a:pt x="2259" y="1944"/>
                  <a:pt x="2262" y="1941"/>
                </a:cubicBezTo>
                <a:cubicBezTo>
                  <a:pt x="2263" y="1940"/>
                  <a:pt x="2264" y="1939"/>
                  <a:pt x="2265" y="1937"/>
                </a:cubicBezTo>
                <a:cubicBezTo>
                  <a:pt x="2265" y="1936"/>
                  <a:pt x="2265" y="1935"/>
                  <a:pt x="2266" y="1934"/>
                </a:cubicBezTo>
                <a:cubicBezTo>
                  <a:pt x="2267" y="1931"/>
                  <a:pt x="2269" y="1927"/>
                  <a:pt x="2272" y="1926"/>
                </a:cubicBezTo>
                <a:cubicBezTo>
                  <a:pt x="2274" y="1925"/>
                  <a:pt x="2275" y="1924"/>
                  <a:pt x="2277" y="1922"/>
                </a:cubicBezTo>
                <a:cubicBezTo>
                  <a:pt x="2278" y="1920"/>
                  <a:pt x="2280" y="1919"/>
                  <a:pt x="2282" y="1917"/>
                </a:cubicBezTo>
                <a:cubicBezTo>
                  <a:pt x="2284" y="1915"/>
                  <a:pt x="2284" y="1913"/>
                  <a:pt x="2286" y="1911"/>
                </a:cubicBezTo>
                <a:cubicBezTo>
                  <a:pt x="2287" y="1909"/>
                  <a:pt x="2288" y="1907"/>
                  <a:pt x="2289" y="1906"/>
                </a:cubicBezTo>
                <a:cubicBezTo>
                  <a:pt x="2290" y="1904"/>
                  <a:pt x="2291" y="1902"/>
                  <a:pt x="2291" y="1900"/>
                </a:cubicBezTo>
                <a:cubicBezTo>
                  <a:pt x="2292" y="1899"/>
                  <a:pt x="2292" y="1898"/>
                  <a:pt x="2293" y="1897"/>
                </a:cubicBezTo>
                <a:cubicBezTo>
                  <a:pt x="2293" y="1897"/>
                  <a:pt x="2294" y="1896"/>
                  <a:pt x="2294" y="1895"/>
                </a:cubicBezTo>
                <a:cubicBezTo>
                  <a:pt x="2295" y="1893"/>
                  <a:pt x="2297" y="1891"/>
                  <a:pt x="2297" y="1889"/>
                </a:cubicBezTo>
                <a:cubicBezTo>
                  <a:pt x="2297" y="1888"/>
                  <a:pt x="2296" y="1887"/>
                  <a:pt x="2296" y="1886"/>
                </a:cubicBezTo>
                <a:cubicBezTo>
                  <a:pt x="2296" y="1885"/>
                  <a:pt x="2296" y="1884"/>
                  <a:pt x="2295" y="1883"/>
                </a:cubicBezTo>
                <a:cubicBezTo>
                  <a:pt x="2294" y="1883"/>
                  <a:pt x="2294" y="1884"/>
                  <a:pt x="2293" y="1884"/>
                </a:cubicBezTo>
                <a:cubicBezTo>
                  <a:pt x="2292" y="1884"/>
                  <a:pt x="2292" y="1883"/>
                  <a:pt x="2291" y="1883"/>
                </a:cubicBezTo>
                <a:cubicBezTo>
                  <a:pt x="2290" y="1883"/>
                  <a:pt x="2289" y="1884"/>
                  <a:pt x="2287" y="1883"/>
                </a:cubicBezTo>
                <a:cubicBezTo>
                  <a:pt x="2286" y="1882"/>
                  <a:pt x="2285" y="1881"/>
                  <a:pt x="2284" y="1880"/>
                </a:cubicBezTo>
                <a:cubicBezTo>
                  <a:pt x="2282" y="1878"/>
                  <a:pt x="2281" y="1877"/>
                  <a:pt x="2279" y="1875"/>
                </a:cubicBezTo>
                <a:cubicBezTo>
                  <a:pt x="2277" y="1874"/>
                  <a:pt x="2276" y="1871"/>
                  <a:pt x="2275" y="1869"/>
                </a:cubicBezTo>
                <a:cubicBezTo>
                  <a:pt x="2274" y="1867"/>
                  <a:pt x="2273" y="1866"/>
                  <a:pt x="2271" y="1865"/>
                </a:cubicBezTo>
                <a:cubicBezTo>
                  <a:pt x="2270" y="1863"/>
                  <a:pt x="2268" y="1862"/>
                  <a:pt x="2267" y="1860"/>
                </a:cubicBezTo>
                <a:cubicBezTo>
                  <a:pt x="2266" y="1858"/>
                  <a:pt x="2265" y="1856"/>
                  <a:pt x="2263" y="1855"/>
                </a:cubicBezTo>
                <a:cubicBezTo>
                  <a:pt x="2262" y="1853"/>
                  <a:pt x="2261" y="1851"/>
                  <a:pt x="2258" y="1850"/>
                </a:cubicBezTo>
                <a:cubicBezTo>
                  <a:pt x="2256" y="1849"/>
                  <a:pt x="2254" y="1850"/>
                  <a:pt x="2252" y="1850"/>
                </a:cubicBezTo>
                <a:cubicBezTo>
                  <a:pt x="2248" y="1849"/>
                  <a:pt x="2245" y="1847"/>
                  <a:pt x="2241" y="1846"/>
                </a:cubicBezTo>
                <a:cubicBezTo>
                  <a:pt x="2239" y="1846"/>
                  <a:pt x="2237" y="1846"/>
                  <a:pt x="2235" y="1845"/>
                </a:cubicBezTo>
                <a:cubicBezTo>
                  <a:pt x="2233" y="1844"/>
                  <a:pt x="2232" y="1843"/>
                  <a:pt x="2230" y="1843"/>
                </a:cubicBezTo>
                <a:cubicBezTo>
                  <a:pt x="2226" y="1842"/>
                  <a:pt x="2221" y="1841"/>
                  <a:pt x="2217" y="1839"/>
                </a:cubicBezTo>
                <a:cubicBezTo>
                  <a:pt x="2213" y="1837"/>
                  <a:pt x="2210" y="1834"/>
                  <a:pt x="2207" y="1830"/>
                </a:cubicBezTo>
                <a:cubicBezTo>
                  <a:pt x="2206" y="1828"/>
                  <a:pt x="2203" y="1827"/>
                  <a:pt x="2202" y="1825"/>
                </a:cubicBezTo>
                <a:cubicBezTo>
                  <a:pt x="2200" y="1823"/>
                  <a:pt x="2198" y="1820"/>
                  <a:pt x="2198" y="1818"/>
                </a:cubicBezTo>
                <a:cubicBezTo>
                  <a:pt x="2197" y="1816"/>
                  <a:pt x="2196" y="1814"/>
                  <a:pt x="2195" y="1812"/>
                </a:cubicBezTo>
                <a:cubicBezTo>
                  <a:pt x="2195" y="1811"/>
                  <a:pt x="2195" y="1810"/>
                  <a:pt x="2195" y="1809"/>
                </a:cubicBezTo>
                <a:cubicBezTo>
                  <a:pt x="2194" y="1808"/>
                  <a:pt x="2194" y="1808"/>
                  <a:pt x="2194" y="1806"/>
                </a:cubicBezTo>
                <a:cubicBezTo>
                  <a:pt x="2194" y="1802"/>
                  <a:pt x="2194" y="1799"/>
                  <a:pt x="2193" y="1795"/>
                </a:cubicBezTo>
                <a:cubicBezTo>
                  <a:pt x="2193" y="1793"/>
                  <a:pt x="2193" y="1791"/>
                  <a:pt x="2191" y="1790"/>
                </a:cubicBezTo>
                <a:cubicBezTo>
                  <a:pt x="2190" y="1788"/>
                  <a:pt x="2190" y="1787"/>
                  <a:pt x="2191" y="1785"/>
                </a:cubicBezTo>
                <a:cubicBezTo>
                  <a:pt x="2192" y="1783"/>
                  <a:pt x="2192" y="1781"/>
                  <a:pt x="2193" y="1780"/>
                </a:cubicBezTo>
                <a:cubicBezTo>
                  <a:pt x="2194" y="1779"/>
                  <a:pt x="2194" y="1778"/>
                  <a:pt x="2195" y="1777"/>
                </a:cubicBezTo>
                <a:cubicBezTo>
                  <a:pt x="2195" y="1776"/>
                  <a:pt x="2195" y="1775"/>
                  <a:pt x="2195" y="1774"/>
                </a:cubicBezTo>
                <a:cubicBezTo>
                  <a:pt x="2196" y="1773"/>
                  <a:pt x="2197" y="1773"/>
                  <a:pt x="2197" y="1771"/>
                </a:cubicBezTo>
                <a:cubicBezTo>
                  <a:pt x="2197" y="1770"/>
                  <a:pt x="2193" y="1771"/>
                  <a:pt x="2195" y="1769"/>
                </a:cubicBezTo>
                <a:cubicBezTo>
                  <a:pt x="2195" y="1769"/>
                  <a:pt x="2196" y="1769"/>
                  <a:pt x="2196" y="1769"/>
                </a:cubicBezTo>
                <a:cubicBezTo>
                  <a:pt x="2197" y="1768"/>
                  <a:pt x="2197" y="1767"/>
                  <a:pt x="2197" y="1767"/>
                </a:cubicBezTo>
                <a:cubicBezTo>
                  <a:pt x="2197" y="1766"/>
                  <a:pt x="2198" y="1765"/>
                  <a:pt x="2199" y="1764"/>
                </a:cubicBezTo>
                <a:cubicBezTo>
                  <a:pt x="2198" y="1763"/>
                  <a:pt x="2197" y="1764"/>
                  <a:pt x="2196" y="1765"/>
                </a:cubicBezTo>
                <a:cubicBezTo>
                  <a:pt x="2195" y="1765"/>
                  <a:pt x="2195" y="1764"/>
                  <a:pt x="2194" y="1764"/>
                </a:cubicBezTo>
                <a:cubicBezTo>
                  <a:pt x="2192" y="1763"/>
                  <a:pt x="2191" y="1764"/>
                  <a:pt x="2189" y="1765"/>
                </a:cubicBezTo>
                <a:cubicBezTo>
                  <a:pt x="2188" y="1767"/>
                  <a:pt x="2186" y="1768"/>
                  <a:pt x="2185" y="1770"/>
                </a:cubicBezTo>
                <a:cubicBezTo>
                  <a:pt x="2184" y="1772"/>
                  <a:pt x="2183" y="1774"/>
                  <a:pt x="2181" y="1776"/>
                </a:cubicBezTo>
                <a:cubicBezTo>
                  <a:pt x="2180" y="1777"/>
                  <a:pt x="2179" y="1779"/>
                  <a:pt x="2178" y="1781"/>
                </a:cubicBezTo>
                <a:cubicBezTo>
                  <a:pt x="2176" y="1784"/>
                  <a:pt x="2173" y="1787"/>
                  <a:pt x="2169" y="1789"/>
                </a:cubicBezTo>
                <a:cubicBezTo>
                  <a:pt x="2167" y="1791"/>
                  <a:pt x="2165" y="1792"/>
                  <a:pt x="2163" y="1794"/>
                </a:cubicBezTo>
                <a:cubicBezTo>
                  <a:pt x="2161" y="1796"/>
                  <a:pt x="2159" y="1799"/>
                  <a:pt x="2158" y="1801"/>
                </a:cubicBezTo>
                <a:cubicBezTo>
                  <a:pt x="2155" y="1803"/>
                  <a:pt x="2153" y="1805"/>
                  <a:pt x="2150" y="1807"/>
                </a:cubicBezTo>
                <a:cubicBezTo>
                  <a:pt x="2147" y="1810"/>
                  <a:pt x="2141" y="1813"/>
                  <a:pt x="2140" y="1818"/>
                </a:cubicBezTo>
                <a:cubicBezTo>
                  <a:pt x="2139" y="1820"/>
                  <a:pt x="2138" y="1823"/>
                  <a:pt x="2137" y="1825"/>
                </a:cubicBezTo>
                <a:cubicBezTo>
                  <a:pt x="2136" y="1827"/>
                  <a:pt x="2133" y="1832"/>
                  <a:pt x="2130" y="1831"/>
                </a:cubicBezTo>
                <a:cubicBezTo>
                  <a:pt x="2130" y="1831"/>
                  <a:pt x="2129" y="1830"/>
                  <a:pt x="2129" y="1830"/>
                </a:cubicBezTo>
                <a:cubicBezTo>
                  <a:pt x="2127" y="1829"/>
                  <a:pt x="2126" y="1829"/>
                  <a:pt x="2125" y="1830"/>
                </a:cubicBezTo>
                <a:cubicBezTo>
                  <a:pt x="2124" y="1830"/>
                  <a:pt x="2123" y="1831"/>
                  <a:pt x="2124" y="1831"/>
                </a:cubicBezTo>
                <a:cubicBezTo>
                  <a:pt x="2124" y="1832"/>
                  <a:pt x="2125" y="1832"/>
                  <a:pt x="2125" y="1832"/>
                </a:cubicBezTo>
                <a:cubicBezTo>
                  <a:pt x="2127" y="1833"/>
                  <a:pt x="2120" y="1837"/>
                  <a:pt x="2120" y="1834"/>
                </a:cubicBezTo>
                <a:cubicBezTo>
                  <a:pt x="2120" y="1833"/>
                  <a:pt x="2121" y="1833"/>
                  <a:pt x="2121" y="1832"/>
                </a:cubicBezTo>
                <a:cubicBezTo>
                  <a:pt x="2121" y="1831"/>
                  <a:pt x="2120" y="1831"/>
                  <a:pt x="2119" y="1830"/>
                </a:cubicBezTo>
                <a:cubicBezTo>
                  <a:pt x="2116" y="1829"/>
                  <a:pt x="2115" y="1830"/>
                  <a:pt x="2113" y="1831"/>
                </a:cubicBezTo>
                <a:cubicBezTo>
                  <a:pt x="2113" y="1832"/>
                  <a:pt x="2111" y="1832"/>
                  <a:pt x="2111" y="1833"/>
                </a:cubicBezTo>
                <a:cubicBezTo>
                  <a:pt x="2111" y="1835"/>
                  <a:pt x="2113" y="1834"/>
                  <a:pt x="2114" y="1834"/>
                </a:cubicBezTo>
                <a:cubicBezTo>
                  <a:pt x="2115" y="1834"/>
                  <a:pt x="2115" y="1834"/>
                  <a:pt x="2116" y="1834"/>
                </a:cubicBezTo>
                <a:cubicBezTo>
                  <a:pt x="2117" y="1835"/>
                  <a:pt x="2118" y="1835"/>
                  <a:pt x="2118" y="1836"/>
                </a:cubicBezTo>
                <a:cubicBezTo>
                  <a:pt x="2118" y="1837"/>
                  <a:pt x="2116" y="1836"/>
                  <a:pt x="2115" y="1836"/>
                </a:cubicBezTo>
                <a:cubicBezTo>
                  <a:pt x="2114" y="1837"/>
                  <a:pt x="2114" y="1838"/>
                  <a:pt x="2113" y="1837"/>
                </a:cubicBezTo>
                <a:cubicBezTo>
                  <a:pt x="2112" y="1836"/>
                  <a:pt x="2113" y="1835"/>
                  <a:pt x="2111" y="1835"/>
                </a:cubicBezTo>
                <a:cubicBezTo>
                  <a:pt x="2110" y="1835"/>
                  <a:pt x="2109" y="1836"/>
                  <a:pt x="2109" y="1836"/>
                </a:cubicBezTo>
                <a:cubicBezTo>
                  <a:pt x="2108" y="1835"/>
                  <a:pt x="2107" y="1835"/>
                  <a:pt x="2106" y="1834"/>
                </a:cubicBezTo>
                <a:cubicBezTo>
                  <a:pt x="2105" y="1834"/>
                  <a:pt x="2102" y="1834"/>
                  <a:pt x="2100" y="1834"/>
                </a:cubicBezTo>
                <a:cubicBezTo>
                  <a:pt x="2097" y="1834"/>
                  <a:pt x="2095" y="1833"/>
                  <a:pt x="2092" y="1834"/>
                </a:cubicBezTo>
                <a:cubicBezTo>
                  <a:pt x="2088" y="1834"/>
                  <a:pt x="2084" y="1835"/>
                  <a:pt x="2080" y="1837"/>
                </a:cubicBezTo>
                <a:cubicBezTo>
                  <a:pt x="2077" y="1838"/>
                  <a:pt x="2074" y="1837"/>
                  <a:pt x="2071" y="1839"/>
                </a:cubicBezTo>
                <a:cubicBezTo>
                  <a:pt x="2068" y="1840"/>
                  <a:pt x="2063" y="1840"/>
                  <a:pt x="2060" y="1839"/>
                </a:cubicBezTo>
                <a:cubicBezTo>
                  <a:pt x="2059" y="1839"/>
                  <a:pt x="2059" y="1838"/>
                  <a:pt x="2058" y="1837"/>
                </a:cubicBezTo>
                <a:cubicBezTo>
                  <a:pt x="2057" y="1836"/>
                  <a:pt x="2056" y="1836"/>
                  <a:pt x="2056" y="1834"/>
                </a:cubicBezTo>
                <a:cubicBezTo>
                  <a:pt x="2055" y="1833"/>
                  <a:pt x="2056" y="1832"/>
                  <a:pt x="2056" y="1830"/>
                </a:cubicBezTo>
                <a:cubicBezTo>
                  <a:pt x="2055" y="1828"/>
                  <a:pt x="2055" y="1830"/>
                  <a:pt x="2054" y="1831"/>
                </a:cubicBezTo>
                <a:cubicBezTo>
                  <a:pt x="2053" y="1834"/>
                  <a:pt x="2052" y="1830"/>
                  <a:pt x="2052" y="1829"/>
                </a:cubicBezTo>
                <a:cubicBezTo>
                  <a:pt x="2052" y="1828"/>
                  <a:pt x="2052" y="1825"/>
                  <a:pt x="2051" y="1826"/>
                </a:cubicBezTo>
                <a:cubicBezTo>
                  <a:pt x="2050" y="1827"/>
                  <a:pt x="2051" y="1829"/>
                  <a:pt x="2049" y="1830"/>
                </a:cubicBezTo>
                <a:cubicBezTo>
                  <a:pt x="2048" y="1830"/>
                  <a:pt x="2047" y="1830"/>
                  <a:pt x="2046" y="1829"/>
                </a:cubicBezTo>
                <a:cubicBezTo>
                  <a:pt x="2045" y="1829"/>
                  <a:pt x="2042" y="1831"/>
                  <a:pt x="2042" y="1828"/>
                </a:cubicBezTo>
                <a:cubicBezTo>
                  <a:pt x="2042" y="1827"/>
                  <a:pt x="2042" y="1826"/>
                  <a:pt x="2043" y="1825"/>
                </a:cubicBezTo>
                <a:cubicBezTo>
                  <a:pt x="2044" y="1824"/>
                  <a:pt x="2045" y="1822"/>
                  <a:pt x="2047" y="1821"/>
                </a:cubicBezTo>
                <a:cubicBezTo>
                  <a:pt x="2049" y="1819"/>
                  <a:pt x="2046" y="1818"/>
                  <a:pt x="2047" y="1815"/>
                </a:cubicBezTo>
                <a:cubicBezTo>
                  <a:pt x="2048" y="1814"/>
                  <a:pt x="2048" y="1814"/>
                  <a:pt x="2049" y="1813"/>
                </a:cubicBezTo>
                <a:cubicBezTo>
                  <a:pt x="2049" y="1812"/>
                  <a:pt x="2049" y="1811"/>
                  <a:pt x="2049" y="1810"/>
                </a:cubicBezTo>
                <a:cubicBezTo>
                  <a:pt x="2049" y="1809"/>
                  <a:pt x="2050" y="1808"/>
                  <a:pt x="2050" y="1807"/>
                </a:cubicBezTo>
                <a:cubicBezTo>
                  <a:pt x="2052" y="1805"/>
                  <a:pt x="2051" y="1803"/>
                  <a:pt x="2052" y="1801"/>
                </a:cubicBezTo>
                <a:cubicBezTo>
                  <a:pt x="2052" y="1800"/>
                  <a:pt x="2053" y="1799"/>
                  <a:pt x="2052" y="1798"/>
                </a:cubicBezTo>
                <a:cubicBezTo>
                  <a:pt x="2051" y="1797"/>
                  <a:pt x="2051" y="1797"/>
                  <a:pt x="2051" y="1796"/>
                </a:cubicBezTo>
                <a:cubicBezTo>
                  <a:pt x="2050" y="1795"/>
                  <a:pt x="2050" y="1794"/>
                  <a:pt x="2049" y="1793"/>
                </a:cubicBezTo>
                <a:cubicBezTo>
                  <a:pt x="2048" y="1792"/>
                  <a:pt x="2047" y="1790"/>
                  <a:pt x="2048" y="1788"/>
                </a:cubicBezTo>
                <a:cubicBezTo>
                  <a:pt x="2048" y="1787"/>
                  <a:pt x="2049" y="1786"/>
                  <a:pt x="2050" y="1785"/>
                </a:cubicBezTo>
                <a:cubicBezTo>
                  <a:pt x="2050" y="1784"/>
                  <a:pt x="2050" y="1783"/>
                  <a:pt x="2050" y="1782"/>
                </a:cubicBezTo>
                <a:cubicBezTo>
                  <a:pt x="2050" y="1780"/>
                  <a:pt x="2052" y="1777"/>
                  <a:pt x="2049" y="1777"/>
                </a:cubicBezTo>
                <a:cubicBezTo>
                  <a:pt x="2048" y="1776"/>
                  <a:pt x="2047" y="1777"/>
                  <a:pt x="2046" y="1776"/>
                </a:cubicBezTo>
                <a:cubicBezTo>
                  <a:pt x="2044" y="1775"/>
                  <a:pt x="2044" y="1773"/>
                  <a:pt x="2043" y="1772"/>
                </a:cubicBezTo>
                <a:cubicBezTo>
                  <a:pt x="2043" y="1771"/>
                  <a:pt x="2042" y="1771"/>
                  <a:pt x="2041" y="1771"/>
                </a:cubicBezTo>
                <a:cubicBezTo>
                  <a:pt x="2038" y="1770"/>
                  <a:pt x="2037" y="1771"/>
                  <a:pt x="2036" y="1773"/>
                </a:cubicBezTo>
                <a:cubicBezTo>
                  <a:pt x="2034" y="1774"/>
                  <a:pt x="2033" y="1776"/>
                  <a:pt x="2033" y="1778"/>
                </a:cubicBezTo>
                <a:cubicBezTo>
                  <a:pt x="2033" y="1781"/>
                  <a:pt x="2032" y="1782"/>
                  <a:pt x="2031" y="1784"/>
                </a:cubicBezTo>
                <a:cubicBezTo>
                  <a:pt x="2030" y="1786"/>
                  <a:pt x="2029" y="1787"/>
                  <a:pt x="2029" y="1788"/>
                </a:cubicBezTo>
                <a:cubicBezTo>
                  <a:pt x="2029" y="1790"/>
                  <a:pt x="2029" y="1792"/>
                  <a:pt x="2029" y="1793"/>
                </a:cubicBezTo>
                <a:cubicBezTo>
                  <a:pt x="2027" y="1795"/>
                  <a:pt x="2027" y="1796"/>
                  <a:pt x="2027" y="1798"/>
                </a:cubicBezTo>
                <a:cubicBezTo>
                  <a:pt x="2027" y="1800"/>
                  <a:pt x="2026" y="1801"/>
                  <a:pt x="2026" y="1803"/>
                </a:cubicBezTo>
                <a:cubicBezTo>
                  <a:pt x="2028" y="1804"/>
                  <a:pt x="2028" y="1807"/>
                  <a:pt x="2028" y="1809"/>
                </a:cubicBezTo>
                <a:cubicBezTo>
                  <a:pt x="2028" y="1809"/>
                  <a:pt x="2028" y="1811"/>
                  <a:pt x="2027" y="1811"/>
                </a:cubicBezTo>
                <a:cubicBezTo>
                  <a:pt x="2026" y="1812"/>
                  <a:pt x="2025" y="1810"/>
                  <a:pt x="2025" y="1809"/>
                </a:cubicBezTo>
                <a:cubicBezTo>
                  <a:pt x="2024" y="1807"/>
                  <a:pt x="2023" y="1805"/>
                  <a:pt x="2022" y="1804"/>
                </a:cubicBezTo>
                <a:cubicBezTo>
                  <a:pt x="2021" y="1802"/>
                  <a:pt x="2020" y="1800"/>
                  <a:pt x="2020" y="1798"/>
                </a:cubicBezTo>
                <a:cubicBezTo>
                  <a:pt x="2018" y="1794"/>
                  <a:pt x="2015" y="1792"/>
                  <a:pt x="2012" y="1788"/>
                </a:cubicBezTo>
                <a:cubicBezTo>
                  <a:pt x="2010" y="1785"/>
                  <a:pt x="2008" y="1782"/>
                  <a:pt x="2006" y="1778"/>
                </a:cubicBezTo>
                <a:cubicBezTo>
                  <a:pt x="2005" y="1777"/>
                  <a:pt x="2003" y="1775"/>
                  <a:pt x="2003" y="1774"/>
                </a:cubicBezTo>
                <a:cubicBezTo>
                  <a:pt x="2003" y="1773"/>
                  <a:pt x="2003" y="1771"/>
                  <a:pt x="2004" y="1771"/>
                </a:cubicBezTo>
                <a:cubicBezTo>
                  <a:pt x="2005" y="1770"/>
                  <a:pt x="2005" y="1771"/>
                  <a:pt x="2006" y="1771"/>
                </a:cubicBezTo>
                <a:cubicBezTo>
                  <a:pt x="2006" y="1772"/>
                  <a:pt x="2007" y="1772"/>
                  <a:pt x="2007" y="1772"/>
                </a:cubicBezTo>
                <a:cubicBezTo>
                  <a:pt x="2007" y="1773"/>
                  <a:pt x="2007" y="1773"/>
                  <a:pt x="2008" y="1773"/>
                </a:cubicBezTo>
                <a:cubicBezTo>
                  <a:pt x="2008" y="1774"/>
                  <a:pt x="2009" y="1774"/>
                  <a:pt x="2009" y="1773"/>
                </a:cubicBezTo>
                <a:cubicBezTo>
                  <a:pt x="2010" y="1772"/>
                  <a:pt x="2009" y="1771"/>
                  <a:pt x="2009" y="1770"/>
                </a:cubicBezTo>
                <a:cubicBezTo>
                  <a:pt x="2010" y="1769"/>
                  <a:pt x="2010" y="1768"/>
                  <a:pt x="2010" y="1767"/>
                </a:cubicBezTo>
                <a:cubicBezTo>
                  <a:pt x="2010" y="1767"/>
                  <a:pt x="2010" y="1766"/>
                  <a:pt x="2010" y="1766"/>
                </a:cubicBezTo>
                <a:cubicBezTo>
                  <a:pt x="2011" y="1765"/>
                  <a:pt x="2011" y="1765"/>
                  <a:pt x="2011" y="1765"/>
                </a:cubicBezTo>
                <a:cubicBezTo>
                  <a:pt x="2012" y="1764"/>
                  <a:pt x="2011" y="1764"/>
                  <a:pt x="2010" y="1763"/>
                </a:cubicBezTo>
                <a:cubicBezTo>
                  <a:pt x="2010" y="1762"/>
                  <a:pt x="2010" y="1761"/>
                  <a:pt x="2009" y="1760"/>
                </a:cubicBezTo>
                <a:cubicBezTo>
                  <a:pt x="2009" y="1759"/>
                  <a:pt x="2007" y="1759"/>
                  <a:pt x="2007" y="1758"/>
                </a:cubicBezTo>
                <a:cubicBezTo>
                  <a:pt x="2005" y="1758"/>
                  <a:pt x="2003" y="1756"/>
                  <a:pt x="2004" y="1754"/>
                </a:cubicBezTo>
                <a:cubicBezTo>
                  <a:pt x="2004" y="1751"/>
                  <a:pt x="2006" y="1755"/>
                  <a:pt x="2007" y="1754"/>
                </a:cubicBezTo>
                <a:cubicBezTo>
                  <a:pt x="2009" y="1754"/>
                  <a:pt x="2008" y="1753"/>
                  <a:pt x="2007" y="1753"/>
                </a:cubicBezTo>
                <a:cubicBezTo>
                  <a:pt x="2007" y="1752"/>
                  <a:pt x="2006" y="1751"/>
                  <a:pt x="2006" y="1750"/>
                </a:cubicBezTo>
                <a:cubicBezTo>
                  <a:pt x="2005" y="1750"/>
                  <a:pt x="2005" y="1750"/>
                  <a:pt x="2004" y="1749"/>
                </a:cubicBezTo>
                <a:cubicBezTo>
                  <a:pt x="2003" y="1748"/>
                  <a:pt x="2003" y="1747"/>
                  <a:pt x="2001" y="1747"/>
                </a:cubicBezTo>
                <a:cubicBezTo>
                  <a:pt x="2000" y="1747"/>
                  <a:pt x="1999" y="1747"/>
                  <a:pt x="1997" y="1747"/>
                </a:cubicBezTo>
                <a:cubicBezTo>
                  <a:pt x="1995" y="1746"/>
                  <a:pt x="1996" y="1743"/>
                  <a:pt x="1995" y="1741"/>
                </a:cubicBezTo>
                <a:cubicBezTo>
                  <a:pt x="1994" y="1740"/>
                  <a:pt x="1993" y="1740"/>
                  <a:pt x="1992" y="1739"/>
                </a:cubicBezTo>
                <a:cubicBezTo>
                  <a:pt x="1992" y="1738"/>
                  <a:pt x="1992" y="1737"/>
                  <a:pt x="1991" y="1737"/>
                </a:cubicBezTo>
                <a:cubicBezTo>
                  <a:pt x="1989" y="1736"/>
                  <a:pt x="1989" y="1738"/>
                  <a:pt x="1987" y="1738"/>
                </a:cubicBezTo>
                <a:cubicBezTo>
                  <a:pt x="1986" y="1737"/>
                  <a:pt x="1986" y="1736"/>
                  <a:pt x="1986" y="1736"/>
                </a:cubicBezTo>
                <a:cubicBezTo>
                  <a:pt x="1984" y="1734"/>
                  <a:pt x="1983" y="1733"/>
                  <a:pt x="1981" y="1731"/>
                </a:cubicBezTo>
                <a:cubicBezTo>
                  <a:pt x="1980" y="1730"/>
                  <a:pt x="1979" y="1729"/>
                  <a:pt x="1981" y="1728"/>
                </a:cubicBezTo>
                <a:cubicBezTo>
                  <a:pt x="1982" y="1728"/>
                  <a:pt x="1985" y="1728"/>
                  <a:pt x="1983" y="1727"/>
                </a:cubicBezTo>
                <a:cubicBezTo>
                  <a:pt x="1982" y="1726"/>
                  <a:pt x="1980" y="1725"/>
                  <a:pt x="1978" y="1726"/>
                </a:cubicBezTo>
                <a:cubicBezTo>
                  <a:pt x="1978" y="1726"/>
                  <a:pt x="1977" y="1726"/>
                  <a:pt x="1976" y="1726"/>
                </a:cubicBezTo>
                <a:cubicBezTo>
                  <a:pt x="1975" y="1725"/>
                  <a:pt x="1976" y="1724"/>
                  <a:pt x="1975" y="1724"/>
                </a:cubicBezTo>
                <a:cubicBezTo>
                  <a:pt x="1974" y="1723"/>
                  <a:pt x="1973" y="1723"/>
                  <a:pt x="1972" y="1723"/>
                </a:cubicBezTo>
                <a:cubicBezTo>
                  <a:pt x="1970" y="1723"/>
                  <a:pt x="1970" y="1723"/>
                  <a:pt x="1969" y="1722"/>
                </a:cubicBezTo>
                <a:cubicBezTo>
                  <a:pt x="1968" y="1720"/>
                  <a:pt x="1967" y="1718"/>
                  <a:pt x="1966" y="1715"/>
                </a:cubicBezTo>
                <a:cubicBezTo>
                  <a:pt x="1966" y="1713"/>
                  <a:pt x="1965" y="1711"/>
                  <a:pt x="1965" y="1709"/>
                </a:cubicBezTo>
                <a:cubicBezTo>
                  <a:pt x="1964" y="1707"/>
                  <a:pt x="1963" y="1705"/>
                  <a:pt x="1962" y="1703"/>
                </a:cubicBezTo>
                <a:cubicBezTo>
                  <a:pt x="1961" y="1701"/>
                  <a:pt x="1960" y="1699"/>
                  <a:pt x="1959" y="1697"/>
                </a:cubicBezTo>
                <a:cubicBezTo>
                  <a:pt x="1958" y="1695"/>
                  <a:pt x="1956" y="1693"/>
                  <a:pt x="1956" y="1691"/>
                </a:cubicBezTo>
                <a:cubicBezTo>
                  <a:pt x="1956" y="1690"/>
                  <a:pt x="1956" y="1689"/>
                  <a:pt x="1955" y="1688"/>
                </a:cubicBezTo>
                <a:cubicBezTo>
                  <a:pt x="1955" y="1687"/>
                  <a:pt x="1954" y="1687"/>
                  <a:pt x="1954" y="1686"/>
                </a:cubicBezTo>
                <a:cubicBezTo>
                  <a:pt x="1953" y="1684"/>
                  <a:pt x="1953" y="1682"/>
                  <a:pt x="1952" y="1681"/>
                </a:cubicBezTo>
                <a:cubicBezTo>
                  <a:pt x="1950" y="1679"/>
                  <a:pt x="1950" y="1677"/>
                  <a:pt x="1949" y="1675"/>
                </a:cubicBezTo>
                <a:cubicBezTo>
                  <a:pt x="1949" y="1675"/>
                  <a:pt x="1948" y="1674"/>
                  <a:pt x="1948" y="1673"/>
                </a:cubicBezTo>
                <a:cubicBezTo>
                  <a:pt x="1947" y="1672"/>
                  <a:pt x="1948" y="1670"/>
                  <a:pt x="1947" y="1668"/>
                </a:cubicBezTo>
                <a:cubicBezTo>
                  <a:pt x="1946" y="1667"/>
                  <a:pt x="1944" y="1667"/>
                  <a:pt x="1943" y="1666"/>
                </a:cubicBezTo>
                <a:cubicBezTo>
                  <a:pt x="1942" y="1666"/>
                  <a:pt x="1941" y="1666"/>
                  <a:pt x="1940" y="1666"/>
                </a:cubicBezTo>
                <a:cubicBezTo>
                  <a:pt x="1940" y="1666"/>
                  <a:pt x="1937" y="1666"/>
                  <a:pt x="1938" y="1665"/>
                </a:cubicBezTo>
                <a:cubicBezTo>
                  <a:pt x="1939" y="1664"/>
                  <a:pt x="1940" y="1664"/>
                  <a:pt x="1941" y="1663"/>
                </a:cubicBezTo>
                <a:cubicBezTo>
                  <a:pt x="1941" y="1663"/>
                  <a:pt x="1941" y="1662"/>
                  <a:pt x="1942" y="1661"/>
                </a:cubicBezTo>
                <a:cubicBezTo>
                  <a:pt x="1943" y="1659"/>
                  <a:pt x="1945" y="1659"/>
                  <a:pt x="1946" y="1660"/>
                </a:cubicBezTo>
                <a:cubicBezTo>
                  <a:pt x="1947" y="1660"/>
                  <a:pt x="1948" y="1661"/>
                  <a:pt x="1949" y="1661"/>
                </a:cubicBezTo>
                <a:cubicBezTo>
                  <a:pt x="1950" y="1660"/>
                  <a:pt x="1950" y="1659"/>
                  <a:pt x="1951" y="1659"/>
                </a:cubicBezTo>
                <a:cubicBezTo>
                  <a:pt x="1953" y="1658"/>
                  <a:pt x="1956" y="1659"/>
                  <a:pt x="1956" y="1656"/>
                </a:cubicBezTo>
                <a:cubicBezTo>
                  <a:pt x="1956" y="1654"/>
                  <a:pt x="1955" y="1654"/>
                  <a:pt x="1955" y="1653"/>
                </a:cubicBezTo>
                <a:cubicBezTo>
                  <a:pt x="1954" y="1652"/>
                  <a:pt x="1955" y="1651"/>
                  <a:pt x="1954" y="1650"/>
                </a:cubicBezTo>
                <a:cubicBezTo>
                  <a:pt x="1954" y="1650"/>
                  <a:pt x="1953" y="1650"/>
                  <a:pt x="1953" y="1650"/>
                </a:cubicBezTo>
                <a:cubicBezTo>
                  <a:pt x="1952" y="1649"/>
                  <a:pt x="1952" y="1649"/>
                  <a:pt x="1952" y="1648"/>
                </a:cubicBezTo>
                <a:cubicBezTo>
                  <a:pt x="1951" y="1648"/>
                  <a:pt x="1951" y="1647"/>
                  <a:pt x="1950" y="1647"/>
                </a:cubicBezTo>
                <a:cubicBezTo>
                  <a:pt x="1948" y="1647"/>
                  <a:pt x="1948" y="1648"/>
                  <a:pt x="1948" y="1649"/>
                </a:cubicBezTo>
                <a:cubicBezTo>
                  <a:pt x="1947" y="1650"/>
                  <a:pt x="1946" y="1649"/>
                  <a:pt x="1945" y="1649"/>
                </a:cubicBezTo>
                <a:cubicBezTo>
                  <a:pt x="1944" y="1649"/>
                  <a:pt x="1944" y="1648"/>
                  <a:pt x="1943" y="1646"/>
                </a:cubicBezTo>
                <a:cubicBezTo>
                  <a:pt x="1943" y="1646"/>
                  <a:pt x="1942" y="1645"/>
                  <a:pt x="1944" y="1645"/>
                </a:cubicBezTo>
                <a:cubicBezTo>
                  <a:pt x="1944" y="1645"/>
                  <a:pt x="1945" y="1645"/>
                  <a:pt x="1945" y="1646"/>
                </a:cubicBezTo>
                <a:cubicBezTo>
                  <a:pt x="1945" y="1646"/>
                  <a:pt x="1946" y="1646"/>
                  <a:pt x="1946" y="1646"/>
                </a:cubicBezTo>
                <a:cubicBezTo>
                  <a:pt x="1949" y="1646"/>
                  <a:pt x="1950" y="1646"/>
                  <a:pt x="1952" y="1647"/>
                </a:cubicBezTo>
                <a:cubicBezTo>
                  <a:pt x="1953" y="1648"/>
                  <a:pt x="1954" y="1648"/>
                  <a:pt x="1955" y="1648"/>
                </a:cubicBezTo>
                <a:cubicBezTo>
                  <a:pt x="1956" y="1648"/>
                  <a:pt x="1957" y="1648"/>
                  <a:pt x="1958" y="1648"/>
                </a:cubicBezTo>
                <a:cubicBezTo>
                  <a:pt x="1960" y="1649"/>
                  <a:pt x="1961" y="1648"/>
                  <a:pt x="1963" y="1647"/>
                </a:cubicBezTo>
                <a:cubicBezTo>
                  <a:pt x="1965" y="1646"/>
                  <a:pt x="1967" y="1648"/>
                  <a:pt x="1969" y="1647"/>
                </a:cubicBezTo>
                <a:cubicBezTo>
                  <a:pt x="1971" y="1646"/>
                  <a:pt x="1972" y="1646"/>
                  <a:pt x="1973" y="1644"/>
                </a:cubicBezTo>
                <a:cubicBezTo>
                  <a:pt x="1973" y="1642"/>
                  <a:pt x="1972" y="1640"/>
                  <a:pt x="1972" y="1638"/>
                </a:cubicBezTo>
                <a:cubicBezTo>
                  <a:pt x="1971" y="1637"/>
                  <a:pt x="1971" y="1637"/>
                  <a:pt x="1971" y="1636"/>
                </a:cubicBezTo>
                <a:cubicBezTo>
                  <a:pt x="1972" y="1635"/>
                  <a:pt x="1973" y="1635"/>
                  <a:pt x="1974" y="1635"/>
                </a:cubicBezTo>
                <a:cubicBezTo>
                  <a:pt x="1976" y="1634"/>
                  <a:pt x="1975" y="1631"/>
                  <a:pt x="1978" y="1631"/>
                </a:cubicBezTo>
                <a:cubicBezTo>
                  <a:pt x="1978" y="1631"/>
                  <a:pt x="1980" y="1631"/>
                  <a:pt x="1981" y="1631"/>
                </a:cubicBezTo>
                <a:cubicBezTo>
                  <a:pt x="1982" y="1632"/>
                  <a:pt x="1981" y="1633"/>
                  <a:pt x="1980" y="1633"/>
                </a:cubicBezTo>
                <a:cubicBezTo>
                  <a:pt x="1979" y="1634"/>
                  <a:pt x="1974" y="1634"/>
                  <a:pt x="1976" y="1636"/>
                </a:cubicBezTo>
                <a:cubicBezTo>
                  <a:pt x="1977" y="1637"/>
                  <a:pt x="1978" y="1636"/>
                  <a:pt x="1979" y="1637"/>
                </a:cubicBezTo>
                <a:cubicBezTo>
                  <a:pt x="1980" y="1637"/>
                  <a:pt x="1981" y="1638"/>
                  <a:pt x="1982" y="1638"/>
                </a:cubicBezTo>
                <a:cubicBezTo>
                  <a:pt x="1984" y="1639"/>
                  <a:pt x="1986" y="1639"/>
                  <a:pt x="1987" y="1641"/>
                </a:cubicBezTo>
                <a:cubicBezTo>
                  <a:pt x="1989" y="1642"/>
                  <a:pt x="1989" y="1645"/>
                  <a:pt x="1991" y="1646"/>
                </a:cubicBezTo>
                <a:cubicBezTo>
                  <a:pt x="1992" y="1647"/>
                  <a:pt x="1993" y="1646"/>
                  <a:pt x="1993" y="1645"/>
                </a:cubicBezTo>
                <a:cubicBezTo>
                  <a:pt x="1994" y="1645"/>
                  <a:pt x="1995" y="1644"/>
                  <a:pt x="1996" y="1644"/>
                </a:cubicBezTo>
                <a:cubicBezTo>
                  <a:pt x="1997" y="1644"/>
                  <a:pt x="1998" y="1643"/>
                  <a:pt x="1999" y="1643"/>
                </a:cubicBezTo>
                <a:cubicBezTo>
                  <a:pt x="2000" y="1642"/>
                  <a:pt x="2001" y="1642"/>
                  <a:pt x="2002" y="1642"/>
                </a:cubicBezTo>
                <a:cubicBezTo>
                  <a:pt x="2003" y="1642"/>
                  <a:pt x="2004" y="1641"/>
                  <a:pt x="2005" y="1641"/>
                </a:cubicBezTo>
                <a:cubicBezTo>
                  <a:pt x="2006" y="1641"/>
                  <a:pt x="2007" y="1642"/>
                  <a:pt x="2007" y="1643"/>
                </a:cubicBezTo>
                <a:cubicBezTo>
                  <a:pt x="2008" y="1644"/>
                  <a:pt x="2007" y="1645"/>
                  <a:pt x="2009" y="1645"/>
                </a:cubicBezTo>
                <a:cubicBezTo>
                  <a:pt x="2009" y="1646"/>
                  <a:pt x="2010" y="1646"/>
                  <a:pt x="2010" y="1647"/>
                </a:cubicBezTo>
                <a:cubicBezTo>
                  <a:pt x="2011" y="1649"/>
                  <a:pt x="2010" y="1652"/>
                  <a:pt x="2012" y="1653"/>
                </a:cubicBezTo>
                <a:cubicBezTo>
                  <a:pt x="2013" y="1654"/>
                  <a:pt x="2014" y="1654"/>
                  <a:pt x="2015" y="1654"/>
                </a:cubicBezTo>
                <a:cubicBezTo>
                  <a:pt x="2015" y="1655"/>
                  <a:pt x="2016" y="1656"/>
                  <a:pt x="2016" y="1657"/>
                </a:cubicBezTo>
                <a:cubicBezTo>
                  <a:pt x="2017" y="1659"/>
                  <a:pt x="2018" y="1660"/>
                  <a:pt x="2020" y="1661"/>
                </a:cubicBezTo>
                <a:cubicBezTo>
                  <a:pt x="2021" y="1662"/>
                  <a:pt x="2023" y="1664"/>
                  <a:pt x="2024" y="1666"/>
                </a:cubicBezTo>
                <a:cubicBezTo>
                  <a:pt x="2024" y="1667"/>
                  <a:pt x="2024" y="1668"/>
                  <a:pt x="2024" y="1670"/>
                </a:cubicBezTo>
                <a:cubicBezTo>
                  <a:pt x="2024" y="1671"/>
                  <a:pt x="2022" y="1672"/>
                  <a:pt x="2023" y="1673"/>
                </a:cubicBezTo>
                <a:cubicBezTo>
                  <a:pt x="2023" y="1674"/>
                  <a:pt x="2024" y="1674"/>
                  <a:pt x="2025" y="1674"/>
                </a:cubicBezTo>
                <a:cubicBezTo>
                  <a:pt x="2026" y="1674"/>
                  <a:pt x="2026" y="1674"/>
                  <a:pt x="2027" y="1675"/>
                </a:cubicBezTo>
                <a:cubicBezTo>
                  <a:pt x="2028" y="1676"/>
                  <a:pt x="2030" y="1676"/>
                  <a:pt x="2031" y="1677"/>
                </a:cubicBezTo>
                <a:cubicBezTo>
                  <a:pt x="2031" y="1679"/>
                  <a:pt x="2030" y="1682"/>
                  <a:pt x="2031" y="1684"/>
                </a:cubicBezTo>
                <a:cubicBezTo>
                  <a:pt x="2031" y="1685"/>
                  <a:pt x="2032" y="1685"/>
                  <a:pt x="2033" y="1686"/>
                </a:cubicBezTo>
                <a:cubicBezTo>
                  <a:pt x="2033" y="1687"/>
                  <a:pt x="2034" y="1688"/>
                  <a:pt x="2034" y="1689"/>
                </a:cubicBezTo>
                <a:cubicBezTo>
                  <a:pt x="2034" y="1690"/>
                  <a:pt x="2034" y="1691"/>
                  <a:pt x="2035" y="1692"/>
                </a:cubicBezTo>
                <a:cubicBezTo>
                  <a:pt x="2035" y="1693"/>
                  <a:pt x="2036" y="1694"/>
                  <a:pt x="2036" y="1695"/>
                </a:cubicBezTo>
                <a:cubicBezTo>
                  <a:pt x="2037" y="1697"/>
                  <a:pt x="2037" y="1699"/>
                  <a:pt x="2038" y="1701"/>
                </a:cubicBezTo>
                <a:cubicBezTo>
                  <a:pt x="2039" y="1703"/>
                  <a:pt x="2041" y="1704"/>
                  <a:pt x="2042" y="1705"/>
                </a:cubicBezTo>
                <a:cubicBezTo>
                  <a:pt x="2043" y="1709"/>
                  <a:pt x="2045" y="1714"/>
                  <a:pt x="2050" y="1715"/>
                </a:cubicBezTo>
                <a:cubicBezTo>
                  <a:pt x="2054" y="1716"/>
                  <a:pt x="2059" y="1715"/>
                  <a:pt x="2063" y="1717"/>
                </a:cubicBezTo>
                <a:cubicBezTo>
                  <a:pt x="2064" y="1717"/>
                  <a:pt x="2065" y="1718"/>
                  <a:pt x="2066" y="1718"/>
                </a:cubicBezTo>
                <a:cubicBezTo>
                  <a:pt x="2067" y="1718"/>
                  <a:pt x="2068" y="1718"/>
                  <a:pt x="2069" y="1719"/>
                </a:cubicBezTo>
                <a:cubicBezTo>
                  <a:pt x="2070" y="1719"/>
                  <a:pt x="2070" y="1720"/>
                  <a:pt x="2071" y="1720"/>
                </a:cubicBezTo>
                <a:cubicBezTo>
                  <a:pt x="2072" y="1721"/>
                  <a:pt x="2073" y="1721"/>
                  <a:pt x="2074" y="1721"/>
                </a:cubicBezTo>
                <a:cubicBezTo>
                  <a:pt x="2076" y="1722"/>
                  <a:pt x="2077" y="1723"/>
                  <a:pt x="2078" y="1725"/>
                </a:cubicBezTo>
                <a:cubicBezTo>
                  <a:pt x="2080" y="1727"/>
                  <a:pt x="2081" y="1728"/>
                  <a:pt x="2083" y="1729"/>
                </a:cubicBezTo>
                <a:cubicBezTo>
                  <a:pt x="2085" y="1731"/>
                  <a:pt x="2085" y="1733"/>
                  <a:pt x="2087" y="1735"/>
                </a:cubicBezTo>
                <a:cubicBezTo>
                  <a:pt x="2088" y="1737"/>
                  <a:pt x="2090" y="1737"/>
                  <a:pt x="2092" y="1738"/>
                </a:cubicBezTo>
                <a:cubicBezTo>
                  <a:pt x="2093" y="1739"/>
                  <a:pt x="2094" y="1739"/>
                  <a:pt x="2095" y="1740"/>
                </a:cubicBezTo>
                <a:cubicBezTo>
                  <a:pt x="2097" y="1741"/>
                  <a:pt x="2098" y="1741"/>
                  <a:pt x="2099" y="1742"/>
                </a:cubicBezTo>
                <a:cubicBezTo>
                  <a:pt x="2102" y="1743"/>
                  <a:pt x="2105" y="1742"/>
                  <a:pt x="2106" y="1745"/>
                </a:cubicBezTo>
                <a:cubicBezTo>
                  <a:pt x="2108" y="1747"/>
                  <a:pt x="2108" y="1749"/>
                  <a:pt x="2110" y="1750"/>
                </a:cubicBezTo>
                <a:cubicBezTo>
                  <a:pt x="2112" y="1752"/>
                  <a:pt x="2114" y="1753"/>
                  <a:pt x="2116" y="1753"/>
                </a:cubicBezTo>
                <a:cubicBezTo>
                  <a:pt x="2118" y="1754"/>
                  <a:pt x="2120" y="1754"/>
                  <a:pt x="2122" y="1754"/>
                </a:cubicBezTo>
                <a:cubicBezTo>
                  <a:pt x="2127" y="1755"/>
                  <a:pt x="2131" y="1756"/>
                  <a:pt x="2135" y="1756"/>
                </a:cubicBezTo>
                <a:cubicBezTo>
                  <a:pt x="2137" y="1756"/>
                  <a:pt x="2138" y="1757"/>
                  <a:pt x="2140" y="1758"/>
                </a:cubicBezTo>
                <a:cubicBezTo>
                  <a:pt x="2142" y="1759"/>
                  <a:pt x="2144" y="1759"/>
                  <a:pt x="2146" y="1758"/>
                </a:cubicBezTo>
                <a:cubicBezTo>
                  <a:pt x="2148" y="1757"/>
                  <a:pt x="2150" y="1757"/>
                  <a:pt x="2151" y="1756"/>
                </a:cubicBezTo>
                <a:cubicBezTo>
                  <a:pt x="2154" y="1756"/>
                  <a:pt x="2155" y="1755"/>
                  <a:pt x="2157" y="1754"/>
                </a:cubicBezTo>
                <a:cubicBezTo>
                  <a:pt x="2158" y="1754"/>
                  <a:pt x="2160" y="1754"/>
                  <a:pt x="2161" y="1753"/>
                </a:cubicBezTo>
                <a:cubicBezTo>
                  <a:pt x="2162" y="1753"/>
                  <a:pt x="2163" y="1752"/>
                  <a:pt x="2164" y="1751"/>
                </a:cubicBezTo>
                <a:cubicBezTo>
                  <a:pt x="2165" y="1751"/>
                  <a:pt x="2166" y="1750"/>
                  <a:pt x="2166" y="1750"/>
                </a:cubicBezTo>
                <a:cubicBezTo>
                  <a:pt x="2167" y="1750"/>
                  <a:pt x="2167" y="1751"/>
                  <a:pt x="2167" y="1752"/>
                </a:cubicBezTo>
                <a:cubicBezTo>
                  <a:pt x="2166" y="1752"/>
                  <a:pt x="2165" y="1753"/>
                  <a:pt x="2165" y="1753"/>
                </a:cubicBezTo>
                <a:cubicBezTo>
                  <a:pt x="2164" y="1753"/>
                  <a:pt x="2164" y="1754"/>
                  <a:pt x="2163" y="1755"/>
                </a:cubicBezTo>
                <a:cubicBezTo>
                  <a:pt x="2162" y="1756"/>
                  <a:pt x="2161" y="1757"/>
                  <a:pt x="2161" y="1759"/>
                </a:cubicBezTo>
                <a:cubicBezTo>
                  <a:pt x="2163" y="1759"/>
                  <a:pt x="2163" y="1756"/>
                  <a:pt x="2166" y="1756"/>
                </a:cubicBezTo>
                <a:cubicBezTo>
                  <a:pt x="2167" y="1756"/>
                  <a:pt x="2168" y="1756"/>
                  <a:pt x="2169" y="1755"/>
                </a:cubicBezTo>
                <a:cubicBezTo>
                  <a:pt x="2170" y="1755"/>
                  <a:pt x="2170" y="1754"/>
                  <a:pt x="2171" y="1754"/>
                </a:cubicBezTo>
                <a:cubicBezTo>
                  <a:pt x="2172" y="1753"/>
                  <a:pt x="2173" y="1754"/>
                  <a:pt x="2174" y="1753"/>
                </a:cubicBezTo>
                <a:cubicBezTo>
                  <a:pt x="2175" y="1753"/>
                  <a:pt x="2176" y="1752"/>
                  <a:pt x="2177" y="1752"/>
                </a:cubicBezTo>
                <a:cubicBezTo>
                  <a:pt x="2177" y="1751"/>
                  <a:pt x="2178" y="1750"/>
                  <a:pt x="2179" y="1750"/>
                </a:cubicBezTo>
                <a:cubicBezTo>
                  <a:pt x="2180" y="1751"/>
                  <a:pt x="2179" y="1752"/>
                  <a:pt x="2180" y="1753"/>
                </a:cubicBezTo>
                <a:cubicBezTo>
                  <a:pt x="2181" y="1753"/>
                  <a:pt x="2183" y="1753"/>
                  <a:pt x="2183" y="1753"/>
                </a:cubicBezTo>
                <a:cubicBezTo>
                  <a:pt x="2184" y="1752"/>
                  <a:pt x="2184" y="1751"/>
                  <a:pt x="2185" y="1750"/>
                </a:cubicBezTo>
                <a:cubicBezTo>
                  <a:pt x="2185" y="1748"/>
                  <a:pt x="2187" y="1746"/>
                  <a:pt x="2189" y="1746"/>
                </a:cubicBezTo>
                <a:cubicBezTo>
                  <a:pt x="2190" y="1746"/>
                  <a:pt x="2192" y="1745"/>
                  <a:pt x="2191" y="1744"/>
                </a:cubicBezTo>
                <a:cubicBezTo>
                  <a:pt x="2190" y="1744"/>
                  <a:pt x="2188" y="1744"/>
                  <a:pt x="2187" y="1744"/>
                </a:cubicBezTo>
                <a:cubicBezTo>
                  <a:pt x="2186" y="1744"/>
                  <a:pt x="2186" y="1743"/>
                  <a:pt x="2185" y="1743"/>
                </a:cubicBezTo>
                <a:cubicBezTo>
                  <a:pt x="2183" y="1743"/>
                  <a:pt x="2183" y="1744"/>
                  <a:pt x="2182" y="1744"/>
                </a:cubicBezTo>
                <a:cubicBezTo>
                  <a:pt x="2180" y="1745"/>
                  <a:pt x="2178" y="1745"/>
                  <a:pt x="2176" y="1745"/>
                </a:cubicBezTo>
                <a:cubicBezTo>
                  <a:pt x="2173" y="1744"/>
                  <a:pt x="2174" y="1747"/>
                  <a:pt x="2174" y="1749"/>
                </a:cubicBezTo>
                <a:cubicBezTo>
                  <a:pt x="2174" y="1750"/>
                  <a:pt x="2171" y="1750"/>
                  <a:pt x="2170" y="1751"/>
                </a:cubicBezTo>
                <a:cubicBezTo>
                  <a:pt x="2168" y="1752"/>
                  <a:pt x="2168" y="1751"/>
                  <a:pt x="2168" y="1749"/>
                </a:cubicBezTo>
                <a:cubicBezTo>
                  <a:pt x="2168" y="1747"/>
                  <a:pt x="2169" y="1748"/>
                  <a:pt x="2170" y="1746"/>
                </a:cubicBezTo>
                <a:cubicBezTo>
                  <a:pt x="2170" y="1746"/>
                  <a:pt x="2170" y="1745"/>
                  <a:pt x="2170" y="1744"/>
                </a:cubicBezTo>
                <a:cubicBezTo>
                  <a:pt x="2171" y="1743"/>
                  <a:pt x="2173" y="1744"/>
                  <a:pt x="2174" y="1743"/>
                </a:cubicBezTo>
                <a:cubicBezTo>
                  <a:pt x="2175" y="1743"/>
                  <a:pt x="2176" y="1741"/>
                  <a:pt x="2177" y="1741"/>
                </a:cubicBezTo>
                <a:cubicBezTo>
                  <a:pt x="2178" y="1740"/>
                  <a:pt x="2181" y="1740"/>
                  <a:pt x="2183" y="1740"/>
                </a:cubicBezTo>
                <a:cubicBezTo>
                  <a:pt x="2185" y="1739"/>
                  <a:pt x="2186" y="1738"/>
                  <a:pt x="2189" y="1738"/>
                </a:cubicBezTo>
                <a:cubicBezTo>
                  <a:pt x="2191" y="1738"/>
                  <a:pt x="2193" y="1738"/>
                  <a:pt x="2195" y="1738"/>
                </a:cubicBezTo>
                <a:cubicBezTo>
                  <a:pt x="2197" y="1738"/>
                  <a:pt x="2199" y="1738"/>
                  <a:pt x="2201" y="1739"/>
                </a:cubicBezTo>
                <a:cubicBezTo>
                  <a:pt x="2203" y="1739"/>
                  <a:pt x="2205" y="1740"/>
                  <a:pt x="2207" y="1740"/>
                </a:cubicBezTo>
                <a:cubicBezTo>
                  <a:pt x="2212" y="1742"/>
                  <a:pt x="2211" y="1747"/>
                  <a:pt x="2212" y="1751"/>
                </a:cubicBezTo>
                <a:cubicBezTo>
                  <a:pt x="2212" y="1752"/>
                  <a:pt x="2213" y="1753"/>
                  <a:pt x="2213" y="1755"/>
                </a:cubicBezTo>
                <a:cubicBezTo>
                  <a:pt x="2214" y="1756"/>
                  <a:pt x="2214" y="1758"/>
                  <a:pt x="2214" y="1759"/>
                </a:cubicBezTo>
                <a:cubicBezTo>
                  <a:pt x="2215" y="1761"/>
                  <a:pt x="2214" y="1763"/>
                  <a:pt x="2214" y="1764"/>
                </a:cubicBezTo>
                <a:cubicBezTo>
                  <a:pt x="2214" y="1767"/>
                  <a:pt x="2216" y="1768"/>
                  <a:pt x="2217" y="1771"/>
                </a:cubicBezTo>
                <a:cubicBezTo>
                  <a:pt x="2217" y="1775"/>
                  <a:pt x="2218" y="1780"/>
                  <a:pt x="2222" y="1783"/>
                </a:cubicBezTo>
                <a:cubicBezTo>
                  <a:pt x="2223" y="1784"/>
                  <a:pt x="2226" y="1784"/>
                  <a:pt x="2228" y="1784"/>
                </a:cubicBezTo>
                <a:cubicBezTo>
                  <a:pt x="2230" y="1784"/>
                  <a:pt x="2232" y="1784"/>
                  <a:pt x="2235" y="1785"/>
                </a:cubicBezTo>
                <a:cubicBezTo>
                  <a:pt x="2237" y="1785"/>
                  <a:pt x="2239" y="1784"/>
                  <a:pt x="2241" y="1785"/>
                </a:cubicBezTo>
                <a:cubicBezTo>
                  <a:pt x="2243" y="1785"/>
                  <a:pt x="2246" y="1786"/>
                  <a:pt x="2248" y="1786"/>
                </a:cubicBezTo>
                <a:cubicBezTo>
                  <a:pt x="2250" y="1786"/>
                  <a:pt x="2252" y="1787"/>
                  <a:pt x="2254" y="1788"/>
                </a:cubicBezTo>
                <a:cubicBezTo>
                  <a:pt x="2257" y="1788"/>
                  <a:pt x="2259" y="1788"/>
                  <a:pt x="2261" y="1788"/>
                </a:cubicBezTo>
                <a:cubicBezTo>
                  <a:pt x="2264" y="1788"/>
                  <a:pt x="2265" y="1789"/>
                  <a:pt x="2267" y="1790"/>
                </a:cubicBezTo>
                <a:cubicBezTo>
                  <a:pt x="2269" y="1791"/>
                  <a:pt x="2270" y="1793"/>
                  <a:pt x="2272" y="1793"/>
                </a:cubicBezTo>
                <a:cubicBezTo>
                  <a:pt x="2274" y="1794"/>
                  <a:pt x="2276" y="1794"/>
                  <a:pt x="2278" y="1794"/>
                </a:cubicBezTo>
                <a:cubicBezTo>
                  <a:pt x="2280" y="1793"/>
                  <a:pt x="2282" y="1792"/>
                  <a:pt x="2284" y="1792"/>
                </a:cubicBezTo>
                <a:cubicBezTo>
                  <a:pt x="2289" y="1792"/>
                  <a:pt x="2294" y="1792"/>
                  <a:pt x="2298" y="1792"/>
                </a:cubicBezTo>
                <a:cubicBezTo>
                  <a:pt x="2303" y="1792"/>
                  <a:pt x="2307" y="1793"/>
                  <a:pt x="2311" y="1793"/>
                </a:cubicBezTo>
                <a:cubicBezTo>
                  <a:pt x="2313" y="1793"/>
                  <a:pt x="2315" y="1793"/>
                  <a:pt x="2316" y="1794"/>
                </a:cubicBezTo>
                <a:cubicBezTo>
                  <a:pt x="2317" y="1794"/>
                  <a:pt x="2318" y="1795"/>
                  <a:pt x="2318" y="1796"/>
                </a:cubicBezTo>
                <a:cubicBezTo>
                  <a:pt x="2320" y="1799"/>
                  <a:pt x="2321" y="1800"/>
                  <a:pt x="2324" y="1801"/>
                </a:cubicBezTo>
                <a:cubicBezTo>
                  <a:pt x="2326" y="1801"/>
                  <a:pt x="2329" y="1801"/>
                  <a:pt x="2332" y="1801"/>
                </a:cubicBezTo>
                <a:cubicBezTo>
                  <a:pt x="2334" y="1802"/>
                  <a:pt x="2336" y="1803"/>
                  <a:pt x="2338" y="1803"/>
                </a:cubicBezTo>
                <a:cubicBezTo>
                  <a:pt x="2341" y="1803"/>
                  <a:pt x="2343" y="1802"/>
                  <a:pt x="2345" y="1802"/>
                </a:cubicBezTo>
                <a:cubicBezTo>
                  <a:pt x="2347" y="1801"/>
                  <a:pt x="2348" y="1801"/>
                  <a:pt x="2350" y="1801"/>
                </a:cubicBezTo>
                <a:cubicBezTo>
                  <a:pt x="2353" y="1801"/>
                  <a:pt x="2353" y="1801"/>
                  <a:pt x="2353" y="1804"/>
                </a:cubicBezTo>
                <a:cubicBezTo>
                  <a:pt x="2353" y="1805"/>
                  <a:pt x="2353" y="1806"/>
                  <a:pt x="2355" y="1806"/>
                </a:cubicBezTo>
                <a:cubicBezTo>
                  <a:pt x="2356" y="1806"/>
                  <a:pt x="2357" y="1805"/>
                  <a:pt x="2357" y="1805"/>
                </a:cubicBezTo>
                <a:cubicBezTo>
                  <a:pt x="2359" y="1804"/>
                  <a:pt x="2359" y="1804"/>
                  <a:pt x="2361" y="1804"/>
                </a:cubicBezTo>
                <a:cubicBezTo>
                  <a:pt x="2363" y="1804"/>
                  <a:pt x="2364" y="1803"/>
                  <a:pt x="2366" y="1801"/>
                </a:cubicBezTo>
                <a:cubicBezTo>
                  <a:pt x="2366" y="1801"/>
                  <a:pt x="2367" y="1801"/>
                  <a:pt x="2368" y="1801"/>
                </a:cubicBezTo>
                <a:cubicBezTo>
                  <a:pt x="2369" y="1802"/>
                  <a:pt x="2368" y="1804"/>
                  <a:pt x="2370" y="1804"/>
                </a:cubicBezTo>
                <a:cubicBezTo>
                  <a:pt x="2371" y="1804"/>
                  <a:pt x="2372" y="1801"/>
                  <a:pt x="2374" y="1801"/>
                </a:cubicBezTo>
                <a:cubicBezTo>
                  <a:pt x="2375" y="1801"/>
                  <a:pt x="2376" y="1801"/>
                  <a:pt x="2377" y="1800"/>
                </a:cubicBezTo>
                <a:cubicBezTo>
                  <a:pt x="2378" y="1800"/>
                  <a:pt x="2379" y="1799"/>
                  <a:pt x="2380" y="1799"/>
                </a:cubicBezTo>
                <a:cubicBezTo>
                  <a:pt x="2383" y="1797"/>
                  <a:pt x="2388" y="1799"/>
                  <a:pt x="2392" y="1800"/>
                </a:cubicBezTo>
                <a:cubicBezTo>
                  <a:pt x="2394" y="1800"/>
                  <a:pt x="2396" y="1800"/>
                  <a:pt x="2398" y="1800"/>
                </a:cubicBezTo>
                <a:cubicBezTo>
                  <a:pt x="2399" y="1800"/>
                  <a:pt x="2400" y="1800"/>
                  <a:pt x="2401" y="1800"/>
                </a:cubicBezTo>
                <a:cubicBezTo>
                  <a:pt x="2402" y="1801"/>
                  <a:pt x="2403" y="1801"/>
                  <a:pt x="2404" y="1801"/>
                </a:cubicBezTo>
                <a:cubicBezTo>
                  <a:pt x="2405" y="1800"/>
                  <a:pt x="2406" y="1799"/>
                  <a:pt x="2406" y="1798"/>
                </a:cubicBezTo>
                <a:cubicBezTo>
                  <a:pt x="2407" y="1798"/>
                  <a:pt x="2408" y="1797"/>
                  <a:pt x="2409" y="1797"/>
                </a:cubicBezTo>
                <a:cubicBezTo>
                  <a:pt x="2410" y="1797"/>
                  <a:pt x="2411" y="1797"/>
                  <a:pt x="2413" y="1797"/>
                </a:cubicBezTo>
                <a:cubicBezTo>
                  <a:pt x="2414" y="1796"/>
                  <a:pt x="2415" y="1796"/>
                  <a:pt x="2416" y="1796"/>
                </a:cubicBezTo>
                <a:cubicBezTo>
                  <a:pt x="2419" y="1796"/>
                  <a:pt x="2421" y="1796"/>
                  <a:pt x="2424" y="1797"/>
                </a:cubicBezTo>
                <a:cubicBezTo>
                  <a:pt x="2426" y="1798"/>
                  <a:pt x="2428" y="1798"/>
                  <a:pt x="2430" y="1798"/>
                </a:cubicBezTo>
                <a:cubicBezTo>
                  <a:pt x="2433" y="1798"/>
                  <a:pt x="2434" y="1798"/>
                  <a:pt x="2436" y="1800"/>
                </a:cubicBezTo>
                <a:cubicBezTo>
                  <a:pt x="2437" y="1801"/>
                  <a:pt x="2437" y="1801"/>
                  <a:pt x="2438" y="1802"/>
                </a:cubicBezTo>
                <a:cubicBezTo>
                  <a:pt x="2440" y="1802"/>
                  <a:pt x="2440" y="1801"/>
                  <a:pt x="2441" y="1800"/>
                </a:cubicBezTo>
                <a:cubicBezTo>
                  <a:pt x="2443" y="1799"/>
                  <a:pt x="2445" y="1799"/>
                  <a:pt x="2447" y="1798"/>
                </a:cubicBezTo>
                <a:cubicBezTo>
                  <a:pt x="2449" y="1798"/>
                  <a:pt x="2451" y="1796"/>
                  <a:pt x="2454" y="1796"/>
                </a:cubicBezTo>
                <a:cubicBezTo>
                  <a:pt x="2458" y="1796"/>
                  <a:pt x="2463" y="1795"/>
                  <a:pt x="2467" y="1795"/>
                </a:cubicBezTo>
                <a:cubicBezTo>
                  <a:pt x="2469" y="1795"/>
                  <a:pt x="2471" y="1795"/>
                  <a:pt x="2473" y="1795"/>
                </a:cubicBezTo>
                <a:cubicBezTo>
                  <a:pt x="2476" y="1794"/>
                  <a:pt x="2477" y="1794"/>
                  <a:pt x="2479" y="1795"/>
                </a:cubicBezTo>
                <a:cubicBezTo>
                  <a:pt x="2482" y="1795"/>
                  <a:pt x="2484" y="1795"/>
                  <a:pt x="2486" y="1795"/>
                </a:cubicBezTo>
                <a:cubicBezTo>
                  <a:pt x="2488" y="1795"/>
                  <a:pt x="2490" y="1795"/>
                  <a:pt x="2492" y="1795"/>
                </a:cubicBezTo>
                <a:cubicBezTo>
                  <a:pt x="2494" y="1795"/>
                  <a:pt x="2495" y="1794"/>
                  <a:pt x="2494" y="1792"/>
                </a:cubicBezTo>
                <a:cubicBezTo>
                  <a:pt x="2493" y="1790"/>
                  <a:pt x="2490" y="1790"/>
                  <a:pt x="2490" y="1788"/>
                </a:cubicBezTo>
                <a:cubicBezTo>
                  <a:pt x="2491" y="1788"/>
                  <a:pt x="2491" y="1789"/>
                  <a:pt x="2492" y="1790"/>
                </a:cubicBezTo>
                <a:cubicBezTo>
                  <a:pt x="2493" y="1790"/>
                  <a:pt x="2494" y="1790"/>
                  <a:pt x="2495" y="1791"/>
                </a:cubicBezTo>
                <a:cubicBezTo>
                  <a:pt x="2496" y="1793"/>
                  <a:pt x="2494" y="1795"/>
                  <a:pt x="2496" y="1797"/>
                </a:cubicBezTo>
                <a:cubicBezTo>
                  <a:pt x="2497" y="1798"/>
                  <a:pt x="2499" y="1799"/>
                  <a:pt x="2499" y="1801"/>
                </a:cubicBezTo>
                <a:cubicBezTo>
                  <a:pt x="2500" y="1803"/>
                  <a:pt x="2499" y="1805"/>
                  <a:pt x="2499" y="1807"/>
                </a:cubicBezTo>
                <a:cubicBezTo>
                  <a:pt x="2499" y="1808"/>
                  <a:pt x="2498" y="1809"/>
                  <a:pt x="2498" y="1809"/>
                </a:cubicBezTo>
                <a:cubicBezTo>
                  <a:pt x="2498" y="1811"/>
                  <a:pt x="2501" y="1811"/>
                  <a:pt x="2502" y="1811"/>
                </a:cubicBezTo>
                <a:cubicBezTo>
                  <a:pt x="2504" y="1811"/>
                  <a:pt x="2506" y="1811"/>
                  <a:pt x="2508" y="1812"/>
                </a:cubicBezTo>
                <a:cubicBezTo>
                  <a:pt x="2510" y="1812"/>
                  <a:pt x="2512" y="1813"/>
                  <a:pt x="2513" y="1815"/>
                </a:cubicBezTo>
                <a:cubicBezTo>
                  <a:pt x="2514" y="1817"/>
                  <a:pt x="2514" y="1818"/>
                  <a:pt x="2514" y="1821"/>
                </a:cubicBezTo>
                <a:cubicBezTo>
                  <a:pt x="2515" y="1822"/>
                  <a:pt x="2516" y="1824"/>
                  <a:pt x="2516" y="1825"/>
                </a:cubicBezTo>
                <a:cubicBezTo>
                  <a:pt x="2517" y="1828"/>
                  <a:pt x="2516" y="1829"/>
                  <a:pt x="2517" y="1832"/>
                </a:cubicBezTo>
                <a:cubicBezTo>
                  <a:pt x="2518" y="1833"/>
                  <a:pt x="2518" y="1834"/>
                  <a:pt x="2519" y="1835"/>
                </a:cubicBezTo>
                <a:cubicBezTo>
                  <a:pt x="2519" y="1836"/>
                  <a:pt x="2520" y="1836"/>
                  <a:pt x="2521" y="1836"/>
                </a:cubicBezTo>
                <a:cubicBezTo>
                  <a:pt x="2524" y="1837"/>
                  <a:pt x="2522" y="1839"/>
                  <a:pt x="2522" y="1841"/>
                </a:cubicBezTo>
                <a:cubicBezTo>
                  <a:pt x="2522" y="1842"/>
                  <a:pt x="2524" y="1845"/>
                  <a:pt x="2526" y="1844"/>
                </a:cubicBezTo>
                <a:cubicBezTo>
                  <a:pt x="2527" y="1843"/>
                  <a:pt x="2526" y="1842"/>
                  <a:pt x="2527" y="1841"/>
                </a:cubicBezTo>
                <a:cubicBezTo>
                  <a:pt x="2527" y="1840"/>
                  <a:pt x="2527" y="1840"/>
                  <a:pt x="2528" y="1839"/>
                </a:cubicBezTo>
                <a:cubicBezTo>
                  <a:pt x="2529" y="1838"/>
                  <a:pt x="2528" y="1837"/>
                  <a:pt x="2529" y="1836"/>
                </a:cubicBezTo>
                <a:cubicBezTo>
                  <a:pt x="2531" y="1835"/>
                  <a:pt x="2531" y="1836"/>
                  <a:pt x="2532" y="1836"/>
                </a:cubicBezTo>
                <a:cubicBezTo>
                  <a:pt x="2533" y="1837"/>
                  <a:pt x="2534" y="1836"/>
                  <a:pt x="2535" y="1836"/>
                </a:cubicBezTo>
                <a:cubicBezTo>
                  <a:pt x="2536" y="1837"/>
                  <a:pt x="2536" y="1838"/>
                  <a:pt x="2536" y="1839"/>
                </a:cubicBezTo>
                <a:cubicBezTo>
                  <a:pt x="2535" y="1840"/>
                  <a:pt x="2535" y="1838"/>
                  <a:pt x="2534" y="1838"/>
                </a:cubicBezTo>
                <a:cubicBezTo>
                  <a:pt x="2533" y="1837"/>
                  <a:pt x="2531" y="1837"/>
                  <a:pt x="2531" y="1837"/>
                </a:cubicBezTo>
                <a:cubicBezTo>
                  <a:pt x="2530" y="1838"/>
                  <a:pt x="2530" y="1839"/>
                  <a:pt x="2530" y="1840"/>
                </a:cubicBezTo>
                <a:cubicBezTo>
                  <a:pt x="2530" y="1841"/>
                  <a:pt x="2529" y="1842"/>
                  <a:pt x="2529" y="1843"/>
                </a:cubicBezTo>
                <a:cubicBezTo>
                  <a:pt x="2529" y="1844"/>
                  <a:pt x="2530" y="1846"/>
                  <a:pt x="2531" y="1845"/>
                </a:cubicBezTo>
                <a:cubicBezTo>
                  <a:pt x="2533" y="1845"/>
                  <a:pt x="2532" y="1843"/>
                  <a:pt x="2533" y="1842"/>
                </a:cubicBezTo>
                <a:cubicBezTo>
                  <a:pt x="2534" y="1842"/>
                  <a:pt x="2534" y="1842"/>
                  <a:pt x="2535" y="1842"/>
                </a:cubicBezTo>
                <a:cubicBezTo>
                  <a:pt x="2535" y="1842"/>
                  <a:pt x="2535" y="1843"/>
                  <a:pt x="2535" y="1843"/>
                </a:cubicBezTo>
                <a:cubicBezTo>
                  <a:pt x="2535" y="1844"/>
                  <a:pt x="2535" y="1843"/>
                  <a:pt x="2536" y="1844"/>
                </a:cubicBezTo>
                <a:cubicBezTo>
                  <a:pt x="2536" y="1844"/>
                  <a:pt x="2537" y="1844"/>
                  <a:pt x="2537" y="1845"/>
                </a:cubicBezTo>
                <a:cubicBezTo>
                  <a:pt x="2537" y="1845"/>
                  <a:pt x="2537" y="1846"/>
                  <a:pt x="2538" y="1846"/>
                </a:cubicBezTo>
                <a:cubicBezTo>
                  <a:pt x="2539" y="1845"/>
                  <a:pt x="2538" y="1844"/>
                  <a:pt x="2538" y="1843"/>
                </a:cubicBezTo>
                <a:cubicBezTo>
                  <a:pt x="2538" y="1842"/>
                  <a:pt x="2537" y="1840"/>
                  <a:pt x="2539" y="1841"/>
                </a:cubicBezTo>
                <a:cubicBezTo>
                  <a:pt x="2541" y="1842"/>
                  <a:pt x="2539" y="1846"/>
                  <a:pt x="2539" y="1847"/>
                </a:cubicBezTo>
                <a:cubicBezTo>
                  <a:pt x="2541" y="1848"/>
                  <a:pt x="2541" y="1845"/>
                  <a:pt x="2542" y="1845"/>
                </a:cubicBezTo>
                <a:cubicBezTo>
                  <a:pt x="2543" y="1844"/>
                  <a:pt x="2544" y="1846"/>
                  <a:pt x="2544" y="1847"/>
                </a:cubicBezTo>
                <a:cubicBezTo>
                  <a:pt x="2543" y="1848"/>
                  <a:pt x="2542" y="1849"/>
                  <a:pt x="2542" y="1851"/>
                </a:cubicBezTo>
                <a:cubicBezTo>
                  <a:pt x="2543" y="1853"/>
                  <a:pt x="2548" y="1850"/>
                  <a:pt x="2549" y="1849"/>
                </a:cubicBezTo>
                <a:cubicBezTo>
                  <a:pt x="2550" y="1849"/>
                  <a:pt x="2550" y="1849"/>
                  <a:pt x="2551" y="1849"/>
                </a:cubicBezTo>
                <a:cubicBezTo>
                  <a:pt x="2552" y="1848"/>
                  <a:pt x="2552" y="1847"/>
                  <a:pt x="2553" y="1847"/>
                </a:cubicBezTo>
                <a:cubicBezTo>
                  <a:pt x="2555" y="1849"/>
                  <a:pt x="2550" y="1850"/>
                  <a:pt x="2551" y="1852"/>
                </a:cubicBezTo>
                <a:cubicBezTo>
                  <a:pt x="2552" y="1852"/>
                  <a:pt x="2553" y="1854"/>
                  <a:pt x="2553" y="1855"/>
                </a:cubicBezTo>
                <a:cubicBezTo>
                  <a:pt x="2553" y="1857"/>
                  <a:pt x="2553" y="1858"/>
                  <a:pt x="2554" y="1859"/>
                </a:cubicBezTo>
                <a:cubicBezTo>
                  <a:pt x="2555" y="1860"/>
                  <a:pt x="2556" y="1861"/>
                  <a:pt x="2556" y="1862"/>
                </a:cubicBezTo>
                <a:cubicBezTo>
                  <a:pt x="2557" y="1863"/>
                  <a:pt x="2557" y="1864"/>
                  <a:pt x="2558" y="1864"/>
                </a:cubicBezTo>
                <a:cubicBezTo>
                  <a:pt x="2558" y="1865"/>
                  <a:pt x="2560" y="1866"/>
                  <a:pt x="2561" y="1867"/>
                </a:cubicBezTo>
                <a:cubicBezTo>
                  <a:pt x="2562" y="1867"/>
                  <a:pt x="2563" y="1869"/>
                  <a:pt x="2564" y="1870"/>
                </a:cubicBezTo>
                <a:cubicBezTo>
                  <a:pt x="2565" y="1870"/>
                  <a:pt x="2566" y="1870"/>
                  <a:pt x="2567" y="1871"/>
                </a:cubicBezTo>
                <a:cubicBezTo>
                  <a:pt x="2568" y="1871"/>
                  <a:pt x="2569" y="1872"/>
                  <a:pt x="2569" y="1872"/>
                </a:cubicBezTo>
                <a:cubicBezTo>
                  <a:pt x="2573" y="1875"/>
                  <a:pt x="2577" y="1875"/>
                  <a:pt x="2580" y="1877"/>
                </a:cubicBezTo>
                <a:cubicBezTo>
                  <a:pt x="2582" y="1878"/>
                  <a:pt x="2584" y="1878"/>
                  <a:pt x="2587" y="1878"/>
                </a:cubicBezTo>
                <a:cubicBezTo>
                  <a:pt x="2589" y="1878"/>
                  <a:pt x="2591" y="1877"/>
                  <a:pt x="2593" y="1875"/>
                </a:cubicBezTo>
                <a:cubicBezTo>
                  <a:pt x="2594" y="1875"/>
                  <a:pt x="2594" y="1874"/>
                  <a:pt x="2596" y="1874"/>
                </a:cubicBezTo>
                <a:cubicBezTo>
                  <a:pt x="2597" y="1874"/>
                  <a:pt x="2598" y="1874"/>
                  <a:pt x="2599" y="1873"/>
                </a:cubicBezTo>
                <a:cubicBezTo>
                  <a:pt x="2600" y="1873"/>
                  <a:pt x="2600" y="1872"/>
                  <a:pt x="2601" y="1871"/>
                </a:cubicBezTo>
                <a:cubicBezTo>
                  <a:pt x="2603" y="1871"/>
                  <a:pt x="2603" y="1872"/>
                  <a:pt x="2604" y="1872"/>
                </a:cubicBezTo>
                <a:cubicBezTo>
                  <a:pt x="2605" y="1873"/>
                  <a:pt x="2606" y="1872"/>
                  <a:pt x="2607" y="1873"/>
                </a:cubicBezTo>
                <a:cubicBezTo>
                  <a:pt x="2608" y="1874"/>
                  <a:pt x="2608" y="1875"/>
                  <a:pt x="2608" y="1876"/>
                </a:cubicBezTo>
                <a:cubicBezTo>
                  <a:pt x="2607" y="1878"/>
                  <a:pt x="2604" y="1879"/>
                  <a:pt x="2603" y="1881"/>
                </a:cubicBezTo>
                <a:cubicBezTo>
                  <a:pt x="2602" y="1882"/>
                  <a:pt x="2602" y="1883"/>
                  <a:pt x="2602" y="1883"/>
                </a:cubicBezTo>
                <a:cubicBezTo>
                  <a:pt x="2601" y="1884"/>
                  <a:pt x="2599" y="1884"/>
                  <a:pt x="2598" y="1885"/>
                </a:cubicBezTo>
                <a:cubicBezTo>
                  <a:pt x="2597" y="1886"/>
                  <a:pt x="2596" y="1886"/>
                  <a:pt x="2595" y="1887"/>
                </a:cubicBezTo>
                <a:cubicBezTo>
                  <a:pt x="2594" y="1887"/>
                  <a:pt x="2593" y="1887"/>
                  <a:pt x="2592" y="1887"/>
                </a:cubicBezTo>
                <a:cubicBezTo>
                  <a:pt x="2588" y="1888"/>
                  <a:pt x="2584" y="1889"/>
                  <a:pt x="2580" y="1890"/>
                </a:cubicBezTo>
                <a:cubicBezTo>
                  <a:pt x="2578" y="1891"/>
                  <a:pt x="2576" y="1892"/>
                  <a:pt x="2574" y="1891"/>
                </a:cubicBezTo>
                <a:cubicBezTo>
                  <a:pt x="2572" y="1891"/>
                  <a:pt x="2575" y="1889"/>
                  <a:pt x="2573" y="1888"/>
                </a:cubicBezTo>
                <a:cubicBezTo>
                  <a:pt x="2573" y="1888"/>
                  <a:pt x="2570" y="1888"/>
                  <a:pt x="2569" y="1888"/>
                </a:cubicBezTo>
                <a:cubicBezTo>
                  <a:pt x="2566" y="1888"/>
                  <a:pt x="2564" y="1890"/>
                  <a:pt x="2567" y="1893"/>
                </a:cubicBezTo>
                <a:cubicBezTo>
                  <a:pt x="2567" y="1893"/>
                  <a:pt x="2568" y="1894"/>
                  <a:pt x="2569" y="1895"/>
                </a:cubicBezTo>
                <a:cubicBezTo>
                  <a:pt x="2569" y="1895"/>
                  <a:pt x="2570" y="1896"/>
                  <a:pt x="2570" y="1897"/>
                </a:cubicBezTo>
                <a:cubicBezTo>
                  <a:pt x="2571" y="1900"/>
                  <a:pt x="2574" y="1901"/>
                  <a:pt x="2575" y="1902"/>
                </a:cubicBezTo>
                <a:cubicBezTo>
                  <a:pt x="2579" y="1905"/>
                  <a:pt x="2581" y="1909"/>
                  <a:pt x="2584" y="1912"/>
                </a:cubicBezTo>
                <a:cubicBezTo>
                  <a:pt x="2589" y="1916"/>
                  <a:pt x="2594" y="1920"/>
                  <a:pt x="2598" y="1925"/>
                </a:cubicBezTo>
                <a:cubicBezTo>
                  <a:pt x="2599" y="1926"/>
                  <a:pt x="2600" y="1929"/>
                  <a:pt x="2601" y="1930"/>
                </a:cubicBezTo>
                <a:cubicBezTo>
                  <a:pt x="2603" y="1932"/>
                  <a:pt x="2605" y="1934"/>
                  <a:pt x="2607" y="1935"/>
                </a:cubicBezTo>
                <a:cubicBezTo>
                  <a:pt x="2609" y="1936"/>
                  <a:pt x="2610" y="1938"/>
                  <a:pt x="2612" y="1939"/>
                </a:cubicBezTo>
                <a:cubicBezTo>
                  <a:pt x="2614" y="1940"/>
                  <a:pt x="2616" y="1939"/>
                  <a:pt x="2618" y="1940"/>
                </a:cubicBezTo>
                <a:cubicBezTo>
                  <a:pt x="2619" y="1940"/>
                  <a:pt x="2620" y="1940"/>
                  <a:pt x="2621" y="1940"/>
                </a:cubicBezTo>
                <a:cubicBezTo>
                  <a:pt x="2622" y="1941"/>
                  <a:pt x="2623" y="1941"/>
                  <a:pt x="2624" y="1941"/>
                </a:cubicBezTo>
                <a:cubicBezTo>
                  <a:pt x="2627" y="1941"/>
                  <a:pt x="2629" y="1939"/>
                  <a:pt x="2631" y="1938"/>
                </a:cubicBezTo>
                <a:cubicBezTo>
                  <a:pt x="2633" y="1937"/>
                  <a:pt x="2635" y="1937"/>
                  <a:pt x="2638" y="1936"/>
                </a:cubicBezTo>
                <a:cubicBezTo>
                  <a:pt x="2640" y="1936"/>
                  <a:pt x="2642" y="1935"/>
                  <a:pt x="2644" y="1934"/>
                </a:cubicBezTo>
                <a:cubicBezTo>
                  <a:pt x="2645" y="1933"/>
                  <a:pt x="2646" y="1933"/>
                  <a:pt x="2647" y="1932"/>
                </a:cubicBezTo>
                <a:cubicBezTo>
                  <a:pt x="2647" y="231"/>
                  <a:pt x="2647" y="231"/>
                  <a:pt x="2647" y="231"/>
                </a:cubicBezTo>
                <a:cubicBezTo>
                  <a:pt x="2647" y="231"/>
                  <a:pt x="2646" y="230"/>
                  <a:pt x="2645" y="230"/>
                </a:cubicBezTo>
                <a:cubicBezTo>
                  <a:pt x="2644" y="230"/>
                  <a:pt x="2643" y="230"/>
                  <a:pt x="2642" y="230"/>
                </a:cubicBezTo>
                <a:cubicBezTo>
                  <a:pt x="2641" y="230"/>
                  <a:pt x="2640" y="229"/>
                  <a:pt x="2638" y="229"/>
                </a:cubicBezTo>
                <a:cubicBezTo>
                  <a:pt x="2636" y="228"/>
                  <a:pt x="2633" y="228"/>
                  <a:pt x="2630" y="228"/>
                </a:cubicBezTo>
                <a:cubicBezTo>
                  <a:pt x="2627" y="228"/>
                  <a:pt x="2624" y="228"/>
                  <a:pt x="2621" y="229"/>
                </a:cubicBezTo>
                <a:cubicBezTo>
                  <a:pt x="2617" y="230"/>
                  <a:pt x="2612" y="231"/>
                  <a:pt x="2608" y="231"/>
                </a:cubicBezTo>
                <a:cubicBezTo>
                  <a:pt x="2605" y="230"/>
                  <a:pt x="2603" y="229"/>
                  <a:pt x="2601" y="228"/>
                </a:cubicBezTo>
                <a:cubicBezTo>
                  <a:pt x="2599" y="227"/>
                  <a:pt x="2596" y="227"/>
                  <a:pt x="2594" y="226"/>
                </a:cubicBezTo>
                <a:cubicBezTo>
                  <a:pt x="2592" y="224"/>
                  <a:pt x="2590" y="222"/>
                  <a:pt x="2586" y="222"/>
                </a:cubicBezTo>
                <a:cubicBezTo>
                  <a:pt x="2584" y="222"/>
                  <a:pt x="2581" y="223"/>
                  <a:pt x="2579" y="222"/>
                </a:cubicBezTo>
                <a:cubicBezTo>
                  <a:pt x="2577" y="221"/>
                  <a:pt x="2576" y="219"/>
                  <a:pt x="2574" y="218"/>
                </a:cubicBezTo>
                <a:cubicBezTo>
                  <a:pt x="2572" y="217"/>
                  <a:pt x="2571" y="217"/>
                  <a:pt x="2570" y="214"/>
                </a:cubicBezTo>
                <a:cubicBezTo>
                  <a:pt x="2569" y="213"/>
                  <a:pt x="2570" y="212"/>
                  <a:pt x="2569" y="210"/>
                </a:cubicBezTo>
                <a:cubicBezTo>
                  <a:pt x="2569" y="209"/>
                  <a:pt x="2568" y="208"/>
                  <a:pt x="2567" y="207"/>
                </a:cubicBezTo>
                <a:cubicBezTo>
                  <a:pt x="2572" y="208"/>
                  <a:pt x="2577" y="208"/>
                  <a:pt x="2581" y="207"/>
                </a:cubicBezTo>
                <a:close/>
                <a:moveTo>
                  <a:pt x="702" y="445"/>
                </a:moveTo>
                <a:cubicBezTo>
                  <a:pt x="701" y="446"/>
                  <a:pt x="699" y="449"/>
                  <a:pt x="698" y="448"/>
                </a:cubicBezTo>
                <a:cubicBezTo>
                  <a:pt x="697" y="448"/>
                  <a:pt x="701" y="445"/>
                  <a:pt x="698" y="444"/>
                </a:cubicBezTo>
                <a:cubicBezTo>
                  <a:pt x="698" y="444"/>
                  <a:pt x="697" y="445"/>
                  <a:pt x="697" y="445"/>
                </a:cubicBezTo>
                <a:cubicBezTo>
                  <a:pt x="697" y="445"/>
                  <a:pt x="696" y="444"/>
                  <a:pt x="696" y="444"/>
                </a:cubicBezTo>
                <a:cubicBezTo>
                  <a:pt x="695" y="444"/>
                  <a:pt x="695" y="444"/>
                  <a:pt x="694" y="443"/>
                </a:cubicBezTo>
                <a:cubicBezTo>
                  <a:pt x="693" y="443"/>
                  <a:pt x="692" y="443"/>
                  <a:pt x="691" y="443"/>
                </a:cubicBezTo>
                <a:cubicBezTo>
                  <a:pt x="690" y="442"/>
                  <a:pt x="690" y="442"/>
                  <a:pt x="689" y="442"/>
                </a:cubicBezTo>
                <a:cubicBezTo>
                  <a:pt x="690" y="439"/>
                  <a:pt x="694" y="442"/>
                  <a:pt x="696" y="442"/>
                </a:cubicBezTo>
                <a:cubicBezTo>
                  <a:pt x="698" y="443"/>
                  <a:pt x="700" y="442"/>
                  <a:pt x="702" y="442"/>
                </a:cubicBezTo>
                <a:cubicBezTo>
                  <a:pt x="703" y="442"/>
                  <a:pt x="708" y="441"/>
                  <a:pt x="708" y="443"/>
                </a:cubicBezTo>
                <a:cubicBezTo>
                  <a:pt x="708" y="445"/>
                  <a:pt x="703" y="444"/>
                  <a:pt x="702" y="445"/>
                </a:cubicBezTo>
                <a:close/>
                <a:moveTo>
                  <a:pt x="716" y="427"/>
                </a:moveTo>
                <a:cubicBezTo>
                  <a:pt x="715" y="426"/>
                  <a:pt x="713" y="423"/>
                  <a:pt x="714" y="423"/>
                </a:cubicBezTo>
                <a:cubicBezTo>
                  <a:pt x="715" y="422"/>
                  <a:pt x="716" y="425"/>
                  <a:pt x="716" y="426"/>
                </a:cubicBezTo>
                <a:cubicBezTo>
                  <a:pt x="717" y="427"/>
                  <a:pt x="718" y="428"/>
                  <a:pt x="717" y="429"/>
                </a:cubicBezTo>
                <a:cubicBezTo>
                  <a:pt x="716" y="429"/>
                  <a:pt x="716" y="427"/>
                  <a:pt x="716" y="427"/>
                </a:cubicBezTo>
                <a:close/>
                <a:moveTo>
                  <a:pt x="731" y="430"/>
                </a:moveTo>
                <a:cubicBezTo>
                  <a:pt x="731" y="431"/>
                  <a:pt x="730" y="432"/>
                  <a:pt x="729" y="431"/>
                </a:cubicBezTo>
                <a:cubicBezTo>
                  <a:pt x="729" y="429"/>
                  <a:pt x="732" y="428"/>
                  <a:pt x="731" y="430"/>
                </a:cubicBezTo>
                <a:close/>
                <a:moveTo>
                  <a:pt x="730" y="423"/>
                </a:moveTo>
                <a:cubicBezTo>
                  <a:pt x="730" y="423"/>
                  <a:pt x="730" y="423"/>
                  <a:pt x="730" y="423"/>
                </a:cubicBezTo>
                <a:cubicBezTo>
                  <a:pt x="731" y="423"/>
                  <a:pt x="731" y="423"/>
                  <a:pt x="731" y="423"/>
                </a:cubicBezTo>
                <a:cubicBezTo>
                  <a:pt x="732" y="425"/>
                  <a:pt x="729" y="424"/>
                  <a:pt x="730" y="423"/>
                </a:cubicBezTo>
                <a:close/>
                <a:moveTo>
                  <a:pt x="725" y="506"/>
                </a:moveTo>
                <a:cubicBezTo>
                  <a:pt x="723" y="506"/>
                  <a:pt x="722" y="508"/>
                  <a:pt x="721" y="509"/>
                </a:cubicBezTo>
                <a:cubicBezTo>
                  <a:pt x="720" y="511"/>
                  <a:pt x="720" y="512"/>
                  <a:pt x="719" y="514"/>
                </a:cubicBezTo>
                <a:cubicBezTo>
                  <a:pt x="718" y="516"/>
                  <a:pt x="717" y="517"/>
                  <a:pt x="717" y="519"/>
                </a:cubicBezTo>
                <a:cubicBezTo>
                  <a:pt x="716" y="519"/>
                  <a:pt x="717" y="515"/>
                  <a:pt x="718" y="514"/>
                </a:cubicBezTo>
                <a:cubicBezTo>
                  <a:pt x="718" y="513"/>
                  <a:pt x="720" y="512"/>
                  <a:pt x="719" y="510"/>
                </a:cubicBezTo>
                <a:cubicBezTo>
                  <a:pt x="718" y="508"/>
                  <a:pt x="715" y="509"/>
                  <a:pt x="713" y="510"/>
                </a:cubicBezTo>
                <a:cubicBezTo>
                  <a:pt x="712" y="511"/>
                  <a:pt x="711" y="513"/>
                  <a:pt x="709" y="513"/>
                </a:cubicBezTo>
                <a:cubicBezTo>
                  <a:pt x="709" y="512"/>
                  <a:pt x="711" y="511"/>
                  <a:pt x="711" y="511"/>
                </a:cubicBezTo>
                <a:cubicBezTo>
                  <a:pt x="712" y="510"/>
                  <a:pt x="713" y="509"/>
                  <a:pt x="715" y="508"/>
                </a:cubicBezTo>
                <a:cubicBezTo>
                  <a:pt x="715" y="508"/>
                  <a:pt x="716" y="508"/>
                  <a:pt x="717" y="507"/>
                </a:cubicBezTo>
                <a:cubicBezTo>
                  <a:pt x="719" y="506"/>
                  <a:pt x="721" y="505"/>
                  <a:pt x="723" y="505"/>
                </a:cubicBezTo>
                <a:cubicBezTo>
                  <a:pt x="725" y="505"/>
                  <a:pt x="729" y="504"/>
                  <a:pt x="730" y="505"/>
                </a:cubicBezTo>
                <a:cubicBezTo>
                  <a:pt x="729" y="506"/>
                  <a:pt x="726" y="505"/>
                  <a:pt x="725" y="506"/>
                </a:cubicBezTo>
                <a:close/>
                <a:moveTo>
                  <a:pt x="756" y="404"/>
                </a:moveTo>
                <a:cubicBezTo>
                  <a:pt x="755" y="405"/>
                  <a:pt x="754" y="404"/>
                  <a:pt x="753" y="404"/>
                </a:cubicBezTo>
                <a:cubicBezTo>
                  <a:pt x="753" y="403"/>
                  <a:pt x="754" y="403"/>
                  <a:pt x="755" y="403"/>
                </a:cubicBezTo>
                <a:cubicBezTo>
                  <a:pt x="756" y="403"/>
                  <a:pt x="757" y="403"/>
                  <a:pt x="758" y="403"/>
                </a:cubicBezTo>
                <a:cubicBezTo>
                  <a:pt x="758" y="402"/>
                  <a:pt x="758" y="402"/>
                  <a:pt x="758" y="402"/>
                </a:cubicBezTo>
                <a:cubicBezTo>
                  <a:pt x="759" y="402"/>
                  <a:pt x="759" y="401"/>
                  <a:pt x="760" y="402"/>
                </a:cubicBezTo>
                <a:cubicBezTo>
                  <a:pt x="760" y="403"/>
                  <a:pt x="757" y="404"/>
                  <a:pt x="756" y="404"/>
                </a:cubicBezTo>
                <a:close/>
                <a:moveTo>
                  <a:pt x="1008" y="588"/>
                </a:moveTo>
                <a:cubicBezTo>
                  <a:pt x="1008" y="588"/>
                  <a:pt x="1004" y="587"/>
                  <a:pt x="1004" y="586"/>
                </a:cubicBezTo>
                <a:cubicBezTo>
                  <a:pt x="1004" y="586"/>
                  <a:pt x="1008" y="586"/>
                  <a:pt x="1008" y="586"/>
                </a:cubicBezTo>
                <a:cubicBezTo>
                  <a:pt x="1009" y="587"/>
                  <a:pt x="1010" y="588"/>
                  <a:pt x="1008" y="588"/>
                </a:cubicBezTo>
                <a:close/>
                <a:moveTo>
                  <a:pt x="1097" y="81"/>
                </a:moveTo>
                <a:cubicBezTo>
                  <a:pt x="1096" y="81"/>
                  <a:pt x="1097" y="79"/>
                  <a:pt x="1096" y="79"/>
                </a:cubicBezTo>
                <a:cubicBezTo>
                  <a:pt x="1096" y="78"/>
                  <a:pt x="1095" y="78"/>
                  <a:pt x="1095" y="78"/>
                </a:cubicBezTo>
                <a:cubicBezTo>
                  <a:pt x="1094" y="77"/>
                  <a:pt x="1092" y="76"/>
                  <a:pt x="1093" y="75"/>
                </a:cubicBezTo>
                <a:cubicBezTo>
                  <a:pt x="1094" y="74"/>
                  <a:pt x="1096" y="77"/>
                  <a:pt x="1097" y="78"/>
                </a:cubicBezTo>
                <a:cubicBezTo>
                  <a:pt x="1097" y="78"/>
                  <a:pt x="1098" y="78"/>
                  <a:pt x="1098" y="79"/>
                </a:cubicBezTo>
                <a:cubicBezTo>
                  <a:pt x="1099" y="80"/>
                  <a:pt x="1098" y="81"/>
                  <a:pt x="1097" y="81"/>
                </a:cubicBezTo>
                <a:close/>
                <a:moveTo>
                  <a:pt x="694" y="842"/>
                </a:moveTo>
                <a:cubicBezTo>
                  <a:pt x="693" y="842"/>
                  <a:pt x="693" y="840"/>
                  <a:pt x="692" y="840"/>
                </a:cubicBezTo>
                <a:cubicBezTo>
                  <a:pt x="692" y="839"/>
                  <a:pt x="691" y="840"/>
                  <a:pt x="690" y="840"/>
                </a:cubicBezTo>
                <a:cubicBezTo>
                  <a:pt x="687" y="839"/>
                  <a:pt x="686" y="839"/>
                  <a:pt x="684" y="840"/>
                </a:cubicBezTo>
                <a:cubicBezTo>
                  <a:pt x="683" y="841"/>
                  <a:pt x="683" y="841"/>
                  <a:pt x="682" y="842"/>
                </a:cubicBezTo>
                <a:cubicBezTo>
                  <a:pt x="681" y="842"/>
                  <a:pt x="680" y="842"/>
                  <a:pt x="679" y="843"/>
                </a:cubicBezTo>
                <a:cubicBezTo>
                  <a:pt x="679" y="843"/>
                  <a:pt x="678" y="844"/>
                  <a:pt x="677" y="845"/>
                </a:cubicBezTo>
                <a:cubicBezTo>
                  <a:pt x="677" y="846"/>
                  <a:pt x="676" y="846"/>
                  <a:pt x="675" y="846"/>
                </a:cubicBezTo>
                <a:cubicBezTo>
                  <a:pt x="674" y="847"/>
                  <a:pt x="673" y="847"/>
                  <a:pt x="674" y="848"/>
                </a:cubicBezTo>
                <a:cubicBezTo>
                  <a:pt x="674" y="849"/>
                  <a:pt x="675" y="849"/>
                  <a:pt x="676" y="849"/>
                </a:cubicBezTo>
                <a:cubicBezTo>
                  <a:pt x="677" y="849"/>
                  <a:pt x="678" y="849"/>
                  <a:pt x="678" y="850"/>
                </a:cubicBezTo>
                <a:cubicBezTo>
                  <a:pt x="679" y="851"/>
                  <a:pt x="679" y="852"/>
                  <a:pt x="680" y="851"/>
                </a:cubicBezTo>
                <a:cubicBezTo>
                  <a:pt x="681" y="851"/>
                  <a:pt x="681" y="850"/>
                  <a:pt x="683" y="850"/>
                </a:cubicBezTo>
                <a:cubicBezTo>
                  <a:pt x="683" y="850"/>
                  <a:pt x="684" y="850"/>
                  <a:pt x="684" y="850"/>
                </a:cubicBezTo>
                <a:cubicBezTo>
                  <a:pt x="685" y="850"/>
                  <a:pt x="685" y="850"/>
                  <a:pt x="685" y="850"/>
                </a:cubicBezTo>
                <a:cubicBezTo>
                  <a:pt x="686" y="850"/>
                  <a:pt x="686" y="849"/>
                  <a:pt x="687" y="850"/>
                </a:cubicBezTo>
                <a:cubicBezTo>
                  <a:pt x="687" y="851"/>
                  <a:pt x="686" y="851"/>
                  <a:pt x="686" y="851"/>
                </a:cubicBezTo>
                <a:cubicBezTo>
                  <a:pt x="685" y="852"/>
                  <a:pt x="684" y="852"/>
                  <a:pt x="683" y="852"/>
                </a:cubicBezTo>
                <a:cubicBezTo>
                  <a:pt x="682" y="853"/>
                  <a:pt x="681" y="853"/>
                  <a:pt x="680" y="852"/>
                </a:cubicBezTo>
                <a:cubicBezTo>
                  <a:pt x="679" y="852"/>
                  <a:pt x="679" y="851"/>
                  <a:pt x="678" y="851"/>
                </a:cubicBezTo>
                <a:cubicBezTo>
                  <a:pt x="677" y="851"/>
                  <a:pt x="676" y="851"/>
                  <a:pt x="675" y="851"/>
                </a:cubicBezTo>
                <a:cubicBezTo>
                  <a:pt x="674" y="851"/>
                  <a:pt x="674" y="850"/>
                  <a:pt x="673" y="850"/>
                </a:cubicBezTo>
                <a:cubicBezTo>
                  <a:pt x="673" y="850"/>
                  <a:pt x="672" y="850"/>
                  <a:pt x="672" y="850"/>
                </a:cubicBezTo>
                <a:cubicBezTo>
                  <a:pt x="671" y="850"/>
                  <a:pt x="670" y="849"/>
                  <a:pt x="670" y="848"/>
                </a:cubicBezTo>
                <a:cubicBezTo>
                  <a:pt x="670" y="847"/>
                  <a:pt x="671" y="847"/>
                  <a:pt x="672" y="846"/>
                </a:cubicBezTo>
                <a:cubicBezTo>
                  <a:pt x="672" y="846"/>
                  <a:pt x="672" y="845"/>
                  <a:pt x="672" y="844"/>
                </a:cubicBezTo>
                <a:cubicBezTo>
                  <a:pt x="672" y="842"/>
                  <a:pt x="672" y="841"/>
                  <a:pt x="671" y="840"/>
                </a:cubicBezTo>
                <a:cubicBezTo>
                  <a:pt x="667" y="835"/>
                  <a:pt x="679" y="838"/>
                  <a:pt x="677" y="834"/>
                </a:cubicBezTo>
                <a:cubicBezTo>
                  <a:pt x="677" y="833"/>
                  <a:pt x="676" y="833"/>
                  <a:pt x="676" y="833"/>
                </a:cubicBezTo>
                <a:cubicBezTo>
                  <a:pt x="675" y="832"/>
                  <a:pt x="674" y="832"/>
                  <a:pt x="674" y="832"/>
                </a:cubicBezTo>
                <a:cubicBezTo>
                  <a:pt x="673" y="832"/>
                  <a:pt x="673" y="831"/>
                  <a:pt x="672" y="831"/>
                </a:cubicBezTo>
                <a:cubicBezTo>
                  <a:pt x="672" y="830"/>
                  <a:pt x="673" y="829"/>
                  <a:pt x="672" y="828"/>
                </a:cubicBezTo>
                <a:cubicBezTo>
                  <a:pt x="672" y="827"/>
                  <a:pt x="670" y="828"/>
                  <a:pt x="671" y="826"/>
                </a:cubicBezTo>
                <a:cubicBezTo>
                  <a:pt x="671" y="826"/>
                  <a:pt x="671" y="825"/>
                  <a:pt x="672" y="825"/>
                </a:cubicBezTo>
                <a:cubicBezTo>
                  <a:pt x="672" y="825"/>
                  <a:pt x="672" y="825"/>
                  <a:pt x="672" y="825"/>
                </a:cubicBezTo>
                <a:cubicBezTo>
                  <a:pt x="674" y="824"/>
                  <a:pt x="675" y="822"/>
                  <a:pt x="676" y="822"/>
                </a:cubicBezTo>
                <a:cubicBezTo>
                  <a:pt x="678" y="822"/>
                  <a:pt x="680" y="822"/>
                  <a:pt x="681" y="823"/>
                </a:cubicBezTo>
                <a:cubicBezTo>
                  <a:pt x="682" y="825"/>
                  <a:pt x="681" y="827"/>
                  <a:pt x="683" y="828"/>
                </a:cubicBezTo>
                <a:cubicBezTo>
                  <a:pt x="683" y="828"/>
                  <a:pt x="683" y="829"/>
                  <a:pt x="684" y="829"/>
                </a:cubicBezTo>
                <a:cubicBezTo>
                  <a:pt x="684" y="829"/>
                  <a:pt x="684" y="830"/>
                  <a:pt x="684" y="830"/>
                </a:cubicBezTo>
                <a:cubicBezTo>
                  <a:pt x="685" y="831"/>
                  <a:pt x="686" y="830"/>
                  <a:pt x="687" y="829"/>
                </a:cubicBezTo>
                <a:cubicBezTo>
                  <a:pt x="688" y="829"/>
                  <a:pt x="689" y="828"/>
                  <a:pt x="689" y="830"/>
                </a:cubicBezTo>
                <a:cubicBezTo>
                  <a:pt x="690" y="831"/>
                  <a:pt x="688" y="831"/>
                  <a:pt x="687" y="831"/>
                </a:cubicBezTo>
                <a:cubicBezTo>
                  <a:pt x="686" y="832"/>
                  <a:pt x="687" y="833"/>
                  <a:pt x="687" y="834"/>
                </a:cubicBezTo>
                <a:cubicBezTo>
                  <a:pt x="686" y="835"/>
                  <a:pt x="685" y="836"/>
                  <a:pt x="687" y="837"/>
                </a:cubicBezTo>
                <a:cubicBezTo>
                  <a:pt x="687" y="837"/>
                  <a:pt x="689" y="836"/>
                  <a:pt x="690" y="836"/>
                </a:cubicBezTo>
                <a:cubicBezTo>
                  <a:pt x="690" y="837"/>
                  <a:pt x="691" y="838"/>
                  <a:pt x="692" y="838"/>
                </a:cubicBezTo>
                <a:cubicBezTo>
                  <a:pt x="693" y="838"/>
                  <a:pt x="694" y="838"/>
                  <a:pt x="694" y="839"/>
                </a:cubicBezTo>
                <a:cubicBezTo>
                  <a:pt x="694" y="839"/>
                  <a:pt x="694" y="842"/>
                  <a:pt x="694" y="842"/>
                </a:cubicBezTo>
                <a:close/>
                <a:moveTo>
                  <a:pt x="954" y="795"/>
                </a:moveTo>
                <a:cubicBezTo>
                  <a:pt x="954" y="796"/>
                  <a:pt x="954" y="797"/>
                  <a:pt x="952" y="797"/>
                </a:cubicBezTo>
                <a:cubicBezTo>
                  <a:pt x="951" y="797"/>
                  <a:pt x="951" y="795"/>
                  <a:pt x="950" y="795"/>
                </a:cubicBezTo>
                <a:cubicBezTo>
                  <a:pt x="949" y="794"/>
                  <a:pt x="948" y="794"/>
                  <a:pt x="947" y="794"/>
                </a:cubicBezTo>
                <a:cubicBezTo>
                  <a:pt x="946" y="794"/>
                  <a:pt x="945" y="794"/>
                  <a:pt x="944" y="793"/>
                </a:cubicBezTo>
                <a:cubicBezTo>
                  <a:pt x="943" y="793"/>
                  <a:pt x="941" y="794"/>
                  <a:pt x="941" y="793"/>
                </a:cubicBezTo>
                <a:cubicBezTo>
                  <a:pt x="940" y="793"/>
                  <a:pt x="940" y="792"/>
                  <a:pt x="939" y="792"/>
                </a:cubicBezTo>
                <a:cubicBezTo>
                  <a:pt x="938" y="791"/>
                  <a:pt x="933" y="791"/>
                  <a:pt x="934" y="789"/>
                </a:cubicBezTo>
                <a:cubicBezTo>
                  <a:pt x="935" y="789"/>
                  <a:pt x="936" y="789"/>
                  <a:pt x="937" y="789"/>
                </a:cubicBezTo>
                <a:cubicBezTo>
                  <a:pt x="937" y="788"/>
                  <a:pt x="938" y="787"/>
                  <a:pt x="939" y="787"/>
                </a:cubicBezTo>
                <a:cubicBezTo>
                  <a:pt x="940" y="787"/>
                  <a:pt x="943" y="788"/>
                  <a:pt x="944" y="788"/>
                </a:cubicBezTo>
                <a:cubicBezTo>
                  <a:pt x="945" y="789"/>
                  <a:pt x="945" y="790"/>
                  <a:pt x="946" y="790"/>
                </a:cubicBezTo>
                <a:cubicBezTo>
                  <a:pt x="947" y="789"/>
                  <a:pt x="947" y="788"/>
                  <a:pt x="948" y="788"/>
                </a:cubicBezTo>
                <a:cubicBezTo>
                  <a:pt x="949" y="787"/>
                  <a:pt x="949" y="788"/>
                  <a:pt x="950" y="788"/>
                </a:cubicBezTo>
                <a:cubicBezTo>
                  <a:pt x="951" y="789"/>
                  <a:pt x="952" y="789"/>
                  <a:pt x="953" y="789"/>
                </a:cubicBezTo>
                <a:cubicBezTo>
                  <a:pt x="955" y="790"/>
                  <a:pt x="954" y="793"/>
                  <a:pt x="954" y="795"/>
                </a:cubicBezTo>
                <a:close/>
                <a:moveTo>
                  <a:pt x="1120" y="757"/>
                </a:moveTo>
                <a:cubicBezTo>
                  <a:pt x="1116" y="758"/>
                  <a:pt x="1113" y="762"/>
                  <a:pt x="1109" y="763"/>
                </a:cubicBezTo>
                <a:cubicBezTo>
                  <a:pt x="1108" y="764"/>
                  <a:pt x="1107" y="764"/>
                  <a:pt x="1106" y="764"/>
                </a:cubicBezTo>
                <a:cubicBezTo>
                  <a:pt x="1105" y="765"/>
                  <a:pt x="1105" y="765"/>
                  <a:pt x="1104" y="766"/>
                </a:cubicBezTo>
                <a:cubicBezTo>
                  <a:pt x="1103" y="768"/>
                  <a:pt x="1101" y="768"/>
                  <a:pt x="1099" y="769"/>
                </a:cubicBezTo>
                <a:cubicBezTo>
                  <a:pt x="1098" y="770"/>
                  <a:pt x="1097" y="772"/>
                  <a:pt x="1095" y="772"/>
                </a:cubicBezTo>
                <a:cubicBezTo>
                  <a:pt x="1094" y="772"/>
                  <a:pt x="1093" y="773"/>
                  <a:pt x="1093" y="771"/>
                </a:cubicBezTo>
                <a:cubicBezTo>
                  <a:pt x="1093" y="771"/>
                  <a:pt x="1093" y="769"/>
                  <a:pt x="1093" y="768"/>
                </a:cubicBezTo>
                <a:cubicBezTo>
                  <a:pt x="1094" y="766"/>
                  <a:pt x="1098" y="767"/>
                  <a:pt x="1099" y="766"/>
                </a:cubicBezTo>
                <a:cubicBezTo>
                  <a:pt x="1101" y="766"/>
                  <a:pt x="1102" y="765"/>
                  <a:pt x="1104" y="763"/>
                </a:cubicBezTo>
                <a:cubicBezTo>
                  <a:pt x="1107" y="761"/>
                  <a:pt x="1109" y="759"/>
                  <a:pt x="1111" y="756"/>
                </a:cubicBezTo>
                <a:cubicBezTo>
                  <a:pt x="1112" y="754"/>
                  <a:pt x="1113" y="753"/>
                  <a:pt x="1115" y="753"/>
                </a:cubicBezTo>
                <a:cubicBezTo>
                  <a:pt x="1116" y="754"/>
                  <a:pt x="1116" y="754"/>
                  <a:pt x="1117" y="754"/>
                </a:cubicBezTo>
                <a:cubicBezTo>
                  <a:pt x="1119" y="754"/>
                  <a:pt x="1120" y="754"/>
                  <a:pt x="1122" y="754"/>
                </a:cubicBezTo>
                <a:cubicBezTo>
                  <a:pt x="1125" y="754"/>
                  <a:pt x="1122" y="757"/>
                  <a:pt x="1120" y="757"/>
                </a:cubicBezTo>
                <a:close/>
                <a:moveTo>
                  <a:pt x="1151" y="732"/>
                </a:moveTo>
                <a:cubicBezTo>
                  <a:pt x="1150" y="733"/>
                  <a:pt x="1150" y="734"/>
                  <a:pt x="1150" y="735"/>
                </a:cubicBezTo>
                <a:cubicBezTo>
                  <a:pt x="1150" y="736"/>
                  <a:pt x="1150" y="737"/>
                  <a:pt x="1150" y="738"/>
                </a:cubicBezTo>
                <a:cubicBezTo>
                  <a:pt x="1149" y="741"/>
                  <a:pt x="1147" y="741"/>
                  <a:pt x="1145" y="742"/>
                </a:cubicBezTo>
                <a:cubicBezTo>
                  <a:pt x="1142" y="743"/>
                  <a:pt x="1142" y="744"/>
                  <a:pt x="1139" y="744"/>
                </a:cubicBezTo>
                <a:cubicBezTo>
                  <a:pt x="1138" y="744"/>
                  <a:pt x="1137" y="744"/>
                  <a:pt x="1135" y="744"/>
                </a:cubicBezTo>
                <a:cubicBezTo>
                  <a:pt x="1134" y="743"/>
                  <a:pt x="1132" y="743"/>
                  <a:pt x="1132" y="743"/>
                </a:cubicBezTo>
                <a:cubicBezTo>
                  <a:pt x="1131" y="742"/>
                  <a:pt x="1132" y="740"/>
                  <a:pt x="1133" y="739"/>
                </a:cubicBezTo>
                <a:cubicBezTo>
                  <a:pt x="1134" y="737"/>
                  <a:pt x="1136" y="736"/>
                  <a:pt x="1138" y="735"/>
                </a:cubicBezTo>
                <a:cubicBezTo>
                  <a:pt x="1140" y="733"/>
                  <a:pt x="1142" y="729"/>
                  <a:pt x="1145" y="727"/>
                </a:cubicBezTo>
                <a:cubicBezTo>
                  <a:pt x="1146" y="725"/>
                  <a:pt x="1147" y="724"/>
                  <a:pt x="1147" y="722"/>
                </a:cubicBezTo>
                <a:cubicBezTo>
                  <a:pt x="1148" y="722"/>
                  <a:pt x="1148" y="721"/>
                  <a:pt x="1148" y="720"/>
                </a:cubicBezTo>
                <a:cubicBezTo>
                  <a:pt x="1149" y="719"/>
                  <a:pt x="1149" y="718"/>
                  <a:pt x="1150" y="719"/>
                </a:cubicBezTo>
                <a:cubicBezTo>
                  <a:pt x="1151" y="721"/>
                  <a:pt x="1150" y="724"/>
                  <a:pt x="1151" y="726"/>
                </a:cubicBezTo>
                <a:cubicBezTo>
                  <a:pt x="1151" y="728"/>
                  <a:pt x="1151" y="730"/>
                  <a:pt x="1151" y="732"/>
                </a:cubicBezTo>
                <a:close/>
                <a:moveTo>
                  <a:pt x="1536" y="421"/>
                </a:moveTo>
                <a:cubicBezTo>
                  <a:pt x="1536" y="421"/>
                  <a:pt x="1537" y="422"/>
                  <a:pt x="1538" y="423"/>
                </a:cubicBezTo>
                <a:cubicBezTo>
                  <a:pt x="1538" y="423"/>
                  <a:pt x="1539" y="424"/>
                  <a:pt x="1540" y="425"/>
                </a:cubicBezTo>
                <a:cubicBezTo>
                  <a:pt x="1540" y="427"/>
                  <a:pt x="1539" y="429"/>
                  <a:pt x="1541" y="431"/>
                </a:cubicBezTo>
                <a:cubicBezTo>
                  <a:pt x="1542" y="432"/>
                  <a:pt x="1544" y="432"/>
                  <a:pt x="1546" y="433"/>
                </a:cubicBezTo>
                <a:cubicBezTo>
                  <a:pt x="1547" y="434"/>
                  <a:pt x="1550" y="436"/>
                  <a:pt x="1550" y="435"/>
                </a:cubicBezTo>
                <a:cubicBezTo>
                  <a:pt x="1550" y="434"/>
                  <a:pt x="1549" y="433"/>
                  <a:pt x="1549" y="433"/>
                </a:cubicBezTo>
                <a:cubicBezTo>
                  <a:pt x="1549" y="432"/>
                  <a:pt x="1549" y="432"/>
                  <a:pt x="1549" y="431"/>
                </a:cubicBezTo>
                <a:cubicBezTo>
                  <a:pt x="1549" y="431"/>
                  <a:pt x="1548" y="430"/>
                  <a:pt x="1548" y="429"/>
                </a:cubicBezTo>
                <a:cubicBezTo>
                  <a:pt x="1549" y="428"/>
                  <a:pt x="1550" y="429"/>
                  <a:pt x="1551" y="428"/>
                </a:cubicBezTo>
                <a:cubicBezTo>
                  <a:pt x="1552" y="428"/>
                  <a:pt x="1551" y="427"/>
                  <a:pt x="1550" y="427"/>
                </a:cubicBezTo>
                <a:cubicBezTo>
                  <a:pt x="1549" y="426"/>
                  <a:pt x="1549" y="425"/>
                  <a:pt x="1548" y="424"/>
                </a:cubicBezTo>
                <a:cubicBezTo>
                  <a:pt x="1548" y="423"/>
                  <a:pt x="1547" y="421"/>
                  <a:pt x="1549" y="422"/>
                </a:cubicBezTo>
                <a:cubicBezTo>
                  <a:pt x="1550" y="422"/>
                  <a:pt x="1553" y="427"/>
                  <a:pt x="1552" y="423"/>
                </a:cubicBezTo>
                <a:cubicBezTo>
                  <a:pt x="1552" y="421"/>
                  <a:pt x="1551" y="421"/>
                  <a:pt x="1550" y="420"/>
                </a:cubicBezTo>
                <a:cubicBezTo>
                  <a:pt x="1549" y="419"/>
                  <a:pt x="1549" y="418"/>
                  <a:pt x="1548" y="417"/>
                </a:cubicBezTo>
                <a:cubicBezTo>
                  <a:pt x="1548" y="416"/>
                  <a:pt x="1544" y="414"/>
                  <a:pt x="1545" y="412"/>
                </a:cubicBezTo>
                <a:cubicBezTo>
                  <a:pt x="1545" y="412"/>
                  <a:pt x="1545" y="412"/>
                  <a:pt x="1545" y="412"/>
                </a:cubicBezTo>
                <a:cubicBezTo>
                  <a:pt x="1547" y="412"/>
                  <a:pt x="1548" y="415"/>
                  <a:pt x="1549" y="416"/>
                </a:cubicBezTo>
                <a:cubicBezTo>
                  <a:pt x="1550" y="418"/>
                  <a:pt x="1552" y="419"/>
                  <a:pt x="1553" y="421"/>
                </a:cubicBezTo>
                <a:cubicBezTo>
                  <a:pt x="1554" y="422"/>
                  <a:pt x="1553" y="425"/>
                  <a:pt x="1554" y="427"/>
                </a:cubicBezTo>
                <a:cubicBezTo>
                  <a:pt x="1555" y="429"/>
                  <a:pt x="1556" y="430"/>
                  <a:pt x="1558" y="431"/>
                </a:cubicBezTo>
                <a:cubicBezTo>
                  <a:pt x="1558" y="432"/>
                  <a:pt x="1559" y="433"/>
                  <a:pt x="1559" y="434"/>
                </a:cubicBezTo>
                <a:cubicBezTo>
                  <a:pt x="1560" y="435"/>
                  <a:pt x="1561" y="434"/>
                  <a:pt x="1562" y="435"/>
                </a:cubicBezTo>
                <a:cubicBezTo>
                  <a:pt x="1563" y="435"/>
                  <a:pt x="1564" y="436"/>
                  <a:pt x="1564" y="435"/>
                </a:cubicBezTo>
                <a:cubicBezTo>
                  <a:pt x="1565" y="435"/>
                  <a:pt x="1564" y="433"/>
                  <a:pt x="1564" y="432"/>
                </a:cubicBezTo>
                <a:cubicBezTo>
                  <a:pt x="1564" y="431"/>
                  <a:pt x="1564" y="430"/>
                  <a:pt x="1563" y="430"/>
                </a:cubicBezTo>
                <a:cubicBezTo>
                  <a:pt x="1562" y="429"/>
                  <a:pt x="1561" y="428"/>
                  <a:pt x="1561" y="427"/>
                </a:cubicBezTo>
                <a:cubicBezTo>
                  <a:pt x="1561" y="426"/>
                  <a:pt x="1563" y="426"/>
                  <a:pt x="1564" y="427"/>
                </a:cubicBezTo>
                <a:cubicBezTo>
                  <a:pt x="1564" y="428"/>
                  <a:pt x="1564" y="428"/>
                  <a:pt x="1565" y="429"/>
                </a:cubicBezTo>
                <a:cubicBezTo>
                  <a:pt x="1566" y="429"/>
                  <a:pt x="1566" y="429"/>
                  <a:pt x="1567" y="429"/>
                </a:cubicBezTo>
                <a:cubicBezTo>
                  <a:pt x="1568" y="429"/>
                  <a:pt x="1568" y="430"/>
                  <a:pt x="1568" y="430"/>
                </a:cubicBezTo>
                <a:cubicBezTo>
                  <a:pt x="1569" y="431"/>
                  <a:pt x="1569" y="432"/>
                  <a:pt x="1569" y="432"/>
                </a:cubicBezTo>
                <a:cubicBezTo>
                  <a:pt x="1570" y="432"/>
                  <a:pt x="1570" y="429"/>
                  <a:pt x="1571" y="428"/>
                </a:cubicBezTo>
                <a:cubicBezTo>
                  <a:pt x="1571" y="426"/>
                  <a:pt x="1572" y="425"/>
                  <a:pt x="1573" y="423"/>
                </a:cubicBezTo>
                <a:cubicBezTo>
                  <a:pt x="1573" y="422"/>
                  <a:pt x="1573" y="421"/>
                  <a:pt x="1573" y="420"/>
                </a:cubicBezTo>
                <a:cubicBezTo>
                  <a:pt x="1573" y="418"/>
                  <a:pt x="1574" y="416"/>
                  <a:pt x="1572" y="414"/>
                </a:cubicBezTo>
                <a:cubicBezTo>
                  <a:pt x="1570" y="414"/>
                  <a:pt x="1570" y="413"/>
                  <a:pt x="1569" y="411"/>
                </a:cubicBezTo>
                <a:cubicBezTo>
                  <a:pt x="1568" y="410"/>
                  <a:pt x="1568" y="410"/>
                  <a:pt x="1567" y="411"/>
                </a:cubicBezTo>
                <a:cubicBezTo>
                  <a:pt x="1565" y="412"/>
                  <a:pt x="1562" y="412"/>
                  <a:pt x="1561" y="410"/>
                </a:cubicBezTo>
                <a:cubicBezTo>
                  <a:pt x="1560" y="409"/>
                  <a:pt x="1559" y="406"/>
                  <a:pt x="1558" y="406"/>
                </a:cubicBezTo>
                <a:cubicBezTo>
                  <a:pt x="1557" y="405"/>
                  <a:pt x="1557" y="407"/>
                  <a:pt x="1557" y="408"/>
                </a:cubicBezTo>
                <a:cubicBezTo>
                  <a:pt x="1557" y="408"/>
                  <a:pt x="1557" y="409"/>
                  <a:pt x="1556" y="410"/>
                </a:cubicBezTo>
                <a:cubicBezTo>
                  <a:pt x="1555" y="411"/>
                  <a:pt x="1555" y="409"/>
                  <a:pt x="1554" y="408"/>
                </a:cubicBezTo>
                <a:cubicBezTo>
                  <a:pt x="1553" y="407"/>
                  <a:pt x="1551" y="406"/>
                  <a:pt x="1550" y="404"/>
                </a:cubicBezTo>
                <a:cubicBezTo>
                  <a:pt x="1549" y="403"/>
                  <a:pt x="1548" y="402"/>
                  <a:pt x="1547" y="400"/>
                </a:cubicBezTo>
                <a:cubicBezTo>
                  <a:pt x="1547" y="399"/>
                  <a:pt x="1546" y="398"/>
                  <a:pt x="1545" y="397"/>
                </a:cubicBezTo>
                <a:cubicBezTo>
                  <a:pt x="1545" y="397"/>
                  <a:pt x="1544" y="396"/>
                  <a:pt x="1544" y="395"/>
                </a:cubicBezTo>
                <a:cubicBezTo>
                  <a:pt x="1543" y="393"/>
                  <a:pt x="1545" y="394"/>
                  <a:pt x="1546" y="395"/>
                </a:cubicBezTo>
                <a:cubicBezTo>
                  <a:pt x="1547" y="397"/>
                  <a:pt x="1548" y="397"/>
                  <a:pt x="1550" y="398"/>
                </a:cubicBezTo>
                <a:cubicBezTo>
                  <a:pt x="1552" y="399"/>
                  <a:pt x="1554" y="400"/>
                  <a:pt x="1556" y="400"/>
                </a:cubicBezTo>
                <a:cubicBezTo>
                  <a:pt x="1558" y="401"/>
                  <a:pt x="1559" y="402"/>
                  <a:pt x="1561" y="403"/>
                </a:cubicBezTo>
                <a:cubicBezTo>
                  <a:pt x="1562" y="405"/>
                  <a:pt x="1564" y="406"/>
                  <a:pt x="1566" y="406"/>
                </a:cubicBezTo>
                <a:cubicBezTo>
                  <a:pt x="1569" y="407"/>
                  <a:pt x="1570" y="408"/>
                  <a:pt x="1572" y="409"/>
                </a:cubicBezTo>
                <a:cubicBezTo>
                  <a:pt x="1575" y="411"/>
                  <a:pt x="1580" y="412"/>
                  <a:pt x="1582" y="416"/>
                </a:cubicBezTo>
                <a:cubicBezTo>
                  <a:pt x="1583" y="418"/>
                  <a:pt x="1582" y="420"/>
                  <a:pt x="1582" y="422"/>
                </a:cubicBezTo>
                <a:cubicBezTo>
                  <a:pt x="1582" y="424"/>
                  <a:pt x="1583" y="427"/>
                  <a:pt x="1582" y="428"/>
                </a:cubicBezTo>
                <a:cubicBezTo>
                  <a:pt x="1581" y="430"/>
                  <a:pt x="1578" y="432"/>
                  <a:pt x="1579" y="435"/>
                </a:cubicBezTo>
                <a:cubicBezTo>
                  <a:pt x="1579" y="436"/>
                  <a:pt x="1581" y="438"/>
                  <a:pt x="1582" y="439"/>
                </a:cubicBezTo>
                <a:cubicBezTo>
                  <a:pt x="1584" y="441"/>
                  <a:pt x="1585" y="443"/>
                  <a:pt x="1586" y="445"/>
                </a:cubicBezTo>
                <a:cubicBezTo>
                  <a:pt x="1587" y="447"/>
                  <a:pt x="1589" y="448"/>
                  <a:pt x="1590" y="450"/>
                </a:cubicBezTo>
                <a:cubicBezTo>
                  <a:pt x="1591" y="452"/>
                  <a:pt x="1592" y="453"/>
                  <a:pt x="1594" y="455"/>
                </a:cubicBezTo>
                <a:cubicBezTo>
                  <a:pt x="1595" y="456"/>
                  <a:pt x="1596" y="458"/>
                  <a:pt x="1598" y="460"/>
                </a:cubicBezTo>
                <a:cubicBezTo>
                  <a:pt x="1599" y="461"/>
                  <a:pt x="1600" y="463"/>
                  <a:pt x="1600" y="465"/>
                </a:cubicBezTo>
                <a:cubicBezTo>
                  <a:pt x="1600" y="467"/>
                  <a:pt x="1598" y="469"/>
                  <a:pt x="1599" y="471"/>
                </a:cubicBezTo>
                <a:cubicBezTo>
                  <a:pt x="1599" y="472"/>
                  <a:pt x="1600" y="473"/>
                  <a:pt x="1601" y="474"/>
                </a:cubicBezTo>
                <a:cubicBezTo>
                  <a:pt x="1601" y="475"/>
                  <a:pt x="1599" y="476"/>
                  <a:pt x="1598" y="476"/>
                </a:cubicBezTo>
                <a:cubicBezTo>
                  <a:pt x="1597" y="477"/>
                  <a:pt x="1596" y="478"/>
                  <a:pt x="1594" y="479"/>
                </a:cubicBezTo>
                <a:cubicBezTo>
                  <a:pt x="1594" y="480"/>
                  <a:pt x="1592" y="481"/>
                  <a:pt x="1591" y="481"/>
                </a:cubicBezTo>
                <a:cubicBezTo>
                  <a:pt x="1590" y="482"/>
                  <a:pt x="1589" y="483"/>
                  <a:pt x="1588" y="484"/>
                </a:cubicBezTo>
                <a:cubicBezTo>
                  <a:pt x="1587" y="486"/>
                  <a:pt x="1585" y="486"/>
                  <a:pt x="1582" y="486"/>
                </a:cubicBezTo>
                <a:cubicBezTo>
                  <a:pt x="1580" y="486"/>
                  <a:pt x="1579" y="485"/>
                  <a:pt x="1577" y="485"/>
                </a:cubicBezTo>
                <a:cubicBezTo>
                  <a:pt x="1576" y="485"/>
                  <a:pt x="1575" y="485"/>
                  <a:pt x="1574" y="484"/>
                </a:cubicBezTo>
                <a:cubicBezTo>
                  <a:pt x="1574" y="483"/>
                  <a:pt x="1574" y="482"/>
                  <a:pt x="1575" y="482"/>
                </a:cubicBezTo>
                <a:cubicBezTo>
                  <a:pt x="1577" y="480"/>
                  <a:pt x="1578" y="479"/>
                  <a:pt x="1579" y="477"/>
                </a:cubicBezTo>
                <a:cubicBezTo>
                  <a:pt x="1580" y="474"/>
                  <a:pt x="1578" y="475"/>
                  <a:pt x="1576" y="473"/>
                </a:cubicBezTo>
                <a:cubicBezTo>
                  <a:pt x="1575" y="471"/>
                  <a:pt x="1574" y="470"/>
                  <a:pt x="1572" y="469"/>
                </a:cubicBezTo>
                <a:cubicBezTo>
                  <a:pt x="1568" y="467"/>
                  <a:pt x="1566" y="463"/>
                  <a:pt x="1563" y="461"/>
                </a:cubicBezTo>
                <a:cubicBezTo>
                  <a:pt x="1561" y="459"/>
                  <a:pt x="1559" y="459"/>
                  <a:pt x="1557" y="458"/>
                </a:cubicBezTo>
                <a:cubicBezTo>
                  <a:pt x="1555" y="457"/>
                  <a:pt x="1553" y="457"/>
                  <a:pt x="1551" y="456"/>
                </a:cubicBezTo>
                <a:cubicBezTo>
                  <a:pt x="1550" y="455"/>
                  <a:pt x="1549" y="453"/>
                  <a:pt x="1548" y="452"/>
                </a:cubicBezTo>
                <a:cubicBezTo>
                  <a:pt x="1546" y="451"/>
                  <a:pt x="1545" y="449"/>
                  <a:pt x="1543" y="448"/>
                </a:cubicBezTo>
                <a:cubicBezTo>
                  <a:pt x="1543" y="448"/>
                  <a:pt x="1539" y="445"/>
                  <a:pt x="1542" y="445"/>
                </a:cubicBezTo>
                <a:cubicBezTo>
                  <a:pt x="1543" y="445"/>
                  <a:pt x="1544" y="447"/>
                  <a:pt x="1546" y="447"/>
                </a:cubicBezTo>
                <a:cubicBezTo>
                  <a:pt x="1547" y="446"/>
                  <a:pt x="1546" y="443"/>
                  <a:pt x="1546" y="441"/>
                </a:cubicBezTo>
                <a:cubicBezTo>
                  <a:pt x="1546" y="440"/>
                  <a:pt x="1546" y="440"/>
                  <a:pt x="1545" y="439"/>
                </a:cubicBezTo>
                <a:cubicBezTo>
                  <a:pt x="1544" y="438"/>
                  <a:pt x="1545" y="437"/>
                  <a:pt x="1545" y="436"/>
                </a:cubicBezTo>
                <a:cubicBezTo>
                  <a:pt x="1544" y="434"/>
                  <a:pt x="1541" y="433"/>
                  <a:pt x="1539" y="432"/>
                </a:cubicBezTo>
                <a:cubicBezTo>
                  <a:pt x="1536" y="430"/>
                  <a:pt x="1539" y="428"/>
                  <a:pt x="1538" y="425"/>
                </a:cubicBezTo>
                <a:cubicBezTo>
                  <a:pt x="1538" y="424"/>
                  <a:pt x="1537" y="423"/>
                  <a:pt x="1537" y="423"/>
                </a:cubicBezTo>
                <a:cubicBezTo>
                  <a:pt x="1536" y="422"/>
                  <a:pt x="1534" y="421"/>
                  <a:pt x="1536" y="421"/>
                </a:cubicBezTo>
                <a:close/>
                <a:moveTo>
                  <a:pt x="1569" y="480"/>
                </a:moveTo>
                <a:cubicBezTo>
                  <a:pt x="1568" y="480"/>
                  <a:pt x="1568" y="480"/>
                  <a:pt x="1567" y="480"/>
                </a:cubicBezTo>
                <a:cubicBezTo>
                  <a:pt x="1566" y="481"/>
                  <a:pt x="1566" y="481"/>
                  <a:pt x="1565" y="482"/>
                </a:cubicBezTo>
                <a:cubicBezTo>
                  <a:pt x="1564" y="483"/>
                  <a:pt x="1563" y="482"/>
                  <a:pt x="1562" y="481"/>
                </a:cubicBezTo>
                <a:cubicBezTo>
                  <a:pt x="1561" y="479"/>
                  <a:pt x="1560" y="478"/>
                  <a:pt x="1559" y="478"/>
                </a:cubicBezTo>
                <a:cubicBezTo>
                  <a:pt x="1557" y="478"/>
                  <a:pt x="1555" y="479"/>
                  <a:pt x="1554" y="477"/>
                </a:cubicBezTo>
                <a:cubicBezTo>
                  <a:pt x="1553" y="476"/>
                  <a:pt x="1554" y="474"/>
                  <a:pt x="1555" y="473"/>
                </a:cubicBezTo>
                <a:cubicBezTo>
                  <a:pt x="1556" y="472"/>
                  <a:pt x="1556" y="473"/>
                  <a:pt x="1557" y="474"/>
                </a:cubicBezTo>
                <a:cubicBezTo>
                  <a:pt x="1558" y="475"/>
                  <a:pt x="1558" y="475"/>
                  <a:pt x="1560" y="475"/>
                </a:cubicBezTo>
                <a:cubicBezTo>
                  <a:pt x="1562" y="476"/>
                  <a:pt x="1562" y="477"/>
                  <a:pt x="1564" y="478"/>
                </a:cubicBezTo>
                <a:cubicBezTo>
                  <a:pt x="1565" y="478"/>
                  <a:pt x="1569" y="478"/>
                  <a:pt x="1569" y="480"/>
                </a:cubicBezTo>
                <a:close/>
                <a:moveTo>
                  <a:pt x="1527" y="1086"/>
                </a:moveTo>
                <a:cubicBezTo>
                  <a:pt x="1528" y="1086"/>
                  <a:pt x="1530" y="1086"/>
                  <a:pt x="1532" y="1086"/>
                </a:cubicBezTo>
                <a:cubicBezTo>
                  <a:pt x="1533" y="1086"/>
                  <a:pt x="1535" y="1086"/>
                  <a:pt x="1535" y="1085"/>
                </a:cubicBezTo>
                <a:cubicBezTo>
                  <a:pt x="1534" y="1084"/>
                  <a:pt x="1532" y="1084"/>
                  <a:pt x="1533" y="1083"/>
                </a:cubicBezTo>
                <a:cubicBezTo>
                  <a:pt x="1534" y="1083"/>
                  <a:pt x="1536" y="1083"/>
                  <a:pt x="1536" y="1083"/>
                </a:cubicBezTo>
                <a:cubicBezTo>
                  <a:pt x="1537" y="1083"/>
                  <a:pt x="1538" y="1084"/>
                  <a:pt x="1538" y="1084"/>
                </a:cubicBezTo>
                <a:cubicBezTo>
                  <a:pt x="1539" y="1085"/>
                  <a:pt x="1539" y="1086"/>
                  <a:pt x="1540" y="1086"/>
                </a:cubicBezTo>
                <a:cubicBezTo>
                  <a:pt x="1541" y="1087"/>
                  <a:pt x="1542" y="1085"/>
                  <a:pt x="1543" y="1087"/>
                </a:cubicBezTo>
                <a:cubicBezTo>
                  <a:pt x="1544" y="1087"/>
                  <a:pt x="1543" y="1088"/>
                  <a:pt x="1543" y="1089"/>
                </a:cubicBezTo>
                <a:cubicBezTo>
                  <a:pt x="1542" y="1090"/>
                  <a:pt x="1543" y="1090"/>
                  <a:pt x="1542" y="1091"/>
                </a:cubicBezTo>
                <a:cubicBezTo>
                  <a:pt x="1542" y="1091"/>
                  <a:pt x="1541" y="1091"/>
                  <a:pt x="1541" y="1091"/>
                </a:cubicBezTo>
                <a:cubicBezTo>
                  <a:pt x="1540" y="1092"/>
                  <a:pt x="1540" y="1092"/>
                  <a:pt x="1540" y="1093"/>
                </a:cubicBezTo>
                <a:cubicBezTo>
                  <a:pt x="1540" y="1093"/>
                  <a:pt x="1541" y="1093"/>
                  <a:pt x="1541" y="1093"/>
                </a:cubicBezTo>
                <a:cubicBezTo>
                  <a:pt x="1542" y="1093"/>
                  <a:pt x="1543" y="1092"/>
                  <a:pt x="1544" y="1093"/>
                </a:cubicBezTo>
                <a:cubicBezTo>
                  <a:pt x="1545" y="1093"/>
                  <a:pt x="1546" y="1093"/>
                  <a:pt x="1547" y="1092"/>
                </a:cubicBezTo>
                <a:cubicBezTo>
                  <a:pt x="1548" y="1091"/>
                  <a:pt x="1547" y="1090"/>
                  <a:pt x="1548" y="1089"/>
                </a:cubicBezTo>
                <a:cubicBezTo>
                  <a:pt x="1549" y="1086"/>
                  <a:pt x="1551" y="1090"/>
                  <a:pt x="1552" y="1091"/>
                </a:cubicBezTo>
                <a:cubicBezTo>
                  <a:pt x="1553" y="1092"/>
                  <a:pt x="1554" y="1094"/>
                  <a:pt x="1554" y="1096"/>
                </a:cubicBezTo>
                <a:cubicBezTo>
                  <a:pt x="1555" y="1098"/>
                  <a:pt x="1556" y="1099"/>
                  <a:pt x="1557" y="1100"/>
                </a:cubicBezTo>
                <a:cubicBezTo>
                  <a:pt x="1558" y="1102"/>
                  <a:pt x="1559" y="1103"/>
                  <a:pt x="1560" y="1105"/>
                </a:cubicBezTo>
                <a:cubicBezTo>
                  <a:pt x="1562" y="1107"/>
                  <a:pt x="1560" y="1107"/>
                  <a:pt x="1558" y="1106"/>
                </a:cubicBezTo>
                <a:cubicBezTo>
                  <a:pt x="1557" y="1104"/>
                  <a:pt x="1556" y="1103"/>
                  <a:pt x="1554" y="1102"/>
                </a:cubicBezTo>
                <a:cubicBezTo>
                  <a:pt x="1553" y="1101"/>
                  <a:pt x="1552" y="1101"/>
                  <a:pt x="1552" y="1100"/>
                </a:cubicBezTo>
                <a:cubicBezTo>
                  <a:pt x="1551" y="1099"/>
                  <a:pt x="1552" y="1098"/>
                  <a:pt x="1551" y="1097"/>
                </a:cubicBezTo>
                <a:cubicBezTo>
                  <a:pt x="1550" y="1096"/>
                  <a:pt x="1549" y="1098"/>
                  <a:pt x="1549" y="1099"/>
                </a:cubicBezTo>
                <a:cubicBezTo>
                  <a:pt x="1548" y="1100"/>
                  <a:pt x="1546" y="1100"/>
                  <a:pt x="1547" y="1098"/>
                </a:cubicBezTo>
                <a:cubicBezTo>
                  <a:pt x="1547" y="1097"/>
                  <a:pt x="1549" y="1097"/>
                  <a:pt x="1548" y="1095"/>
                </a:cubicBezTo>
                <a:cubicBezTo>
                  <a:pt x="1547" y="1095"/>
                  <a:pt x="1546" y="1095"/>
                  <a:pt x="1546" y="1096"/>
                </a:cubicBezTo>
                <a:cubicBezTo>
                  <a:pt x="1545" y="1096"/>
                  <a:pt x="1544" y="1097"/>
                  <a:pt x="1543" y="1097"/>
                </a:cubicBezTo>
                <a:cubicBezTo>
                  <a:pt x="1542" y="1097"/>
                  <a:pt x="1541" y="1096"/>
                  <a:pt x="1541" y="1095"/>
                </a:cubicBezTo>
                <a:cubicBezTo>
                  <a:pt x="1538" y="1091"/>
                  <a:pt x="1532" y="1096"/>
                  <a:pt x="1529" y="1092"/>
                </a:cubicBezTo>
                <a:cubicBezTo>
                  <a:pt x="1528" y="1092"/>
                  <a:pt x="1528" y="1090"/>
                  <a:pt x="1528" y="1090"/>
                </a:cubicBezTo>
                <a:cubicBezTo>
                  <a:pt x="1527" y="1089"/>
                  <a:pt x="1526" y="1089"/>
                  <a:pt x="1525" y="1088"/>
                </a:cubicBezTo>
                <a:cubicBezTo>
                  <a:pt x="1522" y="1086"/>
                  <a:pt x="1525" y="1086"/>
                  <a:pt x="1527" y="1086"/>
                </a:cubicBezTo>
                <a:close/>
                <a:moveTo>
                  <a:pt x="1416" y="481"/>
                </a:moveTo>
                <a:cubicBezTo>
                  <a:pt x="1414" y="479"/>
                  <a:pt x="1413" y="478"/>
                  <a:pt x="1411" y="477"/>
                </a:cubicBezTo>
                <a:cubicBezTo>
                  <a:pt x="1409" y="476"/>
                  <a:pt x="1406" y="473"/>
                  <a:pt x="1408" y="471"/>
                </a:cubicBezTo>
                <a:cubicBezTo>
                  <a:pt x="1410" y="468"/>
                  <a:pt x="1410" y="473"/>
                  <a:pt x="1412" y="472"/>
                </a:cubicBezTo>
                <a:cubicBezTo>
                  <a:pt x="1415" y="472"/>
                  <a:pt x="1414" y="469"/>
                  <a:pt x="1415" y="467"/>
                </a:cubicBezTo>
                <a:cubicBezTo>
                  <a:pt x="1415" y="466"/>
                  <a:pt x="1418" y="465"/>
                  <a:pt x="1418" y="463"/>
                </a:cubicBezTo>
                <a:cubicBezTo>
                  <a:pt x="1418" y="462"/>
                  <a:pt x="1417" y="461"/>
                  <a:pt x="1417" y="460"/>
                </a:cubicBezTo>
                <a:cubicBezTo>
                  <a:pt x="1417" y="458"/>
                  <a:pt x="1418" y="459"/>
                  <a:pt x="1419" y="459"/>
                </a:cubicBezTo>
                <a:cubicBezTo>
                  <a:pt x="1421" y="459"/>
                  <a:pt x="1422" y="457"/>
                  <a:pt x="1424" y="458"/>
                </a:cubicBezTo>
                <a:cubicBezTo>
                  <a:pt x="1426" y="459"/>
                  <a:pt x="1429" y="459"/>
                  <a:pt x="1430" y="457"/>
                </a:cubicBezTo>
                <a:cubicBezTo>
                  <a:pt x="1431" y="456"/>
                  <a:pt x="1431" y="454"/>
                  <a:pt x="1432" y="452"/>
                </a:cubicBezTo>
                <a:cubicBezTo>
                  <a:pt x="1434" y="451"/>
                  <a:pt x="1434" y="451"/>
                  <a:pt x="1435" y="449"/>
                </a:cubicBezTo>
                <a:cubicBezTo>
                  <a:pt x="1435" y="447"/>
                  <a:pt x="1436" y="446"/>
                  <a:pt x="1437" y="448"/>
                </a:cubicBezTo>
                <a:cubicBezTo>
                  <a:pt x="1438" y="449"/>
                  <a:pt x="1438" y="449"/>
                  <a:pt x="1439" y="450"/>
                </a:cubicBezTo>
                <a:cubicBezTo>
                  <a:pt x="1441" y="451"/>
                  <a:pt x="1444" y="452"/>
                  <a:pt x="1446" y="453"/>
                </a:cubicBezTo>
                <a:cubicBezTo>
                  <a:pt x="1449" y="457"/>
                  <a:pt x="1454" y="458"/>
                  <a:pt x="1458" y="460"/>
                </a:cubicBezTo>
                <a:cubicBezTo>
                  <a:pt x="1460" y="461"/>
                  <a:pt x="1461" y="463"/>
                  <a:pt x="1463" y="464"/>
                </a:cubicBezTo>
                <a:cubicBezTo>
                  <a:pt x="1464" y="466"/>
                  <a:pt x="1467" y="467"/>
                  <a:pt x="1469" y="468"/>
                </a:cubicBezTo>
                <a:cubicBezTo>
                  <a:pt x="1473" y="471"/>
                  <a:pt x="1477" y="472"/>
                  <a:pt x="1480" y="476"/>
                </a:cubicBezTo>
                <a:cubicBezTo>
                  <a:pt x="1482" y="478"/>
                  <a:pt x="1483" y="480"/>
                  <a:pt x="1484" y="482"/>
                </a:cubicBezTo>
                <a:cubicBezTo>
                  <a:pt x="1486" y="484"/>
                  <a:pt x="1488" y="485"/>
                  <a:pt x="1489" y="487"/>
                </a:cubicBezTo>
                <a:cubicBezTo>
                  <a:pt x="1491" y="488"/>
                  <a:pt x="1492" y="490"/>
                  <a:pt x="1493" y="492"/>
                </a:cubicBezTo>
                <a:cubicBezTo>
                  <a:pt x="1494" y="494"/>
                  <a:pt x="1495" y="495"/>
                  <a:pt x="1496" y="497"/>
                </a:cubicBezTo>
                <a:cubicBezTo>
                  <a:pt x="1496" y="499"/>
                  <a:pt x="1495" y="501"/>
                  <a:pt x="1494" y="503"/>
                </a:cubicBezTo>
                <a:cubicBezTo>
                  <a:pt x="1494" y="504"/>
                  <a:pt x="1493" y="505"/>
                  <a:pt x="1492" y="504"/>
                </a:cubicBezTo>
                <a:cubicBezTo>
                  <a:pt x="1491" y="504"/>
                  <a:pt x="1491" y="503"/>
                  <a:pt x="1490" y="503"/>
                </a:cubicBezTo>
                <a:cubicBezTo>
                  <a:pt x="1487" y="503"/>
                  <a:pt x="1490" y="507"/>
                  <a:pt x="1490" y="508"/>
                </a:cubicBezTo>
                <a:cubicBezTo>
                  <a:pt x="1490" y="510"/>
                  <a:pt x="1489" y="512"/>
                  <a:pt x="1488" y="514"/>
                </a:cubicBezTo>
                <a:cubicBezTo>
                  <a:pt x="1488" y="516"/>
                  <a:pt x="1488" y="518"/>
                  <a:pt x="1485" y="518"/>
                </a:cubicBezTo>
                <a:cubicBezTo>
                  <a:pt x="1484" y="519"/>
                  <a:pt x="1483" y="519"/>
                  <a:pt x="1482" y="519"/>
                </a:cubicBezTo>
                <a:cubicBezTo>
                  <a:pt x="1481" y="518"/>
                  <a:pt x="1481" y="518"/>
                  <a:pt x="1480" y="517"/>
                </a:cubicBezTo>
                <a:cubicBezTo>
                  <a:pt x="1477" y="517"/>
                  <a:pt x="1475" y="518"/>
                  <a:pt x="1473" y="518"/>
                </a:cubicBezTo>
                <a:cubicBezTo>
                  <a:pt x="1471" y="517"/>
                  <a:pt x="1469" y="516"/>
                  <a:pt x="1467" y="516"/>
                </a:cubicBezTo>
                <a:cubicBezTo>
                  <a:pt x="1466" y="516"/>
                  <a:pt x="1462" y="516"/>
                  <a:pt x="1461" y="517"/>
                </a:cubicBezTo>
                <a:cubicBezTo>
                  <a:pt x="1460" y="518"/>
                  <a:pt x="1461" y="519"/>
                  <a:pt x="1460" y="520"/>
                </a:cubicBezTo>
                <a:cubicBezTo>
                  <a:pt x="1460" y="521"/>
                  <a:pt x="1459" y="522"/>
                  <a:pt x="1458" y="523"/>
                </a:cubicBezTo>
                <a:cubicBezTo>
                  <a:pt x="1457" y="524"/>
                  <a:pt x="1458" y="527"/>
                  <a:pt x="1457" y="529"/>
                </a:cubicBezTo>
                <a:cubicBezTo>
                  <a:pt x="1456" y="530"/>
                  <a:pt x="1454" y="532"/>
                  <a:pt x="1452" y="532"/>
                </a:cubicBezTo>
                <a:cubicBezTo>
                  <a:pt x="1451" y="532"/>
                  <a:pt x="1450" y="531"/>
                  <a:pt x="1449" y="531"/>
                </a:cubicBezTo>
                <a:cubicBezTo>
                  <a:pt x="1448" y="530"/>
                  <a:pt x="1447" y="530"/>
                  <a:pt x="1446" y="530"/>
                </a:cubicBezTo>
                <a:cubicBezTo>
                  <a:pt x="1443" y="530"/>
                  <a:pt x="1444" y="528"/>
                  <a:pt x="1445" y="525"/>
                </a:cubicBezTo>
                <a:cubicBezTo>
                  <a:pt x="1445" y="523"/>
                  <a:pt x="1443" y="523"/>
                  <a:pt x="1442" y="521"/>
                </a:cubicBezTo>
                <a:cubicBezTo>
                  <a:pt x="1440" y="519"/>
                  <a:pt x="1440" y="518"/>
                  <a:pt x="1439" y="516"/>
                </a:cubicBezTo>
                <a:cubicBezTo>
                  <a:pt x="1438" y="512"/>
                  <a:pt x="1434" y="510"/>
                  <a:pt x="1432" y="506"/>
                </a:cubicBezTo>
                <a:cubicBezTo>
                  <a:pt x="1432" y="504"/>
                  <a:pt x="1432" y="502"/>
                  <a:pt x="1431" y="500"/>
                </a:cubicBezTo>
                <a:cubicBezTo>
                  <a:pt x="1430" y="499"/>
                  <a:pt x="1430" y="497"/>
                  <a:pt x="1430" y="496"/>
                </a:cubicBezTo>
                <a:cubicBezTo>
                  <a:pt x="1429" y="494"/>
                  <a:pt x="1429" y="493"/>
                  <a:pt x="1428" y="492"/>
                </a:cubicBezTo>
                <a:cubicBezTo>
                  <a:pt x="1427" y="491"/>
                  <a:pt x="1426" y="490"/>
                  <a:pt x="1426" y="490"/>
                </a:cubicBezTo>
                <a:cubicBezTo>
                  <a:pt x="1424" y="488"/>
                  <a:pt x="1423" y="484"/>
                  <a:pt x="1421" y="483"/>
                </a:cubicBezTo>
                <a:cubicBezTo>
                  <a:pt x="1419" y="483"/>
                  <a:pt x="1417" y="482"/>
                  <a:pt x="1416" y="481"/>
                </a:cubicBezTo>
                <a:close/>
                <a:moveTo>
                  <a:pt x="1594" y="1259"/>
                </a:moveTo>
                <a:cubicBezTo>
                  <a:pt x="1592" y="1257"/>
                  <a:pt x="1592" y="1255"/>
                  <a:pt x="1591" y="1253"/>
                </a:cubicBezTo>
                <a:cubicBezTo>
                  <a:pt x="1590" y="1248"/>
                  <a:pt x="1585" y="1247"/>
                  <a:pt x="1581" y="1250"/>
                </a:cubicBezTo>
                <a:cubicBezTo>
                  <a:pt x="1578" y="1252"/>
                  <a:pt x="1573" y="1250"/>
                  <a:pt x="1569" y="1249"/>
                </a:cubicBezTo>
                <a:cubicBezTo>
                  <a:pt x="1566" y="1248"/>
                  <a:pt x="1562" y="1245"/>
                  <a:pt x="1562" y="1241"/>
                </a:cubicBezTo>
                <a:cubicBezTo>
                  <a:pt x="1562" y="1239"/>
                  <a:pt x="1565" y="1239"/>
                  <a:pt x="1565" y="1237"/>
                </a:cubicBezTo>
                <a:cubicBezTo>
                  <a:pt x="1564" y="1237"/>
                  <a:pt x="1563" y="1238"/>
                  <a:pt x="1562" y="1238"/>
                </a:cubicBezTo>
                <a:cubicBezTo>
                  <a:pt x="1561" y="1238"/>
                  <a:pt x="1560" y="1238"/>
                  <a:pt x="1558" y="1238"/>
                </a:cubicBezTo>
                <a:cubicBezTo>
                  <a:pt x="1556" y="1238"/>
                  <a:pt x="1554" y="1237"/>
                  <a:pt x="1551" y="1239"/>
                </a:cubicBezTo>
                <a:cubicBezTo>
                  <a:pt x="1549" y="1240"/>
                  <a:pt x="1547" y="1241"/>
                  <a:pt x="1544" y="1241"/>
                </a:cubicBezTo>
                <a:cubicBezTo>
                  <a:pt x="1543" y="1240"/>
                  <a:pt x="1542" y="1240"/>
                  <a:pt x="1541" y="1240"/>
                </a:cubicBezTo>
                <a:cubicBezTo>
                  <a:pt x="1539" y="1239"/>
                  <a:pt x="1538" y="1239"/>
                  <a:pt x="1536" y="1239"/>
                </a:cubicBezTo>
                <a:cubicBezTo>
                  <a:pt x="1534" y="1239"/>
                  <a:pt x="1531" y="1239"/>
                  <a:pt x="1528" y="1239"/>
                </a:cubicBezTo>
                <a:cubicBezTo>
                  <a:pt x="1525" y="1239"/>
                  <a:pt x="1523" y="1239"/>
                  <a:pt x="1521" y="1239"/>
                </a:cubicBezTo>
                <a:cubicBezTo>
                  <a:pt x="1515" y="1238"/>
                  <a:pt x="1510" y="1237"/>
                  <a:pt x="1505" y="1239"/>
                </a:cubicBezTo>
                <a:cubicBezTo>
                  <a:pt x="1501" y="1240"/>
                  <a:pt x="1497" y="1243"/>
                  <a:pt x="1492" y="1244"/>
                </a:cubicBezTo>
                <a:cubicBezTo>
                  <a:pt x="1490" y="1244"/>
                  <a:pt x="1488" y="1245"/>
                  <a:pt x="1486" y="1245"/>
                </a:cubicBezTo>
                <a:cubicBezTo>
                  <a:pt x="1485" y="1246"/>
                  <a:pt x="1483" y="1247"/>
                  <a:pt x="1482" y="1248"/>
                </a:cubicBezTo>
                <a:cubicBezTo>
                  <a:pt x="1480" y="1248"/>
                  <a:pt x="1479" y="1249"/>
                  <a:pt x="1477" y="1250"/>
                </a:cubicBezTo>
                <a:cubicBezTo>
                  <a:pt x="1474" y="1250"/>
                  <a:pt x="1472" y="1252"/>
                  <a:pt x="1470" y="1254"/>
                </a:cubicBezTo>
                <a:cubicBezTo>
                  <a:pt x="1467" y="1256"/>
                  <a:pt x="1465" y="1257"/>
                  <a:pt x="1462" y="1259"/>
                </a:cubicBezTo>
                <a:cubicBezTo>
                  <a:pt x="1459" y="1260"/>
                  <a:pt x="1457" y="1262"/>
                  <a:pt x="1456" y="1264"/>
                </a:cubicBezTo>
                <a:cubicBezTo>
                  <a:pt x="1455" y="1266"/>
                  <a:pt x="1453" y="1267"/>
                  <a:pt x="1452" y="1269"/>
                </a:cubicBezTo>
                <a:cubicBezTo>
                  <a:pt x="1450" y="1270"/>
                  <a:pt x="1448" y="1270"/>
                  <a:pt x="1446" y="1271"/>
                </a:cubicBezTo>
                <a:cubicBezTo>
                  <a:pt x="1442" y="1271"/>
                  <a:pt x="1437" y="1271"/>
                  <a:pt x="1433" y="1270"/>
                </a:cubicBezTo>
                <a:cubicBezTo>
                  <a:pt x="1431" y="1270"/>
                  <a:pt x="1429" y="1269"/>
                  <a:pt x="1426" y="1268"/>
                </a:cubicBezTo>
                <a:cubicBezTo>
                  <a:pt x="1425" y="1268"/>
                  <a:pt x="1424" y="1268"/>
                  <a:pt x="1423" y="1268"/>
                </a:cubicBezTo>
                <a:cubicBezTo>
                  <a:pt x="1422" y="1268"/>
                  <a:pt x="1421" y="1267"/>
                  <a:pt x="1420" y="1267"/>
                </a:cubicBezTo>
                <a:cubicBezTo>
                  <a:pt x="1416" y="1266"/>
                  <a:pt x="1412" y="1268"/>
                  <a:pt x="1408" y="1268"/>
                </a:cubicBezTo>
                <a:cubicBezTo>
                  <a:pt x="1406" y="1268"/>
                  <a:pt x="1405" y="1269"/>
                  <a:pt x="1403" y="1269"/>
                </a:cubicBezTo>
                <a:cubicBezTo>
                  <a:pt x="1401" y="1269"/>
                  <a:pt x="1400" y="1268"/>
                  <a:pt x="1398" y="1267"/>
                </a:cubicBezTo>
                <a:cubicBezTo>
                  <a:pt x="1396" y="1266"/>
                  <a:pt x="1394" y="1266"/>
                  <a:pt x="1392" y="1265"/>
                </a:cubicBezTo>
                <a:cubicBezTo>
                  <a:pt x="1389" y="1265"/>
                  <a:pt x="1387" y="1266"/>
                  <a:pt x="1385" y="1266"/>
                </a:cubicBezTo>
                <a:cubicBezTo>
                  <a:pt x="1382" y="1266"/>
                  <a:pt x="1381" y="1264"/>
                  <a:pt x="1378" y="1263"/>
                </a:cubicBezTo>
                <a:cubicBezTo>
                  <a:pt x="1374" y="1262"/>
                  <a:pt x="1369" y="1261"/>
                  <a:pt x="1365" y="1259"/>
                </a:cubicBezTo>
                <a:cubicBezTo>
                  <a:pt x="1363" y="1258"/>
                  <a:pt x="1361" y="1256"/>
                  <a:pt x="1360" y="1255"/>
                </a:cubicBezTo>
                <a:cubicBezTo>
                  <a:pt x="1358" y="1254"/>
                  <a:pt x="1356" y="1253"/>
                  <a:pt x="1355" y="1251"/>
                </a:cubicBezTo>
                <a:cubicBezTo>
                  <a:pt x="1352" y="1247"/>
                  <a:pt x="1352" y="1243"/>
                  <a:pt x="1351" y="1239"/>
                </a:cubicBezTo>
                <a:cubicBezTo>
                  <a:pt x="1351" y="1235"/>
                  <a:pt x="1347" y="1233"/>
                  <a:pt x="1345" y="1230"/>
                </a:cubicBezTo>
                <a:cubicBezTo>
                  <a:pt x="1344" y="1228"/>
                  <a:pt x="1344" y="1226"/>
                  <a:pt x="1343" y="1224"/>
                </a:cubicBezTo>
                <a:cubicBezTo>
                  <a:pt x="1342" y="1222"/>
                  <a:pt x="1340" y="1222"/>
                  <a:pt x="1338" y="1222"/>
                </a:cubicBezTo>
                <a:cubicBezTo>
                  <a:pt x="1335" y="1222"/>
                  <a:pt x="1338" y="1219"/>
                  <a:pt x="1340" y="1219"/>
                </a:cubicBezTo>
                <a:cubicBezTo>
                  <a:pt x="1341" y="1218"/>
                  <a:pt x="1343" y="1217"/>
                  <a:pt x="1344" y="1215"/>
                </a:cubicBezTo>
                <a:cubicBezTo>
                  <a:pt x="1345" y="1215"/>
                  <a:pt x="1346" y="1214"/>
                  <a:pt x="1347" y="1214"/>
                </a:cubicBezTo>
                <a:cubicBezTo>
                  <a:pt x="1348" y="1212"/>
                  <a:pt x="1348" y="1209"/>
                  <a:pt x="1348" y="1207"/>
                </a:cubicBezTo>
                <a:cubicBezTo>
                  <a:pt x="1348" y="1206"/>
                  <a:pt x="1348" y="1205"/>
                  <a:pt x="1348" y="1204"/>
                </a:cubicBezTo>
                <a:cubicBezTo>
                  <a:pt x="1348" y="1202"/>
                  <a:pt x="1348" y="1199"/>
                  <a:pt x="1349" y="1197"/>
                </a:cubicBezTo>
                <a:cubicBezTo>
                  <a:pt x="1350" y="1196"/>
                  <a:pt x="1351" y="1194"/>
                  <a:pt x="1353" y="1193"/>
                </a:cubicBezTo>
                <a:cubicBezTo>
                  <a:pt x="1354" y="1192"/>
                  <a:pt x="1355" y="1192"/>
                  <a:pt x="1356" y="1192"/>
                </a:cubicBezTo>
                <a:cubicBezTo>
                  <a:pt x="1357" y="1191"/>
                  <a:pt x="1358" y="1190"/>
                  <a:pt x="1358" y="1189"/>
                </a:cubicBezTo>
                <a:cubicBezTo>
                  <a:pt x="1360" y="1188"/>
                  <a:pt x="1362" y="1187"/>
                  <a:pt x="1363" y="1189"/>
                </a:cubicBezTo>
                <a:cubicBezTo>
                  <a:pt x="1364" y="1189"/>
                  <a:pt x="1363" y="1190"/>
                  <a:pt x="1365" y="1190"/>
                </a:cubicBezTo>
                <a:cubicBezTo>
                  <a:pt x="1366" y="1190"/>
                  <a:pt x="1366" y="1189"/>
                  <a:pt x="1366" y="1188"/>
                </a:cubicBezTo>
                <a:cubicBezTo>
                  <a:pt x="1366" y="1186"/>
                  <a:pt x="1367" y="1184"/>
                  <a:pt x="1368" y="1182"/>
                </a:cubicBezTo>
                <a:cubicBezTo>
                  <a:pt x="1369" y="1180"/>
                  <a:pt x="1369" y="1177"/>
                  <a:pt x="1369" y="1175"/>
                </a:cubicBezTo>
                <a:cubicBezTo>
                  <a:pt x="1369" y="1172"/>
                  <a:pt x="1369" y="1169"/>
                  <a:pt x="1369" y="1166"/>
                </a:cubicBezTo>
                <a:cubicBezTo>
                  <a:pt x="1369" y="1163"/>
                  <a:pt x="1369" y="1161"/>
                  <a:pt x="1370" y="1159"/>
                </a:cubicBezTo>
                <a:cubicBezTo>
                  <a:pt x="1371" y="1154"/>
                  <a:pt x="1373" y="1151"/>
                  <a:pt x="1376" y="1148"/>
                </a:cubicBezTo>
                <a:cubicBezTo>
                  <a:pt x="1377" y="1147"/>
                  <a:pt x="1378" y="1146"/>
                  <a:pt x="1378" y="1145"/>
                </a:cubicBezTo>
                <a:cubicBezTo>
                  <a:pt x="1378" y="1144"/>
                  <a:pt x="1377" y="1145"/>
                  <a:pt x="1376" y="1145"/>
                </a:cubicBezTo>
                <a:cubicBezTo>
                  <a:pt x="1376" y="1146"/>
                  <a:pt x="1374" y="1147"/>
                  <a:pt x="1374" y="1146"/>
                </a:cubicBezTo>
                <a:cubicBezTo>
                  <a:pt x="1374" y="1145"/>
                  <a:pt x="1375" y="1144"/>
                  <a:pt x="1376" y="1144"/>
                </a:cubicBezTo>
                <a:cubicBezTo>
                  <a:pt x="1378" y="1143"/>
                  <a:pt x="1380" y="1143"/>
                  <a:pt x="1380" y="1141"/>
                </a:cubicBezTo>
                <a:cubicBezTo>
                  <a:pt x="1381" y="1139"/>
                  <a:pt x="1380" y="1139"/>
                  <a:pt x="1379" y="1140"/>
                </a:cubicBezTo>
                <a:cubicBezTo>
                  <a:pt x="1378" y="1141"/>
                  <a:pt x="1378" y="1142"/>
                  <a:pt x="1377" y="1142"/>
                </a:cubicBezTo>
                <a:cubicBezTo>
                  <a:pt x="1376" y="1142"/>
                  <a:pt x="1375" y="1141"/>
                  <a:pt x="1375" y="1140"/>
                </a:cubicBezTo>
                <a:cubicBezTo>
                  <a:pt x="1375" y="1139"/>
                  <a:pt x="1376" y="1139"/>
                  <a:pt x="1377" y="1138"/>
                </a:cubicBezTo>
                <a:cubicBezTo>
                  <a:pt x="1378" y="1137"/>
                  <a:pt x="1378" y="1137"/>
                  <a:pt x="1378" y="1135"/>
                </a:cubicBezTo>
                <a:cubicBezTo>
                  <a:pt x="1378" y="1134"/>
                  <a:pt x="1378" y="1134"/>
                  <a:pt x="1379" y="1133"/>
                </a:cubicBezTo>
                <a:cubicBezTo>
                  <a:pt x="1380" y="1132"/>
                  <a:pt x="1380" y="1132"/>
                  <a:pt x="1381" y="1131"/>
                </a:cubicBezTo>
                <a:cubicBezTo>
                  <a:pt x="1381" y="1130"/>
                  <a:pt x="1381" y="1129"/>
                  <a:pt x="1383" y="1129"/>
                </a:cubicBezTo>
                <a:cubicBezTo>
                  <a:pt x="1383" y="1129"/>
                  <a:pt x="1384" y="1131"/>
                  <a:pt x="1384" y="1132"/>
                </a:cubicBezTo>
                <a:cubicBezTo>
                  <a:pt x="1384" y="1132"/>
                  <a:pt x="1382" y="1132"/>
                  <a:pt x="1382" y="1133"/>
                </a:cubicBezTo>
                <a:cubicBezTo>
                  <a:pt x="1382" y="1135"/>
                  <a:pt x="1383" y="1134"/>
                  <a:pt x="1384" y="1134"/>
                </a:cubicBezTo>
                <a:cubicBezTo>
                  <a:pt x="1386" y="1134"/>
                  <a:pt x="1386" y="1135"/>
                  <a:pt x="1387" y="1135"/>
                </a:cubicBezTo>
                <a:cubicBezTo>
                  <a:pt x="1388" y="1136"/>
                  <a:pt x="1389" y="1136"/>
                  <a:pt x="1390" y="1136"/>
                </a:cubicBezTo>
                <a:cubicBezTo>
                  <a:pt x="1391" y="1136"/>
                  <a:pt x="1392" y="1136"/>
                  <a:pt x="1393" y="1136"/>
                </a:cubicBezTo>
                <a:cubicBezTo>
                  <a:pt x="1395" y="1137"/>
                  <a:pt x="1398" y="1136"/>
                  <a:pt x="1399" y="1134"/>
                </a:cubicBezTo>
                <a:cubicBezTo>
                  <a:pt x="1399" y="1134"/>
                  <a:pt x="1399" y="1132"/>
                  <a:pt x="1399" y="1131"/>
                </a:cubicBezTo>
                <a:cubicBezTo>
                  <a:pt x="1400" y="1130"/>
                  <a:pt x="1400" y="1129"/>
                  <a:pt x="1401" y="1128"/>
                </a:cubicBezTo>
                <a:cubicBezTo>
                  <a:pt x="1402" y="1125"/>
                  <a:pt x="1401" y="1122"/>
                  <a:pt x="1402" y="1118"/>
                </a:cubicBezTo>
                <a:cubicBezTo>
                  <a:pt x="1402" y="1116"/>
                  <a:pt x="1404" y="1114"/>
                  <a:pt x="1403" y="1112"/>
                </a:cubicBezTo>
                <a:cubicBezTo>
                  <a:pt x="1403" y="1111"/>
                  <a:pt x="1402" y="1110"/>
                  <a:pt x="1402" y="1109"/>
                </a:cubicBezTo>
                <a:cubicBezTo>
                  <a:pt x="1402" y="1108"/>
                  <a:pt x="1401" y="1108"/>
                  <a:pt x="1401" y="1107"/>
                </a:cubicBezTo>
                <a:cubicBezTo>
                  <a:pt x="1400" y="1104"/>
                  <a:pt x="1403" y="1103"/>
                  <a:pt x="1404" y="1103"/>
                </a:cubicBezTo>
                <a:cubicBezTo>
                  <a:pt x="1407" y="1102"/>
                  <a:pt x="1407" y="1100"/>
                  <a:pt x="1410" y="1099"/>
                </a:cubicBezTo>
                <a:cubicBezTo>
                  <a:pt x="1412" y="1098"/>
                  <a:pt x="1414" y="1099"/>
                  <a:pt x="1416" y="1099"/>
                </a:cubicBezTo>
                <a:cubicBezTo>
                  <a:pt x="1418" y="1098"/>
                  <a:pt x="1419" y="1096"/>
                  <a:pt x="1420" y="1094"/>
                </a:cubicBezTo>
                <a:cubicBezTo>
                  <a:pt x="1421" y="1093"/>
                  <a:pt x="1421" y="1093"/>
                  <a:pt x="1422" y="1092"/>
                </a:cubicBezTo>
                <a:cubicBezTo>
                  <a:pt x="1423" y="1092"/>
                  <a:pt x="1423" y="1092"/>
                  <a:pt x="1423" y="1091"/>
                </a:cubicBezTo>
                <a:cubicBezTo>
                  <a:pt x="1423" y="1090"/>
                  <a:pt x="1423" y="1090"/>
                  <a:pt x="1422" y="1090"/>
                </a:cubicBezTo>
                <a:cubicBezTo>
                  <a:pt x="1420" y="1089"/>
                  <a:pt x="1420" y="1087"/>
                  <a:pt x="1419" y="1085"/>
                </a:cubicBezTo>
                <a:cubicBezTo>
                  <a:pt x="1418" y="1083"/>
                  <a:pt x="1416" y="1083"/>
                  <a:pt x="1415" y="1081"/>
                </a:cubicBezTo>
                <a:cubicBezTo>
                  <a:pt x="1415" y="1080"/>
                  <a:pt x="1414" y="1079"/>
                  <a:pt x="1415" y="1078"/>
                </a:cubicBezTo>
                <a:cubicBezTo>
                  <a:pt x="1416" y="1078"/>
                  <a:pt x="1417" y="1079"/>
                  <a:pt x="1418" y="1080"/>
                </a:cubicBezTo>
                <a:cubicBezTo>
                  <a:pt x="1418" y="1080"/>
                  <a:pt x="1419" y="1081"/>
                  <a:pt x="1420" y="1081"/>
                </a:cubicBezTo>
                <a:cubicBezTo>
                  <a:pt x="1421" y="1082"/>
                  <a:pt x="1421" y="1083"/>
                  <a:pt x="1422" y="1084"/>
                </a:cubicBezTo>
                <a:cubicBezTo>
                  <a:pt x="1422" y="1085"/>
                  <a:pt x="1423" y="1085"/>
                  <a:pt x="1424" y="1085"/>
                </a:cubicBezTo>
                <a:cubicBezTo>
                  <a:pt x="1426" y="1084"/>
                  <a:pt x="1425" y="1082"/>
                  <a:pt x="1426" y="1081"/>
                </a:cubicBezTo>
                <a:cubicBezTo>
                  <a:pt x="1428" y="1078"/>
                  <a:pt x="1431" y="1076"/>
                  <a:pt x="1434" y="1074"/>
                </a:cubicBezTo>
                <a:cubicBezTo>
                  <a:pt x="1437" y="1072"/>
                  <a:pt x="1441" y="1071"/>
                  <a:pt x="1444" y="1071"/>
                </a:cubicBezTo>
                <a:cubicBezTo>
                  <a:pt x="1446" y="1071"/>
                  <a:pt x="1449" y="1071"/>
                  <a:pt x="1451" y="1071"/>
                </a:cubicBezTo>
                <a:cubicBezTo>
                  <a:pt x="1453" y="1070"/>
                  <a:pt x="1453" y="1068"/>
                  <a:pt x="1455" y="1066"/>
                </a:cubicBezTo>
                <a:cubicBezTo>
                  <a:pt x="1457" y="1065"/>
                  <a:pt x="1458" y="1066"/>
                  <a:pt x="1460" y="1067"/>
                </a:cubicBezTo>
                <a:cubicBezTo>
                  <a:pt x="1461" y="1067"/>
                  <a:pt x="1461" y="1068"/>
                  <a:pt x="1462" y="1068"/>
                </a:cubicBezTo>
                <a:cubicBezTo>
                  <a:pt x="1464" y="1068"/>
                  <a:pt x="1464" y="1068"/>
                  <a:pt x="1465" y="1068"/>
                </a:cubicBezTo>
                <a:cubicBezTo>
                  <a:pt x="1471" y="1071"/>
                  <a:pt x="1465" y="1061"/>
                  <a:pt x="1469" y="1060"/>
                </a:cubicBezTo>
                <a:cubicBezTo>
                  <a:pt x="1470" y="1062"/>
                  <a:pt x="1469" y="1065"/>
                  <a:pt x="1470" y="1067"/>
                </a:cubicBezTo>
                <a:cubicBezTo>
                  <a:pt x="1470" y="1068"/>
                  <a:pt x="1471" y="1067"/>
                  <a:pt x="1472" y="1068"/>
                </a:cubicBezTo>
                <a:cubicBezTo>
                  <a:pt x="1473" y="1069"/>
                  <a:pt x="1473" y="1070"/>
                  <a:pt x="1474" y="1071"/>
                </a:cubicBezTo>
                <a:cubicBezTo>
                  <a:pt x="1475" y="1072"/>
                  <a:pt x="1478" y="1072"/>
                  <a:pt x="1480" y="1072"/>
                </a:cubicBezTo>
                <a:cubicBezTo>
                  <a:pt x="1481" y="1072"/>
                  <a:pt x="1482" y="1071"/>
                  <a:pt x="1483" y="1071"/>
                </a:cubicBezTo>
                <a:cubicBezTo>
                  <a:pt x="1484" y="1070"/>
                  <a:pt x="1485" y="1070"/>
                  <a:pt x="1485" y="1072"/>
                </a:cubicBezTo>
                <a:cubicBezTo>
                  <a:pt x="1485" y="1073"/>
                  <a:pt x="1484" y="1073"/>
                  <a:pt x="1483" y="1074"/>
                </a:cubicBezTo>
                <a:cubicBezTo>
                  <a:pt x="1482" y="1074"/>
                  <a:pt x="1481" y="1075"/>
                  <a:pt x="1480" y="1075"/>
                </a:cubicBezTo>
                <a:cubicBezTo>
                  <a:pt x="1478" y="1076"/>
                  <a:pt x="1475" y="1075"/>
                  <a:pt x="1473" y="1075"/>
                </a:cubicBezTo>
                <a:cubicBezTo>
                  <a:pt x="1471" y="1074"/>
                  <a:pt x="1469" y="1074"/>
                  <a:pt x="1467" y="1073"/>
                </a:cubicBezTo>
                <a:cubicBezTo>
                  <a:pt x="1465" y="1072"/>
                  <a:pt x="1463" y="1073"/>
                  <a:pt x="1460" y="1073"/>
                </a:cubicBezTo>
                <a:cubicBezTo>
                  <a:pt x="1459" y="1072"/>
                  <a:pt x="1456" y="1070"/>
                  <a:pt x="1455" y="1070"/>
                </a:cubicBezTo>
                <a:cubicBezTo>
                  <a:pt x="1455" y="1071"/>
                  <a:pt x="1456" y="1071"/>
                  <a:pt x="1457" y="1072"/>
                </a:cubicBezTo>
                <a:cubicBezTo>
                  <a:pt x="1458" y="1073"/>
                  <a:pt x="1457" y="1074"/>
                  <a:pt x="1458" y="1075"/>
                </a:cubicBezTo>
                <a:cubicBezTo>
                  <a:pt x="1458" y="1075"/>
                  <a:pt x="1460" y="1075"/>
                  <a:pt x="1461" y="1075"/>
                </a:cubicBezTo>
                <a:cubicBezTo>
                  <a:pt x="1462" y="1075"/>
                  <a:pt x="1463" y="1075"/>
                  <a:pt x="1464" y="1076"/>
                </a:cubicBezTo>
                <a:cubicBezTo>
                  <a:pt x="1465" y="1076"/>
                  <a:pt x="1469" y="1079"/>
                  <a:pt x="1466" y="1080"/>
                </a:cubicBezTo>
                <a:cubicBezTo>
                  <a:pt x="1465" y="1080"/>
                  <a:pt x="1464" y="1080"/>
                  <a:pt x="1463" y="1080"/>
                </a:cubicBezTo>
                <a:cubicBezTo>
                  <a:pt x="1462" y="1081"/>
                  <a:pt x="1461" y="1081"/>
                  <a:pt x="1460" y="1081"/>
                </a:cubicBezTo>
                <a:cubicBezTo>
                  <a:pt x="1459" y="1081"/>
                  <a:pt x="1458" y="1080"/>
                  <a:pt x="1457" y="1080"/>
                </a:cubicBezTo>
                <a:cubicBezTo>
                  <a:pt x="1457" y="1079"/>
                  <a:pt x="1456" y="1078"/>
                  <a:pt x="1455" y="1078"/>
                </a:cubicBezTo>
                <a:cubicBezTo>
                  <a:pt x="1454" y="1078"/>
                  <a:pt x="1454" y="1079"/>
                  <a:pt x="1455" y="1080"/>
                </a:cubicBezTo>
                <a:cubicBezTo>
                  <a:pt x="1456" y="1081"/>
                  <a:pt x="1457" y="1081"/>
                  <a:pt x="1458" y="1082"/>
                </a:cubicBezTo>
                <a:cubicBezTo>
                  <a:pt x="1459" y="1084"/>
                  <a:pt x="1461" y="1084"/>
                  <a:pt x="1463" y="1085"/>
                </a:cubicBezTo>
                <a:cubicBezTo>
                  <a:pt x="1465" y="1086"/>
                  <a:pt x="1467" y="1087"/>
                  <a:pt x="1469" y="1086"/>
                </a:cubicBezTo>
                <a:cubicBezTo>
                  <a:pt x="1470" y="1086"/>
                  <a:pt x="1471" y="1085"/>
                  <a:pt x="1473" y="1085"/>
                </a:cubicBezTo>
                <a:cubicBezTo>
                  <a:pt x="1475" y="1086"/>
                  <a:pt x="1476" y="1087"/>
                  <a:pt x="1478" y="1088"/>
                </a:cubicBezTo>
                <a:cubicBezTo>
                  <a:pt x="1479" y="1089"/>
                  <a:pt x="1481" y="1090"/>
                  <a:pt x="1483" y="1090"/>
                </a:cubicBezTo>
                <a:cubicBezTo>
                  <a:pt x="1485" y="1091"/>
                  <a:pt x="1487" y="1090"/>
                  <a:pt x="1489" y="1089"/>
                </a:cubicBezTo>
                <a:cubicBezTo>
                  <a:pt x="1494" y="1088"/>
                  <a:pt x="1498" y="1086"/>
                  <a:pt x="1503" y="1086"/>
                </a:cubicBezTo>
                <a:cubicBezTo>
                  <a:pt x="1505" y="1085"/>
                  <a:pt x="1507" y="1086"/>
                  <a:pt x="1507" y="1089"/>
                </a:cubicBezTo>
                <a:cubicBezTo>
                  <a:pt x="1508" y="1091"/>
                  <a:pt x="1510" y="1091"/>
                  <a:pt x="1512" y="1091"/>
                </a:cubicBezTo>
                <a:cubicBezTo>
                  <a:pt x="1514" y="1091"/>
                  <a:pt x="1514" y="1091"/>
                  <a:pt x="1515" y="1091"/>
                </a:cubicBezTo>
                <a:cubicBezTo>
                  <a:pt x="1516" y="1090"/>
                  <a:pt x="1517" y="1090"/>
                  <a:pt x="1518" y="1091"/>
                </a:cubicBezTo>
                <a:cubicBezTo>
                  <a:pt x="1519" y="1091"/>
                  <a:pt x="1519" y="1092"/>
                  <a:pt x="1519" y="1094"/>
                </a:cubicBezTo>
                <a:cubicBezTo>
                  <a:pt x="1518" y="1095"/>
                  <a:pt x="1519" y="1095"/>
                  <a:pt x="1519" y="1096"/>
                </a:cubicBezTo>
                <a:cubicBezTo>
                  <a:pt x="1521" y="1099"/>
                  <a:pt x="1516" y="1098"/>
                  <a:pt x="1514" y="1098"/>
                </a:cubicBezTo>
                <a:cubicBezTo>
                  <a:pt x="1513" y="1099"/>
                  <a:pt x="1512" y="1099"/>
                  <a:pt x="1511" y="1100"/>
                </a:cubicBezTo>
                <a:cubicBezTo>
                  <a:pt x="1509" y="1100"/>
                  <a:pt x="1509" y="1101"/>
                  <a:pt x="1508" y="1102"/>
                </a:cubicBezTo>
                <a:cubicBezTo>
                  <a:pt x="1506" y="1103"/>
                  <a:pt x="1503" y="1103"/>
                  <a:pt x="1501" y="1104"/>
                </a:cubicBezTo>
                <a:cubicBezTo>
                  <a:pt x="1499" y="1104"/>
                  <a:pt x="1497" y="1105"/>
                  <a:pt x="1496" y="1107"/>
                </a:cubicBezTo>
                <a:cubicBezTo>
                  <a:pt x="1494" y="1109"/>
                  <a:pt x="1493" y="1110"/>
                  <a:pt x="1491" y="1111"/>
                </a:cubicBezTo>
                <a:cubicBezTo>
                  <a:pt x="1489" y="1111"/>
                  <a:pt x="1487" y="1112"/>
                  <a:pt x="1486" y="1113"/>
                </a:cubicBezTo>
                <a:cubicBezTo>
                  <a:pt x="1483" y="1115"/>
                  <a:pt x="1486" y="1116"/>
                  <a:pt x="1487" y="1117"/>
                </a:cubicBezTo>
                <a:cubicBezTo>
                  <a:pt x="1488" y="1118"/>
                  <a:pt x="1488" y="1119"/>
                  <a:pt x="1489" y="1119"/>
                </a:cubicBezTo>
                <a:cubicBezTo>
                  <a:pt x="1490" y="1120"/>
                  <a:pt x="1491" y="1120"/>
                  <a:pt x="1492" y="1120"/>
                </a:cubicBezTo>
                <a:cubicBezTo>
                  <a:pt x="1494" y="1121"/>
                  <a:pt x="1497" y="1120"/>
                  <a:pt x="1499" y="1121"/>
                </a:cubicBezTo>
                <a:cubicBezTo>
                  <a:pt x="1500" y="1122"/>
                  <a:pt x="1500" y="1122"/>
                  <a:pt x="1501" y="1123"/>
                </a:cubicBezTo>
                <a:cubicBezTo>
                  <a:pt x="1502" y="1123"/>
                  <a:pt x="1503" y="1123"/>
                  <a:pt x="1504" y="1123"/>
                </a:cubicBezTo>
                <a:cubicBezTo>
                  <a:pt x="1506" y="1124"/>
                  <a:pt x="1509" y="1123"/>
                  <a:pt x="1511" y="1124"/>
                </a:cubicBezTo>
                <a:cubicBezTo>
                  <a:pt x="1513" y="1125"/>
                  <a:pt x="1515" y="1125"/>
                  <a:pt x="1516" y="1127"/>
                </a:cubicBezTo>
                <a:cubicBezTo>
                  <a:pt x="1517" y="1128"/>
                  <a:pt x="1518" y="1131"/>
                  <a:pt x="1517" y="1133"/>
                </a:cubicBezTo>
                <a:cubicBezTo>
                  <a:pt x="1517" y="1135"/>
                  <a:pt x="1516" y="1136"/>
                  <a:pt x="1516" y="1137"/>
                </a:cubicBezTo>
                <a:cubicBezTo>
                  <a:pt x="1516" y="1138"/>
                  <a:pt x="1516" y="1139"/>
                  <a:pt x="1515" y="1140"/>
                </a:cubicBezTo>
                <a:cubicBezTo>
                  <a:pt x="1515" y="1143"/>
                  <a:pt x="1515" y="1145"/>
                  <a:pt x="1512" y="1145"/>
                </a:cubicBezTo>
                <a:cubicBezTo>
                  <a:pt x="1510" y="1145"/>
                  <a:pt x="1509" y="1147"/>
                  <a:pt x="1511" y="1147"/>
                </a:cubicBezTo>
                <a:cubicBezTo>
                  <a:pt x="1512" y="1147"/>
                  <a:pt x="1513" y="1147"/>
                  <a:pt x="1514" y="1147"/>
                </a:cubicBezTo>
                <a:cubicBezTo>
                  <a:pt x="1514" y="1148"/>
                  <a:pt x="1515" y="1148"/>
                  <a:pt x="1515" y="1149"/>
                </a:cubicBezTo>
                <a:cubicBezTo>
                  <a:pt x="1518" y="1151"/>
                  <a:pt x="1522" y="1152"/>
                  <a:pt x="1525" y="1151"/>
                </a:cubicBezTo>
                <a:cubicBezTo>
                  <a:pt x="1526" y="1150"/>
                  <a:pt x="1527" y="1149"/>
                  <a:pt x="1528" y="1149"/>
                </a:cubicBezTo>
                <a:cubicBezTo>
                  <a:pt x="1530" y="1148"/>
                  <a:pt x="1532" y="1148"/>
                  <a:pt x="1534" y="1147"/>
                </a:cubicBezTo>
                <a:cubicBezTo>
                  <a:pt x="1537" y="1146"/>
                  <a:pt x="1539" y="1144"/>
                  <a:pt x="1541" y="1143"/>
                </a:cubicBezTo>
                <a:cubicBezTo>
                  <a:pt x="1543" y="1142"/>
                  <a:pt x="1544" y="1140"/>
                  <a:pt x="1546" y="1140"/>
                </a:cubicBezTo>
                <a:cubicBezTo>
                  <a:pt x="1548" y="1139"/>
                  <a:pt x="1550" y="1139"/>
                  <a:pt x="1552" y="1138"/>
                </a:cubicBezTo>
                <a:cubicBezTo>
                  <a:pt x="1555" y="1137"/>
                  <a:pt x="1556" y="1135"/>
                  <a:pt x="1558" y="1134"/>
                </a:cubicBezTo>
                <a:cubicBezTo>
                  <a:pt x="1560" y="1133"/>
                  <a:pt x="1562" y="1132"/>
                  <a:pt x="1565" y="1132"/>
                </a:cubicBezTo>
                <a:cubicBezTo>
                  <a:pt x="1568" y="1131"/>
                  <a:pt x="1571" y="1127"/>
                  <a:pt x="1574" y="1126"/>
                </a:cubicBezTo>
                <a:cubicBezTo>
                  <a:pt x="1577" y="1125"/>
                  <a:pt x="1578" y="1126"/>
                  <a:pt x="1580" y="1128"/>
                </a:cubicBezTo>
                <a:cubicBezTo>
                  <a:pt x="1581" y="1129"/>
                  <a:pt x="1582" y="1129"/>
                  <a:pt x="1583" y="1129"/>
                </a:cubicBezTo>
                <a:cubicBezTo>
                  <a:pt x="1584" y="1129"/>
                  <a:pt x="1584" y="1130"/>
                  <a:pt x="1585" y="1130"/>
                </a:cubicBezTo>
                <a:cubicBezTo>
                  <a:pt x="1588" y="1131"/>
                  <a:pt x="1590" y="1130"/>
                  <a:pt x="1592" y="1129"/>
                </a:cubicBezTo>
                <a:cubicBezTo>
                  <a:pt x="1594" y="1129"/>
                  <a:pt x="1595" y="1129"/>
                  <a:pt x="1596" y="1129"/>
                </a:cubicBezTo>
                <a:cubicBezTo>
                  <a:pt x="1598" y="1129"/>
                  <a:pt x="1600" y="1129"/>
                  <a:pt x="1600" y="1126"/>
                </a:cubicBezTo>
                <a:cubicBezTo>
                  <a:pt x="1600" y="1125"/>
                  <a:pt x="1600" y="1124"/>
                  <a:pt x="1600" y="1123"/>
                </a:cubicBezTo>
                <a:cubicBezTo>
                  <a:pt x="1601" y="1122"/>
                  <a:pt x="1602" y="1122"/>
                  <a:pt x="1603" y="1121"/>
                </a:cubicBezTo>
                <a:cubicBezTo>
                  <a:pt x="1604" y="1120"/>
                  <a:pt x="1604" y="1119"/>
                  <a:pt x="1604" y="1118"/>
                </a:cubicBezTo>
                <a:cubicBezTo>
                  <a:pt x="1605" y="1117"/>
                  <a:pt x="1606" y="1118"/>
                  <a:pt x="1608" y="1117"/>
                </a:cubicBezTo>
                <a:cubicBezTo>
                  <a:pt x="1609" y="1117"/>
                  <a:pt x="1610" y="1117"/>
                  <a:pt x="1608" y="1116"/>
                </a:cubicBezTo>
                <a:cubicBezTo>
                  <a:pt x="1608" y="1116"/>
                  <a:pt x="1606" y="1116"/>
                  <a:pt x="1605" y="1116"/>
                </a:cubicBezTo>
                <a:cubicBezTo>
                  <a:pt x="1603" y="1117"/>
                  <a:pt x="1601" y="1117"/>
                  <a:pt x="1599" y="1117"/>
                </a:cubicBezTo>
                <a:cubicBezTo>
                  <a:pt x="1596" y="1117"/>
                  <a:pt x="1594" y="1117"/>
                  <a:pt x="1592" y="1117"/>
                </a:cubicBezTo>
                <a:cubicBezTo>
                  <a:pt x="1590" y="1117"/>
                  <a:pt x="1588" y="1116"/>
                  <a:pt x="1586" y="1116"/>
                </a:cubicBezTo>
                <a:cubicBezTo>
                  <a:pt x="1584" y="1116"/>
                  <a:pt x="1581" y="1116"/>
                  <a:pt x="1580" y="1117"/>
                </a:cubicBezTo>
                <a:cubicBezTo>
                  <a:pt x="1578" y="1117"/>
                  <a:pt x="1576" y="1119"/>
                  <a:pt x="1574" y="1119"/>
                </a:cubicBezTo>
                <a:cubicBezTo>
                  <a:pt x="1573" y="1118"/>
                  <a:pt x="1572" y="1117"/>
                  <a:pt x="1571" y="1116"/>
                </a:cubicBezTo>
                <a:cubicBezTo>
                  <a:pt x="1570" y="1115"/>
                  <a:pt x="1569" y="1114"/>
                  <a:pt x="1568" y="1113"/>
                </a:cubicBezTo>
                <a:cubicBezTo>
                  <a:pt x="1567" y="1111"/>
                  <a:pt x="1565" y="1110"/>
                  <a:pt x="1564" y="1108"/>
                </a:cubicBezTo>
                <a:cubicBezTo>
                  <a:pt x="1562" y="1105"/>
                  <a:pt x="1560" y="1102"/>
                  <a:pt x="1558" y="1099"/>
                </a:cubicBezTo>
                <a:cubicBezTo>
                  <a:pt x="1557" y="1097"/>
                  <a:pt x="1552" y="1087"/>
                  <a:pt x="1556" y="1085"/>
                </a:cubicBezTo>
                <a:cubicBezTo>
                  <a:pt x="1556" y="1085"/>
                  <a:pt x="1557" y="1085"/>
                  <a:pt x="1558" y="1085"/>
                </a:cubicBezTo>
                <a:cubicBezTo>
                  <a:pt x="1559" y="1084"/>
                  <a:pt x="1560" y="1083"/>
                  <a:pt x="1561" y="1083"/>
                </a:cubicBezTo>
                <a:cubicBezTo>
                  <a:pt x="1562" y="1082"/>
                  <a:pt x="1563" y="1083"/>
                  <a:pt x="1564" y="1082"/>
                </a:cubicBezTo>
                <a:cubicBezTo>
                  <a:pt x="1564" y="1082"/>
                  <a:pt x="1564" y="1080"/>
                  <a:pt x="1564" y="1079"/>
                </a:cubicBezTo>
                <a:cubicBezTo>
                  <a:pt x="1564" y="1077"/>
                  <a:pt x="1567" y="1075"/>
                  <a:pt x="1567" y="1078"/>
                </a:cubicBezTo>
                <a:cubicBezTo>
                  <a:pt x="1567" y="1079"/>
                  <a:pt x="1567" y="1079"/>
                  <a:pt x="1568" y="1080"/>
                </a:cubicBezTo>
                <a:cubicBezTo>
                  <a:pt x="1568" y="1080"/>
                  <a:pt x="1569" y="1081"/>
                  <a:pt x="1568" y="1081"/>
                </a:cubicBezTo>
                <a:cubicBezTo>
                  <a:pt x="1568" y="1083"/>
                  <a:pt x="1566" y="1083"/>
                  <a:pt x="1565" y="1083"/>
                </a:cubicBezTo>
                <a:cubicBezTo>
                  <a:pt x="1564" y="1084"/>
                  <a:pt x="1564" y="1086"/>
                  <a:pt x="1562" y="1087"/>
                </a:cubicBezTo>
                <a:cubicBezTo>
                  <a:pt x="1562" y="1088"/>
                  <a:pt x="1560" y="1088"/>
                  <a:pt x="1559" y="1089"/>
                </a:cubicBezTo>
                <a:cubicBezTo>
                  <a:pt x="1560" y="1090"/>
                  <a:pt x="1563" y="1088"/>
                  <a:pt x="1564" y="1087"/>
                </a:cubicBezTo>
                <a:cubicBezTo>
                  <a:pt x="1565" y="1086"/>
                  <a:pt x="1565" y="1084"/>
                  <a:pt x="1567" y="1083"/>
                </a:cubicBezTo>
                <a:cubicBezTo>
                  <a:pt x="1569" y="1083"/>
                  <a:pt x="1571" y="1082"/>
                  <a:pt x="1572" y="1081"/>
                </a:cubicBezTo>
                <a:cubicBezTo>
                  <a:pt x="1574" y="1079"/>
                  <a:pt x="1575" y="1075"/>
                  <a:pt x="1578" y="1074"/>
                </a:cubicBezTo>
                <a:cubicBezTo>
                  <a:pt x="1579" y="1074"/>
                  <a:pt x="1580" y="1074"/>
                  <a:pt x="1581" y="1073"/>
                </a:cubicBezTo>
                <a:cubicBezTo>
                  <a:pt x="1581" y="1073"/>
                  <a:pt x="1582" y="1072"/>
                  <a:pt x="1583" y="1071"/>
                </a:cubicBezTo>
                <a:cubicBezTo>
                  <a:pt x="1584" y="1069"/>
                  <a:pt x="1587" y="1069"/>
                  <a:pt x="1589" y="1069"/>
                </a:cubicBezTo>
                <a:cubicBezTo>
                  <a:pt x="1591" y="1069"/>
                  <a:pt x="1594" y="1069"/>
                  <a:pt x="1596" y="1068"/>
                </a:cubicBezTo>
                <a:cubicBezTo>
                  <a:pt x="1598" y="1068"/>
                  <a:pt x="1600" y="1066"/>
                  <a:pt x="1603" y="1065"/>
                </a:cubicBezTo>
                <a:cubicBezTo>
                  <a:pt x="1604" y="1065"/>
                  <a:pt x="1605" y="1064"/>
                  <a:pt x="1605" y="1064"/>
                </a:cubicBezTo>
                <a:cubicBezTo>
                  <a:pt x="1606" y="1063"/>
                  <a:pt x="1607" y="1063"/>
                  <a:pt x="1608" y="1063"/>
                </a:cubicBezTo>
                <a:cubicBezTo>
                  <a:pt x="1610" y="1064"/>
                  <a:pt x="1609" y="1065"/>
                  <a:pt x="1610" y="1066"/>
                </a:cubicBezTo>
                <a:cubicBezTo>
                  <a:pt x="1611" y="1067"/>
                  <a:pt x="1612" y="1066"/>
                  <a:pt x="1612" y="1068"/>
                </a:cubicBezTo>
                <a:cubicBezTo>
                  <a:pt x="1612" y="1069"/>
                  <a:pt x="1612" y="1070"/>
                  <a:pt x="1613" y="1070"/>
                </a:cubicBezTo>
                <a:cubicBezTo>
                  <a:pt x="1614" y="1070"/>
                  <a:pt x="1614" y="1068"/>
                  <a:pt x="1615" y="1067"/>
                </a:cubicBezTo>
                <a:cubicBezTo>
                  <a:pt x="1615" y="1065"/>
                  <a:pt x="1616" y="1064"/>
                  <a:pt x="1618" y="1063"/>
                </a:cubicBezTo>
                <a:cubicBezTo>
                  <a:pt x="1620" y="1062"/>
                  <a:pt x="1621" y="1061"/>
                  <a:pt x="1623" y="1060"/>
                </a:cubicBezTo>
                <a:cubicBezTo>
                  <a:pt x="1625" y="1060"/>
                  <a:pt x="1627" y="1060"/>
                  <a:pt x="1629" y="1059"/>
                </a:cubicBezTo>
                <a:cubicBezTo>
                  <a:pt x="1630" y="1059"/>
                  <a:pt x="1631" y="1058"/>
                  <a:pt x="1632" y="1057"/>
                </a:cubicBezTo>
                <a:cubicBezTo>
                  <a:pt x="1633" y="1056"/>
                  <a:pt x="1635" y="1054"/>
                  <a:pt x="1637" y="1053"/>
                </a:cubicBezTo>
                <a:cubicBezTo>
                  <a:pt x="1638" y="1053"/>
                  <a:pt x="1639" y="1053"/>
                  <a:pt x="1640" y="1053"/>
                </a:cubicBezTo>
                <a:cubicBezTo>
                  <a:pt x="1642" y="1052"/>
                  <a:pt x="1644" y="1053"/>
                  <a:pt x="1646" y="1053"/>
                </a:cubicBezTo>
                <a:cubicBezTo>
                  <a:pt x="1648" y="1053"/>
                  <a:pt x="1650" y="1053"/>
                  <a:pt x="1652" y="1052"/>
                </a:cubicBezTo>
                <a:cubicBezTo>
                  <a:pt x="1654" y="1052"/>
                  <a:pt x="1657" y="1052"/>
                  <a:pt x="1659" y="1051"/>
                </a:cubicBezTo>
                <a:cubicBezTo>
                  <a:pt x="1660" y="1050"/>
                  <a:pt x="1661" y="1050"/>
                  <a:pt x="1662" y="1050"/>
                </a:cubicBezTo>
                <a:cubicBezTo>
                  <a:pt x="1663" y="1050"/>
                  <a:pt x="1664" y="1051"/>
                  <a:pt x="1665" y="1051"/>
                </a:cubicBezTo>
                <a:cubicBezTo>
                  <a:pt x="1666" y="1051"/>
                  <a:pt x="1670" y="1051"/>
                  <a:pt x="1671" y="1051"/>
                </a:cubicBezTo>
                <a:cubicBezTo>
                  <a:pt x="1673" y="1050"/>
                  <a:pt x="1675" y="1048"/>
                  <a:pt x="1676" y="1048"/>
                </a:cubicBezTo>
                <a:cubicBezTo>
                  <a:pt x="1678" y="1047"/>
                  <a:pt x="1681" y="1046"/>
                  <a:pt x="1683" y="1047"/>
                </a:cubicBezTo>
                <a:cubicBezTo>
                  <a:pt x="1683" y="1047"/>
                  <a:pt x="1685" y="1047"/>
                  <a:pt x="1686" y="1048"/>
                </a:cubicBezTo>
                <a:cubicBezTo>
                  <a:pt x="1686" y="1049"/>
                  <a:pt x="1685" y="1050"/>
                  <a:pt x="1684" y="1050"/>
                </a:cubicBezTo>
                <a:cubicBezTo>
                  <a:pt x="1684" y="1052"/>
                  <a:pt x="1685" y="1053"/>
                  <a:pt x="1684" y="1054"/>
                </a:cubicBezTo>
                <a:cubicBezTo>
                  <a:pt x="1684" y="1055"/>
                  <a:pt x="1682" y="1055"/>
                  <a:pt x="1681" y="1056"/>
                </a:cubicBezTo>
                <a:cubicBezTo>
                  <a:pt x="1677" y="1058"/>
                  <a:pt x="1672" y="1060"/>
                  <a:pt x="1668" y="1060"/>
                </a:cubicBezTo>
                <a:cubicBezTo>
                  <a:pt x="1667" y="1061"/>
                  <a:pt x="1666" y="1061"/>
                  <a:pt x="1664" y="1061"/>
                </a:cubicBezTo>
                <a:cubicBezTo>
                  <a:pt x="1663" y="1061"/>
                  <a:pt x="1662" y="1061"/>
                  <a:pt x="1661" y="1061"/>
                </a:cubicBezTo>
                <a:cubicBezTo>
                  <a:pt x="1658" y="1062"/>
                  <a:pt x="1663" y="1064"/>
                  <a:pt x="1663" y="1065"/>
                </a:cubicBezTo>
                <a:cubicBezTo>
                  <a:pt x="1665" y="1067"/>
                  <a:pt x="1665" y="1069"/>
                  <a:pt x="1662" y="1068"/>
                </a:cubicBezTo>
                <a:cubicBezTo>
                  <a:pt x="1659" y="1068"/>
                  <a:pt x="1658" y="1069"/>
                  <a:pt x="1655" y="1069"/>
                </a:cubicBezTo>
                <a:cubicBezTo>
                  <a:pt x="1651" y="1070"/>
                  <a:pt x="1647" y="1069"/>
                  <a:pt x="1642" y="1069"/>
                </a:cubicBezTo>
                <a:cubicBezTo>
                  <a:pt x="1638" y="1068"/>
                  <a:pt x="1642" y="1071"/>
                  <a:pt x="1642" y="1072"/>
                </a:cubicBezTo>
                <a:cubicBezTo>
                  <a:pt x="1643" y="1073"/>
                  <a:pt x="1643" y="1074"/>
                  <a:pt x="1643" y="1075"/>
                </a:cubicBezTo>
                <a:cubicBezTo>
                  <a:pt x="1644" y="1076"/>
                  <a:pt x="1645" y="1077"/>
                  <a:pt x="1646" y="1077"/>
                </a:cubicBezTo>
                <a:cubicBezTo>
                  <a:pt x="1648" y="1078"/>
                  <a:pt x="1650" y="1081"/>
                  <a:pt x="1652" y="1081"/>
                </a:cubicBezTo>
                <a:cubicBezTo>
                  <a:pt x="1654" y="1082"/>
                  <a:pt x="1656" y="1082"/>
                  <a:pt x="1657" y="1084"/>
                </a:cubicBezTo>
                <a:cubicBezTo>
                  <a:pt x="1658" y="1084"/>
                  <a:pt x="1659" y="1085"/>
                  <a:pt x="1660" y="1086"/>
                </a:cubicBezTo>
                <a:cubicBezTo>
                  <a:pt x="1661" y="1086"/>
                  <a:pt x="1662" y="1086"/>
                  <a:pt x="1663" y="1087"/>
                </a:cubicBezTo>
                <a:cubicBezTo>
                  <a:pt x="1663" y="1088"/>
                  <a:pt x="1664" y="1089"/>
                  <a:pt x="1664" y="1090"/>
                </a:cubicBezTo>
                <a:cubicBezTo>
                  <a:pt x="1664" y="1091"/>
                  <a:pt x="1662" y="1091"/>
                  <a:pt x="1661" y="1091"/>
                </a:cubicBezTo>
                <a:cubicBezTo>
                  <a:pt x="1660" y="1090"/>
                  <a:pt x="1658" y="1089"/>
                  <a:pt x="1657" y="1088"/>
                </a:cubicBezTo>
                <a:cubicBezTo>
                  <a:pt x="1654" y="1087"/>
                  <a:pt x="1654" y="1090"/>
                  <a:pt x="1652" y="1091"/>
                </a:cubicBezTo>
                <a:cubicBezTo>
                  <a:pt x="1652" y="1091"/>
                  <a:pt x="1650" y="1092"/>
                  <a:pt x="1650" y="1092"/>
                </a:cubicBezTo>
                <a:cubicBezTo>
                  <a:pt x="1649" y="1092"/>
                  <a:pt x="1648" y="1091"/>
                  <a:pt x="1647" y="1091"/>
                </a:cubicBezTo>
                <a:cubicBezTo>
                  <a:pt x="1645" y="1092"/>
                  <a:pt x="1644" y="1094"/>
                  <a:pt x="1644" y="1096"/>
                </a:cubicBezTo>
                <a:cubicBezTo>
                  <a:pt x="1644" y="1099"/>
                  <a:pt x="1643" y="1101"/>
                  <a:pt x="1641" y="1102"/>
                </a:cubicBezTo>
                <a:cubicBezTo>
                  <a:pt x="1640" y="1103"/>
                  <a:pt x="1640" y="1104"/>
                  <a:pt x="1639" y="1104"/>
                </a:cubicBezTo>
                <a:cubicBezTo>
                  <a:pt x="1638" y="1105"/>
                  <a:pt x="1637" y="1105"/>
                  <a:pt x="1636" y="1105"/>
                </a:cubicBezTo>
                <a:cubicBezTo>
                  <a:pt x="1634" y="1106"/>
                  <a:pt x="1637" y="1108"/>
                  <a:pt x="1637" y="1109"/>
                </a:cubicBezTo>
                <a:cubicBezTo>
                  <a:pt x="1638" y="1110"/>
                  <a:pt x="1638" y="1111"/>
                  <a:pt x="1638" y="1112"/>
                </a:cubicBezTo>
                <a:cubicBezTo>
                  <a:pt x="1639" y="1113"/>
                  <a:pt x="1640" y="1113"/>
                  <a:pt x="1640" y="1114"/>
                </a:cubicBezTo>
                <a:cubicBezTo>
                  <a:pt x="1641" y="1119"/>
                  <a:pt x="1633" y="1118"/>
                  <a:pt x="1630" y="1118"/>
                </a:cubicBezTo>
                <a:cubicBezTo>
                  <a:pt x="1628" y="1118"/>
                  <a:pt x="1626" y="1117"/>
                  <a:pt x="1624" y="1116"/>
                </a:cubicBezTo>
                <a:cubicBezTo>
                  <a:pt x="1622" y="1116"/>
                  <a:pt x="1621" y="1115"/>
                  <a:pt x="1619" y="1115"/>
                </a:cubicBezTo>
                <a:cubicBezTo>
                  <a:pt x="1618" y="1115"/>
                  <a:pt x="1617" y="1115"/>
                  <a:pt x="1616" y="1115"/>
                </a:cubicBezTo>
                <a:cubicBezTo>
                  <a:pt x="1615" y="1114"/>
                  <a:pt x="1614" y="1114"/>
                  <a:pt x="1613" y="1114"/>
                </a:cubicBezTo>
                <a:cubicBezTo>
                  <a:pt x="1611" y="1114"/>
                  <a:pt x="1608" y="1116"/>
                  <a:pt x="1611" y="1116"/>
                </a:cubicBezTo>
                <a:cubicBezTo>
                  <a:pt x="1613" y="1117"/>
                  <a:pt x="1613" y="1117"/>
                  <a:pt x="1614" y="1118"/>
                </a:cubicBezTo>
                <a:cubicBezTo>
                  <a:pt x="1615" y="1118"/>
                  <a:pt x="1616" y="1118"/>
                  <a:pt x="1616" y="1119"/>
                </a:cubicBezTo>
                <a:cubicBezTo>
                  <a:pt x="1616" y="1121"/>
                  <a:pt x="1614" y="1120"/>
                  <a:pt x="1613" y="1121"/>
                </a:cubicBezTo>
                <a:cubicBezTo>
                  <a:pt x="1612" y="1121"/>
                  <a:pt x="1612" y="1122"/>
                  <a:pt x="1611" y="1122"/>
                </a:cubicBezTo>
                <a:cubicBezTo>
                  <a:pt x="1610" y="1122"/>
                  <a:pt x="1605" y="1122"/>
                  <a:pt x="1607" y="1124"/>
                </a:cubicBezTo>
                <a:cubicBezTo>
                  <a:pt x="1608" y="1125"/>
                  <a:pt x="1610" y="1124"/>
                  <a:pt x="1611" y="1125"/>
                </a:cubicBezTo>
                <a:cubicBezTo>
                  <a:pt x="1612" y="1125"/>
                  <a:pt x="1612" y="1125"/>
                  <a:pt x="1613" y="1126"/>
                </a:cubicBezTo>
                <a:cubicBezTo>
                  <a:pt x="1614" y="1126"/>
                  <a:pt x="1615" y="1126"/>
                  <a:pt x="1616" y="1127"/>
                </a:cubicBezTo>
                <a:cubicBezTo>
                  <a:pt x="1617" y="1127"/>
                  <a:pt x="1617" y="1128"/>
                  <a:pt x="1619" y="1128"/>
                </a:cubicBezTo>
                <a:cubicBezTo>
                  <a:pt x="1620" y="1129"/>
                  <a:pt x="1620" y="1129"/>
                  <a:pt x="1621" y="1129"/>
                </a:cubicBezTo>
                <a:cubicBezTo>
                  <a:pt x="1622" y="1130"/>
                  <a:pt x="1622" y="1131"/>
                  <a:pt x="1623" y="1132"/>
                </a:cubicBezTo>
                <a:cubicBezTo>
                  <a:pt x="1624" y="1133"/>
                  <a:pt x="1625" y="1133"/>
                  <a:pt x="1625" y="1134"/>
                </a:cubicBezTo>
                <a:cubicBezTo>
                  <a:pt x="1626" y="1135"/>
                  <a:pt x="1627" y="1136"/>
                  <a:pt x="1627" y="1137"/>
                </a:cubicBezTo>
                <a:cubicBezTo>
                  <a:pt x="1628" y="1138"/>
                  <a:pt x="1629" y="1138"/>
                  <a:pt x="1629" y="1139"/>
                </a:cubicBezTo>
                <a:cubicBezTo>
                  <a:pt x="1630" y="1139"/>
                  <a:pt x="1630" y="1140"/>
                  <a:pt x="1631" y="1141"/>
                </a:cubicBezTo>
                <a:cubicBezTo>
                  <a:pt x="1633" y="1142"/>
                  <a:pt x="1636" y="1142"/>
                  <a:pt x="1638" y="1142"/>
                </a:cubicBezTo>
                <a:cubicBezTo>
                  <a:pt x="1640" y="1142"/>
                  <a:pt x="1642" y="1141"/>
                  <a:pt x="1644" y="1142"/>
                </a:cubicBezTo>
                <a:cubicBezTo>
                  <a:pt x="1644" y="1143"/>
                  <a:pt x="1645" y="1144"/>
                  <a:pt x="1645" y="1144"/>
                </a:cubicBezTo>
                <a:cubicBezTo>
                  <a:pt x="1646" y="1145"/>
                  <a:pt x="1647" y="1145"/>
                  <a:pt x="1647" y="1145"/>
                </a:cubicBezTo>
                <a:cubicBezTo>
                  <a:pt x="1651" y="1149"/>
                  <a:pt x="1653" y="1153"/>
                  <a:pt x="1658" y="1154"/>
                </a:cubicBezTo>
                <a:cubicBezTo>
                  <a:pt x="1662" y="1155"/>
                  <a:pt x="1666" y="1154"/>
                  <a:pt x="1670" y="1157"/>
                </a:cubicBezTo>
                <a:cubicBezTo>
                  <a:pt x="1672" y="1158"/>
                  <a:pt x="1673" y="1160"/>
                  <a:pt x="1675" y="1161"/>
                </a:cubicBezTo>
                <a:cubicBezTo>
                  <a:pt x="1676" y="1163"/>
                  <a:pt x="1678" y="1164"/>
                  <a:pt x="1680" y="1165"/>
                </a:cubicBezTo>
                <a:cubicBezTo>
                  <a:pt x="1681" y="1166"/>
                  <a:pt x="1683" y="1167"/>
                  <a:pt x="1684" y="1169"/>
                </a:cubicBezTo>
                <a:cubicBezTo>
                  <a:pt x="1686" y="1171"/>
                  <a:pt x="1688" y="1171"/>
                  <a:pt x="1690" y="1173"/>
                </a:cubicBezTo>
                <a:cubicBezTo>
                  <a:pt x="1692" y="1174"/>
                  <a:pt x="1693" y="1175"/>
                  <a:pt x="1695" y="1177"/>
                </a:cubicBezTo>
                <a:cubicBezTo>
                  <a:pt x="1696" y="1179"/>
                  <a:pt x="1697" y="1180"/>
                  <a:pt x="1699" y="1182"/>
                </a:cubicBezTo>
                <a:cubicBezTo>
                  <a:pt x="1702" y="1185"/>
                  <a:pt x="1705" y="1187"/>
                  <a:pt x="1709" y="1190"/>
                </a:cubicBezTo>
                <a:cubicBezTo>
                  <a:pt x="1712" y="1193"/>
                  <a:pt x="1716" y="1196"/>
                  <a:pt x="1720" y="1197"/>
                </a:cubicBezTo>
                <a:cubicBezTo>
                  <a:pt x="1723" y="1198"/>
                  <a:pt x="1727" y="1199"/>
                  <a:pt x="1730" y="1200"/>
                </a:cubicBezTo>
                <a:cubicBezTo>
                  <a:pt x="1732" y="1201"/>
                  <a:pt x="1736" y="1202"/>
                  <a:pt x="1737" y="1204"/>
                </a:cubicBezTo>
                <a:cubicBezTo>
                  <a:pt x="1739" y="1205"/>
                  <a:pt x="1740" y="1208"/>
                  <a:pt x="1741" y="1210"/>
                </a:cubicBezTo>
                <a:cubicBezTo>
                  <a:pt x="1743" y="1214"/>
                  <a:pt x="1749" y="1212"/>
                  <a:pt x="1751" y="1216"/>
                </a:cubicBezTo>
                <a:cubicBezTo>
                  <a:pt x="1753" y="1218"/>
                  <a:pt x="1752" y="1221"/>
                  <a:pt x="1753" y="1223"/>
                </a:cubicBezTo>
                <a:cubicBezTo>
                  <a:pt x="1753" y="1225"/>
                  <a:pt x="1753" y="1227"/>
                  <a:pt x="1754" y="1229"/>
                </a:cubicBezTo>
                <a:cubicBezTo>
                  <a:pt x="1755" y="1231"/>
                  <a:pt x="1757" y="1232"/>
                  <a:pt x="1758" y="1234"/>
                </a:cubicBezTo>
                <a:cubicBezTo>
                  <a:pt x="1759" y="1236"/>
                  <a:pt x="1759" y="1238"/>
                  <a:pt x="1759" y="1240"/>
                </a:cubicBezTo>
                <a:cubicBezTo>
                  <a:pt x="1760" y="1242"/>
                  <a:pt x="1760" y="1244"/>
                  <a:pt x="1759" y="1246"/>
                </a:cubicBezTo>
                <a:cubicBezTo>
                  <a:pt x="1758" y="1248"/>
                  <a:pt x="1756" y="1250"/>
                  <a:pt x="1755" y="1252"/>
                </a:cubicBezTo>
                <a:cubicBezTo>
                  <a:pt x="1753" y="1253"/>
                  <a:pt x="1753" y="1255"/>
                  <a:pt x="1751" y="1257"/>
                </a:cubicBezTo>
                <a:cubicBezTo>
                  <a:pt x="1750" y="1258"/>
                  <a:pt x="1748" y="1259"/>
                  <a:pt x="1745" y="1260"/>
                </a:cubicBezTo>
                <a:cubicBezTo>
                  <a:pt x="1743" y="1261"/>
                  <a:pt x="1741" y="1262"/>
                  <a:pt x="1739" y="1264"/>
                </a:cubicBezTo>
                <a:cubicBezTo>
                  <a:pt x="1737" y="1266"/>
                  <a:pt x="1736" y="1267"/>
                  <a:pt x="1734" y="1268"/>
                </a:cubicBezTo>
                <a:cubicBezTo>
                  <a:pt x="1732" y="1268"/>
                  <a:pt x="1730" y="1269"/>
                  <a:pt x="1728" y="1269"/>
                </a:cubicBezTo>
                <a:cubicBezTo>
                  <a:pt x="1727" y="1270"/>
                  <a:pt x="1726" y="1271"/>
                  <a:pt x="1724" y="1272"/>
                </a:cubicBezTo>
                <a:cubicBezTo>
                  <a:pt x="1724" y="1273"/>
                  <a:pt x="1723" y="1273"/>
                  <a:pt x="1722" y="1274"/>
                </a:cubicBezTo>
                <a:cubicBezTo>
                  <a:pt x="1720" y="1274"/>
                  <a:pt x="1717" y="1275"/>
                  <a:pt x="1715" y="1275"/>
                </a:cubicBezTo>
                <a:cubicBezTo>
                  <a:pt x="1713" y="1276"/>
                  <a:pt x="1711" y="1277"/>
                  <a:pt x="1708" y="1277"/>
                </a:cubicBezTo>
                <a:cubicBezTo>
                  <a:pt x="1706" y="1276"/>
                  <a:pt x="1703" y="1275"/>
                  <a:pt x="1701" y="1274"/>
                </a:cubicBezTo>
                <a:cubicBezTo>
                  <a:pt x="1699" y="1274"/>
                  <a:pt x="1697" y="1273"/>
                  <a:pt x="1695" y="1272"/>
                </a:cubicBezTo>
                <a:cubicBezTo>
                  <a:pt x="1692" y="1270"/>
                  <a:pt x="1691" y="1270"/>
                  <a:pt x="1688" y="1270"/>
                </a:cubicBezTo>
                <a:cubicBezTo>
                  <a:pt x="1686" y="1270"/>
                  <a:pt x="1684" y="1270"/>
                  <a:pt x="1682" y="1271"/>
                </a:cubicBezTo>
                <a:cubicBezTo>
                  <a:pt x="1679" y="1272"/>
                  <a:pt x="1677" y="1274"/>
                  <a:pt x="1674" y="1274"/>
                </a:cubicBezTo>
                <a:cubicBezTo>
                  <a:pt x="1672" y="1274"/>
                  <a:pt x="1670" y="1275"/>
                  <a:pt x="1668" y="1275"/>
                </a:cubicBezTo>
                <a:cubicBezTo>
                  <a:pt x="1665" y="1276"/>
                  <a:pt x="1663" y="1276"/>
                  <a:pt x="1661" y="1276"/>
                </a:cubicBezTo>
                <a:cubicBezTo>
                  <a:pt x="1659" y="1276"/>
                  <a:pt x="1656" y="1276"/>
                  <a:pt x="1654" y="1276"/>
                </a:cubicBezTo>
                <a:cubicBezTo>
                  <a:pt x="1652" y="1275"/>
                  <a:pt x="1651" y="1275"/>
                  <a:pt x="1649" y="1275"/>
                </a:cubicBezTo>
                <a:cubicBezTo>
                  <a:pt x="1648" y="1274"/>
                  <a:pt x="1646" y="1275"/>
                  <a:pt x="1645" y="1274"/>
                </a:cubicBezTo>
                <a:cubicBezTo>
                  <a:pt x="1644" y="1274"/>
                  <a:pt x="1643" y="1273"/>
                  <a:pt x="1641" y="1273"/>
                </a:cubicBezTo>
                <a:cubicBezTo>
                  <a:pt x="1639" y="1272"/>
                  <a:pt x="1637" y="1272"/>
                  <a:pt x="1634" y="1271"/>
                </a:cubicBezTo>
                <a:cubicBezTo>
                  <a:pt x="1632" y="1271"/>
                  <a:pt x="1630" y="1271"/>
                  <a:pt x="1628" y="1271"/>
                </a:cubicBezTo>
                <a:cubicBezTo>
                  <a:pt x="1625" y="1270"/>
                  <a:pt x="1623" y="1268"/>
                  <a:pt x="1621" y="1267"/>
                </a:cubicBezTo>
                <a:cubicBezTo>
                  <a:pt x="1618" y="1265"/>
                  <a:pt x="1614" y="1261"/>
                  <a:pt x="1610" y="1261"/>
                </a:cubicBezTo>
                <a:cubicBezTo>
                  <a:pt x="1608" y="1261"/>
                  <a:pt x="1607" y="1263"/>
                  <a:pt x="1605" y="1264"/>
                </a:cubicBezTo>
                <a:cubicBezTo>
                  <a:pt x="1603" y="1265"/>
                  <a:pt x="1601" y="1264"/>
                  <a:pt x="1599" y="1263"/>
                </a:cubicBezTo>
                <a:cubicBezTo>
                  <a:pt x="1597" y="1262"/>
                  <a:pt x="1595" y="1260"/>
                  <a:pt x="1594" y="1259"/>
                </a:cubicBezTo>
                <a:close/>
                <a:moveTo>
                  <a:pt x="1562" y="1111"/>
                </a:moveTo>
                <a:cubicBezTo>
                  <a:pt x="1562" y="1111"/>
                  <a:pt x="1561" y="1110"/>
                  <a:pt x="1562" y="1110"/>
                </a:cubicBezTo>
                <a:cubicBezTo>
                  <a:pt x="1563" y="1108"/>
                  <a:pt x="1566" y="1114"/>
                  <a:pt x="1566" y="1114"/>
                </a:cubicBezTo>
                <a:cubicBezTo>
                  <a:pt x="1568" y="1116"/>
                  <a:pt x="1569" y="1117"/>
                  <a:pt x="1571" y="1118"/>
                </a:cubicBezTo>
                <a:cubicBezTo>
                  <a:pt x="1571" y="1119"/>
                  <a:pt x="1572" y="1119"/>
                  <a:pt x="1572" y="1120"/>
                </a:cubicBezTo>
                <a:cubicBezTo>
                  <a:pt x="1572" y="1122"/>
                  <a:pt x="1571" y="1121"/>
                  <a:pt x="1570" y="1120"/>
                </a:cubicBezTo>
                <a:cubicBezTo>
                  <a:pt x="1569" y="1120"/>
                  <a:pt x="1569" y="1119"/>
                  <a:pt x="1567" y="1119"/>
                </a:cubicBezTo>
                <a:cubicBezTo>
                  <a:pt x="1566" y="1119"/>
                  <a:pt x="1566" y="1119"/>
                  <a:pt x="1565" y="1118"/>
                </a:cubicBezTo>
                <a:cubicBezTo>
                  <a:pt x="1564" y="1116"/>
                  <a:pt x="1560" y="1118"/>
                  <a:pt x="1562" y="1114"/>
                </a:cubicBezTo>
                <a:cubicBezTo>
                  <a:pt x="1562" y="1113"/>
                  <a:pt x="1562" y="1112"/>
                  <a:pt x="1562" y="1111"/>
                </a:cubicBezTo>
                <a:close/>
                <a:moveTo>
                  <a:pt x="1475" y="1610"/>
                </a:moveTo>
                <a:cubicBezTo>
                  <a:pt x="1473" y="1610"/>
                  <a:pt x="1473" y="1609"/>
                  <a:pt x="1471" y="1608"/>
                </a:cubicBezTo>
                <a:cubicBezTo>
                  <a:pt x="1469" y="1607"/>
                  <a:pt x="1467" y="1607"/>
                  <a:pt x="1466" y="1606"/>
                </a:cubicBezTo>
                <a:cubicBezTo>
                  <a:pt x="1464" y="1605"/>
                  <a:pt x="1465" y="1603"/>
                  <a:pt x="1466" y="1602"/>
                </a:cubicBezTo>
                <a:cubicBezTo>
                  <a:pt x="1466" y="1599"/>
                  <a:pt x="1465" y="1598"/>
                  <a:pt x="1468" y="1599"/>
                </a:cubicBezTo>
                <a:cubicBezTo>
                  <a:pt x="1470" y="1600"/>
                  <a:pt x="1472" y="1603"/>
                  <a:pt x="1475" y="1604"/>
                </a:cubicBezTo>
                <a:cubicBezTo>
                  <a:pt x="1477" y="1605"/>
                  <a:pt x="1480" y="1608"/>
                  <a:pt x="1475" y="1610"/>
                </a:cubicBezTo>
                <a:close/>
                <a:moveTo>
                  <a:pt x="1804" y="2165"/>
                </a:moveTo>
                <a:cubicBezTo>
                  <a:pt x="1777" y="2165"/>
                  <a:pt x="1777" y="2165"/>
                  <a:pt x="1777" y="2165"/>
                </a:cubicBezTo>
                <a:cubicBezTo>
                  <a:pt x="1776" y="2162"/>
                  <a:pt x="1776" y="2160"/>
                  <a:pt x="1774" y="2158"/>
                </a:cubicBezTo>
                <a:cubicBezTo>
                  <a:pt x="1772" y="2156"/>
                  <a:pt x="1769" y="2152"/>
                  <a:pt x="1766" y="2150"/>
                </a:cubicBezTo>
                <a:cubicBezTo>
                  <a:pt x="1762" y="2148"/>
                  <a:pt x="1757" y="2148"/>
                  <a:pt x="1754" y="2145"/>
                </a:cubicBezTo>
                <a:cubicBezTo>
                  <a:pt x="1752" y="2143"/>
                  <a:pt x="1752" y="2140"/>
                  <a:pt x="1751" y="2138"/>
                </a:cubicBezTo>
                <a:cubicBezTo>
                  <a:pt x="1750" y="2137"/>
                  <a:pt x="1750" y="2136"/>
                  <a:pt x="1749" y="2135"/>
                </a:cubicBezTo>
                <a:cubicBezTo>
                  <a:pt x="1748" y="2134"/>
                  <a:pt x="1748" y="2133"/>
                  <a:pt x="1747" y="2132"/>
                </a:cubicBezTo>
                <a:cubicBezTo>
                  <a:pt x="1746" y="2130"/>
                  <a:pt x="1744" y="2129"/>
                  <a:pt x="1742" y="2128"/>
                </a:cubicBezTo>
                <a:cubicBezTo>
                  <a:pt x="1739" y="2125"/>
                  <a:pt x="1734" y="2124"/>
                  <a:pt x="1731" y="2121"/>
                </a:cubicBezTo>
                <a:cubicBezTo>
                  <a:pt x="1727" y="2118"/>
                  <a:pt x="1723" y="2116"/>
                  <a:pt x="1718" y="2116"/>
                </a:cubicBezTo>
                <a:cubicBezTo>
                  <a:pt x="1715" y="2116"/>
                  <a:pt x="1712" y="2116"/>
                  <a:pt x="1710" y="2113"/>
                </a:cubicBezTo>
                <a:cubicBezTo>
                  <a:pt x="1709" y="2111"/>
                  <a:pt x="1709" y="2110"/>
                  <a:pt x="1708" y="2108"/>
                </a:cubicBezTo>
                <a:cubicBezTo>
                  <a:pt x="1708" y="2107"/>
                  <a:pt x="1707" y="2107"/>
                  <a:pt x="1706" y="2106"/>
                </a:cubicBezTo>
                <a:cubicBezTo>
                  <a:pt x="1705" y="2105"/>
                  <a:pt x="1705" y="2102"/>
                  <a:pt x="1704" y="2102"/>
                </a:cubicBezTo>
                <a:cubicBezTo>
                  <a:pt x="1701" y="2100"/>
                  <a:pt x="1701" y="2105"/>
                  <a:pt x="1701" y="2106"/>
                </a:cubicBezTo>
                <a:cubicBezTo>
                  <a:pt x="1701" y="2107"/>
                  <a:pt x="1703" y="2109"/>
                  <a:pt x="1702" y="2111"/>
                </a:cubicBezTo>
                <a:cubicBezTo>
                  <a:pt x="1702" y="2112"/>
                  <a:pt x="1701" y="2113"/>
                  <a:pt x="1700" y="2113"/>
                </a:cubicBezTo>
                <a:cubicBezTo>
                  <a:pt x="1699" y="2112"/>
                  <a:pt x="1700" y="2111"/>
                  <a:pt x="1699" y="2110"/>
                </a:cubicBezTo>
                <a:cubicBezTo>
                  <a:pt x="1699" y="2108"/>
                  <a:pt x="1698" y="2107"/>
                  <a:pt x="1696" y="2106"/>
                </a:cubicBezTo>
                <a:cubicBezTo>
                  <a:pt x="1695" y="2104"/>
                  <a:pt x="1692" y="2102"/>
                  <a:pt x="1692" y="2101"/>
                </a:cubicBezTo>
                <a:cubicBezTo>
                  <a:pt x="1691" y="2099"/>
                  <a:pt x="1693" y="2096"/>
                  <a:pt x="1691" y="2094"/>
                </a:cubicBezTo>
                <a:cubicBezTo>
                  <a:pt x="1690" y="2092"/>
                  <a:pt x="1689" y="2090"/>
                  <a:pt x="1688" y="2088"/>
                </a:cubicBezTo>
                <a:cubicBezTo>
                  <a:pt x="1687" y="2085"/>
                  <a:pt x="1684" y="2084"/>
                  <a:pt x="1684" y="2080"/>
                </a:cubicBezTo>
                <a:cubicBezTo>
                  <a:pt x="1684" y="2078"/>
                  <a:pt x="1684" y="2076"/>
                  <a:pt x="1684" y="2074"/>
                </a:cubicBezTo>
                <a:cubicBezTo>
                  <a:pt x="1684" y="2067"/>
                  <a:pt x="1682" y="2060"/>
                  <a:pt x="1679" y="2054"/>
                </a:cubicBezTo>
                <a:cubicBezTo>
                  <a:pt x="1678" y="2050"/>
                  <a:pt x="1676" y="2046"/>
                  <a:pt x="1674" y="2042"/>
                </a:cubicBezTo>
                <a:cubicBezTo>
                  <a:pt x="1672" y="2038"/>
                  <a:pt x="1671" y="2034"/>
                  <a:pt x="1669" y="2030"/>
                </a:cubicBezTo>
                <a:cubicBezTo>
                  <a:pt x="1668" y="2028"/>
                  <a:pt x="1667" y="2027"/>
                  <a:pt x="1666" y="2025"/>
                </a:cubicBezTo>
                <a:cubicBezTo>
                  <a:pt x="1665" y="2023"/>
                  <a:pt x="1664" y="2022"/>
                  <a:pt x="1662" y="2021"/>
                </a:cubicBezTo>
                <a:cubicBezTo>
                  <a:pt x="1662" y="2021"/>
                  <a:pt x="1661" y="2021"/>
                  <a:pt x="1660" y="2020"/>
                </a:cubicBezTo>
                <a:cubicBezTo>
                  <a:pt x="1660" y="2020"/>
                  <a:pt x="1660" y="2019"/>
                  <a:pt x="1659" y="2018"/>
                </a:cubicBezTo>
                <a:cubicBezTo>
                  <a:pt x="1657" y="2016"/>
                  <a:pt x="1654" y="2015"/>
                  <a:pt x="1651" y="2014"/>
                </a:cubicBezTo>
                <a:cubicBezTo>
                  <a:pt x="1650" y="2013"/>
                  <a:pt x="1648" y="2013"/>
                  <a:pt x="1647" y="2012"/>
                </a:cubicBezTo>
                <a:cubicBezTo>
                  <a:pt x="1645" y="2010"/>
                  <a:pt x="1643" y="2009"/>
                  <a:pt x="1641" y="2007"/>
                </a:cubicBezTo>
                <a:cubicBezTo>
                  <a:pt x="1638" y="2004"/>
                  <a:pt x="1634" y="2001"/>
                  <a:pt x="1632" y="1997"/>
                </a:cubicBezTo>
                <a:cubicBezTo>
                  <a:pt x="1631" y="1995"/>
                  <a:pt x="1630" y="1993"/>
                  <a:pt x="1629" y="1991"/>
                </a:cubicBezTo>
                <a:cubicBezTo>
                  <a:pt x="1628" y="1989"/>
                  <a:pt x="1628" y="1986"/>
                  <a:pt x="1628" y="1984"/>
                </a:cubicBezTo>
                <a:cubicBezTo>
                  <a:pt x="1627" y="1982"/>
                  <a:pt x="1626" y="1980"/>
                  <a:pt x="1626" y="1978"/>
                </a:cubicBezTo>
                <a:cubicBezTo>
                  <a:pt x="1626" y="1976"/>
                  <a:pt x="1626" y="1973"/>
                  <a:pt x="1626" y="1971"/>
                </a:cubicBezTo>
                <a:cubicBezTo>
                  <a:pt x="1625" y="1962"/>
                  <a:pt x="1626" y="1954"/>
                  <a:pt x="1625" y="1945"/>
                </a:cubicBezTo>
                <a:cubicBezTo>
                  <a:pt x="1625" y="1943"/>
                  <a:pt x="1625" y="1941"/>
                  <a:pt x="1624" y="1939"/>
                </a:cubicBezTo>
                <a:cubicBezTo>
                  <a:pt x="1624" y="1937"/>
                  <a:pt x="1624" y="1934"/>
                  <a:pt x="1624" y="1932"/>
                </a:cubicBezTo>
                <a:cubicBezTo>
                  <a:pt x="1624" y="1931"/>
                  <a:pt x="1622" y="1926"/>
                  <a:pt x="1625" y="1930"/>
                </a:cubicBezTo>
                <a:cubicBezTo>
                  <a:pt x="1626" y="1930"/>
                  <a:pt x="1627" y="1931"/>
                  <a:pt x="1627" y="1932"/>
                </a:cubicBezTo>
                <a:cubicBezTo>
                  <a:pt x="1628" y="1932"/>
                  <a:pt x="1628" y="1932"/>
                  <a:pt x="1628" y="1932"/>
                </a:cubicBezTo>
                <a:cubicBezTo>
                  <a:pt x="1629" y="1931"/>
                  <a:pt x="1626" y="1928"/>
                  <a:pt x="1626" y="1927"/>
                </a:cubicBezTo>
                <a:cubicBezTo>
                  <a:pt x="1625" y="1926"/>
                  <a:pt x="1625" y="1925"/>
                  <a:pt x="1624" y="1924"/>
                </a:cubicBezTo>
                <a:cubicBezTo>
                  <a:pt x="1623" y="1924"/>
                  <a:pt x="1622" y="1924"/>
                  <a:pt x="1622" y="1923"/>
                </a:cubicBezTo>
                <a:cubicBezTo>
                  <a:pt x="1619" y="1922"/>
                  <a:pt x="1618" y="1917"/>
                  <a:pt x="1616" y="1914"/>
                </a:cubicBezTo>
                <a:cubicBezTo>
                  <a:pt x="1616" y="1913"/>
                  <a:pt x="1614" y="1910"/>
                  <a:pt x="1615" y="1908"/>
                </a:cubicBezTo>
                <a:cubicBezTo>
                  <a:pt x="1615" y="1907"/>
                  <a:pt x="1616" y="1906"/>
                  <a:pt x="1616" y="1905"/>
                </a:cubicBezTo>
                <a:cubicBezTo>
                  <a:pt x="1616" y="1904"/>
                  <a:pt x="1616" y="1903"/>
                  <a:pt x="1615" y="1902"/>
                </a:cubicBezTo>
                <a:cubicBezTo>
                  <a:pt x="1615" y="1900"/>
                  <a:pt x="1612" y="1898"/>
                  <a:pt x="1610" y="1897"/>
                </a:cubicBezTo>
                <a:cubicBezTo>
                  <a:pt x="1609" y="1895"/>
                  <a:pt x="1607" y="1893"/>
                  <a:pt x="1605" y="1892"/>
                </a:cubicBezTo>
                <a:cubicBezTo>
                  <a:pt x="1602" y="1890"/>
                  <a:pt x="1598" y="1886"/>
                  <a:pt x="1595" y="1884"/>
                </a:cubicBezTo>
                <a:cubicBezTo>
                  <a:pt x="1593" y="1883"/>
                  <a:pt x="1591" y="1882"/>
                  <a:pt x="1589" y="1880"/>
                </a:cubicBezTo>
                <a:cubicBezTo>
                  <a:pt x="1588" y="1879"/>
                  <a:pt x="1586" y="1877"/>
                  <a:pt x="1585" y="1876"/>
                </a:cubicBezTo>
                <a:cubicBezTo>
                  <a:pt x="1582" y="1873"/>
                  <a:pt x="1580" y="1870"/>
                  <a:pt x="1578" y="1865"/>
                </a:cubicBezTo>
                <a:cubicBezTo>
                  <a:pt x="1577" y="1861"/>
                  <a:pt x="1577" y="1857"/>
                  <a:pt x="1576" y="1852"/>
                </a:cubicBezTo>
                <a:cubicBezTo>
                  <a:pt x="1576" y="1850"/>
                  <a:pt x="1575" y="1848"/>
                  <a:pt x="1574" y="1846"/>
                </a:cubicBezTo>
                <a:cubicBezTo>
                  <a:pt x="1574" y="1844"/>
                  <a:pt x="1573" y="1841"/>
                  <a:pt x="1574" y="1840"/>
                </a:cubicBezTo>
                <a:cubicBezTo>
                  <a:pt x="1575" y="1838"/>
                  <a:pt x="1578" y="1840"/>
                  <a:pt x="1579" y="1840"/>
                </a:cubicBezTo>
                <a:cubicBezTo>
                  <a:pt x="1582" y="1840"/>
                  <a:pt x="1580" y="1838"/>
                  <a:pt x="1579" y="1837"/>
                </a:cubicBezTo>
                <a:cubicBezTo>
                  <a:pt x="1577" y="1836"/>
                  <a:pt x="1576" y="1835"/>
                  <a:pt x="1574" y="1834"/>
                </a:cubicBezTo>
                <a:cubicBezTo>
                  <a:pt x="1573" y="1833"/>
                  <a:pt x="1571" y="1832"/>
                  <a:pt x="1571" y="1831"/>
                </a:cubicBezTo>
                <a:cubicBezTo>
                  <a:pt x="1570" y="1830"/>
                  <a:pt x="1570" y="1828"/>
                  <a:pt x="1569" y="1827"/>
                </a:cubicBezTo>
                <a:cubicBezTo>
                  <a:pt x="1567" y="1825"/>
                  <a:pt x="1565" y="1823"/>
                  <a:pt x="1563" y="1821"/>
                </a:cubicBezTo>
                <a:cubicBezTo>
                  <a:pt x="1562" y="1819"/>
                  <a:pt x="1561" y="1817"/>
                  <a:pt x="1560" y="1814"/>
                </a:cubicBezTo>
                <a:cubicBezTo>
                  <a:pt x="1559" y="1812"/>
                  <a:pt x="1558" y="1809"/>
                  <a:pt x="1557" y="1807"/>
                </a:cubicBezTo>
                <a:cubicBezTo>
                  <a:pt x="1554" y="1802"/>
                  <a:pt x="1553" y="1797"/>
                  <a:pt x="1550" y="1792"/>
                </a:cubicBezTo>
                <a:cubicBezTo>
                  <a:pt x="1549" y="1790"/>
                  <a:pt x="1548" y="1788"/>
                  <a:pt x="1547" y="1786"/>
                </a:cubicBezTo>
                <a:cubicBezTo>
                  <a:pt x="1546" y="1784"/>
                  <a:pt x="1544" y="1782"/>
                  <a:pt x="1543" y="1780"/>
                </a:cubicBezTo>
                <a:cubicBezTo>
                  <a:pt x="1540" y="1775"/>
                  <a:pt x="1538" y="1770"/>
                  <a:pt x="1535" y="1766"/>
                </a:cubicBezTo>
                <a:cubicBezTo>
                  <a:pt x="1534" y="1764"/>
                  <a:pt x="1532" y="1762"/>
                  <a:pt x="1531" y="1760"/>
                </a:cubicBezTo>
                <a:cubicBezTo>
                  <a:pt x="1530" y="1758"/>
                  <a:pt x="1529" y="1756"/>
                  <a:pt x="1528" y="1754"/>
                </a:cubicBezTo>
                <a:cubicBezTo>
                  <a:pt x="1528" y="1752"/>
                  <a:pt x="1529" y="1749"/>
                  <a:pt x="1529" y="1747"/>
                </a:cubicBezTo>
                <a:cubicBezTo>
                  <a:pt x="1529" y="1744"/>
                  <a:pt x="1528" y="1741"/>
                  <a:pt x="1527" y="1738"/>
                </a:cubicBezTo>
                <a:cubicBezTo>
                  <a:pt x="1526" y="1736"/>
                  <a:pt x="1525" y="1734"/>
                  <a:pt x="1524" y="1731"/>
                </a:cubicBezTo>
                <a:cubicBezTo>
                  <a:pt x="1523" y="1729"/>
                  <a:pt x="1522" y="1727"/>
                  <a:pt x="1521" y="1725"/>
                </a:cubicBezTo>
                <a:cubicBezTo>
                  <a:pt x="1520" y="1723"/>
                  <a:pt x="1520" y="1720"/>
                  <a:pt x="1518" y="1718"/>
                </a:cubicBezTo>
                <a:cubicBezTo>
                  <a:pt x="1517" y="1716"/>
                  <a:pt x="1516" y="1714"/>
                  <a:pt x="1515" y="1712"/>
                </a:cubicBezTo>
                <a:cubicBezTo>
                  <a:pt x="1512" y="1709"/>
                  <a:pt x="1508" y="1706"/>
                  <a:pt x="1505" y="1703"/>
                </a:cubicBezTo>
                <a:cubicBezTo>
                  <a:pt x="1502" y="1700"/>
                  <a:pt x="1499" y="1696"/>
                  <a:pt x="1496" y="1693"/>
                </a:cubicBezTo>
                <a:cubicBezTo>
                  <a:pt x="1494" y="1691"/>
                  <a:pt x="1493" y="1688"/>
                  <a:pt x="1493" y="1685"/>
                </a:cubicBezTo>
                <a:cubicBezTo>
                  <a:pt x="1492" y="1683"/>
                  <a:pt x="1491" y="1682"/>
                  <a:pt x="1491" y="1680"/>
                </a:cubicBezTo>
                <a:cubicBezTo>
                  <a:pt x="1490" y="1677"/>
                  <a:pt x="1490" y="1675"/>
                  <a:pt x="1488" y="1672"/>
                </a:cubicBezTo>
                <a:cubicBezTo>
                  <a:pt x="1487" y="1670"/>
                  <a:pt x="1485" y="1669"/>
                  <a:pt x="1485" y="1667"/>
                </a:cubicBezTo>
                <a:cubicBezTo>
                  <a:pt x="1484" y="1665"/>
                  <a:pt x="1482" y="1664"/>
                  <a:pt x="1481" y="1662"/>
                </a:cubicBezTo>
                <a:cubicBezTo>
                  <a:pt x="1480" y="1661"/>
                  <a:pt x="1481" y="1658"/>
                  <a:pt x="1482" y="1656"/>
                </a:cubicBezTo>
                <a:cubicBezTo>
                  <a:pt x="1483" y="1655"/>
                  <a:pt x="1483" y="1653"/>
                  <a:pt x="1484" y="1651"/>
                </a:cubicBezTo>
                <a:cubicBezTo>
                  <a:pt x="1484" y="1649"/>
                  <a:pt x="1487" y="1648"/>
                  <a:pt x="1488" y="1650"/>
                </a:cubicBezTo>
                <a:cubicBezTo>
                  <a:pt x="1488" y="1651"/>
                  <a:pt x="1488" y="1653"/>
                  <a:pt x="1488" y="1654"/>
                </a:cubicBezTo>
                <a:cubicBezTo>
                  <a:pt x="1489" y="1655"/>
                  <a:pt x="1489" y="1655"/>
                  <a:pt x="1490" y="1656"/>
                </a:cubicBezTo>
                <a:cubicBezTo>
                  <a:pt x="1491" y="1658"/>
                  <a:pt x="1490" y="1660"/>
                  <a:pt x="1490" y="1662"/>
                </a:cubicBezTo>
                <a:cubicBezTo>
                  <a:pt x="1490" y="1665"/>
                  <a:pt x="1492" y="1665"/>
                  <a:pt x="1493" y="1666"/>
                </a:cubicBezTo>
                <a:cubicBezTo>
                  <a:pt x="1494" y="1668"/>
                  <a:pt x="1494" y="1670"/>
                  <a:pt x="1496" y="1671"/>
                </a:cubicBezTo>
                <a:cubicBezTo>
                  <a:pt x="1499" y="1673"/>
                  <a:pt x="1504" y="1675"/>
                  <a:pt x="1505" y="1679"/>
                </a:cubicBezTo>
                <a:cubicBezTo>
                  <a:pt x="1507" y="1683"/>
                  <a:pt x="1505" y="1688"/>
                  <a:pt x="1507" y="1692"/>
                </a:cubicBezTo>
                <a:cubicBezTo>
                  <a:pt x="1508" y="1694"/>
                  <a:pt x="1509" y="1696"/>
                  <a:pt x="1510" y="1697"/>
                </a:cubicBezTo>
                <a:cubicBezTo>
                  <a:pt x="1512" y="1699"/>
                  <a:pt x="1514" y="1701"/>
                  <a:pt x="1516" y="1703"/>
                </a:cubicBezTo>
                <a:cubicBezTo>
                  <a:pt x="1518" y="1705"/>
                  <a:pt x="1520" y="1706"/>
                  <a:pt x="1522" y="1708"/>
                </a:cubicBezTo>
                <a:cubicBezTo>
                  <a:pt x="1524" y="1710"/>
                  <a:pt x="1526" y="1712"/>
                  <a:pt x="1527" y="1714"/>
                </a:cubicBezTo>
                <a:cubicBezTo>
                  <a:pt x="1529" y="1715"/>
                  <a:pt x="1531" y="1717"/>
                  <a:pt x="1533" y="1718"/>
                </a:cubicBezTo>
                <a:cubicBezTo>
                  <a:pt x="1534" y="1719"/>
                  <a:pt x="1536" y="1721"/>
                  <a:pt x="1538" y="1719"/>
                </a:cubicBezTo>
                <a:cubicBezTo>
                  <a:pt x="1538" y="1719"/>
                  <a:pt x="1538" y="1717"/>
                  <a:pt x="1538" y="1716"/>
                </a:cubicBezTo>
                <a:cubicBezTo>
                  <a:pt x="1539" y="1715"/>
                  <a:pt x="1539" y="1714"/>
                  <a:pt x="1539" y="1713"/>
                </a:cubicBezTo>
                <a:cubicBezTo>
                  <a:pt x="1540" y="1711"/>
                  <a:pt x="1541" y="1709"/>
                  <a:pt x="1542" y="1707"/>
                </a:cubicBezTo>
                <a:cubicBezTo>
                  <a:pt x="1543" y="1702"/>
                  <a:pt x="1544" y="1698"/>
                  <a:pt x="1546" y="1693"/>
                </a:cubicBezTo>
                <a:cubicBezTo>
                  <a:pt x="1547" y="1691"/>
                  <a:pt x="1548" y="1689"/>
                  <a:pt x="1549" y="1687"/>
                </a:cubicBezTo>
                <a:cubicBezTo>
                  <a:pt x="1549" y="1685"/>
                  <a:pt x="1549" y="1683"/>
                  <a:pt x="1550" y="1681"/>
                </a:cubicBezTo>
                <a:cubicBezTo>
                  <a:pt x="1551" y="1677"/>
                  <a:pt x="1553" y="1673"/>
                  <a:pt x="1555" y="1669"/>
                </a:cubicBezTo>
                <a:cubicBezTo>
                  <a:pt x="1555" y="1667"/>
                  <a:pt x="1555" y="1665"/>
                  <a:pt x="1556" y="1663"/>
                </a:cubicBezTo>
                <a:cubicBezTo>
                  <a:pt x="1556" y="1663"/>
                  <a:pt x="1557" y="1661"/>
                  <a:pt x="1557" y="1663"/>
                </a:cubicBezTo>
                <a:cubicBezTo>
                  <a:pt x="1558" y="1664"/>
                  <a:pt x="1557" y="1665"/>
                  <a:pt x="1557" y="1666"/>
                </a:cubicBezTo>
                <a:cubicBezTo>
                  <a:pt x="1557" y="1668"/>
                  <a:pt x="1557" y="1670"/>
                  <a:pt x="1557" y="1672"/>
                </a:cubicBezTo>
                <a:cubicBezTo>
                  <a:pt x="1556" y="1674"/>
                  <a:pt x="1555" y="1676"/>
                  <a:pt x="1554" y="1678"/>
                </a:cubicBezTo>
                <a:cubicBezTo>
                  <a:pt x="1554" y="1680"/>
                  <a:pt x="1554" y="1682"/>
                  <a:pt x="1553" y="1684"/>
                </a:cubicBezTo>
                <a:cubicBezTo>
                  <a:pt x="1553" y="1686"/>
                  <a:pt x="1552" y="1688"/>
                  <a:pt x="1552" y="1690"/>
                </a:cubicBezTo>
                <a:cubicBezTo>
                  <a:pt x="1551" y="1694"/>
                  <a:pt x="1549" y="1698"/>
                  <a:pt x="1548" y="1702"/>
                </a:cubicBezTo>
                <a:cubicBezTo>
                  <a:pt x="1547" y="1703"/>
                  <a:pt x="1547" y="1705"/>
                  <a:pt x="1547" y="1706"/>
                </a:cubicBezTo>
                <a:cubicBezTo>
                  <a:pt x="1547" y="1707"/>
                  <a:pt x="1547" y="1710"/>
                  <a:pt x="1547" y="1710"/>
                </a:cubicBezTo>
                <a:cubicBezTo>
                  <a:pt x="1548" y="1711"/>
                  <a:pt x="1549" y="1710"/>
                  <a:pt x="1549" y="1709"/>
                </a:cubicBezTo>
                <a:cubicBezTo>
                  <a:pt x="1551" y="1707"/>
                  <a:pt x="1555" y="1709"/>
                  <a:pt x="1558" y="1708"/>
                </a:cubicBezTo>
                <a:cubicBezTo>
                  <a:pt x="1560" y="1708"/>
                  <a:pt x="1562" y="1708"/>
                  <a:pt x="1564" y="1710"/>
                </a:cubicBezTo>
                <a:cubicBezTo>
                  <a:pt x="1566" y="1712"/>
                  <a:pt x="1566" y="1713"/>
                  <a:pt x="1567" y="1715"/>
                </a:cubicBezTo>
                <a:cubicBezTo>
                  <a:pt x="1569" y="1718"/>
                  <a:pt x="1570" y="1720"/>
                  <a:pt x="1572" y="1722"/>
                </a:cubicBezTo>
                <a:cubicBezTo>
                  <a:pt x="1573" y="1724"/>
                  <a:pt x="1574" y="1726"/>
                  <a:pt x="1575" y="1728"/>
                </a:cubicBezTo>
                <a:cubicBezTo>
                  <a:pt x="1576" y="1730"/>
                  <a:pt x="1577" y="1732"/>
                  <a:pt x="1579" y="1734"/>
                </a:cubicBezTo>
                <a:cubicBezTo>
                  <a:pt x="1582" y="1737"/>
                  <a:pt x="1584" y="1742"/>
                  <a:pt x="1587" y="1745"/>
                </a:cubicBezTo>
                <a:cubicBezTo>
                  <a:pt x="1589" y="1749"/>
                  <a:pt x="1592" y="1752"/>
                  <a:pt x="1594" y="1756"/>
                </a:cubicBezTo>
                <a:cubicBezTo>
                  <a:pt x="1594" y="1757"/>
                  <a:pt x="1594" y="1758"/>
                  <a:pt x="1595" y="1759"/>
                </a:cubicBezTo>
                <a:cubicBezTo>
                  <a:pt x="1596" y="1760"/>
                  <a:pt x="1598" y="1761"/>
                  <a:pt x="1599" y="1763"/>
                </a:cubicBezTo>
                <a:cubicBezTo>
                  <a:pt x="1600" y="1765"/>
                  <a:pt x="1600" y="1767"/>
                  <a:pt x="1602" y="1769"/>
                </a:cubicBezTo>
                <a:cubicBezTo>
                  <a:pt x="1603" y="1770"/>
                  <a:pt x="1605" y="1772"/>
                  <a:pt x="1606" y="1774"/>
                </a:cubicBezTo>
                <a:cubicBezTo>
                  <a:pt x="1609" y="1775"/>
                  <a:pt x="1609" y="1776"/>
                  <a:pt x="1610" y="1778"/>
                </a:cubicBezTo>
                <a:cubicBezTo>
                  <a:pt x="1610" y="1781"/>
                  <a:pt x="1610" y="1783"/>
                  <a:pt x="1611" y="1784"/>
                </a:cubicBezTo>
                <a:cubicBezTo>
                  <a:pt x="1613" y="1786"/>
                  <a:pt x="1614" y="1787"/>
                  <a:pt x="1615" y="1788"/>
                </a:cubicBezTo>
                <a:cubicBezTo>
                  <a:pt x="1616" y="1791"/>
                  <a:pt x="1618" y="1793"/>
                  <a:pt x="1620" y="1794"/>
                </a:cubicBezTo>
                <a:cubicBezTo>
                  <a:pt x="1621" y="1795"/>
                  <a:pt x="1623" y="1796"/>
                  <a:pt x="1623" y="1799"/>
                </a:cubicBezTo>
                <a:cubicBezTo>
                  <a:pt x="1624" y="1799"/>
                  <a:pt x="1624" y="1801"/>
                  <a:pt x="1625" y="1801"/>
                </a:cubicBezTo>
                <a:cubicBezTo>
                  <a:pt x="1625" y="1803"/>
                  <a:pt x="1626" y="1803"/>
                  <a:pt x="1626" y="1805"/>
                </a:cubicBezTo>
                <a:cubicBezTo>
                  <a:pt x="1628" y="1809"/>
                  <a:pt x="1627" y="1814"/>
                  <a:pt x="1629" y="1819"/>
                </a:cubicBezTo>
                <a:cubicBezTo>
                  <a:pt x="1630" y="1822"/>
                  <a:pt x="1633" y="1824"/>
                  <a:pt x="1634" y="1827"/>
                </a:cubicBezTo>
                <a:cubicBezTo>
                  <a:pt x="1635" y="1829"/>
                  <a:pt x="1637" y="1831"/>
                  <a:pt x="1640" y="1831"/>
                </a:cubicBezTo>
                <a:cubicBezTo>
                  <a:pt x="1642" y="1832"/>
                  <a:pt x="1644" y="1831"/>
                  <a:pt x="1646" y="1832"/>
                </a:cubicBezTo>
                <a:cubicBezTo>
                  <a:pt x="1648" y="1833"/>
                  <a:pt x="1650" y="1835"/>
                  <a:pt x="1652" y="1836"/>
                </a:cubicBezTo>
                <a:cubicBezTo>
                  <a:pt x="1653" y="1838"/>
                  <a:pt x="1656" y="1839"/>
                  <a:pt x="1657" y="1841"/>
                </a:cubicBezTo>
                <a:cubicBezTo>
                  <a:pt x="1659" y="1843"/>
                  <a:pt x="1660" y="1846"/>
                  <a:pt x="1661" y="1847"/>
                </a:cubicBezTo>
                <a:cubicBezTo>
                  <a:pt x="1663" y="1849"/>
                  <a:pt x="1665" y="1851"/>
                  <a:pt x="1666" y="1853"/>
                </a:cubicBezTo>
                <a:cubicBezTo>
                  <a:pt x="1668" y="1858"/>
                  <a:pt x="1671" y="1863"/>
                  <a:pt x="1673" y="1868"/>
                </a:cubicBezTo>
                <a:cubicBezTo>
                  <a:pt x="1675" y="1870"/>
                  <a:pt x="1675" y="1872"/>
                  <a:pt x="1676" y="1875"/>
                </a:cubicBezTo>
                <a:cubicBezTo>
                  <a:pt x="1677" y="1877"/>
                  <a:pt x="1677" y="1881"/>
                  <a:pt x="1679" y="1883"/>
                </a:cubicBezTo>
                <a:cubicBezTo>
                  <a:pt x="1680" y="1884"/>
                  <a:pt x="1681" y="1886"/>
                  <a:pt x="1681" y="1888"/>
                </a:cubicBezTo>
                <a:cubicBezTo>
                  <a:pt x="1682" y="1890"/>
                  <a:pt x="1679" y="1891"/>
                  <a:pt x="1679" y="1894"/>
                </a:cubicBezTo>
                <a:cubicBezTo>
                  <a:pt x="1678" y="1896"/>
                  <a:pt x="1678" y="1898"/>
                  <a:pt x="1679" y="1900"/>
                </a:cubicBezTo>
                <a:cubicBezTo>
                  <a:pt x="1679" y="1902"/>
                  <a:pt x="1680" y="1904"/>
                  <a:pt x="1680" y="1906"/>
                </a:cubicBezTo>
                <a:cubicBezTo>
                  <a:pt x="1681" y="1908"/>
                  <a:pt x="1681" y="1909"/>
                  <a:pt x="1681" y="1911"/>
                </a:cubicBezTo>
                <a:cubicBezTo>
                  <a:pt x="1681" y="1914"/>
                  <a:pt x="1681" y="1918"/>
                  <a:pt x="1681" y="1922"/>
                </a:cubicBezTo>
                <a:cubicBezTo>
                  <a:pt x="1681" y="1924"/>
                  <a:pt x="1682" y="1927"/>
                  <a:pt x="1683" y="1929"/>
                </a:cubicBezTo>
                <a:cubicBezTo>
                  <a:pt x="1685" y="1934"/>
                  <a:pt x="1689" y="1937"/>
                  <a:pt x="1692" y="1941"/>
                </a:cubicBezTo>
                <a:cubicBezTo>
                  <a:pt x="1693" y="1943"/>
                  <a:pt x="1694" y="1946"/>
                  <a:pt x="1695" y="1948"/>
                </a:cubicBezTo>
                <a:cubicBezTo>
                  <a:pt x="1696" y="1950"/>
                  <a:pt x="1698" y="1951"/>
                  <a:pt x="1700" y="1952"/>
                </a:cubicBezTo>
                <a:cubicBezTo>
                  <a:pt x="1703" y="1955"/>
                  <a:pt x="1708" y="1954"/>
                  <a:pt x="1712" y="1956"/>
                </a:cubicBezTo>
                <a:cubicBezTo>
                  <a:pt x="1714" y="1957"/>
                  <a:pt x="1715" y="1959"/>
                  <a:pt x="1717" y="1961"/>
                </a:cubicBezTo>
                <a:cubicBezTo>
                  <a:pt x="1718" y="1962"/>
                  <a:pt x="1720" y="1964"/>
                  <a:pt x="1721" y="1966"/>
                </a:cubicBezTo>
                <a:cubicBezTo>
                  <a:pt x="1725" y="1969"/>
                  <a:pt x="1728" y="1974"/>
                  <a:pt x="1730" y="1979"/>
                </a:cubicBezTo>
                <a:cubicBezTo>
                  <a:pt x="1731" y="1982"/>
                  <a:pt x="1734" y="1984"/>
                  <a:pt x="1735" y="1987"/>
                </a:cubicBezTo>
                <a:cubicBezTo>
                  <a:pt x="1737" y="1989"/>
                  <a:pt x="1738" y="1992"/>
                  <a:pt x="1739" y="1994"/>
                </a:cubicBezTo>
                <a:cubicBezTo>
                  <a:pt x="1741" y="2000"/>
                  <a:pt x="1745" y="2004"/>
                  <a:pt x="1748" y="2009"/>
                </a:cubicBezTo>
                <a:cubicBezTo>
                  <a:pt x="1751" y="2014"/>
                  <a:pt x="1752" y="2019"/>
                  <a:pt x="1756" y="2024"/>
                </a:cubicBezTo>
                <a:cubicBezTo>
                  <a:pt x="1759" y="2028"/>
                  <a:pt x="1763" y="2031"/>
                  <a:pt x="1767" y="2034"/>
                </a:cubicBezTo>
                <a:cubicBezTo>
                  <a:pt x="1770" y="2036"/>
                  <a:pt x="1773" y="2038"/>
                  <a:pt x="1775" y="2041"/>
                </a:cubicBezTo>
                <a:cubicBezTo>
                  <a:pt x="1776" y="2042"/>
                  <a:pt x="1777" y="2044"/>
                  <a:pt x="1777" y="2046"/>
                </a:cubicBezTo>
                <a:cubicBezTo>
                  <a:pt x="1777" y="2048"/>
                  <a:pt x="1776" y="2051"/>
                  <a:pt x="1777" y="2053"/>
                </a:cubicBezTo>
                <a:cubicBezTo>
                  <a:pt x="1778" y="2055"/>
                  <a:pt x="1781" y="2054"/>
                  <a:pt x="1782" y="2056"/>
                </a:cubicBezTo>
                <a:cubicBezTo>
                  <a:pt x="1783" y="2056"/>
                  <a:pt x="1783" y="2057"/>
                  <a:pt x="1784" y="2058"/>
                </a:cubicBezTo>
                <a:cubicBezTo>
                  <a:pt x="1784" y="2059"/>
                  <a:pt x="1785" y="2059"/>
                  <a:pt x="1786" y="2060"/>
                </a:cubicBezTo>
                <a:cubicBezTo>
                  <a:pt x="1787" y="2062"/>
                  <a:pt x="1788" y="2064"/>
                  <a:pt x="1789" y="2066"/>
                </a:cubicBezTo>
                <a:cubicBezTo>
                  <a:pt x="1789" y="2069"/>
                  <a:pt x="1790" y="2071"/>
                  <a:pt x="1790" y="2074"/>
                </a:cubicBezTo>
                <a:cubicBezTo>
                  <a:pt x="1790" y="2075"/>
                  <a:pt x="1790" y="2076"/>
                  <a:pt x="1790" y="2078"/>
                </a:cubicBezTo>
                <a:cubicBezTo>
                  <a:pt x="1790" y="2079"/>
                  <a:pt x="1790" y="2080"/>
                  <a:pt x="1790" y="2081"/>
                </a:cubicBezTo>
                <a:cubicBezTo>
                  <a:pt x="1790" y="2082"/>
                  <a:pt x="1791" y="2083"/>
                  <a:pt x="1791" y="2084"/>
                </a:cubicBezTo>
                <a:cubicBezTo>
                  <a:pt x="1791" y="2085"/>
                  <a:pt x="1791" y="2086"/>
                  <a:pt x="1791" y="2087"/>
                </a:cubicBezTo>
                <a:cubicBezTo>
                  <a:pt x="1791" y="2089"/>
                  <a:pt x="1789" y="2091"/>
                  <a:pt x="1789" y="2093"/>
                </a:cubicBezTo>
                <a:cubicBezTo>
                  <a:pt x="1788" y="2095"/>
                  <a:pt x="1790" y="2097"/>
                  <a:pt x="1790" y="2099"/>
                </a:cubicBezTo>
                <a:cubicBezTo>
                  <a:pt x="1790" y="2101"/>
                  <a:pt x="1791" y="2105"/>
                  <a:pt x="1790" y="2107"/>
                </a:cubicBezTo>
                <a:cubicBezTo>
                  <a:pt x="1789" y="2108"/>
                  <a:pt x="1787" y="2108"/>
                  <a:pt x="1786" y="2109"/>
                </a:cubicBezTo>
                <a:cubicBezTo>
                  <a:pt x="1785" y="2111"/>
                  <a:pt x="1790" y="2110"/>
                  <a:pt x="1791" y="2111"/>
                </a:cubicBezTo>
                <a:cubicBezTo>
                  <a:pt x="1791" y="2111"/>
                  <a:pt x="1791" y="2113"/>
                  <a:pt x="1791" y="2114"/>
                </a:cubicBezTo>
                <a:cubicBezTo>
                  <a:pt x="1791" y="2116"/>
                  <a:pt x="1792" y="2118"/>
                  <a:pt x="1793" y="2120"/>
                </a:cubicBezTo>
                <a:cubicBezTo>
                  <a:pt x="1793" y="2122"/>
                  <a:pt x="1793" y="2125"/>
                  <a:pt x="1793" y="2127"/>
                </a:cubicBezTo>
                <a:cubicBezTo>
                  <a:pt x="1794" y="2129"/>
                  <a:pt x="1795" y="2131"/>
                  <a:pt x="1795" y="2133"/>
                </a:cubicBezTo>
                <a:cubicBezTo>
                  <a:pt x="1796" y="2135"/>
                  <a:pt x="1796" y="2137"/>
                  <a:pt x="1797" y="2140"/>
                </a:cubicBezTo>
                <a:cubicBezTo>
                  <a:pt x="1797" y="2142"/>
                  <a:pt x="1798" y="2144"/>
                  <a:pt x="1798" y="2146"/>
                </a:cubicBezTo>
                <a:cubicBezTo>
                  <a:pt x="1799" y="2148"/>
                  <a:pt x="1800" y="2150"/>
                  <a:pt x="1801" y="2152"/>
                </a:cubicBezTo>
                <a:cubicBezTo>
                  <a:pt x="1803" y="2153"/>
                  <a:pt x="1804" y="2155"/>
                  <a:pt x="1804" y="2158"/>
                </a:cubicBezTo>
                <a:cubicBezTo>
                  <a:pt x="1805" y="2160"/>
                  <a:pt x="1804" y="2163"/>
                  <a:pt x="1804" y="2165"/>
                </a:cubicBezTo>
                <a:close/>
                <a:moveTo>
                  <a:pt x="1928" y="1181"/>
                </a:moveTo>
                <a:cubicBezTo>
                  <a:pt x="1928" y="1182"/>
                  <a:pt x="1927" y="1182"/>
                  <a:pt x="1926" y="1182"/>
                </a:cubicBezTo>
                <a:cubicBezTo>
                  <a:pt x="1925" y="1181"/>
                  <a:pt x="1926" y="1181"/>
                  <a:pt x="1927" y="1180"/>
                </a:cubicBezTo>
                <a:cubicBezTo>
                  <a:pt x="1927" y="1180"/>
                  <a:pt x="1928" y="1177"/>
                  <a:pt x="1929" y="1178"/>
                </a:cubicBezTo>
                <a:cubicBezTo>
                  <a:pt x="1929" y="1179"/>
                  <a:pt x="1928" y="1181"/>
                  <a:pt x="1928" y="1181"/>
                </a:cubicBezTo>
                <a:close/>
                <a:moveTo>
                  <a:pt x="2143" y="1277"/>
                </a:moveTo>
                <a:cubicBezTo>
                  <a:pt x="2142" y="1278"/>
                  <a:pt x="2139" y="1277"/>
                  <a:pt x="2137" y="1277"/>
                </a:cubicBezTo>
                <a:cubicBezTo>
                  <a:pt x="2135" y="1277"/>
                  <a:pt x="2133" y="1278"/>
                  <a:pt x="2131" y="1279"/>
                </a:cubicBezTo>
                <a:cubicBezTo>
                  <a:pt x="2131" y="1280"/>
                  <a:pt x="2130" y="1281"/>
                  <a:pt x="2131" y="1282"/>
                </a:cubicBezTo>
                <a:cubicBezTo>
                  <a:pt x="2131" y="1283"/>
                  <a:pt x="2132" y="1283"/>
                  <a:pt x="2132" y="1284"/>
                </a:cubicBezTo>
                <a:cubicBezTo>
                  <a:pt x="2133" y="1288"/>
                  <a:pt x="2130" y="1286"/>
                  <a:pt x="2129" y="1286"/>
                </a:cubicBezTo>
                <a:cubicBezTo>
                  <a:pt x="2128" y="1285"/>
                  <a:pt x="2127" y="1285"/>
                  <a:pt x="2126" y="1284"/>
                </a:cubicBezTo>
                <a:cubicBezTo>
                  <a:pt x="2125" y="1284"/>
                  <a:pt x="2124" y="1284"/>
                  <a:pt x="2123" y="1284"/>
                </a:cubicBezTo>
                <a:cubicBezTo>
                  <a:pt x="2122" y="1285"/>
                  <a:pt x="2121" y="1286"/>
                  <a:pt x="2120" y="1286"/>
                </a:cubicBezTo>
                <a:cubicBezTo>
                  <a:pt x="2119" y="1286"/>
                  <a:pt x="2119" y="1286"/>
                  <a:pt x="2118" y="1287"/>
                </a:cubicBezTo>
                <a:cubicBezTo>
                  <a:pt x="2117" y="1287"/>
                  <a:pt x="2116" y="1288"/>
                  <a:pt x="2115" y="1287"/>
                </a:cubicBezTo>
                <a:cubicBezTo>
                  <a:pt x="2114" y="1286"/>
                  <a:pt x="2114" y="1285"/>
                  <a:pt x="2114" y="1284"/>
                </a:cubicBezTo>
                <a:cubicBezTo>
                  <a:pt x="2114" y="1283"/>
                  <a:pt x="2114" y="1282"/>
                  <a:pt x="2114" y="1281"/>
                </a:cubicBezTo>
                <a:cubicBezTo>
                  <a:pt x="2113" y="1281"/>
                  <a:pt x="2113" y="1280"/>
                  <a:pt x="2112" y="1280"/>
                </a:cubicBezTo>
                <a:cubicBezTo>
                  <a:pt x="2112" y="1279"/>
                  <a:pt x="2112" y="1277"/>
                  <a:pt x="2110" y="1278"/>
                </a:cubicBezTo>
                <a:cubicBezTo>
                  <a:pt x="2110" y="1279"/>
                  <a:pt x="2111" y="1280"/>
                  <a:pt x="2111" y="1281"/>
                </a:cubicBezTo>
                <a:cubicBezTo>
                  <a:pt x="2110" y="1282"/>
                  <a:pt x="2110" y="1282"/>
                  <a:pt x="2109" y="1282"/>
                </a:cubicBezTo>
                <a:cubicBezTo>
                  <a:pt x="2107" y="1282"/>
                  <a:pt x="2107" y="1284"/>
                  <a:pt x="2105" y="1284"/>
                </a:cubicBezTo>
                <a:cubicBezTo>
                  <a:pt x="2104" y="1284"/>
                  <a:pt x="2103" y="1283"/>
                  <a:pt x="2101" y="1282"/>
                </a:cubicBezTo>
                <a:cubicBezTo>
                  <a:pt x="2099" y="1282"/>
                  <a:pt x="2098" y="1283"/>
                  <a:pt x="2096" y="1281"/>
                </a:cubicBezTo>
                <a:cubicBezTo>
                  <a:pt x="2095" y="1280"/>
                  <a:pt x="2094" y="1277"/>
                  <a:pt x="2093" y="1276"/>
                </a:cubicBezTo>
                <a:cubicBezTo>
                  <a:pt x="2093" y="1275"/>
                  <a:pt x="2090" y="1272"/>
                  <a:pt x="2089" y="1272"/>
                </a:cubicBezTo>
                <a:cubicBezTo>
                  <a:pt x="2089" y="1272"/>
                  <a:pt x="2089" y="1272"/>
                  <a:pt x="2089" y="1272"/>
                </a:cubicBezTo>
                <a:cubicBezTo>
                  <a:pt x="2089" y="1273"/>
                  <a:pt x="2090" y="1274"/>
                  <a:pt x="2090" y="1275"/>
                </a:cubicBezTo>
                <a:cubicBezTo>
                  <a:pt x="2090" y="1276"/>
                  <a:pt x="2090" y="1277"/>
                  <a:pt x="2090" y="1278"/>
                </a:cubicBezTo>
                <a:cubicBezTo>
                  <a:pt x="2089" y="1280"/>
                  <a:pt x="2089" y="1282"/>
                  <a:pt x="2089" y="1284"/>
                </a:cubicBezTo>
                <a:cubicBezTo>
                  <a:pt x="2088" y="1285"/>
                  <a:pt x="2087" y="1287"/>
                  <a:pt x="2086" y="1288"/>
                </a:cubicBezTo>
                <a:cubicBezTo>
                  <a:pt x="2086" y="1289"/>
                  <a:pt x="2086" y="1290"/>
                  <a:pt x="2085" y="1291"/>
                </a:cubicBezTo>
                <a:cubicBezTo>
                  <a:pt x="2084" y="1294"/>
                  <a:pt x="2084" y="1298"/>
                  <a:pt x="2085" y="1301"/>
                </a:cubicBezTo>
                <a:cubicBezTo>
                  <a:pt x="2085" y="1302"/>
                  <a:pt x="2086" y="1303"/>
                  <a:pt x="2086" y="1304"/>
                </a:cubicBezTo>
                <a:cubicBezTo>
                  <a:pt x="2087" y="1305"/>
                  <a:pt x="2086" y="1306"/>
                  <a:pt x="2087" y="1307"/>
                </a:cubicBezTo>
                <a:cubicBezTo>
                  <a:pt x="2088" y="1310"/>
                  <a:pt x="2090" y="1310"/>
                  <a:pt x="2092" y="1309"/>
                </a:cubicBezTo>
                <a:cubicBezTo>
                  <a:pt x="2095" y="1309"/>
                  <a:pt x="2097" y="1309"/>
                  <a:pt x="2099" y="1310"/>
                </a:cubicBezTo>
                <a:cubicBezTo>
                  <a:pt x="2101" y="1311"/>
                  <a:pt x="2103" y="1310"/>
                  <a:pt x="2105" y="1311"/>
                </a:cubicBezTo>
                <a:cubicBezTo>
                  <a:pt x="2106" y="1312"/>
                  <a:pt x="2106" y="1313"/>
                  <a:pt x="2106" y="1314"/>
                </a:cubicBezTo>
                <a:cubicBezTo>
                  <a:pt x="2106" y="1316"/>
                  <a:pt x="2105" y="1316"/>
                  <a:pt x="2105" y="1317"/>
                </a:cubicBezTo>
                <a:cubicBezTo>
                  <a:pt x="2105" y="1319"/>
                  <a:pt x="2107" y="1321"/>
                  <a:pt x="2109" y="1322"/>
                </a:cubicBezTo>
                <a:cubicBezTo>
                  <a:pt x="2110" y="1322"/>
                  <a:pt x="2111" y="1323"/>
                  <a:pt x="2111" y="1324"/>
                </a:cubicBezTo>
                <a:cubicBezTo>
                  <a:pt x="2111" y="1325"/>
                  <a:pt x="2111" y="1326"/>
                  <a:pt x="2110" y="1325"/>
                </a:cubicBezTo>
                <a:cubicBezTo>
                  <a:pt x="2109" y="1325"/>
                  <a:pt x="2109" y="1324"/>
                  <a:pt x="2108" y="1323"/>
                </a:cubicBezTo>
                <a:cubicBezTo>
                  <a:pt x="2108" y="1323"/>
                  <a:pt x="2106" y="1322"/>
                  <a:pt x="2105" y="1323"/>
                </a:cubicBezTo>
                <a:cubicBezTo>
                  <a:pt x="2104" y="1323"/>
                  <a:pt x="2102" y="1327"/>
                  <a:pt x="2101" y="1325"/>
                </a:cubicBezTo>
                <a:cubicBezTo>
                  <a:pt x="2099" y="1323"/>
                  <a:pt x="2103" y="1322"/>
                  <a:pt x="2103" y="1320"/>
                </a:cubicBezTo>
                <a:cubicBezTo>
                  <a:pt x="2103" y="1319"/>
                  <a:pt x="2101" y="1319"/>
                  <a:pt x="2100" y="1320"/>
                </a:cubicBezTo>
                <a:cubicBezTo>
                  <a:pt x="2100" y="1321"/>
                  <a:pt x="2100" y="1322"/>
                  <a:pt x="2099" y="1323"/>
                </a:cubicBezTo>
                <a:cubicBezTo>
                  <a:pt x="2098" y="1325"/>
                  <a:pt x="2096" y="1326"/>
                  <a:pt x="2096" y="1329"/>
                </a:cubicBezTo>
                <a:cubicBezTo>
                  <a:pt x="2096" y="1331"/>
                  <a:pt x="2097" y="1331"/>
                  <a:pt x="2098" y="1332"/>
                </a:cubicBezTo>
                <a:cubicBezTo>
                  <a:pt x="2098" y="1333"/>
                  <a:pt x="2098" y="1334"/>
                  <a:pt x="2098" y="1335"/>
                </a:cubicBezTo>
                <a:cubicBezTo>
                  <a:pt x="2099" y="1336"/>
                  <a:pt x="2099" y="1337"/>
                  <a:pt x="2100" y="1336"/>
                </a:cubicBezTo>
                <a:cubicBezTo>
                  <a:pt x="2101" y="1335"/>
                  <a:pt x="2101" y="1334"/>
                  <a:pt x="2100" y="1333"/>
                </a:cubicBezTo>
                <a:cubicBezTo>
                  <a:pt x="2100" y="1332"/>
                  <a:pt x="2100" y="1330"/>
                  <a:pt x="2101" y="1330"/>
                </a:cubicBezTo>
                <a:cubicBezTo>
                  <a:pt x="2103" y="1330"/>
                  <a:pt x="2103" y="1331"/>
                  <a:pt x="2103" y="1332"/>
                </a:cubicBezTo>
                <a:cubicBezTo>
                  <a:pt x="2105" y="1335"/>
                  <a:pt x="2107" y="1333"/>
                  <a:pt x="2109" y="1334"/>
                </a:cubicBezTo>
                <a:cubicBezTo>
                  <a:pt x="2111" y="1336"/>
                  <a:pt x="2111" y="1338"/>
                  <a:pt x="2113" y="1339"/>
                </a:cubicBezTo>
                <a:cubicBezTo>
                  <a:pt x="2115" y="1341"/>
                  <a:pt x="2116" y="1342"/>
                  <a:pt x="2118" y="1343"/>
                </a:cubicBezTo>
                <a:cubicBezTo>
                  <a:pt x="2119" y="1345"/>
                  <a:pt x="2120" y="1347"/>
                  <a:pt x="2120" y="1349"/>
                </a:cubicBezTo>
                <a:cubicBezTo>
                  <a:pt x="2120" y="1350"/>
                  <a:pt x="2120" y="1351"/>
                  <a:pt x="2119" y="1351"/>
                </a:cubicBezTo>
                <a:cubicBezTo>
                  <a:pt x="2119" y="1353"/>
                  <a:pt x="2118" y="1354"/>
                  <a:pt x="2118" y="1356"/>
                </a:cubicBezTo>
                <a:cubicBezTo>
                  <a:pt x="2117" y="1358"/>
                  <a:pt x="2117" y="1359"/>
                  <a:pt x="2117" y="1361"/>
                </a:cubicBezTo>
                <a:cubicBezTo>
                  <a:pt x="2117" y="1363"/>
                  <a:pt x="2117" y="1366"/>
                  <a:pt x="2116" y="1369"/>
                </a:cubicBezTo>
                <a:cubicBezTo>
                  <a:pt x="2115" y="1374"/>
                  <a:pt x="2115" y="1379"/>
                  <a:pt x="2117" y="1384"/>
                </a:cubicBezTo>
                <a:cubicBezTo>
                  <a:pt x="2118" y="1387"/>
                  <a:pt x="2118" y="1390"/>
                  <a:pt x="2118" y="1394"/>
                </a:cubicBezTo>
                <a:cubicBezTo>
                  <a:pt x="2119" y="1397"/>
                  <a:pt x="2118" y="1399"/>
                  <a:pt x="2119" y="1402"/>
                </a:cubicBezTo>
                <a:cubicBezTo>
                  <a:pt x="2120" y="1405"/>
                  <a:pt x="2120" y="1407"/>
                  <a:pt x="2121" y="1409"/>
                </a:cubicBezTo>
                <a:cubicBezTo>
                  <a:pt x="2122" y="1412"/>
                  <a:pt x="2122" y="1414"/>
                  <a:pt x="2123" y="1416"/>
                </a:cubicBezTo>
                <a:cubicBezTo>
                  <a:pt x="2123" y="1418"/>
                  <a:pt x="2121" y="1420"/>
                  <a:pt x="2119" y="1420"/>
                </a:cubicBezTo>
                <a:cubicBezTo>
                  <a:pt x="2118" y="1420"/>
                  <a:pt x="2117" y="1419"/>
                  <a:pt x="2116" y="1419"/>
                </a:cubicBezTo>
                <a:cubicBezTo>
                  <a:pt x="2115" y="1418"/>
                  <a:pt x="2114" y="1418"/>
                  <a:pt x="2115" y="1417"/>
                </a:cubicBezTo>
                <a:cubicBezTo>
                  <a:pt x="2116" y="1416"/>
                  <a:pt x="2118" y="1416"/>
                  <a:pt x="2117" y="1415"/>
                </a:cubicBezTo>
                <a:cubicBezTo>
                  <a:pt x="2116" y="1415"/>
                  <a:pt x="2114" y="1416"/>
                  <a:pt x="2114" y="1416"/>
                </a:cubicBezTo>
                <a:cubicBezTo>
                  <a:pt x="2111" y="1417"/>
                  <a:pt x="2110" y="1417"/>
                  <a:pt x="2107" y="1417"/>
                </a:cubicBezTo>
                <a:cubicBezTo>
                  <a:pt x="2101" y="1416"/>
                  <a:pt x="2096" y="1420"/>
                  <a:pt x="2091" y="1421"/>
                </a:cubicBezTo>
                <a:cubicBezTo>
                  <a:pt x="2088" y="1421"/>
                  <a:pt x="2085" y="1421"/>
                  <a:pt x="2083" y="1422"/>
                </a:cubicBezTo>
                <a:cubicBezTo>
                  <a:pt x="2080" y="1422"/>
                  <a:pt x="2077" y="1424"/>
                  <a:pt x="2074" y="1424"/>
                </a:cubicBezTo>
                <a:cubicBezTo>
                  <a:pt x="2069" y="1426"/>
                  <a:pt x="2063" y="1426"/>
                  <a:pt x="2058" y="1426"/>
                </a:cubicBezTo>
                <a:cubicBezTo>
                  <a:pt x="2055" y="1425"/>
                  <a:pt x="2051" y="1425"/>
                  <a:pt x="2048" y="1424"/>
                </a:cubicBezTo>
                <a:cubicBezTo>
                  <a:pt x="2045" y="1423"/>
                  <a:pt x="2042" y="1423"/>
                  <a:pt x="2039" y="1422"/>
                </a:cubicBezTo>
                <a:cubicBezTo>
                  <a:pt x="2036" y="1421"/>
                  <a:pt x="2034" y="1419"/>
                  <a:pt x="2031" y="1418"/>
                </a:cubicBezTo>
                <a:cubicBezTo>
                  <a:pt x="2029" y="1417"/>
                  <a:pt x="2026" y="1417"/>
                  <a:pt x="2024" y="1416"/>
                </a:cubicBezTo>
                <a:cubicBezTo>
                  <a:pt x="2021" y="1415"/>
                  <a:pt x="2019" y="1414"/>
                  <a:pt x="2017" y="1412"/>
                </a:cubicBezTo>
                <a:cubicBezTo>
                  <a:pt x="2015" y="1411"/>
                  <a:pt x="2015" y="1409"/>
                  <a:pt x="2014" y="1407"/>
                </a:cubicBezTo>
                <a:cubicBezTo>
                  <a:pt x="2012" y="1405"/>
                  <a:pt x="2010" y="1403"/>
                  <a:pt x="2009" y="1401"/>
                </a:cubicBezTo>
                <a:cubicBezTo>
                  <a:pt x="2005" y="1398"/>
                  <a:pt x="2000" y="1398"/>
                  <a:pt x="1995" y="1397"/>
                </a:cubicBezTo>
                <a:cubicBezTo>
                  <a:pt x="1993" y="1396"/>
                  <a:pt x="1991" y="1396"/>
                  <a:pt x="1989" y="1395"/>
                </a:cubicBezTo>
                <a:cubicBezTo>
                  <a:pt x="1986" y="1394"/>
                  <a:pt x="1984" y="1394"/>
                  <a:pt x="1982" y="1394"/>
                </a:cubicBezTo>
                <a:cubicBezTo>
                  <a:pt x="1980" y="1393"/>
                  <a:pt x="1979" y="1392"/>
                  <a:pt x="1978" y="1391"/>
                </a:cubicBezTo>
                <a:cubicBezTo>
                  <a:pt x="1976" y="1389"/>
                  <a:pt x="1976" y="1387"/>
                  <a:pt x="1975" y="1385"/>
                </a:cubicBezTo>
                <a:cubicBezTo>
                  <a:pt x="1974" y="1381"/>
                  <a:pt x="1973" y="1376"/>
                  <a:pt x="1972" y="1372"/>
                </a:cubicBezTo>
                <a:cubicBezTo>
                  <a:pt x="1971" y="1370"/>
                  <a:pt x="1971" y="1368"/>
                  <a:pt x="1971" y="1366"/>
                </a:cubicBezTo>
                <a:cubicBezTo>
                  <a:pt x="1971" y="1364"/>
                  <a:pt x="1971" y="1362"/>
                  <a:pt x="1971" y="1360"/>
                </a:cubicBezTo>
                <a:cubicBezTo>
                  <a:pt x="1971" y="1355"/>
                  <a:pt x="1972" y="1351"/>
                  <a:pt x="1973" y="1347"/>
                </a:cubicBezTo>
                <a:cubicBezTo>
                  <a:pt x="1973" y="1345"/>
                  <a:pt x="1973" y="1342"/>
                  <a:pt x="1973" y="1340"/>
                </a:cubicBezTo>
                <a:cubicBezTo>
                  <a:pt x="1974" y="1338"/>
                  <a:pt x="1977" y="1338"/>
                  <a:pt x="1977" y="1340"/>
                </a:cubicBezTo>
                <a:cubicBezTo>
                  <a:pt x="1977" y="1341"/>
                  <a:pt x="1978" y="1342"/>
                  <a:pt x="1978" y="1343"/>
                </a:cubicBezTo>
                <a:cubicBezTo>
                  <a:pt x="1979" y="1344"/>
                  <a:pt x="1979" y="1345"/>
                  <a:pt x="1979" y="1345"/>
                </a:cubicBezTo>
                <a:cubicBezTo>
                  <a:pt x="1980" y="1343"/>
                  <a:pt x="1979" y="1342"/>
                  <a:pt x="1979" y="1340"/>
                </a:cubicBezTo>
                <a:cubicBezTo>
                  <a:pt x="1980" y="1339"/>
                  <a:pt x="1982" y="1339"/>
                  <a:pt x="1982" y="1337"/>
                </a:cubicBezTo>
                <a:cubicBezTo>
                  <a:pt x="1982" y="1335"/>
                  <a:pt x="1982" y="1333"/>
                  <a:pt x="1983" y="1332"/>
                </a:cubicBezTo>
                <a:cubicBezTo>
                  <a:pt x="1984" y="1332"/>
                  <a:pt x="1988" y="1335"/>
                  <a:pt x="1987" y="1332"/>
                </a:cubicBezTo>
                <a:cubicBezTo>
                  <a:pt x="1987" y="1332"/>
                  <a:pt x="1986" y="1331"/>
                  <a:pt x="1986" y="1331"/>
                </a:cubicBezTo>
                <a:cubicBezTo>
                  <a:pt x="1986" y="1330"/>
                  <a:pt x="1986" y="1329"/>
                  <a:pt x="1985" y="1328"/>
                </a:cubicBezTo>
                <a:cubicBezTo>
                  <a:pt x="1985" y="1327"/>
                  <a:pt x="1983" y="1326"/>
                  <a:pt x="1983" y="1325"/>
                </a:cubicBezTo>
                <a:cubicBezTo>
                  <a:pt x="1983" y="1323"/>
                  <a:pt x="1985" y="1321"/>
                  <a:pt x="1985" y="1319"/>
                </a:cubicBezTo>
                <a:cubicBezTo>
                  <a:pt x="1986" y="1318"/>
                  <a:pt x="1986" y="1316"/>
                  <a:pt x="1987" y="1314"/>
                </a:cubicBezTo>
                <a:cubicBezTo>
                  <a:pt x="1987" y="1312"/>
                  <a:pt x="1989" y="1311"/>
                  <a:pt x="1990" y="1309"/>
                </a:cubicBezTo>
                <a:cubicBezTo>
                  <a:pt x="1991" y="1307"/>
                  <a:pt x="1991" y="1304"/>
                  <a:pt x="1992" y="1302"/>
                </a:cubicBezTo>
                <a:cubicBezTo>
                  <a:pt x="1993" y="1301"/>
                  <a:pt x="1993" y="1301"/>
                  <a:pt x="1995" y="1300"/>
                </a:cubicBezTo>
                <a:cubicBezTo>
                  <a:pt x="1996" y="1300"/>
                  <a:pt x="1997" y="1300"/>
                  <a:pt x="1998" y="1299"/>
                </a:cubicBezTo>
                <a:cubicBezTo>
                  <a:pt x="1998" y="1299"/>
                  <a:pt x="1999" y="1298"/>
                  <a:pt x="2000" y="1297"/>
                </a:cubicBezTo>
                <a:cubicBezTo>
                  <a:pt x="2001" y="1297"/>
                  <a:pt x="2002" y="1297"/>
                  <a:pt x="2003" y="1297"/>
                </a:cubicBezTo>
                <a:cubicBezTo>
                  <a:pt x="2004" y="1297"/>
                  <a:pt x="2005" y="1297"/>
                  <a:pt x="2006" y="1297"/>
                </a:cubicBezTo>
                <a:cubicBezTo>
                  <a:pt x="2008" y="1298"/>
                  <a:pt x="2009" y="1297"/>
                  <a:pt x="2010" y="1297"/>
                </a:cubicBezTo>
                <a:cubicBezTo>
                  <a:pt x="2012" y="1297"/>
                  <a:pt x="2013" y="1301"/>
                  <a:pt x="2015" y="1301"/>
                </a:cubicBezTo>
                <a:cubicBezTo>
                  <a:pt x="2017" y="1301"/>
                  <a:pt x="2015" y="1300"/>
                  <a:pt x="2015" y="1299"/>
                </a:cubicBezTo>
                <a:cubicBezTo>
                  <a:pt x="2015" y="1298"/>
                  <a:pt x="2015" y="1297"/>
                  <a:pt x="2015" y="1296"/>
                </a:cubicBezTo>
                <a:cubicBezTo>
                  <a:pt x="2015" y="1295"/>
                  <a:pt x="2013" y="1295"/>
                  <a:pt x="2013" y="1295"/>
                </a:cubicBezTo>
                <a:cubicBezTo>
                  <a:pt x="2012" y="1294"/>
                  <a:pt x="2012" y="1293"/>
                  <a:pt x="2011" y="1293"/>
                </a:cubicBezTo>
                <a:cubicBezTo>
                  <a:pt x="2010" y="1291"/>
                  <a:pt x="2008" y="1290"/>
                  <a:pt x="2006" y="1289"/>
                </a:cubicBezTo>
                <a:cubicBezTo>
                  <a:pt x="2005" y="1289"/>
                  <a:pt x="2004" y="1288"/>
                  <a:pt x="2003" y="1288"/>
                </a:cubicBezTo>
                <a:cubicBezTo>
                  <a:pt x="2001" y="1288"/>
                  <a:pt x="1999" y="1289"/>
                  <a:pt x="1997" y="1289"/>
                </a:cubicBezTo>
                <a:cubicBezTo>
                  <a:pt x="1995" y="1288"/>
                  <a:pt x="1993" y="1286"/>
                  <a:pt x="1992" y="1285"/>
                </a:cubicBezTo>
                <a:cubicBezTo>
                  <a:pt x="1990" y="1283"/>
                  <a:pt x="1988" y="1282"/>
                  <a:pt x="1987" y="1280"/>
                </a:cubicBezTo>
                <a:cubicBezTo>
                  <a:pt x="1986" y="1278"/>
                  <a:pt x="1984" y="1276"/>
                  <a:pt x="1983" y="1274"/>
                </a:cubicBezTo>
                <a:cubicBezTo>
                  <a:pt x="1982" y="1272"/>
                  <a:pt x="1981" y="1271"/>
                  <a:pt x="1979" y="1269"/>
                </a:cubicBezTo>
                <a:cubicBezTo>
                  <a:pt x="1978" y="1267"/>
                  <a:pt x="1978" y="1265"/>
                  <a:pt x="1977" y="1262"/>
                </a:cubicBezTo>
                <a:cubicBezTo>
                  <a:pt x="1976" y="1261"/>
                  <a:pt x="1975" y="1259"/>
                  <a:pt x="1974" y="1257"/>
                </a:cubicBezTo>
                <a:cubicBezTo>
                  <a:pt x="1973" y="1255"/>
                  <a:pt x="1971" y="1253"/>
                  <a:pt x="1970" y="1252"/>
                </a:cubicBezTo>
                <a:cubicBezTo>
                  <a:pt x="1968" y="1250"/>
                  <a:pt x="1967" y="1249"/>
                  <a:pt x="1965" y="1247"/>
                </a:cubicBezTo>
                <a:cubicBezTo>
                  <a:pt x="1963" y="1244"/>
                  <a:pt x="1961" y="1241"/>
                  <a:pt x="1958" y="1239"/>
                </a:cubicBezTo>
                <a:cubicBezTo>
                  <a:pt x="1954" y="1236"/>
                  <a:pt x="1952" y="1231"/>
                  <a:pt x="1949" y="1227"/>
                </a:cubicBezTo>
                <a:cubicBezTo>
                  <a:pt x="1948" y="1226"/>
                  <a:pt x="1946" y="1224"/>
                  <a:pt x="1945" y="1222"/>
                </a:cubicBezTo>
                <a:cubicBezTo>
                  <a:pt x="1943" y="1220"/>
                  <a:pt x="1940" y="1219"/>
                  <a:pt x="1939" y="1217"/>
                </a:cubicBezTo>
                <a:cubicBezTo>
                  <a:pt x="1937" y="1215"/>
                  <a:pt x="1938" y="1213"/>
                  <a:pt x="1937" y="1211"/>
                </a:cubicBezTo>
                <a:cubicBezTo>
                  <a:pt x="1937" y="1209"/>
                  <a:pt x="1936" y="1207"/>
                  <a:pt x="1934" y="1206"/>
                </a:cubicBezTo>
                <a:cubicBezTo>
                  <a:pt x="1933" y="1205"/>
                  <a:pt x="1930" y="1205"/>
                  <a:pt x="1931" y="1202"/>
                </a:cubicBezTo>
                <a:cubicBezTo>
                  <a:pt x="1931" y="1201"/>
                  <a:pt x="1932" y="1200"/>
                  <a:pt x="1932" y="1199"/>
                </a:cubicBezTo>
                <a:cubicBezTo>
                  <a:pt x="1932" y="1198"/>
                  <a:pt x="1932" y="1197"/>
                  <a:pt x="1932" y="1195"/>
                </a:cubicBezTo>
                <a:cubicBezTo>
                  <a:pt x="1932" y="1193"/>
                  <a:pt x="1932" y="1191"/>
                  <a:pt x="1932" y="1189"/>
                </a:cubicBezTo>
                <a:cubicBezTo>
                  <a:pt x="1932" y="1187"/>
                  <a:pt x="1933" y="1185"/>
                  <a:pt x="1933" y="1183"/>
                </a:cubicBezTo>
                <a:cubicBezTo>
                  <a:pt x="1933" y="1181"/>
                  <a:pt x="1933" y="1178"/>
                  <a:pt x="1934" y="1176"/>
                </a:cubicBezTo>
                <a:cubicBezTo>
                  <a:pt x="1934" y="1176"/>
                  <a:pt x="1934" y="1175"/>
                  <a:pt x="1934" y="1174"/>
                </a:cubicBezTo>
                <a:cubicBezTo>
                  <a:pt x="1934" y="1174"/>
                  <a:pt x="1935" y="1173"/>
                  <a:pt x="1935" y="1173"/>
                </a:cubicBezTo>
                <a:cubicBezTo>
                  <a:pt x="1936" y="1171"/>
                  <a:pt x="1934" y="1170"/>
                  <a:pt x="1932" y="1171"/>
                </a:cubicBezTo>
                <a:cubicBezTo>
                  <a:pt x="1931" y="1172"/>
                  <a:pt x="1930" y="1174"/>
                  <a:pt x="1929" y="1173"/>
                </a:cubicBezTo>
                <a:cubicBezTo>
                  <a:pt x="1928" y="1173"/>
                  <a:pt x="1928" y="1172"/>
                  <a:pt x="1928" y="1171"/>
                </a:cubicBezTo>
                <a:cubicBezTo>
                  <a:pt x="1928" y="1171"/>
                  <a:pt x="1927" y="1170"/>
                  <a:pt x="1927" y="1170"/>
                </a:cubicBezTo>
                <a:cubicBezTo>
                  <a:pt x="1927" y="1168"/>
                  <a:pt x="1927" y="1167"/>
                  <a:pt x="1926" y="1166"/>
                </a:cubicBezTo>
                <a:cubicBezTo>
                  <a:pt x="1925" y="1164"/>
                  <a:pt x="1924" y="1162"/>
                  <a:pt x="1923" y="1161"/>
                </a:cubicBezTo>
                <a:cubicBezTo>
                  <a:pt x="1922" y="1158"/>
                  <a:pt x="1921" y="1157"/>
                  <a:pt x="1919" y="1156"/>
                </a:cubicBezTo>
                <a:cubicBezTo>
                  <a:pt x="1917" y="1155"/>
                  <a:pt x="1916" y="1154"/>
                  <a:pt x="1914" y="1153"/>
                </a:cubicBezTo>
                <a:cubicBezTo>
                  <a:pt x="1912" y="1152"/>
                  <a:pt x="1910" y="1152"/>
                  <a:pt x="1908" y="1151"/>
                </a:cubicBezTo>
                <a:cubicBezTo>
                  <a:pt x="1906" y="1150"/>
                  <a:pt x="1907" y="1148"/>
                  <a:pt x="1907" y="1146"/>
                </a:cubicBezTo>
                <a:cubicBezTo>
                  <a:pt x="1907" y="1144"/>
                  <a:pt x="1910" y="1143"/>
                  <a:pt x="1911" y="1141"/>
                </a:cubicBezTo>
                <a:cubicBezTo>
                  <a:pt x="1913" y="1140"/>
                  <a:pt x="1914" y="1137"/>
                  <a:pt x="1915" y="1136"/>
                </a:cubicBezTo>
                <a:cubicBezTo>
                  <a:pt x="1918" y="1133"/>
                  <a:pt x="1920" y="1131"/>
                  <a:pt x="1922" y="1128"/>
                </a:cubicBezTo>
                <a:cubicBezTo>
                  <a:pt x="1924" y="1124"/>
                  <a:pt x="1927" y="1120"/>
                  <a:pt x="1928" y="1116"/>
                </a:cubicBezTo>
                <a:cubicBezTo>
                  <a:pt x="1928" y="1114"/>
                  <a:pt x="1929" y="1111"/>
                  <a:pt x="1929" y="1109"/>
                </a:cubicBezTo>
                <a:cubicBezTo>
                  <a:pt x="1929" y="1108"/>
                  <a:pt x="1928" y="1104"/>
                  <a:pt x="1929" y="1104"/>
                </a:cubicBezTo>
                <a:cubicBezTo>
                  <a:pt x="1930" y="1103"/>
                  <a:pt x="1930" y="1105"/>
                  <a:pt x="1931" y="1106"/>
                </a:cubicBezTo>
                <a:cubicBezTo>
                  <a:pt x="1931" y="1107"/>
                  <a:pt x="1932" y="1107"/>
                  <a:pt x="1932" y="1108"/>
                </a:cubicBezTo>
                <a:cubicBezTo>
                  <a:pt x="1933" y="1109"/>
                  <a:pt x="1933" y="1110"/>
                  <a:pt x="1933" y="1111"/>
                </a:cubicBezTo>
                <a:cubicBezTo>
                  <a:pt x="1934" y="1111"/>
                  <a:pt x="1934" y="1110"/>
                  <a:pt x="1934" y="1109"/>
                </a:cubicBezTo>
                <a:cubicBezTo>
                  <a:pt x="1934" y="1107"/>
                  <a:pt x="1934" y="1106"/>
                  <a:pt x="1934" y="1104"/>
                </a:cubicBezTo>
                <a:cubicBezTo>
                  <a:pt x="1935" y="1104"/>
                  <a:pt x="1936" y="1105"/>
                  <a:pt x="1936" y="1105"/>
                </a:cubicBezTo>
                <a:cubicBezTo>
                  <a:pt x="1937" y="1106"/>
                  <a:pt x="1937" y="1106"/>
                  <a:pt x="1937" y="1106"/>
                </a:cubicBezTo>
                <a:cubicBezTo>
                  <a:pt x="1938" y="1107"/>
                  <a:pt x="1938" y="1106"/>
                  <a:pt x="1939" y="1107"/>
                </a:cubicBezTo>
                <a:cubicBezTo>
                  <a:pt x="1939" y="1108"/>
                  <a:pt x="1939" y="1110"/>
                  <a:pt x="1940" y="1109"/>
                </a:cubicBezTo>
                <a:cubicBezTo>
                  <a:pt x="1942" y="1109"/>
                  <a:pt x="1941" y="1107"/>
                  <a:pt x="1941" y="1106"/>
                </a:cubicBezTo>
                <a:cubicBezTo>
                  <a:pt x="1941" y="1104"/>
                  <a:pt x="1943" y="1105"/>
                  <a:pt x="1945" y="1104"/>
                </a:cubicBezTo>
                <a:cubicBezTo>
                  <a:pt x="1946" y="1104"/>
                  <a:pt x="1946" y="1104"/>
                  <a:pt x="1947" y="1104"/>
                </a:cubicBezTo>
                <a:cubicBezTo>
                  <a:pt x="1949" y="1104"/>
                  <a:pt x="1949" y="1105"/>
                  <a:pt x="1950" y="1104"/>
                </a:cubicBezTo>
                <a:cubicBezTo>
                  <a:pt x="1952" y="1104"/>
                  <a:pt x="1953" y="1102"/>
                  <a:pt x="1954" y="1101"/>
                </a:cubicBezTo>
                <a:cubicBezTo>
                  <a:pt x="1955" y="1099"/>
                  <a:pt x="1958" y="1098"/>
                  <a:pt x="1959" y="1096"/>
                </a:cubicBezTo>
                <a:cubicBezTo>
                  <a:pt x="1960" y="1095"/>
                  <a:pt x="1961" y="1094"/>
                  <a:pt x="1962" y="1094"/>
                </a:cubicBezTo>
                <a:cubicBezTo>
                  <a:pt x="1963" y="1094"/>
                  <a:pt x="1963" y="1095"/>
                  <a:pt x="1964" y="1096"/>
                </a:cubicBezTo>
                <a:cubicBezTo>
                  <a:pt x="1965" y="1097"/>
                  <a:pt x="1966" y="1097"/>
                  <a:pt x="1967" y="1098"/>
                </a:cubicBezTo>
                <a:cubicBezTo>
                  <a:pt x="1967" y="1098"/>
                  <a:pt x="1967" y="1099"/>
                  <a:pt x="1968" y="1099"/>
                </a:cubicBezTo>
                <a:cubicBezTo>
                  <a:pt x="1968" y="1099"/>
                  <a:pt x="1969" y="1098"/>
                  <a:pt x="1969" y="1098"/>
                </a:cubicBezTo>
                <a:cubicBezTo>
                  <a:pt x="1968" y="1097"/>
                  <a:pt x="1967" y="1097"/>
                  <a:pt x="1967" y="1096"/>
                </a:cubicBezTo>
                <a:cubicBezTo>
                  <a:pt x="1966" y="1095"/>
                  <a:pt x="1967" y="1094"/>
                  <a:pt x="1966" y="1093"/>
                </a:cubicBezTo>
                <a:cubicBezTo>
                  <a:pt x="1966" y="1092"/>
                  <a:pt x="1965" y="1092"/>
                  <a:pt x="1965" y="1090"/>
                </a:cubicBezTo>
                <a:cubicBezTo>
                  <a:pt x="1965" y="1089"/>
                  <a:pt x="1966" y="1089"/>
                  <a:pt x="1967" y="1089"/>
                </a:cubicBezTo>
                <a:cubicBezTo>
                  <a:pt x="1970" y="1089"/>
                  <a:pt x="1972" y="1087"/>
                  <a:pt x="1974" y="1088"/>
                </a:cubicBezTo>
                <a:cubicBezTo>
                  <a:pt x="1977" y="1088"/>
                  <a:pt x="1979" y="1088"/>
                  <a:pt x="1979" y="1085"/>
                </a:cubicBezTo>
                <a:cubicBezTo>
                  <a:pt x="1979" y="1084"/>
                  <a:pt x="1979" y="1083"/>
                  <a:pt x="1980" y="1083"/>
                </a:cubicBezTo>
                <a:cubicBezTo>
                  <a:pt x="1981" y="1082"/>
                  <a:pt x="1982" y="1083"/>
                  <a:pt x="1983" y="1084"/>
                </a:cubicBezTo>
                <a:cubicBezTo>
                  <a:pt x="1983" y="1084"/>
                  <a:pt x="1983" y="1084"/>
                  <a:pt x="1984" y="1084"/>
                </a:cubicBezTo>
                <a:cubicBezTo>
                  <a:pt x="1985" y="1082"/>
                  <a:pt x="1982" y="1082"/>
                  <a:pt x="1982" y="1081"/>
                </a:cubicBezTo>
                <a:cubicBezTo>
                  <a:pt x="1981" y="1079"/>
                  <a:pt x="1981" y="1077"/>
                  <a:pt x="1982" y="1076"/>
                </a:cubicBezTo>
                <a:cubicBezTo>
                  <a:pt x="1983" y="1076"/>
                  <a:pt x="1984" y="1075"/>
                  <a:pt x="1984" y="1074"/>
                </a:cubicBezTo>
                <a:cubicBezTo>
                  <a:pt x="1984" y="1074"/>
                  <a:pt x="1984" y="1073"/>
                  <a:pt x="1985" y="1072"/>
                </a:cubicBezTo>
                <a:cubicBezTo>
                  <a:pt x="1985" y="1071"/>
                  <a:pt x="1986" y="1071"/>
                  <a:pt x="1988" y="1071"/>
                </a:cubicBezTo>
                <a:cubicBezTo>
                  <a:pt x="1993" y="1071"/>
                  <a:pt x="1997" y="1073"/>
                  <a:pt x="2003" y="1071"/>
                </a:cubicBezTo>
                <a:cubicBezTo>
                  <a:pt x="2006" y="1070"/>
                  <a:pt x="2007" y="1068"/>
                  <a:pt x="2010" y="1066"/>
                </a:cubicBezTo>
                <a:cubicBezTo>
                  <a:pt x="2012" y="1064"/>
                  <a:pt x="2014" y="1062"/>
                  <a:pt x="2017" y="1061"/>
                </a:cubicBezTo>
                <a:cubicBezTo>
                  <a:pt x="2019" y="1060"/>
                  <a:pt x="2020" y="1061"/>
                  <a:pt x="2021" y="1060"/>
                </a:cubicBezTo>
                <a:cubicBezTo>
                  <a:pt x="2023" y="1060"/>
                  <a:pt x="2023" y="1058"/>
                  <a:pt x="2025" y="1057"/>
                </a:cubicBezTo>
                <a:cubicBezTo>
                  <a:pt x="2026" y="1057"/>
                  <a:pt x="2027" y="1058"/>
                  <a:pt x="2029" y="1057"/>
                </a:cubicBezTo>
                <a:cubicBezTo>
                  <a:pt x="2029" y="1057"/>
                  <a:pt x="2030" y="1056"/>
                  <a:pt x="2030" y="1055"/>
                </a:cubicBezTo>
                <a:cubicBezTo>
                  <a:pt x="2032" y="1054"/>
                  <a:pt x="2035" y="1055"/>
                  <a:pt x="2037" y="1054"/>
                </a:cubicBezTo>
                <a:cubicBezTo>
                  <a:pt x="2039" y="1052"/>
                  <a:pt x="2040" y="1050"/>
                  <a:pt x="2042" y="1051"/>
                </a:cubicBezTo>
                <a:cubicBezTo>
                  <a:pt x="2043" y="1051"/>
                  <a:pt x="2044" y="1052"/>
                  <a:pt x="2045" y="1053"/>
                </a:cubicBezTo>
                <a:cubicBezTo>
                  <a:pt x="2046" y="1053"/>
                  <a:pt x="2047" y="1053"/>
                  <a:pt x="2048" y="1053"/>
                </a:cubicBezTo>
                <a:cubicBezTo>
                  <a:pt x="2050" y="1053"/>
                  <a:pt x="2052" y="1054"/>
                  <a:pt x="2055" y="1055"/>
                </a:cubicBezTo>
                <a:cubicBezTo>
                  <a:pt x="2057" y="1056"/>
                  <a:pt x="2059" y="1056"/>
                  <a:pt x="2061" y="1057"/>
                </a:cubicBezTo>
                <a:cubicBezTo>
                  <a:pt x="2063" y="1058"/>
                  <a:pt x="2064" y="1060"/>
                  <a:pt x="2066" y="1060"/>
                </a:cubicBezTo>
                <a:cubicBezTo>
                  <a:pt x="2068" y="1061"/>
                  <a:pt x="2069" y="1064"/>
                  <a:pt x="2072" y="1062"/>
                </a:cubicBezTo>
                <a:cubicBezTo>
                  <a:pt x="2072" y="1061"/>
                  <a:pt x="2072" y="1061"/>
                  <a:pt x="2073" y="1061"/>
                </a:cubicBezTo>
                <a:cubicBezTo>
                  <a:pt x="2075" y="1059"/>
                  <a:pt x="2075" y="1056"/>
                  <a:pt x="2078" y="1055"/>
                </a:cubicBezTo>
                <a:cubicBezTo>
                  <a:pt x="2081" y="1055"/>
                  <a:pt x="2081" y="1058"/>
                  <a:pt x="2083" y="1059"/>
                </a:cubicBezTo>
                <a:cubicBezTo>
                  <a:pt x="2085" y="1059"/>
                  <a:pt x="2087" y="1058"/>
                  <a:pt x="2090" y="1059"/>
                </a:cubicBezTo>
                <a:cubicBezTo>
                  <a:pt x="2092" y="1060"/>
                  <a:pt x="2093" y="1062"/>
                  <a:pt x="2094" y="1064"/>
                </a:cubicBezTo>
                <a:cubicBezTo>
                  <a:pt x="2095" y="1066"/>
                  <a:pt x="2096" y="1067"/>
                  <a:pt x="2097" y="1069"/>
                </a:cubicBezTo>
                <a:cubicBezTo>
                  <a:pt x="2097" y="1070"/>
                  <a:pt x="2097" y="1071"/>
                  <a:pt x="2098" y="1072"/>
                </a:cubicBezTo>
                <a:cubicBezTo>
                  <a:pt x="2098" y="1074"/>
                  <a:pt x="2099" y="1075"/>
                  <a:pt x="2100" y="1077"/>
                </a:cubicBezTo>
                <a:cubicBezTo>
                  <a:pt x="2100" y="1078"/>
                  <a:pt x="2100" y="1080"/>
                  <a:pt x="2100" y="1082"/>
                </a:cubicBezTo>
                <a:cubicBezTo>
                  <a:pt x="2101" y="1086"/>
                  <a:pt x="2101" y="1090"/>
                  <a:pt x="2099" y="1093"/>
                </a:cubicBezTo>
                <a:cubicBezTo>
                  <a:pt x="2097" y="1097"/>
                  <a:pt x="2095" y="1102"/>
                  <a:pt x="2094" y="1107"/>
                </a:cubicBezTo>
                <a:cubicBezTo>
                  <a:pt x="2094" y="1109"/>
                  <a:pt x="2096" y="1113"/>
                  <a:pt x="2098" y="1115"/>
                </a:cubicBezTo>
                <a:cubicBezTo>
                  <a:pt x="2100" y="1116"/>
                  <a:pt x="2103" y="1117"/>
                  <a:pt x="2105" y="1117"/>
                </a:cubicBezTo>
                <a:cubicBezTo>
                  <a:pt x="2107" y="1118"/>
                  <a:pt x="2110" y="1118"/>
                  <a:pt x="2112" y="1118"/>
                </a:cubicBezTo>
                <a:cubicBezTo>
                  <a:pt x="2114" y="1117"/>
                  <a:pt x="2116" y="1117"/>
                  <a:pt x="2118" y="1116"/>
                </a:cubicBezTo>
                <a:cubicBezTo>
                  <a:pt x="2120" y="1115"/>
                  <a:pt x="2121" y="1113"/>
                  <a:pt x="2122" y="1112"/>
                </a:cubicBezTo>
                <a:cubicBezTo>
                  <a:pt x="2123" y="1111"/>
                  <a:pt x="2127" y="1111"/>
                  <a:pt x="2128" y="1113"/>
                </a:cubicBezTo>
                <a:cubicBezTo>
                  <a:pt x="2128" y="1114"/>
                  <a:pt x="2128" y="1115"/>
                  <a:pt x="2128" y="1116"/>
                </a:cubicBezTo>
                <a:cubicBezTo>
                  <a:pt x="2129" y="1117"/>
                  <a:pt x="2129" y="1117"/>
                  <a:pt x="2130" y="1118"/>
                </a:cubicBezTo>
                <a:cubicBezTo>
                  <a:pt x="2130" y="1121"/>
                  <a:pt x="2128" y="1123"/>
                  <a:pt x="2130" y="1124"/>
                </a:cubicBezTo>
                <a:cubicBezTo>
                  <a:pt x="2131" y="1125"/>
                  <a:pt x="2134" y="1128"/>
                  <a:pt x="2132" y="1129"/>
                </a:cubicBezTo>
                <a:cubicBezTo>
                  <a:pt x="2130" y="1129"/>
                  <a:pt x="2127" y="1129"/>
                  <a:pt x="2125" y="1129"/>
                </a:cubicBezTo>
                <a:cubicBezTo>
                  <a:pt x="2123" y="1130"/>
                  <a:pt x="2121" y="1131"/>
                  <a:pt x="2119" y="1132"/>
                </a:cubicBezTo>
                <a:cubicBezTo>
                  <a:pt x="2117" y="1132"/>
                  <a:pt x="2115" y="1131"/>
                  <a:pt x="2113" y="1132"/>
                </a:cubicBezTo>
                <a:cubicBezTo>
                  <a:pt x="2109" y="1134"/>
                  <a:pt x="2107" y="1139"/>
                  <a:pt x="2105" y="1143"/>
                </a:cubicBezTo>
                <a:cubicBezTo>
                  <a:pt x="2104" y="1145"/>
                  <a:pt x="2103" y="1147"/>
                  <a:pt x="2102" y="1149"/>
                </a:cubicBezTo>
                <a:cubicBezTo>
                  <a:pt x="2101" y="1151"/>
                  <a:pt x="2099" y="1151"/>
                  <a:pt x="2100" y="1148"/>
                </a:cubicBezTo>
                <a:cubicBezTo>
                  <a:pt x="2101" y="1147"/>
                  <a:pt x="2102" y="1146"/>
                  <a:pt x="2102" y="1145"/>
                </a:cubicBezTo>
                <a:cubicBezTo>
                  <a:pt x="2103" y="1145"/>
                  <a:pt x="2103" y="1144"/>
                  <a:pt x="2104" y="1143"/>
                </a:cubicBezTo>
                <a:cubicBezTo>
                  <a:pt x="2105" y="1141"/>
                  <a:pt x="2105" y="1139"/>
                  <a:pt x="2106" y="1137"/>
                </a:cubicBezTo>
                <a:cubicBezTo>
                  <a:pt x="2107" y="1133"/>
                  <a:pt x="2111" y="1130"/>
                  <a:pt x="2115" y="1129"/>
                </a:cubicBezTo>
                <a:cubicBezTo>
                  <a:pt x="2116" y="1129"/>
                  <a:pt x="2117" y="1130"/>
                  <a:pt x="2118" y="1130"/>
                </a:cubicBezTo>
                <a:cubicBezTo>
                  <a:pt x="2119" y="1130"/>
                  <a:pt x="2119" y="1129"/>
                  <a:pt x="2120" y="1129"/>
                </a:cubicBezTo>
                <a:cubicBezTo>
                  <a:pt x="2122" y="1128"/>
                  <a:pt x="2123" y="1126"/>
                  <a:pt x="2123" y="1124"/>
                </a:cubicBezTo>
                <a:cubicBezTo>
                  <a:pt x="2123" y="1122"/>
                  <a:pt x="2122" y="1120"/>
                  <a:pt x="2120" y="1120"/>
                </a:cubicBezTo>
                <a:cubicBezTo>
                  <a:pt x="2117" y="1120"/>
                  <a:pt x="2116" y="1123"/>
                  <a:pt x="2114" y="1123"/>
                </a:cubicBezTo>
                <a:cubicBezTo>
                  <a:pt x="2111" y="1124"/>
                  <a:pt x="2110" y="1122"/>
                  <a:pt x="2107" y="1121"/>
                </a:cubicBezTo>
                <a:cubicBezTo>
                  <a:pt x="2105" y="1120"/>
                  <a:pt x="2102" y="1121"/>
                  <a:pt x="2100" y="1121"/>
                </a:cubicBezTo>
                <a:cubicBezTo>
                  <a:pt x="2097" y="1121"/>
                  <a:pt x="2094" y="1121"/>
                  <a:pt x="2092" y="1120"/>
                </a:cubicBezTo>
                <a:cubicBezTo>
                  <a:pt x="2089" y="1120"/>
                  <a:pt x="2087" y="1119"/>
                  <a:pt x="2084" y="1119"/>
                </a:cubicBezTo>
                <a:cubicBezTo>
                  <a:pt x="2080" y="1119"/>
                  <a:pt x="2075" y="1118"/>
                  <a:pt x="2070" y="1118"/>
                </a:cubicBezTo>
                <a:cubicBezTo>
                  <a:pt x="2068" y="1118"/>
                  <a:pt x="2067" y="1117"/>
                  <a:pt x="2065" y="1117"/>
                </a:cubicBezTo>
                <a:cubicBezTo>
                  <a:pt x="2064" y="1116"/>
                  <a:pt x="2061" y="1117"/>
                  <a:pt x="2060" y="1116"/>
                </a:cubicBezTo>
                <a:cubicBezTo>
                  <a:pt x="2058" y="1115"/>
                  <a:pt x="2056" y="1111"/>
                  <a:pt x="2054" y="1114"/>
                </a:cubicBezTo>
                <a:cubicBezTo>
                  <a:pt x="2054" y="1115"/>
                  <a:pt x="2054" y="1116"/>
                  <a:pt x="2052" y="1117"/>
                </a:cubicBezTo>
                <a:cubicBezTo>
                  <a:pt x="2052" y="1117"/>
                  <a:pt x="2051" y="1117"/>
                  <a:pt x="2050" y="1117"/>
                </a:cubicBezTo>
                <a:cubicBezTo>
                  <a:pt x="2049" y="1117"/>
                  <a:pt x="2048" y="1116"/>
                  <a:pt x="2047" y="1116"/>
                </a:cubicBezTo>
                <a:cubicBezTo>
                  <a:pt x="2045" y="1116"/>
                  <a:pt x="2043" y="1119"/>
                  <a:pt x="2042" y="1121"/>
                </a:cubicBezTo>
                <a:cubicBezTo>
                  <a:pt x="2041" y="1123"/>
                  <a:pt x="2041" y="1125"/>
                  <a:pt x="2040" y="1127"/>
                </a:cubicBezTo>
                <a:cubicBezTo>
                  <a:pt x="2039" y="1129"/>
                  <a:pt x="2037" y="1129"/>
                  <a:pt x="2035" y="1130"/>
                </a:cubicBezTo>
                <a:cubicBezTo>
                  <a:pt x="2033" y="1130"/>
                  <a:pt x="2032" y="1132"/>
                  <a:pt x="2033" y="1134"/>
                </a:cubicBezTo>
                <a:cubicBezTo>
                  <a:pt x="2034" y="1135"/>
                  <a:pt x="2035" y="1135"/>
                  <a:pt x="2036" y="1136"/>
                </a:cubicBezTo>
                <a:cubicBezTo>
                  <a:pt x="2037" y="1136"/>
                  <a:pt x="2038" y="1137"/>
                  <a:pt x="2039" y="1138"/>
                </a:cubicBezTo>
                <a:cubicBezTo>
                  <a:pt x="2040" y="1139"/>
                  <a:pt x="2040" y="1140"/>
                  <a:pt x="2041" y="1141"/>
                </a:cubicBezTo>
                <a:cubicBezTo>
                  <a:pt x="2042" y="1142"/>
                  <a:pt x="2041" y="1143"/>
                  <a:pt x="2042" y="1144"/>
                </a:cubicBezTo>
                <a:cubicBezTo>
                  <a:pt x="2043" y="1146"/>
                  <a:pt x="2045" y="1145"/>
                  <a:pt x="2047" y="1145"/>
                </a:cubicBezTo>
                <a:cubicBezTo>
                  <a:pt x="2048" y="1145"/>
                  <a:pt x="2049" y="1145"/>
                  <a:pt x="2049" y="1146"/>
                </a:cubicBezTo>
                <a:cubicBezTo>
                  <a:pt x="2049" y="1147"/>
                  <a:pt x="2047" y="1147"/>
                  <a:pt x="2047" y="1148"/>
                </a:cubicBezTo>
                <a:cubicBezTo>
                  <a:pt x="2046" y="1148"/>
                  <a:pt x="2046" y="1149"/>
                  <a:pt x="2045" y="1148"/>
                </a:cubicBezTo>
                <a:cubicBezTo>
                  <a:pt x="2044" y="1147"/>
                  <a:pt x="2043" y="1146"/>
                  <a:pt x="2042" y="1146"/>
                </a:cubicBezTo>
                <a:cubicBezTo>
                  <a:pt x="2041" y="1146"/>
                  <a:pt x="2041" y="1147"/>
                  <a:pt x="2040" y="1148"/>
                </a:cubicBezTo>
                <a:cubicBezTo>
                  <a:pt x="2039" y="1149"/>
                  <a:pt x="2037" y="1149"/>
                  <a:pt x="2037" y="1148"/>
                </a:cubicBezTo>
                <a:cubicBezTo>
                  <a:pt x="2035" y="1148"/>
                  <a:pt x="2035" y="1146"/>
                  <a:pt x="2034" y="1146"/>
                </a:cubicBezTo>
                <a:cubicBezTo>
                  <a:pt x="2032" y="1144"/>
                  <a:pt x="2030" y="1144"/>
                  <a:pt x="2027" y="1144"/>
                </a:cubicBezTo>
                <a:cubicBezTo>
                  <a:pt x="2025" y="1144"/>
                  <a:pt x="2022" y="1144"/>
                  <a:pt x="2020" y="1143"/>
                </a:cubicBezTo>
                <a:cubicBezTo>
                  <a:pt x="2018" y="1143"/>
                  <a:pt x="2016" y="1141"/>
                  <a:pt x="2014" y="1142"/>
                </a:cubicBezTo>
                <a:cubicBezTo>
                  <a:pt x="2012" y="1143"/>
                  <a:pt x="2011" y="1145"/>
                  <a:pt x="2011" y="1147"/>
                </a:cubicBezTo>
                <a:cubicBezTo>
                  <a:pt x="2010" y="1149"/>
                  <a:pt x="2010" y="1151"/>
                  <a:pt x="2012" y="1153"/>
                </a:cubicBezTo>
                <a:cubicBezTo>
                  <a:pt x="2013" y="1155"/>
                  <a:pt x="2015" y="1155"/>
                  <a:pt x="2017" y="1155"/>
                </a:cubicBezTo>
                <a:cubicBezTo>
                  <a:pt x="2020" y="1155"/>
                  <a:pt x="2022" y="1155"/>
                  <a:pt x="2024" y="1157"/>
                </a:cubicBezTo>
                <a:cubicBezTo>
                  <a:pt x="2026" y="1158"/>
                  <a:pt x="2028" y="1160"/>
                  <a:pt x="2030" y="1162"/>
                </a:cubicBezTo>
                <a:cubicBezTo>
                  <a:pt x="2032" y="1164"/>
                  <a:pt x="2034" y="1168"/>
                  <a:pt x="2035" y="1171"/>
                </a:cubicBezTo>
                <a:cubicBezTo>
                  <a:pt x="2035" y="1173"/>
                  <a:pt x="2035" y="1174"/>
                  <a:pt x="2035" y="1175"/>
                </a:cubicBezTo>
                <a:cubicBezTo>
                  <a:pt x="2036" y="1177"/>
                  <a:pt x="2037" y="1178"/>
                  <a:pt x="2037" y="1179"/>
                </a:cubicBezTo>
                <a:cubicBezTo>
                  <a:pt x="2039" y="1183"/>
                  <a:pt x="2042" y="1188"/>
                  <a:pt x="2042" y="1193"/>
                </a:cubicBezTo>
                <a:cubicBezTo>
                  <a:pt x="2042" y="1194"/>
                  <a:pt x="2041" y="1198"/>
                  <a:pt x="2043" y="1198"/>
                </a:cubicBezTo>
                <a:cubicBezTo>
                  <a:pt x="2044" y="1198"/>
                  <a:pt x="2045" y="1197"/>
                  <a:pt x="2046" y="1197"/>
                </a:cubicBezTo>
                <a:cubicBezTo>
                  <a:pt x="2047" y="1197"/>
                  <a:pt x="2048" y="1197"/>
                  <a:pt x="2049" y="1197"/>
                </a:cubicBezTo>
                <a:cubicBezTo>
                  <a:pt x="2051" y="1197"/>
                  <a:pt x="2053" y="1197"/>
                  <a:pt x="2055" y="1199"/>
                </a:cubicBezTo>
                <a:cubicBezTo>
                  <a:pt x="2056" y="1201"/>
                  <a:pt x="2057" y="1203"/>
                  <a:pt x="2058" y="1204"/>
                </a:cubicBezTo>
                <a:cubicBezTo>
                  <a:pt x="2059" y="1206"/>
                  <a:pt x="2060" y="1208"/>
                  <a:pt x="2062" y="1209"/>
                </a:cubicBezTo>
                <a:cubicBezTo>
                  <a:pt x="2064" y="1209"/>
                  <a:pt x="2066" y="1207"/>
                  <a:pt x="2068" y="1207"/>
                </a:cubicBezTo>
                <a:cubicBezTo>
                  <a:pt x="2070" y="1208"/>
                  <a:pt x="2070" y="1210"/>
                  <a:pt x="2073" y="1210"/>
                </a:cubicBezTo>
                <a:cubicBezTo>
                  <a:pt x="2075" y="1210"/>
                  <a:pt x="2076" y="1208"/>
                  <a:pt x="2079" y="1209"/>
                </a:cubicBezTo>
                <a:cubicBezTo>
                  <a:pt x="2080" y="1210"/>
                  <a:pt x="2083" y="1211"/>
                  <a:pt x="2083" y="1212"/>
                </a:cubicBezTo>
                <a:cubicBezTo>
                  <a:pt x="2083" y="1214"/>
                  <a:pt x="2082" y="1213"/>
                  <a:pt x="2081" y="1214"/>
                </a:cubicBezTo>
                <a:cubicBezTo>
                  <a:pt x="2080" y="1215"/>
                  <a:pt x="2082" y="1215"/>
                  <a:pt x="2082" y="1216"/>
                </a:cubicBezTo>
                <a:cubicBezTo>
                  <a:pt x="2083" y="1217"/>
                  <a:pt x="2083" y="1220"/>
                  <a:pt x="2082" y="1222"/>
                </a:cubicBezTo>
                <a:cubicBezTo>
                  <a:pt x="2081" y="1224"/>
                  <a:pt x="2079" y="1225"/>
                  <a:pt x="2079" y="1228"/>
                </a:cubicBezTo>
                <a:cubicBezTo>
                  <a:pt x="2078" y="1229"/>
                  <a:pt x="2077" y="1230"/>
                  <a:pt x="2076" y="1231"/>
                </a:cubicBezTo>
                <a:cubicBezTo>
                  <a:pt x="2075" y="1233"/>
                  <a:pt x="2076" y="1234"/>
                  <a:pt x="2076" y="1236"/>
                </a:cubicBezTo>
                <a:cubicBezTo>
                  <a:pt x="2076" y="1239"/>
                  <a:pt x="2076" y="1243"/>
                  <a:pt x="2076" y="1246"/>
                </a:cubicBezTo>
                <a:cubicBezTo>
                  <a:pt x="2076" y="1248"/>
                  <a:pt x="2077" y="1250"/>
                  <a:pt x="2078" y="1252"/>
                </a:cubicBezTo>
                <a:cubicBezTo>
                  <a:pt x="2079" y="1253"/>
                  <a:pt x="2080" y="1255"/>
                  <a:pt x="2081" y="1257"/>
                </a:cubicBezTo>
                <a:cubicBezTo>
                  <a:pt x="2081" y="1260"/>
                  <a:pt x="2084" y="1261"/>
                  <a:pt x="2085" y="1264"/>
                </a:cubicBezTo>
                <a:cubicBezTo>
                  <a:pt x="2086" y="1266"/>
                  <a:pt x="2087" y="1269"/>
                  <a:pt x="2089" y="1271"/>
                </a:cubicBezTo>
                <a:cubicBezTo>
                  <a:pt x="2089" y="1271"/>
                  <a:pt x="2089" y="1271"/>
                  <a:pt x="2089" y="1271"/>
                </a:cubicBezTo>
                <a:cubicBezTo>
                  <a:pt x="2089" y="1270"/>
                  <a:pt x="2090" y="1269"/>
                  <a:pt x="2089" y="1268"/>
                </a:cubicBezTo>
                <a:cubicBezTo>
                  <a:pt x="2089" y="1267"/>
                  <a:pt x="2089" y="1266"/>
                  <a:pt x="2088" y="1265"/>
                </a:cubicBezTo>
                <a:cubicBezTo>
                  <a:pt x="2088" y="1263"/>
                  <a:pt x="2088" y="1260"/>
                  <a:pt x="2088" y="1259"/>
                </a:cubicBezTo>
                <a:cubicBezTo>
                  <a:pt x="2088" y="1257"/>
                  <a:pt x="2089" y="1257"/>
                  <a:pt x="2090" y="1256"/>
                </a:cubicBezTo>
                <a:cubicBezTo>
                  <a:pt x="2090" y="1255"/>
                  <a:pt x="2090" y="1254"/>
                  <a:pt x="2090" y="1253"/>
                </a:cubicBezTo>
                <a:cubicBezTo>
                  <a:pt x="2090" y="1251"/>
                  <a:pt x="2091" y="1248"/>
                  <a:pt x="2089" y="1250"/>
                </a:cubicBezTo>
                <a:cubicBezTo>
                  <a:pt x="2088" y="1250"/>
                  <a:pt x="2087" y="1251"/>
                  <a:pt x="2087" y="1250"/>
                </a:cubicBezTo>
                <a:cubicBezTo>
                  <a:pt x="2087" y="1248"/>
                  <a:pt x="2088" y="1248"/>
                  <a:pt x="2089" y="1247"/>
                </a:cubicBezTo>
                <a:cubicBezTo>
                  <a:pt x="2089" y="1246"/>
                  <a:pt x="2089" y="1245"/>
                  <a:pt x="2089" y="1244"/>
                </a:cubicBezTo>
                <a:cubicBezTo>
                  <a:pt x="2090" y="1242"/>
                  <a:pt x="2091" y="1241"/>
                  <a:pt x="2093" y="1239"/>
                </a:cubicBezTo>
                <a:cubicBezTo>
                  <a:pt x="2094" y="1239"/>
                  <a:pt x="2094" y="1238"/>
                  <a:pt x="2096" y="1237"/>
                </a:cubicBezTo>
                <a:cubicBezTo>
                  <a:pt x="2097" y="1236"/>
                  <a:pt x="2100" y="1237"/>
                  <a:pt x="2102" y="1236"/>
                </a:cubicBezTo>
                <a:cubicBezTo>
                  <a:pt x="2103" y="1236"/>
                  <a:pt x="2104" y="1235"/>
                  <a:pt x="2105" y="1235"/>
                </a:cubicBezTo>
                <a:cubicBezTo>
                  <a:pt x="2106" y="1234"/>
                  <a:pt x="2107" y="1234"/>
                  <a:pt x="2108" y="1234"/>
                </a:cubicBezTo>
                <a:cubicBezTo>
                  <a:pt x="2110" y="1234"/>
                  <a:pt x="2112" y="1233"/>
                  <a:pt x="2114" y="1233"/>
                </a:cubicBezTo>
                <a:cubicBezTo>
                  <a:pt x="2115" y="1233"/>
                  <a:pt x="2115" y="1233"/>
                  <a:pt x="2116" y="1234"/>
                </a:cubicBezTo>
                <a:cubicBezTo>
                  <a:pt x="2116" y="1234"/>
                  <a:pt x="2116" y="1234"/>
                  <a:pt x="2116" y="1235"/>
                </a:cubicBezTo>
                <a:cubicBezTo>
                  <a:pt x="2117" y="1236"/>
                  <a:pt x="2118" y="1236"/>
                  <a:pt x="2119" y="1236"/>
                </a:cubicBezTo>
                <a:cubicBezTo>
                  <a:pt x="2121" y="1238"/>
                  <a:pt x="2121" y="1241"/>
                  <a:pt x="2121" y="1243"/>
                </a:cubicBezTo>
                <a:cubicBezTo>
                  <a:pt x="2120" y="1245"/>
                  <a:pt x="2120" y="1246"/>
                  <a:pt x="2121" y="1247"/>
                </a:cubicBezTo>
                <a:cubicBezTo>
                  <a:pt x="2122" y="1248"/>
                  <a:pt x="2123" y="1249"/>
                  <a:pt x="2123" y="1250"/>
                </a:cubicBezTo>
                <a:cubicBezTo>
                  <a:pt x="2124" y="1251"/>
                  <a:pt x="2123" y="1253"/>
                  <a:pt x="2124" y="1254"/>
                </a:cubicBezTo>
                <a:cubicBezTo>
                  <a:pt x="2124" y="1256"/>
                  <a:pt x="2125" y="1257"/>
                  <a:pt x="2126" y="1259"/>
                </a:cubicBezTo>
                <a:cubicBezTo>
                  <a:pt x="2128" y="1261"/>
                  <a:pt x="2129" y="1262"/>
                  <a:pt x="2132" y="1263"/>
                </a:cubicBezTo>
                <a:cubicBezTo>
                  <a:pt x="2134" y="1264"/>
                  <a:pt x="2136" y="1265"/>
                  <a:pt x="2138" y="1267"/>
                </a:cubicBezTo>
                <a:cubicBezTo>
                  <a:pt x="2139" y="1268"/>
                  <a:pt x="2141" y="1270"/>
                  <a:pt x="2143" y="1272"/>
                </a:cubicBezTo>
                <a:cubicBezTo>
                  <a:pt x="2144" y="1273"/>
                  <a:pt x="2145" y="1276"/>
                  <a:pt x="2143" y="1277"/>
                </a:cubicBezTo>
                <a:close/>
                <a:moveTo>
                  <a:pt x="2337" y="1080"/>
                </a:moveTo>
                <a:cubicBezTo>
                  <a:pt x="2335" y="1082"/>
                  <a:pt x="2336" y="1084"/>
                  <a:pt x="2334" y="1086"/>
                </a:cubicBezTo>
                <a:cubicBezTo>
                  <a:pt x="2333" y="1089"/>
                  <a:pt x="2331" y="1088"/>
                  <a:pt x="2328" y="1088"/>
                </a:cubicBezTo>
                <a:cubicBezTo>
                  <a:pt x="2326" y="1088"/>
                  <a:pt x="2325" y="1089"/>
                  <a:pt x="2324" y="1091"/>
                </a:cubicBezTo>
                <a:cubicBezTo>
                  <a:pt x="2323" y="1093"/>
                  <a:pt x="2320" y="1095"/>
                  <a:pt x="2318" y="1096"/>
                </a:cubicBezTo>
                <a:cubicBezTo>
                  <a:pt x="2317" y="1096"/>
                  <a:pt x="2316" y="1096"/>
                  <a:pt x="2314" y="1097"/>
                </a:cubicBezTo>
                <a:cubicBezTo>
                  <a:pt x="2313" y="1098"/>
                  <a:pt x="2313" y="1101"/>
                  <a:pt x="2310" y="1101"/>
                </a:cubicBezTo>
                <a:cubicBezTo>
                  <a:pt x="2308" y="1101"/>
                  <a:pt x="2306" y="1099"/>
                  <a:pt x="2304" y="1099"/>
                </a:cubicBezTo>
                <a:cubicBezTo>
                  <a:pt x="2302" y="1099"/>
                  <a:pt x="2300" y="1099"/>
                  <a:pt x="2299" y="1099"/>
                </a:cubicBezTo>
                <a:cubicBezTo>
                  <a:pt x="2297" y="1099"/>
                  <a:pt x="2296" y="1097"/>
                  <a:pt x="2295" y="1098"/>
                </a:cubicBezTo>
                <a:cubicBezTo>
                  <a:pt x="2291" y="1098"/>
                  <a:pt x="2294" y="1099"/>
                  <a:pt x="2294" y="1100"/>
                </a:cubicBezTo>
                <a:cubicBezTo>
                  <a:pt x="2295" y="1104"/>
                  <a:pt x="2292" y="1101"/>
                  <a:pt x="2291" y="1103"/>
                </a:cubicBezTo>
                <a:cubicBezTo>
                  <a:pt x="2290" y="1104"/>
                  <a:pt x="2292" y="1106"/>
                  <a:pt x="2292" y="1107"/>
                </a:cubicBezTo>
                <a:cubicBezTo>
                  <a:pt x="2292" y="1109"/>
                  <a:pt x="2290" y="1110"/>
                  <a:pt x="2291" y="1112"/>
                </a:cubicBezTo>
                <a:cubicBezTo>
                  <a:pt x="2293" y="1114"/>
                  <a:pt x="2297" y="1111"/>
                  <a:pt x="2300" y="1112"/>
                </a:cubicBezTo>
                <a:cubicBezTo>
                  <a:pt x="2303" y="1113"/>
                  <a:pt x="2304" y="1117"/>
                  <a:pt x="2304" y="1120"/>
                </a:cubicBezTo>
                <a:cubicBezTo>
                  <a:pt x="2303" y="1123"/>
                  <a:pt x="2302" y="1126"/>
                  <a:pt x="2302" y="1129"/>
                </a:cubicBezTo>
                <a:cubicBezTo>
                  <a:pt x="2302" y="1131"/>
                  <a:pt x="2300" y="1133"/>
                  <a:pt x="2300" y="1136"/>
                </a:cubicBezTo>
                <a:cubicBezTo>
                  <a:pt x="2300" y="1138"/>
                  <a:pt x="2301" y="1139"/>
                  <a:pt x="2302" y="1141"/>
                </a:cubicBezTo>
                <a:cubicBezTo>
                  <a:pt x="2303" y="1144"/>
                  <a:pt x="2303" y="1148"/>
                  <a:pt x="2302" y="1151"/>
                </a:cubicBezTo>
                <a:cubicBezTo>
                  <a:pt x="2302" y="1153"/>
                  <a:pt x="2301" y="1154"/>
                  <a:pt x="2300" y="1156"/>
                </a:cubicBezTo>
                <a:cubicBezTo>
                  <a:pt x="2300" y="1158"/>
                  <a:pt x="2300" y="1160"/>
                  <a:pt x="2298" y="1161"/>
                </a:cubicBezTo>
                <a:cubicBezTo>
                  <a:pt x="2297" y="1162"/>
                  <a:pt x="2295" y="1162"/>
                  <a:pt x="2295" y="1163"/>
                </a:cubicBezTo>
                <a:cubicBezTo>
                  <a:pt x="2294" y="1165"/>
                  <a:pt x="2296" y="1167"/>
                  <a:pt x="2294" y="1168"/>
                </a:cubicBezTo>
                <a:cubicBezTo>
                  <a:pt x="2291" y="1169"/>
                  <a:pt x="2292" y="1165"/>
                  <a:pt x="2290" y="1165"/>
                </a:cubicBezTo>
                <a:cubicBezTo>
                  <a:pt x="2289" y="1164"/>
                  <a:pt x="2287" y="1166"/>
                  <a:pt x="2286" y="1166"/>
                </a:cubicBezTo>
                <a:cubicBezTo>
                  <a:pt x="2284" y="1165"/>
                  <a:pt x="2284" y="1164"/>
                  <a:pt x="2283" y="1162"/>
                </a:cubicBezTo>
                <a:cubicBezTo>
                  <a:pt x="2283" y="1160"/>
                  <a:pt x="2282" y="1159"/>
                  <a:pt x="2281" y="1157"/>
                </a:cubicBezTo>
                <a:cubicBezTo>
                  <a:pt x="2279" y="1155"/>
                  <a:pt x="2277" y="1152"/>
                  <a:pt x="2276" y="1149"/>
                </a:cubicBezTo>
                <a:cubicBezTo>
                  <a:pt x="2275" y="1146"/>
                  <a:pt x="2276" y="1143"/>
                  <a:pt x="2277" y="1140"/>
                </a:cubicBezTo>
                <a:cubicBezTo>
                  <a:pt x="2277" y="1137"/>
                  <a:pt x="2277" y="1134"/>
                  <a:pt x="2279" y="1131"/>
                </a:cubicBezTo>
                <a:cubicBezTo>
                  <a:pt x="2280" y="1129"/>
                  <a:pt x="2285" y="1125"/>
                  <a:pt x="2284" y="1123"/>
                </a:cubicBezTo>
                <a:cubicBezTo>
                  <a:pt x="2283" y="1121"/>
                  <a:pt x="2281" y="1122"/>
                  <a:pt x="2281" y="1121"/>
                </a:cubicBezTo>
                <a:cubicBezTo>
                  <a:pt x="2280" y="1119"/>
                  <a:pt x="2281" y="1118"/>
                  <a:pt x="2282" y="1117"/>
                </a:cubicBezTo>
                <a:cubicBezTo>
                  <a:pt x="2283" y="1112"/>
                  <a:pt x="2276" y="1109"/>
                  <a:pt x="2274" y="1105"/>
                </a:cubicBezTo>
                <a:cubicBezTo>
                  <a:pt x="2274" y="1103"/>
                  <a:pt x="2273" y="1100"/>
                  <a:pt x="2271" y="1102"/>
                </a:cubicBezTo>
                <a:cubicBezTo>
                  <a:pt x="2270" y="1104"/>
                  <a:pt x="2272" y="1106"/>
                  <a:pt x="2270" y="1108"/>
                </a:cubicBezTo>
                <a:cubicBezTo>
                  <a:pt x="2270" y="1106"/>
                  <a:pt x="2270" y="1103"/>
                  <a:pt x="2268" y="1104"/>
                </a:cubicBezTo>
                <a:cubicBezTo>
                  <a:pt x="2266" y="1108"/>
                  <a:pt x="2269" y="1110"/>
                  <a:pt x="2264" y="1112"/>
                </a:cubicBezTo>
                <a:cubicBezTo>
                  <a:pt x="2261" y="1114"/>
                  <a:pt x="2260" y="1117"/>
                  <a:pt x="2260" y="1121"/>
                </a:cubicBezTo>
                <a:cubicBezTo>
                  <a:pt x="2261" y="1124"/>
                  <a:pt x="2264" y="1126"/>
                  <a:pt x="2261" y="1130"/>
                </a:cubicBezTo>
                <a:cubicBezTo>
                  <a:pt x="2260" y="1130"/>
                  <a:pt x="2258" y="1132"/>
                  <a:pt x="2259" y="1134"/>
                </a:cubicBezTo>
                <a:cubicBezTo>
                  <a:pt x="2260" y="1136"/>
                  <a:pt x="2262" y="1132"/>
                  <a:pt x="2263" y="1132"/>
                </a:cubicBezTo>
                <a:cubicBezTo>
                  <a:pt x="2266" y="1132"/>
                  <a:pt x="2263" y="1135"/>
                  <a:pt x="2262" y="1135"/>
                </a:cubicBezTo>
                <a:cubicBezTo>
                  <a:pt x="2261" y="1137"/>
                  <a:pt x="2261" y="1138"/>
                  <a:pt x="2262" y="1140"/>
                </a:cubicBezTo>
                <a:cubicBezTo>
                  <a:pt x="2263" y="1141"/>
                  <a:pt x="2265" y="1143"/>
                  <a:pt x="2263" y="1144"/>
                </a:cubicBezTo>
                <a:cubicBezTo>
                  <a:pt x="2261" y="1144"/>
                  <a:pt x="2261" y="1142"/>
                  <a:pt x="2260" y="1141"/>
                </a:cubicBezTo>
                <a:cubicBezTo>
                  <a:pt x="2258" y="1140"/>
                  <a:pt x="2256" y="1141"/>
                  <a:pt x="2257" y="1143"/>
                </a:cubicBezTo>
                <a:cubicBezTo>
                  <a:pt x="2258" y="1144"/>
                  <a:pt x="2260" y="1144"/>
                  <a:pt x="2259" y="1146"/>
                </a:cubicBezTo>
                <a:cubicBezTo>
                  <a:pt x="2259" y="1148"/>
                  <a:pt x="2257" y="1148"/>
                  <a:pt x="2256" y="1150"/>
                </a:cubicBezTo>
                <a:cubicBezTo>
                  <a:pt x="2255" y="1152"/>
                  <a:pt x="2253" y="1154"/>
                  <a:pt x="2250" y="1154"/>
                </a:cubicBezTo>
                <a:cubicBezTo>
                  <a:pt x="2246" y="1154"/>
                  <a:pt x="2246" y="1151"/>
                  <a:pt x="2247" y="1148"/>
                </a:cubicBezTo>
                <a:cubicBezTo>
                  <a:pt x="2248" y="1146"/>
                  <a:pt x="2249" y="1146"/>
                  <a:pt x="2248" y="1144"/>
                </a:cubicBezTo>
                <a:cubicBezTo>
                  <a:pt x="2248" y="1142"/>
                  <a:pt x="2247" y="1141"/>
                  <a:pt x="2246" y="1139"/>
                </a:cubicBezTo>
                <a:cubicBezTo>
                  <a:pt x="2246" y="1136"/>
                  <a:pt x="2249" y="1134"/>
                  <a:pt x="2249" y="1130"/>
                </a:cubicBezTo>
                <a:cubicBezTo>
                  <a:pt x="2249" y="1128"/>
                  <a:pt x="2250" y="1128"/>
                  <a:pt x="2251" y="1126"/>
                </a:cubicBezTo>
                <a:cubicBezTo>
                  <a:pt x="2252" y="1125"/>
                  <a:pt x="2252" y="1123"/>
                  <a:pt x="2252" y="1122"/>
                </a:cubicBezTo>
                <a:cubicBezTo>
                  <a:pt x="2255" y="1116"/>
                  <a:pt x="2260" y="1112"/>
                  <a:pt x="2260" y="1105"/>
                </a:cubicBezTo>
                <a:cubicBezTo>
                  <a:pt x="2260" y="1102"/>
                  <a:pt x="2262" y="1099"/>
                  <a:pt x="2265" y="1099"/>
                </a:cubicBezTo>
                <a:cubicBezTo>
                  <a:pt x="2266" y="1099"/>
                  <a:pt x="2267" y="1099"/>
                  <a:pt x="2268" y="1099"/>
                </a:cubicBezTo>
                <a:cubicBezTo>
                  <a:pt x="2269" y="1099"/>
                  <a:pt x="2269" y="1098"/>
                  <a:pt x="2270" y="1098"/>
                </a:cubicBezTo>
                <a:cubicBezTo>
                  <a:pt x="2272" y="1097"/>
                  <a:pt x="2273" y="1098"/>
                  <a:pt x="2275" y="1098"/>
                </a:cubicBezTo>
                <a:cubicBezTo>
                  <a:pt x="2276" y="1098"/>
                  <a:pt x="2277" y="1097"/>
                  <a:pt x="2278" y="1096"/>
                </a:cubicBezTo>
                <a:cubicBezTo>
                  <a:pt x="2279" y="1099"/>
                  <a:pt x="2275" y="1101"/>
                  <a:pt x="2276" y="1104"/>
                </a:cubicBezTo>
                <a:cubicBezTo>
                  <a:pt x="2276" y="1106"/>
                  <a:pt x="2277" y="1107"/>
                  <a:pt x="2279" y="1106"/>
                </a:cubicBezTo>
                <a:cubicBezTo>
                  <a:pt x="2279" y="1106"/>
                  <a:pt x="2280" y="1105"/>
                  <a:pt x="2280" y="1105"/>
                </a:cubicBezTo>
                <a:cubicBezTo>
                  <a:pt x="2282" y="1105"/>
                  <a:pt x="2281" y="1106"/>
                  <a:pt x="2281" y="1107"/>
                </a:cubicBezTo>
                <a:cubicBezTo>
                  <a:pt x="2282" y="1107"/>
                  <a:pt x="2281" y="1108"/>
                  <a:pt x="2282" y="1108"/>
                </a:cubicBezTo>
                <a:cubicBezTo>
                  <a:pt x="2283" y="1109"/>
                  <a:pt x="2284" y="1107"/>
                  <a:pt x="2284" y="1107"/>
                </a:cubicBezTo>
                <a:cubicBezTo>
                  <a:pt x="2285" y="1106"/>
                  <a:pt x="2284" y="1106"/>
                  <a:pt x="2285" y="1105"/>
                </a:cubicBezTo>
                <a:cubicBezTo>
                  <a:pt x="2286" y="1104"/>
                  <a:pt x="2286" y="1105"/>
                  <a:pt x="2287" y="1105"/>
                </a:cubicBezTo>
                <a:cubicBezTo>
                  <a:pt x="2289" y="1105"/>
                  <a:pt x="2289" y="1104"/>
                  <a:pt x="2288" y="1102"/>
                </a:cubicBezTo>
                <a:cubicBezTo>
                  <a:pt x="2288" y="1100"/>
                  <a:pt x="2288" y="1099"/>
                  <a:pt x="2289" y="1097"/>
                </a:cubicBezTo>
                <a:cubicBezTo>
                  <a:pt x="2292" y="1094"/>
                  <a:pt x="2291" y="1093"/>
                  <a:pt x="2289" y="1090"/>
                </a:cubicBezTo>
                <a:cubicBezTo>
                  <a:pt x="2288" y="1088"/>
                  <a:pt x="2287" y="1087"/>
                  <a:pt x="2286" y="1086"/>
                </a:cubicBezTo>
                <a:cubicBezTo>
                  <a:pt x="2285" y="1085"/>
                  <a:pt x="2285" y="1084"/>
                  <a:pt x="2287" y="1084"/>
                </a:cubicBezTo>
                <a:cubicBezTo>
                  <a:pt x="2291" y="1085"/>
                  <a:pt x="2292" y="1087"/>
                  <a:pt x="2293" y="1090"/>
                </a:cubicBezTo>
                <a:cubicBezTo>
                  <a:pt x="2293" y="1092"/>
                  <a:pt x="2292" y="1094"/>
                  <a:pt x="2294" y="1095"/>
                </a:cubicBezTo>
                <a:cubicBezTo>
                  <a:pt x="2296" y="1095"/>
                  <a:pt x="2297" y="1094"/>
                  <a:pt x="2299" y="1093"/>
                </a:cubicBezTo>
                <a:cubicBezTo>
                  <a:pt x="2300" y="1093"/>
                  <a:pt x="2302" y="1094"/>
                  <a:pt x="2303" y="1094"/>
                </a:cubicBezTo>
                <a:cubicBezTo>
                  <a:pt x="2305" y="1094"/>
                  <a:pt x="2306" y="1093"/>
                  <a:pt x="2307" y="1093"/>
                </a:cubicBezTo>
                <a:cubicBezTo>
                  <a:pt x="2311" y="1091"/>
                  <a:pt x="2314" y="1093"/>
                  <a:pt x="2318" y="1093"/>
                </a:cubicBezTo>
                <a:cubicBezTo>
                  <a:pt x="2319" y="1093"/>
                  <a:pt x="2321" y="1092"/>
                  <a:pt x="2322" y="1091"/>
                </a:cubicBezTo>
                <a:cubicBezTo>
                  <a:pt x="2324" y="1089"/>
                  <a:pt x="2324" y="1086"/>
                  <a:pt x="2322" y="1083"/>
                </a:cubicBezTo>
                <a:cubicBezTo>
                  <a:pt x="2319" y="1079"/>
                  <a:pt x="2318" y="1085"/>
                  <a:pt x="2314" y="1085"/>
                </a:cubicBezTo>
                <a:cubicBezTo>
                  <a:pt x="2313" y="1084"/>
                  <a:pt x="2312" y="1082"/>
                  <a:pt x="2311" y="1081"/>
                </a:cubicBezTo>
                <a:cubicBezTo>
                  <a:pt x="2310" y="1080"/>
                  <a:pt x="2308" y="1081"/>
                  <a:pt x="2306" y="1081"/>
                </a:cubicBezTo>
                <a:cubicBezTo>
                  <a:pt x="2302" y="1083"/>
                  <a:pt x="2300" y="1083"/>
                  <a:pt x="2299" y="1079"/>
                </a:cubicBezTo>
                <a:cubicBezTo>
                  <a:pt x="2298" y="1074"/>
                  <a:pt x="2301" y="1074"/>
                  <a:pt x="2304" y="1072"/>
                </a:cubicBezTo>
                <a:cubicBezTo>
                  <a:pt x="2308" y="1069"/>
                  <a:pt x="2310" y="1072"/>
                  <a:pt x="2310" y="1076"/>
                </a:cubicBezTo>
                <a:cubicBezTo>
                  <a:pt x="2310" y="1078"/>
                  <a:pt x="2311" y="1079"/>
                  <a:pt x="2313" y="1077"/>
                </a:cubicBezTo>
                <a:cubicBezTo>
                  <a:pt x="2314" y="1075"/>
                  <a:pt x="2314" y="1075"/>
                  <a:pt x="2316" y="1075"/>
                </a:cubicBezTo>
                <a:cubicBezTo>
                  <a:pt x="2318" y="1075"/>
                  <a:pt x="2319" y="1076"/>
                  <a:pt x="2321" y="1074"/>
                </a:cubicBezTo>
                <a:cubicBezTo>
                  <a:pt x="2322" y="1072"/>
                  <a:pt x="2320" y="1071"/>
                  <a:pt x="2318" y="1071"/>
                </a:cubicBezTo>
                <a:cubicBezTo>
                  <a:pt x="2317" y="1070"/>
                  <a:pt x="2314" y="1070"/>
                  <a:pt x="2316" y="1068"/>
                </a:cubicBezTo>
                <a:cubicBezTo>
                  <a:pt x="2318" y="1067"/>
                  <a:pt x="2319" y="1069"/>
                  <a:pt x="2320" y="1070"/>
                </a:cubicBezTo>
                <a:cubicBezTo>
                  <a:pt x="2321" y="1071"/>
                  <a:pt x="2323" y="1070"/>
                  <a:pt x="2324" y="1071"/>
                </a:cubicBezTo>
                <a:cubicBezTo>
                  <a:pt x="2325" y="1073"/>
                  <a:pt x="2323" y="1075"/>
                  <a:pt x="2323" y="1076"/>
                </a:cubicBezTo>
                <a:cubicBezTo>
                  <a:pt x="2324" y="1079"/>
                  <a:pt x="2329" y="1080"/>
                  <a:pt x="2331" y="1080"/>
                </a:cubicBezTo>
                <a:cubicBezTo>
                  <a:pt x="2333" y="1080"/>
                  <a:pt x="2335" y="1080"/>
                  <a:pt x="2336" y="1078"/>
                </a:cubicBezTo>
                <a:cubicBezTo>
                  <a:pt x="2337" y="1077"/>
                  <a:pt x="2339" y="1075"/>
                  <a:pt x="2340" y="1075"/>
                </a:cubicBezTo>
                <a:cubicBezTo>
                  <a:pt x="2341" y="1078"/>
                  <a:pt x="2339" y="1078"/>
                  <a:pt x="2337" y="1080"/>
                </a:cubicBezTo>
                <a:close/>
                <a:moveTo>
                  <a:pt x="2138" y="2"/>
                </a:moveTo>
                <a:cubicBezTo>
                  <a:pt x="2138" y="2"/>
                  <a:pt x="2138" y="2"/>
                  <a:pt x="2138" y="3"/>
                </a:cubicBezTo>
                <a:cubicBezTo>
                  <a:pt x="2142" y="3"/>
                  <a:pt x="2142" y="3"/>
                  <a:pt x="2142" y="3"/>
                </a:cubicBezTo>
                <a:cubicBezTo>
                  <a:pt x="2140" y="2"/>
                  <a:pt x="2136" y="0"/>
                  <a:pt x="2138" y="2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24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9/2/2015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485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85800"/>
            <a:ext cx="2134315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7613" y="685800"/>
            <a:ext cx="7416138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9/2/2015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942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9/2/2015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464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4" y="3429000"/>
            <a:ext cx="9753600" cy="2362199"/>
          </a:xfrm>
        </p:spPr>
        <p:txBody>
          <a:bodyPr anchor="b">
            <a:normAutofit/>
          </a:bodyPr>
          <a:lstStyle>
            <a:lvl1pPr algn="l">
              <a:defRPr sz="4400" b="0" cap="all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3150" y="685801"/>
            <a:ext cx="7853063" cy="114299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9/2/2015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4569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32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24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9/2/2015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778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61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761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205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205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9/2/2015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6244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9/2/2015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3622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9/2/2015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341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5814" y="685800"/>
            <a:ext cx="56388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9/2/2015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848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865813" y="685800"/>
            <a:ext cx="5638800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9/2/2015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9243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bg1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614" y="1828800"/>
            <a:ext cx="97536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51812" y="6448427"/>
            <a:ext cx="139625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DF33987-6305-4E2A-BF18-EF013ECE927B}" type="datetimeFigureOut">
              <a:rPr lang="en-US"/>
              <a:pPr/>
              <a:t>9/2/2015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baseline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2" y="6448427"/>
            <a:ext cx="1143001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36C87F6-986D-49E6-AF40-1B3A1EE8064D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63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33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4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Fire Risk Mapping product </a:t>
            </a:r>
            <a:r>
              <a:rPr lang="en-US" dirty="0" smtClean="0"/>
              <a:t>of the </a:t>
            </a:r>
            <a:r>
              <a:rPr lang="en-US" dirty="0" err="1" smtClean="0"/>
              <a:t>lsa</a:t>
            </a:r>
            <a:r>
              <a:rPr lang="en-US" dirty="0" smtClean="0"/>
              <a:t> </a:t>
            </a:r>
            <a:r>
              <a:rPr lang="en-US" dirty="0" err="1" smtClean="0"/>
              <a:t>saf</a:t>
            </a:r>
            <a:r>
              <a:rPr lang="en-US" dirty="0" smtClean="0"/>
              <a:t>: application to forest </a:t>
            </a:r>
            <a:r>
              <a:rPr lang="pt-PT" dirty="0" smtClean="0"/>
              <a:t>management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7614" y="5029200"/>
            <a:ext cx="7973142" cy="1143000"/>
          </a:xfrm>
        </p:spPr>
        <p:txBody>
          <a:bodyPr>
            <a:normAutofit lnSpcReduction="10000"/>
          </a:bodyPr>
          <a:lstStyle/>
          <a:p>
            <a:r>
              <a:rPr lang="pt-PT" dirty="0"/>
              <a:t>Carlos C. </a:t>
            </a:r>
            <a:r>
              <a:rPr lang="pt-PT" dirty="0" smtClean="0"/>
              <a:t>DaCamara,</a:t>
            </a:r>
            <a:r>
              <a:rPr lang="pt-PT" dirty="0"/>
              <a:t> </a:t>
            </a:r>
            <a:r>
              <a:rPr lang="pt-PT" dirty="0" smtClean="0"/>
              <a:t>Sílvia </a:t>
            </a:r>
            <a:r>
              <a:rPr lang="pt-PT" dirty="0"/>
              <a:t>A. Nunes, </a:t>
            </a:r>
            <a:r>
              <a:rPr lang="pt-PT" dirty="0" smtClean="0"/>
              <a:t>Miguel M. Pinto, Teresa </a:t>
            </a:r>
            <a:r>
              <a:rPr lang="pt-PT" dirty="0"/>
              <a:t>J. Calado, Teresa L. </a:t>
            </a:r>
            <a:r>
              <a:rPr lang="pt-PT" dirty="0" smtClean="0"/>
              <a:t>Rosa, Tiago </a:t>
            </a:r>
            <a:r>
              <a:rPr lang="pt-PT" dirty="0"/>
              <a:t>M. </a:t>
            </a:r>
            <a:r>
              <a:rPr lang="pt-PT" dirty="0" smtClean="0"/>
              <a:t>Oliveira </a:t>
            </a:r>
            <a:r>
              <a:rPr lang="pt-PT" dirty="0" err="1" smtClean="0"/>
              <a:t>and</a:t>
            </a:r>
            <a:r>
              <a:rPr lang="pt-PT" dirty="0" smtClean="0"/>
              <a:t> Rui Almeida</a:t>
            </a:r>
          </a:p>
          <a:p>
            <a:endParaRPr lang="pt-PT" dirty="0"/>
          </a:p>
          <a:p>
            <a:r>
              <a:rPr lang="pt-PT" dirty="0" err="1" smtClean="0"/>
              <a:t>Presentation</a:t>
            </a:r>
            <a:r>
              <a:rPr lang="pt-PT" dirty="0" smtClean="0"/>
              <a:t> </a:t>
            </a:r>
            <a:r>
              <a:rPr lang="pt-PT" dirty="0" err="1" smtClean="0"/>
              <a:t>by</a:t>
            </a:r>
            <a:r>
              <a:rPr lang="pt-PT" dirty="0" smtClean="0"/>
              <a:t> Sofia Ermida</a:t>
            </a:r>
            <a:endParaRPr lang="en-US" dirty="0" smtClean="0"/>
          </a:p>
        </p:txBody>
      </p:sp>
      <p:pic>
        <p:nvPicPr>
          <p:cNvPr id="1026" name="Picture 2" descr="ICN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0532" y="423882"/>
            <a:ext cx="2114550" cy="74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fiveleafsystem.com/Site/Pictures/Suppliers/Thumbs/1481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636" y="223858"/>
            <a:ext cx="17145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eumetsat.int/website/wcm/idc/groups/public/documents/resource/mday/nzy2/%7Eedisp/tn_lsa_saf@t%7E1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6838" y="80985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nstituto Dom Luiz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85" y="269510"/>
            <a:ext cx="2534211" cy="1051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501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1</a:t>
            </a:r>
            <a:r>
              <a:rPr lang="pt-PT" baseline="30000" dirty="0"/>
              <a:t>st</a:t>
            </a:r>
            <a:r>
              <a:rPr lang="pt-PT" dirty="0" smtClean="0"/>
              <a:t> STEP</a:t>
            </a:r>
            <a:endParaRPr lang="pt-PT" baseline="30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860" y="1700808"/>
            <a:ext cx="4093893" cy="457938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57908" y="6381328"/>
            <a:ext cx="3024336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pt-PT" sz="2400" dirty="0" smtClean="0"/>
              <a:t>P(X&gt;50 GJ | </a:t>
            </a:r>
            <a:r>
              <a:rPr lang="pt-PT" sz="2400" dirty="0" err="1" smtClean="0"/>
              <a:t>Event</a:t>
            </a:r>
            <a:r>
              <a:rPr lang="pt-PT" sz="2400" dirty="0" smtClean="0"/>
              <a:t>)</a:t>
            </a:r>
            <a:endParaRPr lang="pt-PT" sz="24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4200"/>
          <a:stretch/>
        </p:blipFill>
        <p:spPr>
          <a:xfrm>
            <a:off x="6958509" y="1828800"/>
            <a:ext cx="3240360" cy="4343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98868" y="1844824"/>
            <a:ext cx="504056" cy="430127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486900" y="5452540"/>
            <a:ext cx="64807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pt-PT" sz="2400" b="1" dirty="0" smtClean="0"/>
              <a:t>1</a:t>
            </a:r>
            <a:endParaRPr lang="pt-PT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0486900" y="4653136"/>
            <a:ext cx="64807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pt-PT" sz="2400" b="1" dirty="0" smtClean="0"/>
              <a:t>2</a:t>
            </a:r>
            <a:endParaRPr lang="pt-PT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0486900" y="3789040"/>
            <a:ext cx="64807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pt-PT" sz="2400" b="1" dirty="0" smtClean="0"/>
              <a:t>3</a:t>
            </a:r>
            <a:endParaRPr lang="pt-PT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0486900" y="3047724"/>
            <a:ext cx="64807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pt-PT" sz="2400" b="1" dirty="0"/>
              <a:t>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86900" y="2204864"/>
            <a:ext cx="64807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pt-PT" sz="2400" b="1" dirty="0" smtClean="0"/>
              <a:t>5</a:t>
            </a:r>
            <a:endParaRPr lang="pt-PT" sz="2400" b="1" dirty="0"/>
          </a:p>
        </p:txBody>
      </p:sp>
    </p:spTree>
    <p:extLst>
      <p:ext uri="{BB962C8B-B14F-4D97-AF65-F5344CB8AC3E}">
        <p14:creationId xmlns:p14="http://schemas.microsoft.com/office/powerpoint/2010/main" val="757877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1</a:t>
            </a:r>
            <a:r>
              <a:rPr lang="pt-PT" baseline="30000" dirty="0"/>
              <a:t>st</a:t>
            </a:r>
            <a:r>
              <a:rPr lang="pt-PT" dirty="0" smtClean="0"/>
              <a:t> STEP</a:t>
            </a:r>
            <a:endParaRPr lang="pt-PT" baseline="30000" dirty="0"/>
          </a:p>
        </p:txBody>
      </p:sp>
      <p:sp>
        <p:nvSpPr>
          <p:cNvPr id="13" name="TextBox 12"/>
          <p:cNvSpPr txBox="1"/>
          <p:nvPr/>
        </p:nvSpPr>
        <p:spPr>
          <a:xfrm>
            <a:off x="9049769" y="3220292"/>
            <a:ext cx="2733275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pt-PT" sz="2400" b="1" dirty="0" err="1" smtClean="0"/>
              <a:t>Broad</a:t>
            </a:r>
            <a:r>
              <a:rPr lang="pt-PT" sz="2400" b="1" dirty="0" smtClean="0"/>
              <a:t> </a:t>
            </a:r>
            <a:r>
              <a:rPr lang="pt-PT" sz="2400" b="1" dirty="0" err="1" smtClean="0"/>
              <a:t>leaved</a:t>
            </a:r>
            <a:endParaRPr lang="pt-PT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9046740" y="2284188"/>
            <a:ext cx="2516675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pt-PT" sz="2400" b="1" dirty="0" err="1" smtClean="0"/>
              <a:t>Needle</a:t>
            </a:r>
            <a:r>
              <a:rPr lang="pt-PT" sz="2400" b="1" dirty="0"/>
              <a:t> </a:t>
            </a:r>
            <a:r>
              <a:rPr lang="pt-PT" sz="2400" b="1" dirty="0" err="1" smtClean="0"/>
              <a:t>leaved</a:t>
            </a:r>
            <a:endParaRPr lang="pt-PT" sz="2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542684" y="1988840"/>
            <a:ext cx="384470" cy="460851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42617" y="1872960"/>
            <a:ext cx="2362200" cy="207645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42417" y="1916832"/>
            <a:ext cx="2038350" cy="193357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962497" y="3898168"/>
            <a:ext cx="576064" cy="424732"/>
          </a:xfrm>
          <a:prstGeom prst="rect">
            <a:avLst/>
          </a:prstGeom>
          <a:solidFill>
            <a:srgbClr val="37FE0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pt-PT" sz="2400" b="1" dirty="0" smtClean="0"/>
              <a:t>1</a:t>
            </a:r>
            <a:endParaRPr lang="pt-PT" sz="2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3892649" y="3896500"/>
            <a:ext cx="576064" cy="424732"/>
          </a:xfrm>
          <a:prstGeom prst="rect">
            <a:avLst/>
          </a:prstGeom>
          <a:solidFill>
            <a:srgbClr val="FFF70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pt-PT" sz="2400" b="1" dirty="0" smtClean="0"/>
              <a:t>2</a:t>
            </a:r>
            <a:endParaRPr lang="pt-PT" sz="2400" b="1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30849" y="1994047"/>
            <a:ext cx="1971675" cy="1876425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806380" y="3940372"/>
            <a:ext cx="576064" cy="424732"/>
          </a:xfrm>
          <a:prstGeom prst="rect">
            <a:avLst/>
          </a:prstGeom>
          <a:solidFill>
            <a:srgbClr val="FF650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pt-PT" sz="2400" b="1" dirty="0" smtClean="0"/>
              <a:t>3</a:t>
            </a:r>
            <a:endParaRPr lang="pt-PT" sz="24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3114625" y="6316636"/>
            <a:ext cx="576064" cy="424732"/>
          </a:xfrm>
          <a:prstGeom prst="rect">
            <a:avLst/>
          </a:prstGeom>
          <a:solidFill>
            <a:srgbClr val="FE000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pt-PT" sz="2400" b="1" dirty="0" smtClean="0"/>
              <a:t>4</a:t>
            </a:r>
            <a:endParaRPr lang="pt-PT" sz="24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5346873" y="6309320"/>
            <a:ext cx="576064" cy="424732"/>
          </a:xfrm>
          <a:prstGeom prst="rect">
            <a:avLst/>
          </a:prstGeom>
          <a:solidFill>
            <a:srgbClr val="75000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pt-PT" sz="2400" b="1" dirty="0" smtClean="0"/>
              <a:t>5</a:t>
            </a:r>
            <a:endParaRPr lang="pt-PT" sz="2400" b="1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58144" y="4372420"/>
            <a:ext cx="1952625" cy="192405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54785" y="4305946"/>
            <a:ext cx="2044259" cy="2003374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9046740" y="4077072"/>
            <a:ext cx="2733275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pt-PT" sz="2400" b="1" dirty="0" err="1" smtClean="0"/>
              <a:t>Mixed</a:t>
            </a:r>
            <a:endParaRPr lang="pt-PT" sz="24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9046740" y="5020492"/>
            <a:ext cx="2733275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pt-PT" sz="2400" b="1" dirty="0" err="1" smtClean="0"/>
              <a:t>Shrub</a:t>
            </a:r>
            <a:endParaRPr lang="pt-PT" sz="24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9049769" y="5805264"/>
            <a:ext cx="2733275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pt-PT" sz="2400" b="1" dirty="0" err="1" smtClean="0"/>
              <a:t>Cultivated</a:t>
            </a:r>
            <a:endParaRPr lang="pt-PT" sz="2400" b="1" dirty="0"/>
          </a:p>
        </p:txBody>
      </p:sp>
    </p:spTree>
    <p:extLst>
      <p:ext uri="{BB962C8B-B14F-4D97-AF65-F5344CB8AC3E}">
        <p14:creationId xmlns:p14="http://schemas.microsoft.com/office/powerpoint/2010/main" val="2103778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brief description of </a:t>
            </a:r>
            <a:r>
              <a:rPr lang="en-US" dirty="0" err="1" smtClean="0"/>
              <a:t>Frm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algorithm to derive FRM consists of 4 main steps:</a:t>
            </a:r>
          </a:p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step: Identification of regions with similar fire behavior.</a:t>
            </a:r>
          </a:p>
          <a:p>
            <a:r>
              <a:rPr lang="en-US" b="1" dirty="0" smtClean="0"/>
              <a:t>2</a:t>
            </a:r>
            <a:r>
              <a:rPr lang="en-US" b="1" baseline="30000" dirty="0" smtClean="0"/>
              <a:t>nd</a:t>
            </a:r>
            <a:r>
              <a:rPr lang="en-US" b="1" dirty="0" smtClean="0"/>
              <a:t> step</a:t>
            </a:r>
            <a:r>
              <a:rPr lang="en-US" dirty="0" smtClean="0"/>
              <a:t>: Fitting of Pareto distributions.</a:t>
            </a:r>
          </a:p>
        </p:txBody>
      </p:sp>
      <p:pic>
        <p:nvPicPr>
          <p:cNvPr id="4" name="Picture 8" descr="http://www.eumetsat.int/website/wcm/idc/groups/public/documents/resource/mday/nzy2/%7Eedisp/tn_lsa_saf@t%7E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6838" y="80985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7083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Miguel\Desktop\frpbox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26" t="4867" r="27320" b="8534"/>
          <a:stretch/>
        </p:blipFill>
        <p:spPr bwMode="auto">
          <a:xfrm>
            <a:off x="2912880" y="1027519"/>
            <a:ext cx="5759113" cy="5453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2</a:t>
            </a:r>
            <a:r>
              <a:rPr lang="pt-PT" baseline="30000" dirty="0" smtClean="0"/>
              <a:t>nd</a:t>
            </a:r>
            <a:r>
              <a:rPr lang="pt-PT" dirty="0" smtClean="0"/>
              <a:t> STEP</a:t>
            </a:r>
            <a:endParaRPr lang="pt-PT" baseline="30000" dirty="0"/>
          </a:p>
        </p:txBody>
      </p:sp>
      <p:sp>
        <p:nvSpPr>
          <p:cNvPr id="18" name="TextBox 17"/>
          <p:cNvSpPr txBox="1"/>
          <p:nvPr/>
        </p:nvSpPr>
        <p:spPr>
          <a:xfrm>
            <a:off x="3686676" y="6244628"/>
            <a:ext cx="576064" cy="424732"/>
          </a:xfrm>
          <a:prstGeom prst="rect">
            <a:avLst/>
          </a:prstGeom>
          <a:solidFill>
            <a:srgbClr val="37FE0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pt-PT" sz="2400" b="1" dirty="0" smtClean="0"/>
              <a:t>1</a:t>
            </a:r>
            <a:endParaRPr lang="pt-PT" sz="2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4729596" y="6230560"/>
            <a:ext cx="576064" cy="424732"/>
          </a:xfrm>
          <a:prstGeom prst="rect">
            <a:avLst/>
          </a:prstGeom>
          <a:solidFill>
            <a:srgbClr val="FFF70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pt-PT" sz="2400" b="1" dirty="0" smtClean="0"/>
              <a:t>2</a:t>
            </a:r>
            <a:endParaRPr lang="pt-PT" sz="2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5734372" y="6237312"/>
            <a:ext cx="576064" cy="424732"/>
          </a:xfrm>
          <a:prstGeom prst="rect">
            <a:avLst/>
          </a:prstGeom>
          <a:solidFill>
            <a:srgbClr val="FF650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pt-PT" sz="2400" b="1" dirty="0" smtClean="0"/>
              <a:t>3</a:t>
            </a:r>
            <a:endParaRPr lang="pt-PT" sz="2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6742484" y="6230560"/>
            <a:ext cx="576064" cy="424732"/>
          </a:xfrm>
          <a:prstGeom prst="rect">
            <a:avLst/>
          </a:prstGeom>
          <a:solidFill>
            <a:srgbClr val="FE000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pt-PT" sz="2400" b="1" dirty="0" smtClean="0"/>
              <a:t>4</a:t>
            </a:r>
            <a:endParaRPr lang="pt-PT" sz="24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7692656" y="6230560"/>
            <a:ext cx="576064" cy="424732"/>
          </a:xfrm>
          <a:prstGeom prst="rect">
            <a:avLst/>
          </a:prstGeom>
          <a:solidFill>
            <a:srgbClr val="75000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pt-PT" sz="2400" b="1" dirty="0" smtClean="0"/>
              <a:t>5</a:t>
            </a:r>
            <a:endParaRPr lang="pt-PT" sz="2400" b="1" dirty="0"/>
          </a:p>
        </p:txBody>
      </p:sp>
    </p:spTree>
    <p:extLst>
      <p:ext uri="{BB962C8B-B14F-4D97-AF65-F5344CB8AC3E}">
        <p14:creationId xmlns:p14="http://schemas.microsoft.com/office/powerpoint/2010/main" val="1046570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2</a:t>
            </a:r>
            <a:r>
              <a:rPr lang="pt-PT" baseline="30000" dirty="0" smtClean="0"/>
              <a:t>nd</a:t>
            </a:r>
            <a:r>
              <a:rPr lang="pt-PT" dirty="0" smtClean="0"/>
              <a:t> STEP</a:t>
            </a:r>
            <a:endParaRPr lang="pt-PT" baseline="30000" dirty="0"/>
          </a:p>
        </p:txBody>
      </p:sp>
      <p:pic>
        <p:nvPicPr>
          <p:cNvPr id="15" name="Picture 2" descr="C:\Users\Miguel\Desktop\Apresentação\pa1.jpg"/>
          <p:cNvPicPr>
            <a:picLocks noChangeAspect="1" noChangeArrowheads="1"/>
          </p:cNvPicPr>
          <p:nvPr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0653" y="1700808"/>
            <a:ext cx="2503479" cy="2523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Miguel\Desktop\Apresentação\pa2.jpg"/>
          <p:cNvPicPr>
            <a:picLocks noChangeAspect="1" noChangeArrowheads="1"/>
          </p:cNvPicPr>
          <p:nvPr/>
        </p:nvPicPr>
        <p:blipFill rotWithShape="1"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19898" y="1844824"/>
            <a:ext cx="2538610" cy="2303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C:\Users\Miguel\Desktop\Apresentação\pa3.jpg"/>
          <p:cNvPicPr>
            <a:picLocks noChangeAspect="1" noChangeArrowheads="1"/>
          </p:cNvPicPr>
          <p:nvPr/>
        </p:nvPicPr>
        <p:blipFill rotWithShape="1"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750596" y="1844824"/>
            <a:ext cx="2473016" cy="2303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485900" y="1973104"/>
            <a:ext cx="576064" cy="424732"/>
          </a:xfrm>
          <a:prstGeom prst="rect">
            <a:avLst/>
          </a:prstGeom>
          <a:solidFill>
            <a:srgbClr val="37FE0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pt-PT" sz="2400" b="1" dirty="0" smtClean="0"/>
              <a:t>1</a:t>
            </a:r>
            <a:endParaRPr lang="pt-PT" sz="2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4870276" y="1988840"/>
            <a:ext cx="576064" cy="424732"/>
          </a:xfrm>
          <a:prstGeom prst="rect">
            <a:avLst/>
          </a:prstGeom>
          <a:solidFill>
            <a:srgbClr val="FFF70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pt-PT" sz="2400" b="1" dirty="0" smtClean="0"/>
              <a:t>2</a:t>
            </a:r>
            <a:endParaRPr lang="pt-PT" sz="2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8212678" y="1982088"/>
            <a:ext cx="576064" cy="424732"/>
          </a:xfrm>
          <a:prstGeom prst="rect">
            <a:avLst/>
          </a:prstGeom>
          <a:solidFill>
            <a:srgbClr val="FF650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pt-PT" sz="2400" b="1" dirty="0" smtClean="0"/>
              <a:t>3</a:t>
            </a:r>
            <a:endParaRPr lang="pt-PT" sz="2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3286100" y="4293096"/>
            <a:ext cx="576064" cy="424732"/>
          </a:xfrm>
          <a:prstGeom prst="rect">
            <a:avLst/>
          </a:prstGeom>
          <a:solidFill>
            <a:srgbClr val="FE000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pt-PT" sz="2400" b="1" dirty="0" smtClean="0"/>
              <a:t>4</a:t>
            </a:r>
            <a:endParaRPr lang="pt-PT" sz="24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6814492" y="4293096"/>
            <a:ext cx="576064" cy="424732"/>
          </a:xfrm>
          <a:prstGeom prst="rect">
            <a:avLst/>
          </a:prstGeom>
          <a:solidFill>
            <a:srgbClr val="75000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pt-PT" sz="2400" b="1" dirty="0" smtClean="0"/>
              <a:t>5</a:t>
            </a:r>
            <a:endParaRPr lang="pt-PT" sz="2400" b="1" dirty="0"/>
          </a:p>
        </p:txBody>
      </p:sp>
      <p:pic>
        <p:nvPicPr>
          <p:cNvPr id="23" name="Picture 5" descr="C:\Users\Miguel\Desktop\Apresentação\pa4.jpg"/>
          <p:cNvPicPr>
            <a:picLocks noChangeAspect="1" noChangeArrowheads="1"/>
          </p:cNvPicPr>
          <p:nvPr/>
        </p:nvPicPr>
        <p:blipFill rotWithShape="1"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60613" y="4149557"/>
            <a:ext cx="2585727" cy="237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C:\Users\Miguel\Desktop\Apresentação\pa5.jpg"/>
          <p:cNvPicPr>
            <a:picLocks noChangeAspect="1" noChangeArrowheads="1"/>
          </p:cNvPicPr>
          <p:nvPr/>
        </p:nvPicPr>
        <p:blipFill rotWithShape="1"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82444" y="4128665"/>
            <a:ext cx="2545024" cy="2396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433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brief description of </a:t>
            </a:r>
            <a:r>
              <a:rPr lang="en-US" dirty="0" err="1" smtClean="0"/>
              <a:t>Frm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algorithm to derive FRM consists of 4 main steps:</a:t>
            </a:r>
          </a:p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step: Identification of regions with similar fire behavior.</a:t>
            </a:r>
          </a:p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step: Fitting of Pareto distributions.</a:t>
            </a:r>
          </a:p>
          <a:p>
            <a:r>
              <a:rPr lang="en-US" b="1" dirty="0" smtClean="0"/>
              <a:t>3</a:t>
            </a:r>
            <a:r>
              <a:rPr lang="en-US" b="1" baseline="30000" dirty="0" smtClean="0"/>
              <a:t>rd</a:t>
            </a:r>
            <a:r>
              <a:rPr lang="en-US" b="1" dirty="0" smtClean="0"/>
              <a:t> step</a:t>
            </a:r>
            <a:r>
              <a:rPr lang="en-US" dirty="0" smtClean="0"/>
              <a:t>: Introduce FWI as a covariate.</a:t>
            </a:r>
          </a:p>
        </p:txBody>
      </p:sp>
      <p:pic>
        <p:nvPicPr>
          <p:cNvPr id="4" name="Picture 8" descr="http://www.eumetsat.int/website/wcm/idc/groups/public/documents/resource/mday/nzy2/%7Eedisp/tn_lsa_saf@t%7E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6838" y="80985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9216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Miguel\Desktop\Apresentação\r1.jpg"/>
          <p:cNvPicPr>
            <a:picLocks noChangeAspect="1" noChangeArrowheads="1"/>
          </p:cNvPicPr>
          <p:nvPr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045029"/>
            <a:ext cx="12192000" cy="5812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3</a:t>
            </a:r>
            <a:r>
              <a:rPr lang="pt-PT" baseline="30000" dirty="0" smtClean="0"/>
              <a:t>rd</a:t>
            </a:r>
            <a:r>
              <a:rPr lang="pt-PT" dirty="0" smtClean="0"/>
              <a:t> STEP</a:t>
            </a:r>
            <a:endParaRPr lang="pt-PT" baseline="30000" dirty="0"/>
          </a:p>
        </p:txBody>
      </p:sp>
      <p:sp>
        <p:nvSpPr>
          <p:cNvPr id="18" name="TextBox 17"/>
          <p:cNvSpPr txBox="1"/>
          <p:nvPr/>
        </p:nvSpPr>
        <p:spPr>
          <a:xfrm>
            <a:off x="10270876" y="1708124"/>
            <a:ext cx="576064" cy="424732"/>
          </a:xfrm>
          <a:prstGeom prst="rect">
            <a:avLst/>
          </a:prstGeom>
          <a:solidFill>
            <a:srgbClr val="37FE0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pt-PT" sz="2400" b="1" dirty="0" smtClean="0"/>
              <a:t>1</a:t>
            </a:r>
            <a:endParaRPr lang="pt-PT" sz="2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10270876" y="2788244"/>
            <a:ext cx="576064" cy="424732"/>
          </a:xfrm>
          <a:prstGeom prst="rect">
            <a:avLst/>
          </a:prstGeom>
          <a:solidFill>
            <a:srgbClr val="FFF70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pt-PT" sz="2400" b="1" dirty="0" smtClean="0"/>
              <a:t>2</a:t>
            </a:r>
            <a:endParaRPr lang="pt-PT" sz="2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10270876" y="3796356"/>
            <a:ext cx="576064" cy="424732"/>
          </a:xfrm>
          <a:prstGeom prst="rect">
            <a:avLst/>
          </a:prstGeom>
          <a:solidFill>
            <a:srgbClr val="FF650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pt-PT" sz="2400" b="1" dirty="0" smtClean="0"/>
              <a:t>3</a:t>
            </a:r>
            <a:endParaRPr lang="pt-PT" sz="2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10270876" y="4848340"/>
            <a:ext cx="576064" cy="424732"/>
          </a:xfrm>
          <a:prstGeom prst="rect">
            <a:avLst/>
          </a:prstGeom>
          <a:solidFill>
            <a:srgbClr val="FE000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pt-PT" sz="2400" b="1" dirty="0" smtClean="0"/>
              <a:t>4</a:t>
            </a:r>
            <a:endParaRPr lang="pt-PT" sz="24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10270876" y="5884588"/>
            <a:ext cx="576064" cy="424732"/>
          </a:xfrm>
          <a:prstGeom prst="rect">
            <a:avLst/>
          </a:prstGeom>
          <a:solidFill>
            <a:srgbClr val="75000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pt-PT" sz="2400" b="1" dirty="0" smtClean="0"/>
              <a:t>5</a:t>
            </a:r>
            <a:endParaRPr lang="pt-PT" sz="2400" b="1" dirty="0"/>
          </a:p>
        </p:txBody>
      </p:sp>
    </p:spTree>
    <p:extLst>
      <p:ext uri="{BB962C8B-B14F-4D97-AF65-F5344CB8AC3E}">
        <p14:creationId xmlns:p14="http://schemas.microsoft.com/office/powerpoint/2010/main" val="38779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6" descr="C:\Users\Miguel\Desktop\cdf5.pn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32" r="11427"/>
          <a:stretch/>
        </p:blipFill>
        <p:spPr bwMode="auto">
          <a:xfrm>
            <a:off x="6238428" y="3924534"/>
            <a:ext cx="2938260" cy="2816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5" descr="C:\Users\Miguel\Desktop\cdf4.pn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6" r="11216"/>
          <a:stretch/>
        </p:blipFill>
        <p:spPr bwMode="auto">
          <a:xfrm>
            <a:off x="2782044" y="4005064"/>
            <a:ext cx="2768288" cy="2661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C:\Users\Miguel\Desktop\cdf3.png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04" r="12309"/>
          <a:stretch/>
        </p:blipFill>
        <p:spPr bwMode="auto">
          <a:xfrm>
            <a:off x="7646604" y="1412776"/>
            <a:ext cx="2840296" cy="2752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Miguel\Desktop\cdf2.png"/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0" r="11580"/>
          <a:stretch/>
        </p:blipFill>
        <p:spPr bwMode="auto">
          <a:xfrm>
            <a:off x="3862164" y="1412776"/>
            <a:ext cx="2880320" cy="2710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Miguel\Desktop\cdf1.png"/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4" r="11888"/>
          <a:stretch/>
        </p:blipFill>
        <p:spPr bwMode="auto">
          <a:xfrm>
            <a:off x="837828" y="1459212"/>
            <a:ext cx="2781991" cy="2667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3</a:t>
            </a:r>
            <a:r>
              <a:rPr lang="pt-PT" baseline="30000" dirty="0" smtClean="0"/>
              <a:t>rd</a:t>
            </a:r>
            <a:r>
              <a:rPr lang="pt-PT" dirty="0" smtClean="0"/>
              <a:t> STEP</a:t>
            </a:r>
            <a:endParaRPr lang="pt-PT" baseline="30000" dirty="0"/>
          </a:p>
        </p:txBody>
      </p:sp>
      <p:sp>
        <p:nvSpPr>
          <p:cNvPr id="18" name="TextBox 17"/>
          <p:cNvSpPr txBox="1"/>
          <p:nvPr/>
        </p:nvSpPr>
        <p:spPr>
          <a:xfrm>
            <a:off x="2782044" y="1898576"/>
            <a:ext cx="576064" cy="424732"/>
          </a:xfrm>
          <a:prstGeom prst="rect">
            <a:avLst/>
          </a:prstGeom>
          <a:solidFill>
            <a:srgbClr val="37FE0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pt-PT" sz="2400" b="1" dirty="0" smtClean="0"/>
              <a:t>1</a:t>
            </a:r>
            <a:endParaRPr lang="pt-PT" sz="2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5878388" y="1898576"/>
            <a:ext cx="576064" cy="424732"/>
          </a:xfrm>
          <a:prstGeom prst="rect">
            <a:avLst/>
          </a:prstGeom>
          <a:solidFill>
            <a:srgbClr val="FFF70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pt-PT" sz="2400" b="1" dirty="0" smtClean="0"/>
              <a:t>2</a:t>
            </a:r>
            <a:endParaRPr lang="pt-PT" sz="2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9694812" y="1884508"/>
            <a:ext cx="576064" cy="424732"/>
          </a:xfrm>
          <a:prstGeom prst="rect">
            <a:avLst/>
          </a:prstGeom>
          <a:solidFill>
            <a:srgbClr val="FF650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pt-PT" sz="2400" b="1" dirty="0" smtClean="0"/>
              <a:t>3</a:t>
            </a:r>
            <a:endParaRPr lang="pt-PT" sz="2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4798268" y="4444428"/>
            <a:ext cx="576064" cy="424732"/>
          </a:xfrm>
          <a:prstGeom prst="rect">
            <a:avLst/>
          </a:prstGeom>
          <a:solidFill>
            <a:srgbClr val="FE000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pt-PT" sz="2400" b="1" dirty="0" smtClean="0"/>
              <a:t>4</a:t>
            </a:r>
            <a:endParaRPr lang="pt-PT" sz="24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8326660" y="4444428"/>
            <a:ext cx="576064" cy="424732"/>
          </a:xfrm>
          <a:prstGeom prst="rect">
            <a:avLst/>
          </a:prstGeom>
          <a:solidFill>
            <a:srgbClr val="75000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pt-PT" sz="2400" b="1" dirty="0" smtClean="0"/>
              <a:t>5</a:t>
            </a:r>
            <a:endParaRPr lang="pt-PT" sz="2400" b="1" dirty="0"/>
          </a:p>
        </p:txBody>
      </p:sp>
    </p:spTree>
    <p:extLst>
      <p:ext uri="{BB962C8B-B14F-4D97-AF65-F5344CB8AC3E}">
        <p14:creationId xmlns:p14="http://schemas.microsoft.com/office/powerpoint/2010/main" val="2979703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brief description of </a:t>
            </a:r>
            <a:r>
              <a:rPr lang="en-US" dirty="0" err="1" smtClean="0"/>
              <a:t>Frm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algorithm to derive FRM consists of 4 main steps:</a:t>
            </a:r>
          </a:p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step: Identification of regions with similar fire behavior.</a:t>
            </a:r>
          </a:p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step: Fitting of Pareto distributions.</a:t>
            </a:r>
          </a:p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step: Introduce FWI as a covariate.</a:t>
            </a:r>
          </a:p>
          <a:p>
            <a:r>
              <a:rPr lang="en-US" b="1" dirty="0" smtClean="0"/>
              <a:t>4</a:t>
            </a:r>
            <a:r>
              <a:rPr lang="en-US" b="1" baseline="30000" dirty="0" smtClean="0"/>
              <a:t>th</a:t>
            </a:r>
            <a:r>
              <a:rPr lang="en-US" b="1" dirty="0" smtClean="0"/>
              <a:t> step</a:t>
            </a:r>
            <a:r>
              <a:rPr lang="en-US" dirty="0" smtClean="0"/>
              <a:t>: Compute probabilities of exceedance. Set fire risk classes</a:t>
            </a:r>
            <a:endParaRPr lang="en-US" dirty="0"/>
          </a:p>
        </p:txBody>
      </p:sp>
      <p:pic>
        <p:nvPicPr>
          <p:cNvPr id="4" name="Picture 8" descr="http://www.eumetsat.int/website/wcm/idc/groups/public/documents/resource/mday/nzy2/%7Eedisp/tn_lsa_saf@t%7E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6838" y="80985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8704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C:\Users\Miguel\Desktop\Apresentação\c4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544" r="26979"/>
          <a:stretch/>
        </p:blipFill>
        <p:spPr bwMode="auto">
          <a:xfrm>
            <a:off x="1078032" y="4121869"/>
            <a:ext cx="2280076" cy="2475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Miguel\Desktop\Apresentação\c3.jp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544" r="26388"/>
          <a:stretch/>
        </p:blipFill>
        <p:spPr bwMode="auto">
          <a:xfrm>
            <a:off x="7678588" y="1607411"/>
            <a:ext cx="2304256" cy="2469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Miguel\Desktop\Apresentação\c2.jpg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544" r="27570"/>
          <a:stretch/>
        </p:blipFill>
        <p:spPr bwMode="auto">
          <a:xfrm>
            <a:off x="4129448" y="1564394"/>
            <a:ext cx="2325004" cy="255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Miguel\Desktop\Apresentação\c1.jpg"/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544" r="27570"/>
          <a:stretch/>
        </p:blipFill>
        <p:spPr bwMode="auto">
          <a:xfrm>
            <a:off x="1048328" y="1511326"/>
            <a:ext cx="2329522" cy="2562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4</a:t>
            </a:r>
            <a:r>
              <a:rPr lang="pt-PT" baseline="30000" dirty="0" smtClean="0"/>
              <a:t>th</a:t>
            </a:r>
            <a:r>
              <a:rPr lang="pt-PT" dirty="0" smtClean="0"/>
              <a:t> STEP</a:t>
            </a:r>
            <a:endParaRPr lang="pt-PT" baseline="30000" dirty="0"/>
          </a:p>
        </p:txBody>
      </p:sp>
      <p:sp>
        <p:nvSpPr>
          <p:cNvPr id="18" name="TextBox 17"/>
          <p:cNvSpPr txBox="1"/>
          <p:nvPr/>
        </p:nvSpPr>
        <p:spPr>
          <a:xfrm>
            <a:off x="1341884" y="1772816"/>
            <a:ext cx="576064" cy="424732"/>
          </a:xfrm>
          <a:prstGeom prst="rect">
            <a:avLst/>
          </a:prstGeom>
          <a:solidFill>
            <a:srgbClr val="37FE0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pt-PT" sz="2400" b="1" dirty="0" smtClean="0"/>
              <a:t>1</a:t>
            </a:r>
            <a:endParaRPr lang="pt-PT" sz="2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4438228" y="1852140"/>
            <a:ext cx="576064" cy="424732"/>
          </a:xfrm>
          <a:prstGeom prst="rect">
            <a:avLst/>
          </a:prstGeom>
          <a:solidFill>
            <a:srgbClr val="FFF70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pt-PT" sz="2400" b="1" dirty="0" smtClean="0"/>
              <a:t>2</a:t>
            </a:r>
            <a:endParaRPr lang="pt-PT" sz="2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8110636" y="1996156"/>
            <a:ext cx="576064" cy="424732"/>
          </a:xfrm>
          <a:prstGeom prst="rect">
            <a:avLst/>
          </a:prstGeom>
          <a:solidFill>
            <a:srgbClr val="FF650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pt-PT" sz="2400" b="1" dirty="0" smtClean="0"/>
              <a:t>3</a:t>
            </a:r>
            <a:endParaRPr lang="pt-PT" sz="2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1428876" y="4365104"/>
            <a:ext cx="576064" cy="424732"/>
          </a:xfrm>
          <a:prstGeom prst="rect">
            <a:avLst/>
          </a:prstGeom>
          <a:solidFill>
            <a:srgbClr val="FE000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pt-PT" sz="2400" b="1" dirty="0" smtClean="0"/>
              <a:t>4</a:t>
            </a:r>
            <a:endParaRPr lang="pt-PT" sz="24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8326660" y="4444428"/>
            <a:ext cx="576064" cy="424732"/>
          </a:xfrm>
          <a:prstGeom prst="rect">
            <a:avLst/>
          </a:prstGeom>
          <a:solidFill>
            <a:srgbClr val="75000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pt-PT" sz="2400" b="1" dirty="0" smtClean="0"/>
              <a:t>5</a:t>
            </a:r>
            <a:endParaRPr lang="pt-PT" sz="2400" b="1" dirty="0"/>
          </a:p>
        </p:txBody>
      </p:sp>
      <p:pic>
        <p:nvPicPr>
          <p:cNvPr id="28" name="Picture 2" descr="C:\Users\Miguel\Desktop\Apresentação\c5.jpg"/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953" r="26979"/>
          <a:stretch/>
        </p:blipFill>
        <p:spPr bwMode="auto">
          <a:xfrm>
            <a:off x="7606580" y="4077072"/>
            <a:ext cx="2376264" cy="254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4129448" y="4993714"/>
            <a:ext cx="3724055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pt-PT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P(X&gt;600 GJ l 100 GJ</a:t>
            </a:r>
            <a:endParaRPr lang="pt-PT" sz="2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6163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Representing </a:t>
            </a:r>
            <a:r>
              <a:rPr lang="en-US" b="1" dirty="0"/>
              <a:t>more than 85%</a:t>
            </a:r>
            <a:r>
              <a:rPr lang="en-US" dirty="0"/>
              <a:t> of burned area in Europe, the </a:t>
            </a:r>
            <a:r>
              <a:rPr lang="en-US" b="1" dirty="0"/>
              <a:t>Mediterranean</a:t>
            </a:r>
            <a:r>
              <a:rPr lang="en-US" dirty="0"/>
              <a:t> is one of the regions of the world most affected by large wildfires.</a:t>
            </a:r>
          </a:p>
          <a:p>
            <a:r>
              <a:rPr lang="en-US" dirty="0" smtClean="0"/>
              <a:t>In Mediterranean Europe, fire is a natural phenomenon linking </a:t>
            </a:r>
            <a:r>
              <a:rPr lang="en-US" b="1" dirty="0" smtClean="0"/>
              <a:t>climate</a:t>
            </a:r>
            <a:r>
              <a:rPr lang="en-US" dirty="0" smtClean="0"/>
              <a:t>, </a:t>
            </a:r>
            <a:r>
              <a:rPr lang="en-US" b="1" dirty="0" smtClean="0"/>
              <a:t>humans</a:t>
            </a:r>
            <a:r>
              <a:rPr lang="en-US" dirty="0" smtClean="0"/>
              <a:t> and </a:t>
            </a:r>
            <a:r>
              <a:rPr lang="en-US" b="1" dirty="0" smtClean="0"/>
              <a:t>vegetation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Fire </a:t>
            </a:r>
            <a:r>
              <a:rPr lang="en-US" dirty="0"/>
              <a:t>activity is therefore conditioned by </a:t>
            </a:r>
            <a:r>
              <a:rPr lang="en-US" b="1" dirty="0"/>
              <a:t>natural</a:t>
            </a:r>
            <a:r>
              <a:rPr lang="en-US" dirty="0"/>
              <a:t> and </a:t>
            </a:r>
            <a:r>
              <a:rPr lang="en-US" b="1" dirty="0"/>
              <a:t>anthropogenic</a:t>
            </a:r>
            <a:r>
              <a:rPr lang="en-US" dirty="0"/>
              <a:t> factors</a:t>
            </a:r>
            <a:r>
              <a:rPr lang="en-US" dirty="0" smtClean="0"/>
              <a:t>.</a:t>
            </a:r>
          </a:p>
        </p:txBody>
      </p:sp>
      <p:pic>
        <p:nvPicPr>
          <p:cNvPr id="4" name="Picture 8" descr="http://www.eumetsat.int/website/wcm/idc/groups/public/documents/resource/mday/nzy2/%7Eedisp/tn_lsa_saf@t%7E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6838" y="80985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2292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4</a:t>
            </a:r>
            <a:r>
              <a:rPr lang="pt-PT" baseline="30000" dirty="0" smtClean="0"/>
              <a:t>th</a:t>
            </a:r>
            <a:r>
              <a:rPr lang="pt-PT" dirty="0" smtClean="0"/>
              <a:t> STEP</a:t>
            </a:r>
            <a:endParaRPr lang="pt-PT" baseline="300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l="31283" t="21848" r="52190" b="12607"/>
          <a:stretch/>
        </p:blipFill>
        <p:spPr>
          <a:xfrm>
            <a:off x="3790156" y="101201"/>
            <a:ext cx="3456384" cy="666588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/>
          <a:srcRect l="90308" t="18206" r="839" b="55090"/>
          <a:stretch/>
        </p:blipFill>
        <p:spPr>
          <a:xfrm>
            <a:off x="7822604" y="4523522"/>
            <a:ext cx="1512168" cy="2217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884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TO FOREST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Decision making on burning</a:t>
            </a:r>
            <a:r>
              <a:rPr lang="en-US" dirty="0"/>
              <a:t> within the framework of agricultural and forest management practices is a delicate activity since </a:t>
            </a:r>
            <a:r>
              <a:rPr lang="en-US" b="1" dirty="0"/>
              <a:t>wrong or uninformed decisions</a:t>
            </a:r>
            <a:r>
              <a:rPr lang="en-US" dirty="0"/>
              <a:t> may trigger </a:t>
            </a:r>
            <a:r>
              <a:rPr lang="en-US" b="1" dirty="0"/>
              <a:t>severe events associated to large damages</a:t>
            </a:r>
            <a:r>
              <a:rPr lang="en-US" dirty="0" smtClean="0"/>
              <a:t>.</a:t>
            </a:r>
          </a:p>
          <a:p>
            <a:r>
              <a:rPr lang="en-US" dirty="0"/>
              <a:t>The process will greatly benefit from </a:t>
            </a:r>
            <a:r>
              <a:rPr lang="en-US" b="1" dirty="0"/>
              <a:t>knowledge about the statistical distributions of exceedances</a:t>
            </a:r>
            <a:r>
              <a:rPr lang="en-US" dirty="0"/>
              <a:t> in </a:t>
            </a:r>
            <a:r>
              <a:rPr lang="en-US" dirty="0" smtClean="0"/>
              <a:t>fire </a:t>
            </a:r>
            <a:r>
              <a:rPr lang="en-US" dirty="0"/>
              <a:t>radiative power, as well as of </a:t>
            </a:r>
            <a:r>
              <a:rPr lang="en-US" b="1" dirty="0"/>
              <a:t>meteorological parameters</a:t>
            </a:r>
            <a:r>
              <a:rPr lang="en-US" dirty="0"/>
              <a:t> and derived </a:t>
            </a:r>
            <a:r>
              <a:rPr lang="en-US" b="1" dirty="0"/>
              <a:t>indices of fire danger</a:t>
            </a:r>
            <a:r>
              <a:rPr lang="en-US" dirty="0"/>
              <a:t>.</a:t>
            </a:r>
          </a:p>
        </p:txBody>
      </p:sp>
      <p:pic>
        <p:nvPicPr>
          <p:cNvPr id="4" name="Picture 8" descr="http://www.eumetsat.int/website/wcm/idc/groups/public/documents/resource/mday/nzy2/%7Eedisp/tn_lsa_saf@t%7E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6838" y="80985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5607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TO FOREST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Incorporation of such information into the FRM product is facilitated by the </a:t>
            </a:r>
            <a:r>
              <a:rPr lang="en-US" b="1" dirty="0"/>
              <a:t>availability of historical information </a:t>
            </a:r>
            <a:r>
              <a:rPr lang="en-US" dirty="0"/>
              <a:t>about </a:t>
            </a:r>
            <a:r>
              <a:rPr lang="en-US" dirty="0" smtClean="0"/>
              <a:t>fire </a:t>
            </a:r>
            <a:r>
              <a:rPr lang="en-US" dirty="0"/>
              <a:t>radiative power </a:t>
            </a:r>
            <a:r>
              <a:rPr lang="en-US" dirty="0" smtClean="0"/>
              <a:t>from Fire </a:t>
            </a:r>
            <a:r>
              <a:rPr lang="en-US" dirty="0"/>
              <a:t>Radiative Power (FRP) </a:t>
            </a:r>
            <a:r>
              <a:rPr lang="en-US" dirty="0" smtClean="0"/>
              <a:t>product </a:t>
            </a:r>
            <a:r>
              <a:rPr lang="en-US" dirty="0"/>
              <a:t>of the LSA SAF</a:t>
            </a:r>
            <a:r>
              <a:rPr lang="en-US" dirty="0" smtClean="0"/>
              <a:t>.</a:t>
            </a:r>
          </a:p>
          <a:p>
            <a:r>
              <a:rPr lang="en-US" b="1" dirty="0"/>
              <a:t>Long-term information about meteorological parameters</a:t>
            </a:r>
            <a:r>
              <a:rPr lang="en-US" dirty="0"/>
              <a:t> is also available from </a:t>
            </a:r>
            <a:r>
              <a:rPr lang="en-US" b="1" dirty="0"/>
              <a:t>ECMWF </a:t>
            </a:r>
            <a:r>
              <a:rPr lang="en-US" b="1" dirty="0" err="1" smtClean="0"/>
              <a:t>reanalyses</a:t>
            </a:r>
            <a:r>
              <a:rPr lang="en-US" dirty="0"/>
              <a:t>.</a:t>
            </a:r>
            <a:endParaRPr lang="en-US" dirty="0" smtClean="0"/>
          </a:p>
        </p:txBody>
      </p:sp>
      <p:pic>
        <p:nvPicPr>
          <p:cNvPr id="4" name="Picture 8" descr="http://www.eumetsat.int/website/wcm/idc/groups/public/documents/resource/mday/nzy2/%7Eedisp/tn_lsa_saf@t%7E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6838" y="80985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2834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Tailoring the </a:t>
            </a:r>
            <a:r>
              <a:rPr lang="en-US" dirty="0" err="1" smtClean="0"/>
              <a:t>frm</a:t>
            </a:r>
            <a:r>
              <a:rPr lang="en-US" dirty="0" smtClean="0"/>
              <a:t> product </a:t>
            </a:r>
            <a:endParaRPr lang="en-US" dirty="0"/>
          </a:p>
        </p:txBody>
      </p:sp>
      <p:pic>
        <p:nvPicPr>
          <p:cNvPr id="4" name="Picture 8" descr="http://www.eumetsat.int/website/wcm/idc/groups/public/documents/resource/mday/nzy2/%7Eedisp/tn_lsa_saf@t%7E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6838" y="80985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Logotipo da Autoridade Nacional de Protecção Civil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927" y="4640162"/>
            <a:ext cx="1381125" cy="1381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CN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852" y="2335906"/>
            <a:ext cx="2114550" cy="74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www.fiveleafsystem.com/Site/Pictures/Suppliers/Thumbs/1481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876" y="3281137"/>
            <a:ext cx="17145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222204" y="2406914"/>
            <a:ext cx="72008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pt-PT" sz="2400" b="1" dirty="0" err="1" smtClean="0"/>
              <a:t>Institute</a:t>
            </a:r>
            <a:r>
              <a:rPr lang="pt-PT" sz="2400" b="1" dirty="0" smtClean="0"/>
              <a:t> for </a:t>
            </a:r>
            <a:r>
              <a:rPr lang="pt-PT" sz="2400" b="1" dirty="0" err="1" smtClean="0"/>
              <a:t>Conservation</a:t>
            </a:r>
            <a:r>
              <a:rPr lang="pt-PT" sz="2400" b="1" dirty="0" smtClean="0"/>
              <a:t> </a:t>
            </a:r>
            <a:r>
              <a:rPr lang="pt-PT" sz="2400" b="1" dirty="0" err="1" smtClean="0"/>
              <a:t>of</a:t>
            </a:r>
            <a:r>
              <a:rPr lang="pt-PT" sz="2400" b="1" dirty="0" smtClean="0"/>
              <a:t> </a:t>
            </a:r>
            <a:r>
              <a:rPr lang="pt-PT" sz="2400" b="1" dirty="0" err="1" smtClean="0"/>
              <a:t>Nature</a:t>
            </a:r>
            <a:r>
              <a:rPr lang="pt-PT" sz="2400" b="1" dirty="0" smtClean="0"/>
              <a:t> </a:t>
            </a:r>
            <a:r>
              <a:rPr lang="pt-PT" sz="2400" b="1" dirty="0" err="1" smtClean="0"/>
              <a:t>and</a:t>
            </a:r>
            <a:r>
              <a:rPr lang="pt-PT" sz="2400" b="1" dirty="0" smtClean="0"/>
              <a:t> </a:t>
            </a:r>
            <a:r>
              <a:rPr lang="pt-PT" sz="2400" b="1" dirty="0" err="1" smtClean="0"/>
              <a:t>Forests</a:t>
            </a:r>
            <a:endParaRPr lang="pt-PT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222204" y="3508324"/>
            <a:ext cx="72008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pt-PT" sz="2400" b="1" dirty="0" smtClean="0"/>
              <a:t>Portucel Soporcel </a:t>
            </a:r>
            <a:r>
              <a:rPr lang="pt-PT" sz="2400" b="1" dirty="0" err="1" smtClean="0"/>
              <a:t>group</a:t>
            </a:r>
            <a:endParaRPr lang="pt-PT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222204" y="4941168"/>
            <a:ext cx="72008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pt-PT" sz="2400" b="1" dirty="0" err="1" smtClean="0"/>
              <a:t>National</a:t>
            </a:r>
            <a:r>
              <a:rPr lang="pt-PT" sz="2400" b="1" dirty="0" smtClean="0"/>
              <a:t> </a:t>
            </a:r>
            <a:r>
              <a:rPr lang="pt-PT" sz="2400" b="1" dirty="0" err="1" smtClean="0"/>
              <a:t>Authority</a:t>
            </a:r>
            <a:r>
              <a:rPr lang="pt-PT" sz="2400" b="1" dirty="0" smtClean="0"/>
              <a:t> for Civil </a:t>
            </a:r>
            <a:r>
              <a:rPr lang="pt-PT" sz="2400" b="1" dirty="0" err="1" smtClean="0"/>
              <a:t>Protection</a:t>
            </a:r>
            <a:endParaRPr lang="pt-PT" sz="2400" b="1" dirty="0"/>
          </a:p>
        </p:txBody>
      </p:sp>
    </p:spTree>
    <p:extLst>
      <p:ext uri="{BB962C8B-B14F-4D97-AF65-F5344CB8AC3E}">
        <p14:creationId xmlns:p14="http://schemas.microsoft.com/office/powerpoint/2010/main" val="128026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217614" y="-459432"/>
            <a:ext cx="9753600" cy="1325562"/>
          </a:xfrm>
        </p:spPr>
        <p:txBody>
          <a:bodyPr/>
          <a:lstStyle/>
          <a:p>
            <a:r>
              <a:rPr lang="en-US" dirty="0" smtClean="0"/>
              <a:t>Tailoring the </a:t>
            </a:r>
            <a:r>
              <a:rPr lang="en-US" dirty="0" err="1" smtClean="0"/>
              <a:t>frm</a:t>
            </a:r>
            <a:r>
              <a:rPr lang="en-US" dirty="0" smtClean="0"/>
              <a:t> product </a:t>
            </a:r>
            <a:endParaRPr lang="en-US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526" y="866130"/>
            <a:ext cx="6192688" cy="5906557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 flipH="1">
            <a:off x="333774" y="1340768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pt-PT" sz="2000" b="1" dirty="0"/>
              <a:t>http://</a:t>
            </a:r>
            <a:r>
              <a:rPr lang="pt-PT" sz="2000" b="1" dirty="0" smtClean="0"/>
              <a:t>idlcc.fc.ul.pt/firedanger</a:t>
            </a:r>
            <a:endParaRPr lang="pt-PT" sz="2000" b="1" kern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98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17614" y="-459432"/>
            <a:ext cx="9753600" cy="1325562"/>
          </a:xfrm>
        </p:spPr>
        <p:txBody>
          <a:bodyPr/>
          <a:lstStyle/>
          <a:p>
            <a:r>
              <a:rPr lang="en-US" dirty="0" smtClean="0"/>
              <a:t>Tailoring the </a:t>
            </a:r>
            <a:r>
              <a:rPr lang="en-US" dirty="0" err="1" smtClean="0"/>
              <a:t>frm</a:t>
            </a:r>
            <a:r>
              <a:rPr lang="en-US" dirty="0" smtClean="0"/>
              <a:t> product </a:t>
            </a:r>
            <a:endParaRPr lang="en-US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051" y="1124744"/>
            <a:ext cx="5800725" cy="554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797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17614" y="-459432"/>
            <a:ext cx="9753600" cy="1325562"/>
          </a:xfrm>
        </p:spPr>
        <p:txBody>
          <a:bodyPr/>
          <a:lstStyle/>
          <a:p>
            <a:r>
              <a:rPr lang="en-US" dirty="0" smtClean="0"/>
              <a:t>Tailoring the </a:t>
            </a:r>
            <a:r>
              <a:rPr lang="en-US" dirty="0" err="1" smtClean="0"/>
              <a:t>frm</a:t>
            </a:r>
            <a:r>
              <a:rPr lang="en-US" dirty="0" smtClean="0"/>
              <a:t> product </a:t>
            </a:r>
            <a:endParaRPr lang="en-US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068" y="1124744"/>
            <a:ext cx="575310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586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17614" y="-459432"/>
            <a:ext cx="9753600" cy="1325562"/>
          </a:xfrm>
        </p:spPr>
        <p:txBody>
          <a:bodyPr/>
          <a:lstStyle/>
          <a:p>
            <a:r>
              <a:rPr lang="en-US" dirty="0" smtClean="0"/>
              <a:t>Tailoring the </a:t>
            </a:r>
            <a:r>
              <a:rPr lang="en-US" dirty="0" err="1" smtClean="0"/>
              <a:t>frm</a:t>
            </a:r>
            <a:r>
              <a:rPr lang="en-US" dirty="0" smtClean="0"/>
              <a:t> product </a:t>
            </a:r>
            <a:endParaRPr lang="en-US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101" y="1052736"/>
            <a:ext cx="5762625" cy="550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200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17614" y="-459432"/>
            <a:ext cx="9753600" cy="1325562"/>
          </a:xfrm>
        </p:spPr>
        <p:txBody>
          <a:bodyPr/>
          <a:lstStyle/>
          <a:p>
            <a:r>
              <a:rPr lang="en-US" dirty="0" smtClean="0"/>
              <a:t>Tailoring the </a:t>
            </a:r>
            <a:r>
              <a:rPr lang="en-US" dirty="0" err="1" smtClean="0"/>
              <a:t>frm</a:t>
            </a:r>
            <a:r>
              <a:rPr lang="en-US" dirty="0" smtClean="0"/>
              <a:t> product </a:t>
            </a:r>
            <a:endParaRPr lang="en-US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051" y="1052736"/>
            <a:ext cx="5800725" cy="555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151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17614" y="-459432"/>
            <a:ext cx="9753600" cy="1325562"/>
          </a:xfrm>
        </p:spPr>
        <p:txBody>
          <a:bodyPr/>
          <a:lstStyle/>
          <a:p>
            <a:r>
              <a:rPr lang="en-US" dirty="0" smtClean="0"/>
              <a:t>A FIRST BALANCE </a:t>
            </a:r>
            <a:endParaRPr lang="en-US" dirty="0"/>
          </a:p>
        </p:txBody>
      </p:sp>
      <p:graphicFrame>
        <p:nvGraphicFramePr>
          <p:cNvPr id="5" name="Diagrama 5"/>
          <p:cNvGraphicFramePr/>
          <p:nvPr>
            <p:extLst>
              <p:ext uri="{D42A27DB-BD31-4B8C-83A1-F6EECF244321}">
                <p14:modId xmlns:p14="http://schemas.microsoft.com/office/powerpoint/2010/main" val="3948385121"/>
              </p:ext>
            </p:extLst>
          </p:nvPr>
        </p:nvGraphicFramePr>
        <p:xfrm>
          <a:off x="1979712" y="1268760"/>
          <a:ext cx="9443292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734372" y="6172620"/>
            <a:ext cx="640871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pt-PT" sz="2400" b="1" dirty="0" err="1" smtClean="0"/>
              <a:t>Advantages</a:t>
            </a:r>
            <a:r>
              <a:rPr lang="pt-PT" sz="2400" b="1" dirty="0" smtClean="0"/>
              <a:t> </a:t>
            </a:r>
            <a:r>
              <a:rPr lang="pt-PT" sz="2400" b="1" dirty="0" err="1" smtClean="0"/>
              <a:t>of</a:t>
            </a:r>
            <a:r>
              <a:rPr lang="pt-PT" sz="2400" b="1" dirty="0" smtClean="0"/>
              <a:t> </a:t>
            </a:r>
            <a:r>
              <a:rPr lang="pt-PT" sz="2400" b="1" dirty="0" err="1" smtClean="0"/>
              <a:t>the</a:t>
            </a:r>
            <a:r>
              <a:rPr lang="pt-PT" sz="2400" b="1" dirty="0" smtClean="0"/>
              <a:t> LSA SAF FRM </a:t>
            </a:r>
            <a:r>
              <a:rPr lang="pt-PT" sz="2400" b="1" dirty="0" err="1" smtClean="0"/>
              <a:t>Product</a:t>
            </a:r>
            <a:endParaRPr lang="pt-PT" sz="2400" b="1" dirty="0"/>
          </a:p>
        </p:txBody>
      </p:sp>
    </p:spTree>
    <p:extLst>
      <p:ext uri="{BB962C8B-B14F-4D97-AF65-F5344CB8AC3E}">
        <p14:creationId xmlns:p14="http://schemas.microsoft.com/office/powerpoint/2010/main" val="1937000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Natural </a:t>
            </a:r>
            <a:r>
              <a:rPr lang="en-US" dirty="0"/>
              <a:t>factors include </a:t>
            </a:r>
            <a:r>
              <a:rPr lang="en-US" b="1" dirty="0"/>
              <a:t>topography</a:t>
            </a:r>
            <a:r>
              <a:rPr lang="en-US" dirty="0"/>
              <a:t>, </a:t>
            </a:r>
            <a:r>
              <a:rPr lang="en-US" b="1" dirty="0"/>
              <a:t>vegetation cover</a:t>
            </a:r>
            <a:r>
              <a:rPr lang="en-US" dirty="0"/>
              <a:t> and prevailing </a:t>
            </a:r>
            <a:r>
              <a:rPr lang="en-US" b="1" dirty="0"/>
              <a:t>weather conditions</a:t>
            </a:r>
            <a:r>
              <a:rPr lang="en-US" dirty="0" smtClean="0"/>
              <a:t>.</a:t>
            </a:r>
          </a:p>
          <a:p>
            <a:r>
              <a:rPr lang="en-US" dirty="0"/>
              <a:t>Weather conditions are linked to several atmospheric mechanisms working at different </a:t>
            </a:r>
            <a:r>
              <a:rPr lang="en-US" b="1" dirty="0"/>
              <a:t>temporal</a:t>
            </a:r>
            <a:r>
              <a:rPr lang="en-US" dirty="0"/>
              <a:t> and </a:t>
            </a:r>
            <a:r>
              <a:rPr lang="en-US" b="1" dirty="0"/>
              <a:t>spatial</a:t>
            </a:r>
            <a:r>
              <a:rPr lang="en-US" dirty="0"/>
              <a:t> scales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Rainy </a:t>
            </a:r>
            <a:r>
              <a:rPr lang="en-US" b="1" dirty="0"/>
              <a:t>and mild winters</a:t>
            </a:r>
            <a:r>
              <a:rPr lang="en-US" dirty="0"/>
              <a:t> followed by </a:t>
            </a:r>
            <a:r>
              <a:rPr lang="en-US" b="1" dirty="0"/>
              <a:t>warm and dry summers</a:t>
            </a:r>
            <a:r>
              <a:rPr lang="en-US" dirty="0"/>
              <a:t> lead to high levels of </a:t>
            </a:r>
            <a:r>
              <a:rPr lang="en-US" b="1" dirty="0"/>
              <a:t>vegetation stress</a:t>
            </a:r>
            <a:r>
              <a:rPr lang="en-US" dirty="0"/>
              <a:t> that make </a:t>
            </a:r>
            <a:r>
              <a:rPr lang="en-US" dirty="0" smtClean="0"/>
              <a:t>Mediterranean Europe </a:t>
            </a:r>
            <a:r>
              <a:rPr lang="en-US" dirty="0"/>
              <a:t>particularly prone to the occurrence of fire </a:t>
            </a:r>
            <a:r>
              <a:rPr lang="en-US" dirty="0" smtClean="0"/>
              <a:t>events.</a:t>
            </a:r>
          </a:p>
          <a:p>
            <a:r>
              <a:rPr lang="en-US" b="1" dirty="0" smtClean="0"/>
              <a:t>Extreme </a:t>
            </a:r>
            <a:r>
              <a:rPr lang="en-US" b="1" dirty="0"/>
              <a:t>weather conditions</a:t>
            </a:r>
            <a:r>
              <a:rPr lang="en-US" dirty="0"/>
              <a:t> (e.g. temperature, wind speed, fuel moisture and relative humidity) play a key role in the ignition and spread of wildfires.</a:t>
            </a:r>
          </a:p>
        </p:txBody>
      </p:sp>
      <p:pic>
        <p:nvPicPr>
          <p:cNvPr id="4" name="Picture 8" descr="http://www.eumetsat.int/website/wcm/idc/groups/public/documents/resource/mday/nzy2/%7Eedisp/tn_lsa_saf@t%7E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6838" y="80985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4957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Gois_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664" y="1347614"/>
            <a:ext cx="2590388" cy="2237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http://www.pilotopolicial.com.br/wp-content/uploads/2011/08/4_lan%C3%A7amento_jbotanico.jpg"/>
          <p:cNvPicPr preferRelativeResize="0"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2196" y="1347613"/>
            <a:ext cx="2544103" cy="2237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Incêndios florestais vão ser apoiados por 44 meios aéreos na fase mais crític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98" y="1347614"/>
            <a:ext cx="2724513" cy="2237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0872" y="1347613"/>
            <a:ext cx="3330441" cy="2237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96" y="3573016"/>
            <a:ext cx="2610256" cy="173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084" y="3576429"/>
            <a:ext cx="2606877" cy="173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52"/>
          <a:stretch/>
        </p:blipFill>
        <p:spPr bwMode="auto">
          <a:xfrm>
            <a:off x="5734371" y="3576429"/>
            <a:ext cx="2706439" cy="1724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8974732" y="3789040"/>
            <a:ext cx="232449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/>
              <a:t>Thank you</a:t>
            </a:r>
            <a:endParaRPr lang="pt-PT" sz="4400" dirty="0"/>
          </a:p>
        </p:txBody>
      </p:sp>
    </p:spTree>
    <p:extLst>
      <p:ext uri="{BB962C8B-B14F-4D97-AF65-F5344CB8AC3E}">
        <p14:creationId xmlns:p14="http://schemas.microsoft.com/office/powerpoint/2010/main" val="2468534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 Mediterranean Europe, </a:t>
            </a:r>
            <a:r>
              <a:rPr lang="en-US" b="1" dirty="0"/>
              <a:t>land management practices</a:t>
            </a:r>
            <a:r>
              <a:rPr lang="en-US" dirty="0"/>
              <a:t> and </a:t>
            </a:r>
            <a:r>
              <a:rPr lang="en-US" b="1" dirty="0"/>
              <a:t>inadequate use of fire</a:t>
            </a:r>
            <a:r>
              <a:rPr lang="en-US" dirty="0"/>
              <a:t> are crucial anthropogenic factors being responsible for about 90% of fire ignitions.</a:t>
            </a:r>
          </a:p>
          <a:p>
            <a:r>
              <a:rPr lang="en-US" dirty="0" smtClean="0"/>
              <a:t>Anthropogenic </a:t>
            </a:r>
            <a:r>
              <a:rPr lang="en-US" dirty="0"/>
              <a:t>factors also include </a:t>
            </a:r>
            <a:r>
              <a:rPr lang="en-US" b="1" dirty="0"/>
              <a:t>fire management policies</a:t>
            </a:r>
            <a:r>
              <a:rPr lang="en-US" dirty="0"/>
              <a:t> that comprise </a:t>
            </a:r>
            <a:r>
              <a:rPr lang="en-US" b="1" dirty="0"/>
              <a:t>fire prevention</a:t>
            </a:r>
            <a:r>
              <a:rPr lang="en-US" dirty="0"/>
              <a:t>, </a:t>
            </a:r>
            <a:r>
              <a:rPr lang="en-US" b="1" dirty="0"/>
              <a:t>fire pre-suppression</a:t>
            </a:r>
            <a:r>
              <a:rPr lang="en-US" dirty="0"/>
              <a:t> and </a:t>
            </a:r>
            <a:r>
              <a:rPr lang="en-US" b="1" dirty="0"/>
              <a:t>fire suppression measures</a:t>
            </a:r>
            <a:r>
              <a:rPr lang="en-US" dirty="0"/>
              <a:t>, which depend on topography, vegetation cover and prevailing weather conditions, and on </a:t>
            </a:r>
            <a:r>
              <a:rPr lang="en-US" b="1" dirty="0"/>
              <a:t>resources employed</a:t>
            </a:r>
            <a:r>
              <a:rPr lang="en-US" b="1" dirty="0" smtClean="0"/>
              <a:t>.</a:t>
            </a:r>
          </a:p>
          <a:p>
            <a:r>
              <a:rPr lang="en-US" b="1" dirty="0"/>
              <a:t>Fire prevention</a:t>
            </a:r>
            <a:r>
              <a:rPr lang="en-US" dirty="0"/>
              <a:t> requires adequate knowledge about </a:t>
            </a:r>
            <a:r>
              <a:rPr lang="en-US" b="1" dirty="0"/>
              <a:t>wildfire potential assessment </a:t>
            </a:r>
            <a:r>
              <a:rPr lang="en-US" dirty="0"/>
              <a:t>that comprises </a:t>
            </a:r>
            <a:r>
              <a:rPr lang="en-US" b="1" dirty="0"/>
              <a:t>potential fire ignition</a:t>
            </a:r>
            <a:r>
              <a:rPr lang="en-US" dirty="0"/>
              <a:t>, </a:t>
            </a:r>
            <a:r>
              <a:rPr lang="en-US" b="1" dirty="0"/>
              <a:t>education</a:t>
            </a:r>
            <a:r>
              <a:rPr lang="en-US" dirty="0"/>
              <a:t>, </a:t>
            </a:r>
            <a:r>
              <a:rPr lang="en-US" b="1" dirty="0"/>
              <a:t>law enforcement</a:t>
            </a:r>
            <a:r>
              <a:rPr lang="en-US" dirty="0"/>
              <a:t> and </a:t>
            </a:r>
            <a:r>
              <a:rPr lang="en-US" b="1" dirty="0"/>
              <a:t>difficulty of control</a:t>
            </a:r>
            <a:r>
              <a:rPr lang="en-US" dirty="0" smtClean="0"/>
              <a:t>.</a:t>
            </a:r>
          </a:p>
          <a:p>
            <a:r>
              <a:rPr lang="en-US" dirty="0" smtClean="0"/>
              <a:t>Wildfire </a:t>
            </a:r>
            <a:r>
              <a:rPr lang="en-US" dirty="0"/>
              <a:t>potential assessment is usually based on </a:t>
            </a:r>
            <a:r>
              <a:rPr lang="en-US" b="1" dirty="0"/>
              <a:t>fire danger rating systems</a:t>
            </a:r>
            <a:r>
              <a:rPr lang="en-US" dirty="0"/>
              <a:t> which provide </a:t>
            </a:r>
            <a:r>
              <a:rPr lang="en-US" b="1" dirty="0"/>
              <a:t>indices</a:t>
            </a:r>
            <a:r>
              <a:rPr lang="en-US" dirty="0"/>
              <a:t> to be used on an </a:t>
            </a:r>
            <a:r>
              <a:rPr lang="en-US" b="1" dirty="0"/>
              <a:t>operational and tactical basis</a:t>
            </a:r>
            <a:r>
              <a:rPr lang="en-US" dirty="0"/>
              <a:t> in wildfire </a:t>
            </a:r>
            <a:r>
              <a:rPr lang="en-US" b="1" dirty="0"/>
              <a:t>management decision support systems</a:t>
            </a:r>
            <a:r>
              <a:rPr lang="en-US" dirty="0"/>
              <a:t>.</a:t>
            </a:r>
          </a:p>
        </p:txBody>
      </p:sp>
      <p:pic>
        <p:nvPicPr>
          <p:cNvPr id="4" name="Picture 8" descr="http://www.eumetsat.int/website/wcm/idc/groups/public/documents/resource/mday/nzy2/%7Eedisp/tn_lsa_saf@t%7E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6838" y="80985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3498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FRm</a:t>
            </a:r>
            <a:r>
              <a:rPr lang="en-US" dirty="0"/>
              <a:t> product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Satellite Application Facility for Land Surface Analysis (LSA SAF) is currently disseminating the </a:t>
            </a:r>
            <a:r>
              <a:rPr lang="en-US" b="1" dirty="0"/>
              <a:t>Fire Risk Mapping (FRM)</a:t>
            </a:r>
            <a:r>
              <a:rPr lang="en-US" dirty="0"/>
              <a:t> </a:t>
            </a:r>
            <a:r>
              <a:rPr lang="en-US" dirty="0" smtClean="0"/>
              <a:t>product.</a:t>
            </a:r>
          </a:p>
          <a:p>
            <a:r>
              <a:rPr lang="en-US" dirty="0"/>
              <a:t>The rationale is to provide the </a:t>
            </a:r>
            <a:r>
              <a:rPr lang="en-US" b="1" dirty="0"/>
              <a:t>user community</a:t>
            </a:r>
            <a:r>
              <a:rPr lang="en-US" dirty="0"/>
              <a:t> with information on </a:t>
            </a:r>
            <a:r>
              <a:rPr lang="en-US" b="1" dirty="0"/>
              <a:t>meteorological risk</a:t>
            </a:r>
            <a:r>
              <a:rPr lang="en-US" dirty="0"/>
              <a:t> that will allow adopting the adequate measures to </a:t>
            </a:r>
            <a:r>
              <a:rPr lang="en-US" b="1" dirty="0"/>
              <a:t>mitigate fire </a:t>
            </a:r>
            <a:r>
              <a:rPr lang="en-US" b="1" dirty="0" smtClean="0"/>
              <a:t>damage</a:t>
            </a:r>
            <a:r>
              <a:rPr lang="en-US" dirty="0" smtClean="0"/>
              <a:t>.</a:t>
            </a:r>
          </a:p>
        </p:txBody>
      </p:sp>
      <p:pic>
        <p:nvPicPr>
          <p:cNvPr id="4" name="Picture 8" descr="http://www.eumetsat.int/website/wcm/idc/groups/public/documents/resource/mday/nzy2/%7Eedisp/tn_lsa_saf@t%7E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6838" y="80985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8068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FRm</a:t>
            </a:r>
            <a:r>
              <a:rPr lang="en-US" dirty="0" smtClean="0"/>
              <a:t> product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FRM product consists </a:t>
            </a:r>
            <a:r>
              <a:rPr lang="en-US" dirty="0"/>
              <a:t>of </a:t>
            </a:r>
            <a:r>
              <a:rPr lang="en-US" b="1" dirty="0"/>
              <a:t>forecasts of fire danger</a:t>
            </a:r>
            <a:r>
              <a:rPr lang="en-US" dirty="0"/>
              <a:t> over Mediterranean Europe based on a </a:t>
            </a:r>
            <a:r>
              <a:rPr lang="en-US" b="1" dirty="0"/>
              <a:t>statistical procedure</a:t>
            </a:r>
            <a:r>
              <a:rPr lang="en-US" dirty="0"/>
              <a:t> that combines information about </a:t>
            </a:r>
            <a:r>
              <a:rPr lang="en-US" b="1" dirty="0"/>
              <a:t>fire history</a:t>
            </a:r>
            <a:r>
              <a:rPr lang="en-US" dirty="0"/>
              <a:t> with </a:t>
            </a:r>
            <a:r>
              <a:rPr lang="en-US" b="1" dirty="0"/>
              <a:t>daily meteorological data</a:t>
            </a:r>
            <a:r>
              <a:rPr lang="en-US" dirty="0"/>
              <a:t> provided by the </a:t>
            </a:r>
            <a:r>
              <a:rPr lang="en-US" b="1" dirty="0"/>
              <a:t>European Centre for Medium-Range Weather Forecasts (ECMWF</a:t>
            </a:r>
            <a:r>
              <a:rPr lang="en-US" b="1" dirty="0" smtClean="0"/>
              <a:t>)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Historical </a:t>
            </a:r>
            <a:r>
              <a:rPr lang="en-US" b="1" dirty="0"/>
              <a:t>information </a:t>
            </a:r>
            <a:r>
              <a:rPr lang="en-US" dirty="0"/>
              <a:t>about fire radiative power </a:t>
            </a:r>
            <a:r>
              <a:rPr lang="en-US" dirty="0" smtClean="0"/>
              <a:t>is available from the Fire </a:t>
            </a:r>
            <a:r>
              <a:rPr lang="en-US" dirty="0"/>
              <a:t>Radiative Power (FRP) product of the LSA SAF</a:t>
            </a:r>
            <a:r>
              <a:rPr lang="en-US" dirty="0" smtClean="0"/>
              <a:t>.</a:t>
            </a:r>
          </a:p>
        </p:txBody>
      </p:sp>
      <p:pic>
        <p:nvPicPr>
          <p:cNvPr id="4" name="Picture 8" descr="http://www.eumetsat.int/website/wcm/idc/groups/public/documents/resource/mday/nzy2/%7Eedisp/tn_lsa_saf@t%7E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6838" y="80985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2785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FRm</a:t>
            </a:r>
            <a:r>
              <a:rPr lang="en-US" dirty="0" smtClean="0"/>
              <a:t> product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Meteorological </a:t>
            </a:r>
            <a:r>
              <a:rPr lang="en-US" dirty="0"/>
              <a:t>information is used to derive the set of components of the </a:t>
            </a:r>
            <a:r>
              <a:rPr lang="en-US" b="1" dirty="0"/>
              <a:t>Canadian Forest Fire Weather Index System (CFFWIS)</a:t>
            </a:r>
            <a:r>
              <a:rPr lang="en-US" dirty="0"/>
              <a:t> that has proven to be especially adequate to rate fire danger over the Mediterranean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Levels </a:t>
            </a:r>
            <a:r>
              <a:rPr lang="en-US" b="1" dirty="0"/>
              <a:t>of fire danger</a:t>
            </a:r>
            <a:r>
              <a:rPr lang="en-US" dirty="0"/>
              <a:t> </a:t>
            </a:r>
            <a:r>
              <a:rPr lang="en-US" dirty="0" smtClean="0"/>
              <a:t>are then associated </a:t>
            </a:r>
            <a:r>
              <a:rPr lang="en-US" dirty="0"/>
              <a:t>to </a:t>
            </a:r>
            <a:r>
              <a:rPr lang="en-US" b="1" dirty="0"/>
              <a:t>probabilities </a:t>
            </a:r>
            <a:r>
              <a:rPr lang="en-US" b="1" dirty="0" smtClean="0"/>
              <a:t>of exceedances </a:t>
            </a:r>
            <a:r>
              <a:rPr lang="en-US" dirty="0" smtClean="0"/>
              <a:t>(i.e. of </a:t>
            </a:r>
            <a:r>
              <a:rPr lang="en-US" dirty="0"/>
              <a:t>occurrence of fires exceeding specified </a:t>
            </a:r>
            <a:r>
              <a:rPr lang="en-US" dirty="0" smtClean="0"/>
              <a:t>magnitudes).</a:t>
            </a:r>
            <a:endParaRPr lang="en-US" dirty="0"/>
          </a:p>
        </p:txBody>
      </p:sp>
      <p:pic>
        <p:nvPicPr>
          <p:cNvPr id="4" name="Picture 8" descr="http://www.eumetsat.int/website/wcm/idc/groups/public/documents/resource/mday/nzy2/%7Eedisp/tn_lsa_saf@t%7E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6838" y="80985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0468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FRM for </a:t>
            </a:r>
            <a:r>
              <a:rPr lang="pt-PT" dirty="0" err="1" smtClean="0"/>
              <a:t>August</a:t>
            </a:r>
            <a:r>
              <a:rPr lang="pt-PT" dirty="0" smtClean="0"/>
              <a:t> 25, 2007</a:t>
            </a:r>
            <a:endParaRPr lang="pt-PT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92972" y="2060848"/>
            <a:ext cx="8983498" cy="4248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765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brief description of </a:t>
            </a:r>
            <a:r>
              <a:rPr lang="en-US" dirty="0" err="1" smtClean="0"/>
              <a:t>Frm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algorithm to derive FRM consists of </a:t>
            </a:r>
            <a:r>
              <a:rPr lang="en-US" b="1" dirty="0" smtClean="0"/>
              <a:t>4 main steps</a:t>
            </a:r>
            <a:r>
              <a:rPr lang="en-US" dirty="0" smtClean="0"/>
              <a:t>:</a:t>
            </a:r>
          </a:p>
          <a:p>
            <a:r>
              <a:rPr lang="en-US" b="1" dirty="0" smtClean="0"/>
              <a:t>1</a:t>
            </a:r>
            <a:r>
              <a:rPr lang="en-US" b="1" baseline="30000" dirty="0" smtClean="0"/>
              <a:t>st</a:t>
            </a:r>
            <a:r>
              <a:rPr lang="en-US" b="1" dirty="0" smtClean="0"/>
              <a:t> step</a:t>
            </a:r>
            <a:r>
              <a:rPr lang="en-US" dirty="0" smtClean="0"/>
              <a:t>: Identification of regions with similar fire behavior.</a:t>
            </a:r>
          </a:p>
        </p:txBody>
      </p:sp>
      <p:pic>
        <p:nvPicPr>
          <p:cNvPr id="4" name="Picture 8" descr="http://www.eumetsat.int/website/wcm/idc/groups/public/documents/resource/mday/nzy2/%7Eedisp/tn_lsa_saf@t%7E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6838" y="80985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568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tinental Europe 16x9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ECDB7D7-727B-44D4-8100-B4DA40A1A13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World maps series, European continent presentation (widescreen)</Template>
  <TotalTime>0</TotalTime>
  <Words>1600</Words>
  <Application>Microsoft Office PowerPoint</Application>
  <PresentationFormat>Personalizados</PresentationFormat>
  <Paragraphs>165</Paragraphs>
  <Slides>30</Slides>
  <Notes>17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30</vt:i4>
      </vt:variant>
    </vt:vector>
  </HeadingPairs>
  <TitlesOfParts>
    <vt:vector size="33" baseType="lpstr">
      <vt:lpstr>Arial</vt:lpstr>
      <vt:lpstr>Century Gothic</vt:lpstr>
      <vt:lpstr>Continental Europe 16x9</vt:lpstr>
      <vt:lpstr>the Fire Risk Mapping product of the lsa saf: application to forest management </vt:lpstr>
      <vt:lpstr>INTRODUCTION</vt:lpstr>
      <vt:lpstr>INTRODUCTION</vt:lpstr>
      <vt:lpstr>INTRODUCTION</vt:lpstr>
      <vt:lpstr>The FRm product</vt:lpstr>
      <vt:lpstr>The FRm product</vt:lpstr>
      <vt:lpstr>The FRm product</vt:lpstr>
      <vt:lpstr>FRM for August 25, 2007</vt:lpstr>
      <vt:lpstr>A brief description of Frm</vt:lpstr>
      <vt:lpstr>1st STEP</vt:lpstr>
      <vt:lpstr>1st STEP</vt:lpstr>
      <vt:lpstr>A brief description of Frm</vt:lpstr>
      <vt:lpstr>2nd STEP</vt:lpstr>
      <vt:lpstr>2nd STEP</vt:lpstr>
      <vt:lpstr>A brief description of Frm</vt:lpstr>
      <vt:lpstr>3rd STEP</vt:lpstr>
      <vt:lpstr>3rd STEP</vt:lpstr>
      <vt:lpstr>A brief description of Frm</vt:lpstr>
      <vt:lpstr>4th STEP</vt:lpstr>
      <vt:lpstr>4th STEP</vt:lpstr>
      <vt:lpstr>APPLICATIONS TO FOREST management</vt:lpstr>
      <vt:lpstr>APPLICATIONS TO FOREST management</vt:lpstr>
      <vt:lpstr>Tailoring the frm product </vt:lpstr>
      <vt:lpstr>Tailoring the frm product </vt:lpstr>
      <vt:lpstr>Tailoring the frm product </vt:lpstr>
      <vt:lpstr>Tailoring the frm product </vt:lpstr>
      <vt:lpstr>Tailoring the frm product </vt:lpstr>
      <vt:lpstr>Tailoring the frm product </vt:lpstr>
      <vt:lpstr>A FIRST BALANCE 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2015-06-08T14:05:56Z</dcterms:created>
  <dcterms:modified xsi:type="dcterms:W3CDTF">2015-09-02T08:19:30Z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TC028048779991</vt:lpwstr>
  </property>
</Properties>
</file>