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24"/>
  </p:notesMasterIdLst>
  <p:sldIdLst>
    <p:sldId id="257" r:id="rId7"/>
    <p:sldId id="262" r:id="rId8"/>
    <p:sldId id="277" r:id="rId9"/>
    <p:sldId id="263" r:id="rId10"/>
    <p:sldId id="278" r:id="rId11"/>
    <p:sldId id="264" r:id="rId12"/>
    <p:sldId id="265" r:id="rId13"/>
    <p:sldId id="259" r:id="rId14"/>
    <p:sldId id="274" r:id="rId15"/>
    <p:sldId id="260" r:id="rId16"/>
    <p:sldId id="261" r:id="rId17"/>
    <p:sldId id="266" r:id="rId18"/>
    <p:sldId id="275" r:id="rId19"/>
    <p:sldId id="270" r:id="rId20"/>
    <p:sldId id="276" r:id="rId21"/>
    <p:sldId id="272" r:id="rId22"/>
    <p:sldId id="273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995" autoAdjust="0"/>
  </p:normalViewPr>
  <p:slideViewPr>
    <p:cSldViewPr>
      <p:cViewPr>
        <p:scale>
          <a:sx n="60" d="100"/>
          <a:sy n="60" d="100"/>
        </p:scale>
        <p:origin x="-15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FE929-817D-4B0C-AE85-094CD16318A9}" type="datetimeFigureOut">
              <a:rPr lang="it-IT" smtClean="0"/>
              <a:t>03/09/2015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DC623-9D6E-4D38-BA32-AB1AAEB89B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195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  <a:lvl2pPr marL="666723" indent="-256432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2pPr>
            <a:lvl3pPr marL="1025728" indent="-205146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3pPr>
            <a:lvl4pPr marL="1436019" indent="-205146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4pPr>
            <a:lvl5pPr marL="1846311" indent="-205146" eaLnBrk="0">
              <a:spcBef>
                <a:spcPct val="30000"/>
              </a:spcBef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5pPr>
            <a:lvl6pPr marL="2256602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6pPr>
            <a:lvl7pPr marL="2666893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7pPr>
            <a:lvl8pPr marL="3077185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8pPr>
            <a:lvl9pPr marL="3487476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>
              <a:spcBef>
                <a:spcPct val="0"/>
              </a:spcBef>
              <a:buSzPct val="45000"/>
              <a:buFont typeface="Wingdings" pitchFamily="2" charset="2"/>
              <a:buNone/>
            </a:pPr>
            <a:fld id="{4355F111-6B84-4188-97F3-38EAC6CD5F94}" type="slidenum">
              <a:rPr lang="it-IT" altLang="en-US" sz="1300"/>
              <a:pPr eaLnBrk="1">
                <a:spcBef>
                  <a:spcPct val="0"/>
                </a:spcBef>
                <a:buSzPct val="45000"/>
                <a:buFont typeface="Wingdings" pitchFamily="2" charset="2"/>
                <a:buNone/>
              </a:pPr>
              <a:t>1</a:t>
            </a:fld>
            <a:endParaRPr lang="it-IT" altLang="en-US" sz="1300"/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032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0692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C908E-5CD1-4FFD-A9BE-760C6E3713B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46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C908E-5CD1-4FFD-A9BE-760C6E3713B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53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C908E-5CD1-4FFD-A9BE-760C6E3713B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65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DC623-9D6E-4D38-BA32-AB1AAEB89B4F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501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DC623-9D6E-4D38-BA32-AB1AAEB89B4F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609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DC623-9D6E-4D38-BA32-AB1AAEB89B4F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324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656" y="2130530"/>
            <a:ext cx="7772688" cy="1469777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312" y="3886776"/>
            <a:ext cx="6401376" cy="1751928"/>
          </a:xfrm>
        </p:spPr>
        <p:txBody>
          <a:bodyPr/>
          <a:lstStyle>
            <a:lvl1pPr marL="0" indent="0" algn="ctr">
              <a:buNone/>
              <a:defRPr/>
            </a:lvl1pPr>
            <a:lvl2pPr marL="370286" indent="0" algn="ctr">
              <a:buNone/>
              <a:defRPr/>
            </a:lvl2pPr>
            <a:lvl3pPr marL="740573" indent="0" algn="ctr">
              <a:buNone/>
              <a:defRPr/>
            </a:lvl3pPr>
            <a:lvl4pPr marL="1110859" indent="0" algn="ctr">
              <a:buNone/>
              <a:defRPr/>
            </a:lvl4pPr>
            <a:lvl5pPr marL="1481145" indent="0" algn="ctr">
              <a:buNone/>
              <a:defRPr/>
            </a:lvl5pPr>
            <a:lvl6pPr marL="1851431" indent="0" algn="ctr">
              <a:buNone/>
              <a:defRPr/>
            </a:lvl6pPr>
            <a:lvl7pPr marL="2221718" indent="0" algn="ctr">
              <a:buNone/>
              <a:defRPr/>
            </a:lvl7pPr>
            <a:lvl8pPr marL="2592004" indent="0" algn="ctr">
              <a:buNone/>
              <a:defRPr/>
            </a:lvl8pPr>
            <a:lvl9pPr marL="296229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0" y="6597352"/>
            <a:ext cx="5004048" cy="260648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 algn="l"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>
          <a:xfrm>
            <a:off x="5076057" y="6597353"/>
            <a:ext cx="3127329" cy="257769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EE6FF1F2-8038-4A91-AB46-1DC905F26C02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952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F9159-1D3C-4172-A070-52EE9D6F62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2061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7612" y="135317"/>
            <a:ext cx="2059849" cy="599427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625" y="135317"/>
            <a:ext cx="6042703" cy="599427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2E6F8-82C9-407F-BBEC-0D1CDA31C7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618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656" y="2130531"/>
            <a:ext cx="7772688" cy="1469778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312" y="3886777"/>
            <a:ext cx="6401376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1470" indent="0" algn="ctr">
              <a:buNone/>
              <a:defRPr/>
            </a:lvl2pPr>
            <a:lvl3pPr marL="822937" indent="0" algn="ctr">
              <a:buNone/>
              <a:defRPr/>
            </a:lvl3pPr>
            <a:lvl4pPr marL="1234418" indent="0" algn="ctr">
              <a:buNone/>
              <a:defRPr/>
            </a:lvl4pPr>
            <a:lvl5pPr marL="1645884" indent="0" algn="ctr">
              <a:buNone/>
              <a:defRPr/>
            </a:lvl5pPr>
            <a:lvl6pPr marL="2057341" indent="0" algn="ctr">
              <a:buNone/>
              <a:defRPr/>
            </a:lvl6pPr>
            <a:lvl7pPr marL="2468827" indent="0" algn="ctr">
              <a:buNone/>
              <a:defRPr/>
            </a:lvl7pPr>
            <a:lvl8pPr marL="2880296" indent="0" algn="ctr">
              <a:buNone/>
              <a:defRPr/>
            </a:lvl8pPr>
            <a:lvl9pPr marL="3291772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456E9-4B8A-488B-B836-1B3BD31429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1992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88622" indent="-291467">
              <a:buFont typeface="Wingdings" pitchFamily="2" charset="2"/>
              <a:buChar char="Ø"/>
              <a:defRPr sz="2900"/>
            </a:lvl1pPr>
            <a:lvl2pPr marL="777221" indent="-258596">
              <a:buFont typeface="Wingdings" pitchFamily="2" charset="2"/>
              <a:buChar char="Ø"/>
              <a:defRPr sz="2900"/>
            </a:lvl2pPr>
            <a:lvl3pPr marL="1165834" indent="-194316">
              <a:buFont typeface="Wingdings" pitchFamily="2" charset="2"/>
              <a:buChar char="Ø"/>
              <a:defRPr sz="2900"/>
            </a:lvl3pPr>
            <a:lvl4pPr marL="1554451" indent="-194316">
              <a:buFont typeface="Wingdings" pitchFamily="2" charset="2"/>
              <a:buChar char="Ø"/>
              <a:defRPr sz="2900"/>
            </a:lvl4pPr>
            <a:lvl5pPr marL="1943057" indent="-194316">
              <a:buFont typeface="Wingdings" pitchFamily="2" charset="2"/>
              <a:buChar char="Ø"/>
              <a:defRPr sz="29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346D2-9EF1-4146-80DA-2369552AFC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104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668" y="4406529"/>
            <a:ext cx="7772688" cy="136181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668" y="2906445"/>
            <a:ext cx="7772688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470" indent="0">
              <a:buNone/>
              <a:defRPr sz="1600"/>
            </a:lvl2pPr>
            <a:lvl3pPr marL="822937" indent="0">
              <a:buNone/>
              <a:defRPr sz="1500"/>
            </a:lvl3pPr>
            <a:lvl4pPr marL="1234418" indent="0">
              <a:buNone/>
              <a:defRPr sz="1300"/>
            </a:lvl4pPr>
            <a:lvl5pPr marL="1645884" indent="0">
              <a:buNone/>
              <a:defRPr sz="1300"/>
            </a:lvl5pPr>
            <a:lvl6pPr marL="2057341" indent="0">
              <a:buNone/>
              <a:defRPr sz="1300"/>
            </a:lvl6pPr>
            <a:lvl7pPr marL="2468827" indent="0">
              <a:buNone/>
              <a:defRPr sz="1300"/>
            </a:lvl7pPr>
            <a:lvl8pPr marL="2880296" indent="0">
              <a:buNone/>
              <a:defRPr sz="1300"/>
            </a:lvl8pPr>
            <a:lvl9pPr marL="3291772" indent="0">
              <a:buNone/>
              <a:defRPr sz="13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D1C10-D2F4-4BE1-8AC3-387C5BA8C3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8171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624" y="1605171"/>
            <a:ext cx="4044794" cy="45244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02" y="1605171"/>
            <a:ext cx="4044794" cy="45244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A2D6D-A026-48B3-9EDD-2933E8CD31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73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9" y="274954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6628" y="1534557"/>
            <a:ext cx="4040472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70" indent="0">
              <a:buNone/>
              <a:defRPr sz="1800" b="1"/>
            </a:lvl2pPr>
            <a:lvl3pPr marL="822937" indent="0">
              <a:buNone/>
              <a:defRPr sz="1600" b="1"/>
            </a:lvl3pPr>
            <a:lvl4pPr marL="1234418" indent="0">
              <a:buNone/>
              <a:defRPr sz="1500" b="1"/>
            </a:lvl4pPr>
            <a:lvl5pPr marL="1645884" indent="0">
              <a:buNone/>
              <a:defRPr sz="1500" b="1"/>
            </a:lvl5pPr>
            <a:lvl6pPr marL="2057341" indent="0">
              <a:buNone/>
              <a:defRPr sz="1500" b="1"/>
            </a:lvl6pPr>
            <a:lvl7pPr marL="2468827" indent="0">
              <a:buNone/>
              <a:defRPr sz="1500" b="1"/>
            </a:lvl7pPr>
            <a:lvl8pPr marL="2880296" indent="0">
              <a:buNone/>
              <a:defRPr sz="1500" b="1"/>
            </a:lvl8pPr>
            <a:lvl9pPr marL="3291772" indent="0">
              <a:buNone/>
              <a:defRPr sz="15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628" y="2175232"/>
            <a:ext cx="4040472" cy="3951555"/>
          </a:xfrm>
        </p:spPr>
        <p:txBody>
          <a:bodyPr/>
          <a:lstStyle>
            <a:lvl1pPr marL="388622" indent="-291467">
              <a:buFont typeface="Wingdings" pitchFamily="2" charset="2"/>
              <a:buChar char="Ø"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540" y="1534557"/>
            <a:ext cx="4041913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70" indent="0">
              <a:buNone/>
              <a:defRPr sz="1800" b="1"/>
            </a:lvl2pPr>
            <a:lvl3pPr marL="822937" indent="0">
              <a:buNone/>
              <a:defRPr sz="1600" b="1"/>
            </a:lvl3pPr>
            <a:lvl4pPr marL="1234418" indent="0">
              <a:buNone/>
              <a:defRPr sz="1500" b="1"/>
            </a:lvl4pPr>
            <a:lvl5pPr marL="1645884" indent="0">
              <a:buNone/>
              <a:defRPr sz="1500" b="1"/>
            </a:lvl5pPr>
            <a:lvl6pPr marL="2057341" indent="0">
              <a:buNone/>
              <a:defRPr sz="1500" b="1"/>
            </a:lvl6pPr>
            <a:lvl7pPr marL="2468827" indent="0">
              <a:buNone/>
              <a:defRPr sz="1500" b="1"/>
            </a:lvl7pPr>
            <a:lvl8pPr marL="2880296" indent="0">
              <a:buNone/>
              <a:defRPr sz="1500" b="1"/>
            </a:lvl8pPr>
            <a:lvl9pPr marL="3291772" indent="0">
              <a:buNone/>
              <a:defRPr sz="15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540" y="2175232"/>
            <a:ext cx="4041913" cy="3951555"/>
          </a:xfrm>
        </p:spPr>
        <p:txBody>
          <a:bodyPr/>
          <a:lstStyle>
            <a:lvl1pPr marL="388622" indent="-291467">
              <a:buFont typeface="Wingdings" pitchFamily="2" charset="2"/>
              <a:buChar char="Ø"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8" name="Segnaposto data 7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2FAE1-9E1A-4036-8CD4-A2EFAF8FFF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1564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A75A-1596-453A-A1F9-CE5A800063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7554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DD8B-5EE4-41E3-8BA3-FA1738D414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48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701" y="273590"/>
            <a:ext cx="3009107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09" y="273515"/>
            <a:ext cx="5112171" cy="585319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6701" y="1435228"/>
            <a:ext cx="3009107" cy="4691482"/>
          </a:xfrm>
        </p:spPr>
        <p:txBody>
          <a:bodyPr/>
          <a:lstStyle>
            <a:lvl1pPr marL="0" indent="0">
              <a:buNone/>
              <a:defRPr sz="1300"/>
            </a:lvl1pPr>
            <a:lvl2pPr marL="411470" indent="0">
              <a:buNone/>
              <a:defRPr sz="1100"/>
            </a:lvl2pPr>
            <a:lvl3pPr marL="822937" indent="0">
              <a:buNone/>
              <a:defRPr sz="900"/>
            </a:lvl3pPr>
            <a:lvl4pPr marL="1234418" indent="0">
              <a:buNone/>
              <a:defRPr sz="800"/>
            </a:lvl4pPr>
            <a:lvl5pPr marL="1645884" indent="0">
              <a:buNone/>
              <a:defRPr sz="800"/>
            </a:lvl5pPr>
            <a:lvl6pPr marL="2057341" indent="0">
              <a:buNone/>
              <a:defRPr sz="800"/>
            </a:lvl6pPr>
            <a:lvl7pPr marL="2468827" indent="0">
              <a:buNone/>
              <a:defRPr sz="800"/>
            </a:lvl7pPr>
            <a:lvl8pPr marL="2880296" indent="0">
              <a:buNone/>
              <a:defRPr sz="800"/>
            </a:lvl8pPr>
            <a:lvl9pPr marL="3291772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77B29-8F54-4811-B683-4CC1FF8E84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36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9715" indent="-262286">
              <a:buFont typeface="Wingdings" pitchFamily="2" charset="2"/>
              <a:buChar char="Ø"/>
              <a:defRPr sz="2600"/>
            </a:lvl1pPr>
            <a:lvl2pPr marL="699430" indent="-232715">
              <a:buFont typeface="Wingdings" pitchFamily="2" charset="2"/>
              <a:buChar char="Ø"/>
              <a:defRPr sz="2600"/>
            </a:lvl2pPr>
            <a:lvl3pPr marL="1049144" indent="-174857">
              <a:buFont typeface="Wingdings" pitchFamily="2" charset="2"/>
              <a:buChar char="Ø"/>
              <a:defRPr sz="2600"/>
            </a:lvl3pPr>
            <a:lvl4pPr marL="1398859" indent="-174857">
              <a:buFont typeface="Wingdings" pitchFamily="2" charset="2"/>
              <a:buChar char="Ø"/>
              <a:defRPr sz="2600"/>
            </a:lvl4pPr>
            <a:lvl5pPr marL="1748574" indent="-174857">
              <a:buFont typeface="Wingdings" pitchFamily="2" charset="2"/>
              <a:buChar char="Ø"/>
              <a:defRPr sz="26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107504" y="6597352"/>
            <a:ext cx="5184576" cy="260648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j-lt"/>
              </a:defRPr>
            </a:lvl1pPr>
          </a:lstStyle>
          <a:p>
            <a:pPr algn="l"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>
          <a:xfrm>
            <a:off x="5292081" y="6597353"/>
            <a:ext cx="2911305" cy="257769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470DD956-D093-4671-8CCF-4AFEA30E8ECC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4660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000" y="4800965"/>
            <a:ext cx="5486689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000" y="613247"/>
            <a:ext cx="5486689" cy="4114224"/>
          </a:xfrm>
        </p:spPr>
        <p:txBody>
          <a:bodyPr/>
          <a:lstStyle>
            <a:lvl1pPr marL="0" indent="0">
              <a:buNone/>
              <a:defRPr sz="2900"/>
            </a:lvl1pPr>
            <a:lvl2pPr marL="411470" indent="0">
              <a:buNone/>
              <a:defRPr sz="2500"/>
            </a:lvl2pPr>
            <a:lvl3pPr marL="822937" indent="0">
              <a:buNone/>
              <a:defRPr sz="2200"/>
            </a:lvl3pPr>
            <a:lvl4pPr marL="1234418" indent="0">
              <a:buNone/>
              <a:defRPr sz="1800"/>
            </a:lvl4pPr>
            <a:lvl5pPr marL="1645884" indent="0">
              <a:buNone/>
              <a:defRPr sz="1800"/>
            </a:lvl5pPr>
            <a:lvl6pPr marL="2057341" indent="0">
              <a:buNone/>
              <a:defRPr sz="1800"/>
            </a:lvl6pPr>
            <a:lvl7pPr marL="2468827" indent="0">
              <a:buNone/>
              <a:defRPr sz="1800"/>
            </a:lvl7pPr>
            <a:lvl8pPr marL="2880296" indent="0">
              <a:buNone/>
              <a:defRPr sz="1800"/>
            </a:lvl8pPr>
            <a:lvl9pPr marL="3291772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000" y="5366630"/>
            <a:ext cx="5486689" cy="806146"/>
          </a:xfrm>
        </p:spPr>
        <p:txBody>
          <a:bodyPr/>
          <a:lstStyle>
            <a:lvl1pPr marL="0" indent="0">
              <a:buNone/>
              <a:defRPr sz="1300"/>
            </a:lvl1pPr>
            <a:lvl2pPr marL="411470" indent="0">
              <a:buNone/>
              <a:defRPr sz="1100"/>
            </a:lvl2pPr>
            <a:lvl3pPr marL="822937" indent="0">
              <a:buNone/>
              <a:defRPr sz="900"/>
            </a:lvl3pPr>
            <a:lvl4pPr marL="1234418" indent="0">
              <a:buNone/>
              <a:defRPr sz="800"/>
            </a:lvl4pPr>
            <a:lvl5pPr marL="1645884" indent="0">
              <a:buNone/>
              <a:defRPr sz="800"/>
            </a:lvl5pPr>
            <a:lvl6pPr marL="2057341" indent="0">
              <a:buNone/>
              <a:defRPr sz="800"/>
            </a:lvl6pPr>
            <a:lvl7pPr marL="2468827" indent="0">
              <a:buNone/>
              <a:defRPr sz="800"/>
            </a:lvl7pPr>
            <a:lvl8pPr marL="2880296" indent="0">
              <a:buNone/>
              <a:defRPr sz="800"/>
            </a:lvl8pPr>
            <a:lvl9pPr marL="3291772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A6B06-9F8C-4822-B991-EA379B6848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8701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33C5D-894C-4264-A91D-C11562EB4F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785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7687" y="135317"/>
            <a:ext cx="2059849" cy="599427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624" y="135317"/>
            <a:ext cx="6042703" cy="599427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E5EF0-4A81-42D4-9D14-3B5BFDD1CD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8916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656" y="2130531"/>
            <a:ext cx="7772688" cy="1469778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312" y="3886777"/>
            <a:ext cx="6401376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1598" indent="0" algn="ctr">
              <a:buNone/>
              <a:defRPr/>
            </a:lvl2pPr>
            <a:lvl3pPr marL="823193" indent="0" algn="ctr">
              <a:buNone/>
              <a:defRPr/>
            </a:lvl3pPr>
            <a:lvl4pPr marL="1234802" indent="0" algn="ctr">
              <a:buNone/>
              <a:defRPr/>
            </a:lvl4pPr>
            <a:lvl5pPr marL="1646396" indent="0" algn="ctr">
              <a:buNone/>
              <a:defRPr/>
            </a:lvl5pPr>
            <a:lvl6pPr marL="2057981" indent="0" algn="ctr">
              <a:buNone/>
              <a:defRPr/>
            </a:lvl6pPr>
            <a:lvl7pPr marL="2469595" indent="0" algn="ctr">
              <a:buNone/>
              <a:defRPr/>
            </a:lvl7pPr>
            <a:lvl8pPr marL="2881193" indent="0" algn="ctr">
              <a:buNone/>
              <a:defRPr/>
            </a:lvl8pPr>
            <a:lvl9pPr marL="3292798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456E9-4B8A-488B-B836-1B3BD31429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962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88743" indent="-291559">
              <a:buFont typeface="Wingdings" pitchFamily="2" charset="2"/>
              <a:buChar char="Ø"/>
              <a:defRPr sz="2900"/>
            </a:lvl1pPr>
            <a:lvl2pPr marL="777463" indent="-258677">
              <a:buFont typeface="Wingdings" pitchFamily="2" charset="2"/>
              <a:buChar char="Ø"/>
              <a:defRPr sz="2900"/>
            </a:lvl2pPr>
            <a:lvl3pPr marL="1166197" indent="-194376">
              <a:buFont typeface="Wingdings" pitchFamily="2" charset="2"/>
              <a:buChar char="Ø"/>
              <a:defRPr sz="2900"/>
            </a:lvl3pPr>
            <a:lvl4pPr marL="1554934" indent="-194376">
              <a:buFont typeface="Wingdings" pitchFamily="2" charset="2"/>
              <a:buChar char="Ø"/>
              <a:defRPr sz="2900"/>
            </a:lvl4pPr>
            <a:lvl5pPr marL="1943661" indent="-194376">
              <a:buFont typeface="Wingdings" pitchFamily="2" charset="2"/>
              <a:buChar char="Ø"/>
              <a:defRPr sz="29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346D2-9EF1-4146-80DA-2369552AFC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553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668" y="4406526"/>
            <a:ext cx="7772688" cy="136181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668" y="2906445"/>
            <a:ext cx="7772688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598" indent="0">
              <a:buNone/>
              <a:defRPr sz="1600"/>
            </a:lvl2pPr>
            <a:lvl3pPr marL="823193" indent="0">
              <a:buNone/>
              <a:defRPr sz="1500"/>
            </a:lvl3pPr>
            <a:lvl4pPr marL="1234802" indent="0">
              <a:buNone/>
              <a:defRPr sz="1300"/>
            </a:lvl4pPr>
            <a:lvl5pPr marL="1646396" indent="0">
              <a:buNone/>
              <a:defRPr sz="1300"/>
            </a:lvl5pPr>
            <a:lvl6pPr marL="2057981" indent="0">
              <a:buNone/>
              <a:defRPr sz="1300"/>
            </a:lvl6pPr>
            <a:lvl7pPr marL="2469595" indent="0">
              <a:buNone/>
              <a:defRPr sz="1300"/>
            </a:lvl7pPr>
            <a:lvl8pPr marL="2881193" indent="0">
              <a:buNone/>
              <a:defRPr sz="1300"/>
            </a:lvl8pPr>
            <a:lvl9pPr marL="3292798" indent="0">
              <a:buNone/>
              <a:defRPr sz="13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D1C10-D2F4-4BE1-8AC3-387C5BA8C3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60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624" y="1605168"/>
            <a:ext cx="4044794" cy="45244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02" y="1605168"/>
            <a:ext cx="4044794" cy="45244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A2D6D-A026-48B3-9EDD-2933E8CD31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795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9" y="274954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6628" y="1534557"/>
            <a:ext cx="4040472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598" indent="0">
              <a:buNone/>
              <a:defRPr sz="1800" b="1"/>
            </a:lvl2pPr>
            <a:lvl3pPr marL="823193" indent="0">
              <a:buNone/>
              <a:defRPr sz="1600" b="1"/>
            </a:lvl3pPr>
            <a:lvl4pPr marL="1234802" indent="0">
              <a:buNone/>
              <a:defRPr sz="1500" b="1"/>
            </a:lvl4pPr>
            <a:lvl5pPr marL="1646396" indent="0">
              <a:buNone/>
              <a:defRPr sz="1500" b="1"/>
            </a:lvl5pPr>
            <a:lvl6pPr marL="2057981" indent="0">
              <a:buNone/>
              <a:defRPr sz="1500" b="1"/>
            </a:lvl6pPr>
            <a:lvl7pPr marL="2469595" indent="0">
              <a:buNone/>
              <a:defRPr sz="1500" b="1"/>
            </a:lvl7pPr>
            <a:lvl8pPr marL="2881193" indent="0">
              <a:buNone/>
              <a:defRPr sz="1500" b="1"/>
            </a:lvl8pPr>
            <a:lvl9pPr marL="3292798" indent="0">
              <a:buNone/>
              <a:defRPr sz="15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628" y="2175229"/>
            <a:ext cx="4040472" cy="3951555"/>
          </a:xfrm>
        </p:spPr>
        <p:txBody>
          <a:bodyPr/>
          <a:lstStyle>
            <a:lvl1pPr marL="388743" indent="-291559">
              <a:buFont typeface="Wingdings" pitchFamily="2" charset="2"/>
              <a:buChar char="Ø"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537" y="1534557"/>
            <a:ext cx="4041913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598" indent="0">
              <a:buNone/>
              <a:defRPr sz="1800" b="1"/>
            </a:lvl2pPr>
            <a:lvl3pPr marL="823193" indent="0">
              <a:buNone/>
              <a:defRPr sz="1600" b="1"/>
            </a:lvl3pPr>
            <a:lvl4pPr marL="1234802" indent="0">
              <a:buNone/>
              <a:defRPr sz="1500" b="1"/>
            </a:lvl4pPr>
            <a:lvl5pPr marL="1646396" indent="0">
              <a:buNone/>
              <a:defRPr sz="1500" b="1"/>
            </a:lvl5pPr>
            <a:lvl6pPr marL="2057981" indent="0">
              <a:buNone/>
              <a:defRPr sz="1500" b="1"/>
            </a:lvl6pPr>
            <a:lvl7pPr marL="2469595" indent="0">
              <a:buNone/>
              <a:defRPr sz="1500" b="1"/>
            </a:lvl7pPr>
            <a:lvl8pPr marL="2881193" indent="0">
              <a:buNone/>
              <a:defRPr sz="1500" b="1"/>
            </a:lvl8pPr>
            <a:lvl9pPr marL="3292798" indent="0">
              <a:buNone/>
              <a:defRPr sz="15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537" y="2175229"/>
            <a:ext cx="4041913" cy="3951555"/>
          </a:xfrm>
        </p:spPr>
        <p:txBody>
          <a:bodyPr/>
          <a:lstStyle>
            <a:lvl1pPr marL="388743" indent="-291559">
              <a:buFont typeface="Wingdings" pitchFamily="2" charset="2"/>
              <a:buChar char="Ø"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8" name="Segnaposto data 7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2FAE1-9E1A-4036-8CD4-A2EFAF8FFF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299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A75A-1596-453A-A1F9-CE5A800063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5380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DD8B-5EE4-41E3-8BA3-FA1738D414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7866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668" y="4406453"/>
            <a:ext cx="7772688" cy="1361811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668" y="2906445"/>
            <a:ext cx="7772688" cy="1500008"/>
          </a:xfrm>
        </p:spPr>
        <p:txBody>
          <a:bodyPr anchor="b"/>
          <a:lstStyle>
            <a:lvl1pPr marL="0" indent="0">
              <a:buNone/>
              <a:defRPr sz="1600"/>
            </a:lvl1pPr>
            <a:lvl2pPr marL="370286" indent="0">
              <a:buNone/>
              <a:defRPr sz="1500"/>
            </a:lvl2pPr>
            <a:lvl3pPr marL="740573" indent="0">
              <a:buNone/>
              <a:defRPr sz="1300"/>
            </a:lvl3pPr>
            <a:lvl4pPr marL="1110859" indent="0">
              <a:buNone/>
              <a:defRPr sz="1100"/>
            </a:lvl4pPr>
            <a:lvl5pPr marL="1481145" indent="0">
              <a:buNone/>
              <a:defRPr sz="1100"/>
            </a:lvl5pPr>
            <a:lvl6pPr marL="1851431" indent="0">
              <a:buNone/>
              <a:defRPr sz="1100"/>
            </a:lvl6pPr>
            <a:lvl7pPr marL="2221718" indent="0">
              <a:buNone/>
              <a:defRPr sz="1100"/>
            </a:lvl7pPr>
            <a:lvl8pPr marL="2592004" indent="0">
              <a:buNone/>
              <a:defRPr sz="1100"/>
            </a:lvl8pPr>
            <a:lvl9pPr marL="2962290" indent="0">
              <a:buNone/>
              <a:defRPr sz="11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E75C7-34F4-4F18-9A78-B3F047D567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0871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98" y="273587"/>
            <a:ext cx="3009107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09" y="273515"/>
            <a:ext cx="5112171" cy="585319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6698" y="1435228"/>
            <a:ext cx="3009107" cy="4691482"/>
          </a:xfrm>
        </p:spPr>
        <p:txBody>
          <a:bodyPr/>
          <a:lstStyle>
            <a:lvl1pPr marL="0" indent="0">
              <a:buNone/>
              <a:defRPr sz="1300"/>
            </a:lvl1pPr>
            <a:lvl2pPr marL="411598" indent="0">
              <a:buNone/>
              <a:defRPr sz="1100"/>
            </a:lvl2pPr>
            <a:lvl3pPr marL="823193" indent="0">
              <a:buNone/>
              <a:defRPr sz="900"/>
            </a:lvl3pPr>
            <a:lvl4pPr marL="1234802" indent="0">
              <a:buNone/>
              <a:defRPr sz="800"/>
            </a:lvl4pPr>
            <a:lvl5pPr marL="1646396" indent="0">
              <a:buNone/>
              <a:defRPr sz="800"/>
            </a:lvl5pPr>
            <a:lvl6pPr marL="2057981" indent="0">
              <a:buNone/>
              <a:defRPr sz="800"/>
            </a:lvl6pPr>
            <a:lvl7pPr marL="2469595" indent="0">
              <a:buNone/>
              <a:defRPr sz="800"/>
            </a:lvl7pPr>
            <a:lvl8pPr marL="2881193" indent="0">
              <a:buNone/>
              <a:defRPr sz="800"/>
            </a:lvl8pPr>
            <a:lvl9pPr marL="3292798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77B29-8F54-4811-B683-4CC1FF8E84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356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1997" y="4800962"/>
            <a:ext cx="5486689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1997" y="613247"/>
            <a:ext cx="5486689" cy="4114224"/>
          </a:xfrm>
        </p:spPr>
        <p:txBody>
          <a:bodyPr/>
          <a:lstStyle>
            <a:lvl1pPr marL="0" indent="0">
              <a:buNone/>
              <a:defRPr sz="2900"/>
            </a:lvl1pPr>
            <a:lvl2pPr marL="411598" indent="0">
              <a:buNone/>
              <a:defRPr sz="2500"/>
            </a:lvl2pPr>
            <a:lvl3pPr marL="823193" indent="0">
              <a:buNone/>
              <a:defRPr sz="2200"/>
            </a:lvl3pPr>
            <a:lvl4pPr marL="1234802" indent="0">
              <a:buNone/>
              <a:defRPr sz="1800"/>
            </a:lvl4pPr>
            <a:lvl5pPr marL="1646396" indent="0">
              <a:buNone/>
              <a:defRPr sz="1800"/>
            </a:lvl5pPr>
            <a:lvl6pPr marL="2057981" indent="0">
              <a:buNone/>
              <a:defRPr sz="1800"/>
            </a:lvl6pPr>
            <a:lvl7pPr marL="2469595" indent="0">
              <a:buNone/>
              <a:defRPr sz="1800"/>
            </a:lvl7pPr>
            <a:lvl8pPr marL="2881193" indent="0">
              <a:buNone/>
              <a:defRPr sz="1800"/>
            </a:lvl8pPr>
            <a:lvl9pPr marL="3292798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1997" y="5366630"/>
            <a:ext cx="5486689" cy="806146"/>
          </a:xfrm>
        </p:spPr>
        <p:txBody>
          <a:bodyPr/>
          <a:lstStyle>
            <a:lvl1pPr marL="0" indent="0">
              <a:buNone/>
              <a:defRPr sz="1300"/>
            </a:lvl1pPr>
            <a:lvl2pPr marL="411598" indent="0">
              <a:buNone/>
              <a:defRPr sz="1100"/>
            </a:lvl2pPr>
            <a:lvl3pPr marL="823193" indent="0">
              <a:buNone/>
              <a:defRPr sz="900"/>
            </a:lvl3pPr>
            <a:lvl4pPr marL="1234802" indent="0">
              <a:buNone/>
              <a:defRPr sz="800"/>
            </a:lvl4pPr>
            <a:lvl5pPr marL="1646396" indent="0">
              <a:buNone/>
              <a:defRPr sz="800"/>
            </a:lvl5pPr>
            <a:lvl6pPr marL="2057981" indent="0">
              <a:buNone/>
              <a:defRPr sz="800"/>
            </a:lvl6pPr>
            <a:lvl7pPr marL="2469595" indent="0">
              <a:buNone/>
              <a:defRPr sz="800"/>
            </a:lvl7pPr>
            <a:lvl8pPr marL="2881193" indent="0">
              <a:buNone/>
              <a:defRPr sz="800"/>
            </a:lvl8pPr>
            <a:lvl9pPr marL="3292798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A6B06-9F8C-4822-B991-EA379B6848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0637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33C5D-894C-4264-A91D-C11562EB4F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724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7684" y="135317"/>
            <a:ext cx="2059849" cy="599427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624" y="135317"/>
            <a:ext cx="6042703" cy="599427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E5EF0-4A81-42D4-9D14-3B5BFDD1CD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737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656" y="2130531"/>
            <a:ext cx="7772688" cy="1469778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312" y="3886777"/>
            <a:ext cx="6401376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1598" indent="0" algn="ctr">
              <a:buNone/>
              <a:defRPr/>
            </a:lvl2pPr>
            <a:lvl3pPr marL="823193" indent="0" algn="ctr">
              <a:buNone/>
              <a:defRPr/>
            </a:lvl3pPr>
            <a:lvl4pPr marL="1234802" indent="0" algn="ctr">
              <a:buNone/>
              <a:defRPr/>
            </a:lvl4pPr>
            <a:lvl5pPr marL="1646396" indent="0" algn="ctr">
              <a:buNone/>
              <a:defRPr/>
            </a:lvl5pPr>
            <a:lvl6pPr marL="2057981" indent="0" algn="ctr">
              <a:buNone/>
              <a:defRPr/>
            </a:lvl6pPr>
            <a:lvl7pPr marL="2469595" indent="0" algn="ctr">
              <a:buNone/>
              <a:defRPr/>
            </a:lvl7pPr>
            <a:lvl8pPr marL="2881193" indent="0" algn="ctr">
              <a:buNone/>
              <a:defRPr/>
            </a:lvl8pPr>
            <a:lvl9pPr marL="3292798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456E9-4B8A-488B-B836-1B3BD31429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225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88743" indent="-291559">
              <a:buFont typeface="Wingdings" pitchFamily="2" charset="2"/>
              <a:buChar char="Ø"/>
              <a:defRPr sz="2900"/>
            </a:lvl1pPr>
            <a:lvl2pPr marL="777463" indent="-258677">
              <a:buFont typeface="Wingdings" pitchFamily="2" charset="2"/>
              <a:buChar char="Ø"/>
              <a:defRPr sz="2900"/>
            </a:lvl2pPr>
            <a:lvl3pPr marL="1166197" indent="-194376">
              <a:buFont typeface="Wingdings" pitchFamily="2" charset="2"/>
              <a:buChar char="Ø"/>
              <a:defRPr sz="2900"/>
            </a:lvl3pPr>
            <a:lvl4pPr marL="1554934" indent="-194376">
              <a:buFont typeface="Wingdings" pitchFamily="2" charset="2"/>
              <a:buChar char="Ø"/>
              <a:defRPr sz="2900"/>
            </a:lvl4pPr>
            <a:lvl5pPr marL="1943661" indent="-194376">
              <a:buFont typeface="Wingdings" pitchFamily="2" charset="2"/>
              <a:buChar char="Ø"/>
              <a:defRPr sz="29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346D2-9EF1-4146-80DA-2369552AFC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5998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668" y="4406526"/>
            <a:ext cx="7772688" cy="136181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668" y="2906445"/>
            <a:ext cx="7772688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598" indent="0">
              <a:buNone/>
              <a:defRPr sz="1600"/>
            </a:lvl2pPr>
            <a:lvl3pPr marL="823193" indent="0">
              <a:buNone/>
              <a:defRPr sz="1500"/>
            </a:lvl3pPr>
            <a:lvl4pPr marL="1234802" indent="0">
              <a:buNone/>
              <a:defRPr sz="1300"/>
            </a:lvl4pPr>
            <a:lvl5pPr marL="1646396" indent="0">
              <a:buNone/>
              <a:defRPr sz="1300"/>
            </a:lvl5pPr>
            <a:lvl6pPr marL="2057981" indent="0">
              <a:buNone/>
              <a:defRPr sz="1300"/>
            </a:lvl6pPr>
            <a:lvl7pPr marL="2469595" indent="0">
              <a:buNone/>
              <a:defRPr sz="1300"/>
            </a:lvl7pPr>
            <a:lvl8pPr marL="2881193" indent="0">
              <a:buNone/>
              <a:defRPr sz="1300"/>
            </a:lvl8pPr>
            <a:lvl9pPr marL="3292798" indent="0">
              <a:buNone/>
              <a:defRPr sz="13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D1C10-D2F4-4BE1-8AC3-387C5BA8C3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8860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624" y="1605168"/>
            <a:ext cx="4044794" cy="45244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02" y="1605168"/>
            <a:ext cx="4044794" cy="45244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A2D6D-A026-48B3-9EDD-2933E8CD31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806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9" y="274954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6628" y="1534557"/>
            <a:ext cx="4040472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598" indent="0">
              <a:buNone/>
              <a:defRPr sz="1800" b="1"/>
            </a:lvl2pPr>
            <a:lvl3pPr marL="823193" indent="0">
              <a:buNone/>
              <a:defRPr sz="1600" b="1"/>
            </a:lvl3pPr>
            <a:lvl4pPr marL="1234802" indent="0">
              <a:buNone/>
              <a:defRPr sz="1500" b="1"/>
            </a:lvl4pPr>
            <a:lvl5pPr marL="1646396" indent="0">
              <a:buNone/>
              <a:defRPr sz="1500" b="1"/>
            </a:lvl5pPr>
            <a:lvl6pPr marL="2057981" indent="0">
              <a:buNone/>
              <a:defRPr sz="1500" b="1"/>
            </a:lvl6pPr>
            <a:lvl7pPr marL="2469595" indent="0">
              <a:buNone/>
              <a:defRPr sz="1500" b="1"/>
            </a:lvl7pPr>
            <a:lvl8pPr marL="2881193" indent="0">
              <a:buNone/>
              <a:defRPr sz="1500" b="1"/>
            </a:lvl8pPr>
            <a:lvl9pPr marL="3292798" indent="0">
              <a:buNone/>
              <a:defRPr sz="15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628" y="2175229"/>
            <a:ext cx="4040472" cy="3951555"/>
          </a:xfrm>
        </p:spPr>
        <p:txBody>
          <a:bodyPr/>
          <a:lstStyle>
            <a:lvl1pPr marL="388743" indent="-291559">
              <a:buFont typeface="Wingdings" pitchFamily="2" charset="2"/>
              <a:buChar char="Ø"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537" y="1534557"/>
            <a:ext cx="4041913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598" indent="0">
              <a:buNone/>
              <a:defRPr sz="1800" b="1"/>
            </a:lvl2pPr>
            <a:lvl3pPr marL="823193" indent="0">
              <a:buNone/>
              <a:defRPr sz="1600" b="1"/>
            </a:lvl3pPr>
            <a:lvl4pPr marL="1234802" indent="0">
              <a:buNone/>
              <a:defRPr sz="1500" b="1"/>
            </a:lvl4pPr>
            <a:lvl5pPr marL="1646396" indent="0">
              <a:buNone/>
              <a:defRPr sz="1500" b="1"/>
            </a:lvl5pPr>
            <a:lvl6pPr marL="2057981" indent="0">
              <a:buNone/>
              <a:defRPr sz="1500" b="1"/>
            </a:lvl6pPr>
            <a:lvl7pPr marL="2469595" indent="0">
              <a:buNone/>
              <a:defRPr sz="1500" b="1"/>
            </a:lvl7pPr>
            <a:lvl8pPr marL="2881193" indent="0">
              <a:buNone/>
              <a:defRPr sz="1500" b="1"/>
            </a:lvl8pPr>
            <a:lvl9pPr marL="3292798" indent="0">
              <a:buNone/>
              <a:defRPr sz="15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537" y="2175229"/>
            <a:ext cx="4041913" cy="3951555"/>
          </a:xfrm>
        </p:spPr>
        <p:txBody>
          <a:bodyPr/>
          <a:lstStyle>
            <a:lvl1pPr marL="388743" indent="-291559">
              <a:buFont typeface="Wingdings" pitchFamily="2" charset="2"/>
              <a:buChar char="Ø"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8" name="Segnaposto data 7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2FAE1-9E1A-4036-8CD4-A2EFAF8FFF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481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A75A-1596-453A-A1F9-CE5A800063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580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624" y="1605095"/>
            <a:ext cx="4044794" cy="452449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02" y="1605095"/>
            <a:ext cx="4044794" cy="452449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>
          <a:xfrm>
            <a:off x="0" y="6597352"/>
            <a:ext cx="3779912" cy="260648"/>
          </a:xfrm>
        </p:spPr>
        <p:txBody>
          <a:bodyPr/>
          <a:lstStyle>
            <a:lvl1pPr>
              <a:defRPr sz="1200" b="1"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>
          <a:xfrm>
            <a:off x="4139952" y="6597353"/>
            <a:ext cx="4063433" cy="257769"/>
          </a:xfrm>
        </p:spPr>
        <p:txBody>
          <a:bodyPr/>
          <a:lstStyle>
            <a:lvl1pPr algn="ctr">
              <a:defRPr sz="1200" b="1">
                <a:solidFill>
                  <a:srgbClr val="99CCFF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z="1200" b="1">
                <a:latin typeface="+mn-lt"/>
              </a:defRPr>
            </a:lvl1pPr>
          </a:lstStyle>
          <a:p>
            <a:pPr>
              <a:defRPr/>
            </a:pPr>
            <a:fld id="{318A01DE-C717-4C6F-B2E2-F6CC5C9C0887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1809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DD8B-5EE4-41E3-8BA3-FA1738D414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698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98" y="273587"/>
            <a:ext cx="3009107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09" y="273515"/>
            <a:ext cx="5112171" cy="585319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6698" y="1435228"/>
            <a:ext cx="3009107" cy="4691482"/>
          </a:xfrm>
        </p:spPr>
        <p:txBody>
          <a:bodyPr/>
          <a:lstStyle>
            <a:lvl1pPr marL="0" indent="0">
              <a:buNone/>
              <a:defRPr sz="1300"/>
            </a:lvl1pPr>
            <a:lvl2pPr marL="411598" indent="0">
              <a:buNone/>
              <a:defRPr sz="1100"/>
            </a:lvl2pPr>
            <a:lvl3pPr marL="823193" indent="0">
              <a:buNone/>
              <a:defRPr sz="900"/>
            </a:lvl3pPr>
            <a:lvl4pPr marL="1234802" indent="0">
              <a:buNone/>
              <a:defRPr sz="800"/>
            </a:lvl4pPr>
            <a:lvl5pPr marL="1646396" indent="0">
              <a:buNone/>
              <a:defRPr sz="800"/>
            </a:lvl5pPr>
            <a:lvl6pPr marL="2057981" indent="0">
              <a:buNone/>
              <a:defRPr sz="800"/>
            </a:lvl6pPr>
            <a:lvl7pPr marL="2469595" indent="0">
              <a:buNone/>
              <a:defRPr sz="800"/>
            </a:lvl7pPr>
            <a:lvl8pPr marL="2881193" indent="0">
              <a:buNone/>
              <a:defRPr sz="800"/>
            </a:lvl8pPr>
            <a:lvl9pPr marL="3292798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77B29-8F54-4811-B683-4CC1FF8E84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520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1997" y="4800962"/>
            <a:ext cx="5486689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1997" y="613247"/>
            <a:ext cx="5486689" cy="4114224"/>
          </a:xfrm>
        </p:spPr>
        <p:txBody>
          <a:bodyPr/>
          <a:lstStyle>
            <a:lvl1pPr marL="0" indent="0">
              <a:buNone/>
              <a:defRPr sz="2900"/>
            </a:lvl1pPr>
            <a:lvl2pPr marL="411598" indent="0">
              <a:buNone/>
              <a:defRPr sz="2500"/>
            </a:lvl2pPr>
            <a:lvl3pPr marL="823193" indent="0">
              <a:buNone/>
              <a:defRPr sz="2200"/>
            </a:lvl3pPr>
            <a:lvl4pPr marL="1234802" indent="0">
              <a:buNone/>
              <a:defRPr sz="1800"/>
            </a:lvl4pPr>
            <a:lvl5pPr marL="1646396" indent="0">
              <a:buNone/>
              <a:defRPr sz="1800"/>
            </a:lvl5pPr>
            <a:lvl6pPr marL="2057981" indent="0">
              <a:buNone/>
              <a:defRPr sz="1800"/>
            </a:lvl6pPr>
            <a:lvl7pPr marL="2469595" indent="0">
              <a:buNone/>
              <a:defRPr sz="1800"/>
            </a:lvl7pPr>
            <a:lvl8pPr marL="2881193" indent="0">
              <a:buNone/>
              <a:defRPr sz="1800"/>
            </a:lvl8pPr>
            <a:lvl9pPr marL="3292798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1997" y="5366630"/>
            <a:ext cx="5486689" cy="806146"/>
          </a:xfrm>
        </p:spPr>
        <p:txBody>
          <a:bodyPr/>
          <a:lstStyle>
            <a:lvl1pPr marL="0" indent="0">
              <a:buNone/>
              <a:defRPr sz="1300"/>
            </a:lvl1pPr>
            <a:lvl2pPr marL="411598" indent="0">
              <a:buNone/>
              <a:defRPr sz="1100"/>
            </a:lvl2pPr>
            <a:lvl3pPr marL="823193" indent="0">
              <a:buNone/>
              <a:defRPr sz="900"/>
            </a:lvl3pPr>
            <a:lvl4pPr marL="1234802" indent="0">
              <a:buNone/>
              <a:defRPr sz="800"/>
            </a:lvl4pPr>
            <a:lvl5pPr marL="1646396" indent="0">
              <a:buNone/>
              <a:defRPr sz="800"/>
            </a:lvl5pPr>
            <a:lvl6pPr marL="2057981" indent="0">
              <a:buNone/>
              <a:defRPr sz="800"/>
            </a:lvl6pPr>
            <a:lvl7pPr marL="2469595" indent="0">
              <a:buNone/>
              <a:defRPr sz="800"/>
            </a:lvl7pPr>
            <a:lvl8pPr marL="2881193" indent="0">
              <a:buNone/>
              <a:defRPr sz="800"/>
            </a:lvl8pPr>
            <a:lvl9pPr marL="3292798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A6B06-9F8C-4822-B991-EA379B6848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8920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33C5D-894C-4264-A91D-C11562EB4F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7816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7684" y="135317"/>
            <a:ext cx="2059849" cy="599427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624" y="135317"/>
            <a:ext cx="6042703" cy="599427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E5EF0-4A81-42D4-9D14-3B5BFDD1CD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581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656" y="2130531"/>
            <a:ext cx="7772688" cy="1469778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312" y="3886777"/>
            <a:ext cx="6401376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1598" indent="0" algn="ctr">
              <a:buNone/>
              <a:defRPr/>
            </a:lvl2pPr>
            <a:lvl3pPr marL="823193" indent="0" algn="ctr">
              <a:buNone/>
              <a:defRPr/>
            </a:lvl3pPr>
            <a:lvl4pPr marL="1234802" indent="0" algn="ctr">
              <a:buNone/>
              <a:defRPr/>
            </a:lvl4pPr>
            <a:lvl5pPr marL="1646396" indent="0" algn="ctr">
              <a:buNone/>
              <a:defRPr/>
            </a:lvl5pPr>
            <a:lvl6pPr marL="2057981" indent="0" algn="ctr">
              <a:buNone/>
              <a:defRPr/>
            </a:lvl6pPr>
            <a:lvl7pPr marL="2469595" indent="0" algn="ctr">
              <a:buNone/>
              <a:defRPr/>
            </a:lvl7pPr>
            <a:lvl8pPr marL="2881193" indent="0" algn="ctr">
              <a:buNone/>
              <a:defRPr/>
            </a:lvl8pPr>
            <a:lvl9pPr marL="3292798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456E9-4B8A-488B-B836-1B3BD31429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662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88743" indent="-291559">
              <a:buFont typeface="Wingdings" pitchFamily="2" charset="2"/>
              <a:buChar char="Ø"/>
              <a:defRPr sz="2900"/>
            </a:lvl1pPr>
            <a:lvl2pPr marL="777463" indent="-258677">
              <a:buFont typeface="Wingdings" pitchFamily="2" charset="2"/>
              <a:buChar char="Ø"/>
              <a:defRPr sz="2900"/>
            </a:lvl2pPr>
            <a:lvl3pPr marL="1166197" indent="-194376">
              <a:buFont typeface="Wingdings" pitchFamily="2" charset="2"/>
              <a:buChar char="Ø"/>
              <a:defRPr sz="2900"/>
            </a:lvl3pPr>
            <a:lvl4pPr marL="1554934" indent="-194376">
              <a:buFont typeface="Wingdings" pitchFamily="2" charset="2"/>
              <a:buChar char="Ø"/>
              <a:defRPr sz="2900"/>
            </a:lvl4pPr>
            <a:lvl5pPr marL="1943661" indent="-194376">
              <a:buFont typeface="Wingdings" pitchFamily="2" charset="2"/>
              <a:buChar char="Ø"/>
              <a:defRPr sz="29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346D2-9EF1-4146-80DA-2369552AFC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1426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668" y="4406526"/>
            <a:ext cx="7772688" cy="136181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668" y="2906445"/>
            <a:ext cx="7772688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598" indent="0">
              <a:buNone/>
              <a:defRPr sz="1600"/>
            </a:lvl2pPr>
            <a:lvl3pPr marL="823193" indent="0">
              <a:buNone/>
              <a:defRPr sz="1500"/>
            </a:lvl3pPr>
            <a:lvl4pPr marL="1234802" indent="0">
              <a:buNone/>
              <a:defRPr sz="1300"/>
            </a:lvl4pPr>
            <a:lvl5pPr marL="1646396" indent="0">
              <a:buNone/>
              <a:defRPr sz="1300"/>
            </a:lvl5pPr>
            <a:lvl6pPr marL="2057981" indent="0">
              <a:buNone/>
              <a:defRPr sz="1300"/>
            </a:lvl6pPr>
            <a:lvl7pPr marL="2469595" indent="0">
              <a:buNone/>
              <a:defRPr sz="1300"/>
            </a:lvl7pPr>
            <a:lvl8pPr marL="2881193" indent="0">
              <a:buNone/>
              <a:defRPr sz="1300"/>
            </a:lvl8pPr>
            <a:lvl9pPr marL="3292798" indent="0">
              <a:buNone/>
              <a:defRPr sz="13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D1C10-D2F4-4BE1-8AC3-387C5BA8C3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030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624" y="1605168"/>
            <a:ext cx="4044794" cy="45244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02" y="1605168"/>
            <a:ext cx="4044794" cy="45244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A2D6D-A026-48B3-9EDD-2933E8CD31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21681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9" y="274954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6628" y="1534557"/>
            <a:ext cx="4040472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598" indent="0">
              <a:buNone/>
              <a:defRPr sz="1800" b="1"/>
            </a:lvl2pPr>
            <a:lvl3pPr marL="823193" indent="0">
              <a:buNone/>
              <a:defRPr sz="1600" b="1"/>
            </a:lvl3pPr>
            <a:lvl4pPr marL="1234802" indent="0">
              <a:buNone/>
              <a:defRPr sz="1500" b="1"/>
            </a:lvl4pPr>
            <a:lvl5pPr marL="1646396" indent="0">
              <a:buNone/>
              <a:defRPr sz="1500" b="1"/>
            </a:lvl5pPr>
            <a:lvl6pPr marL="2057981" indent="0">
              <a:buNone/>
              <a:defRPr sz="1500" b="1"/>
            </a:lvl6pPr>
            <a:lvl7pPr marL="2469595" indent="0">
              <a:buNone/>
              <a:defRPr sz="1500" b="1"/>
            </a:lvl7pPr>
            <a:lvl8pPr marL="2881193" indent="0">
              <a:buNone/>
              <a:defRPr sz="1500" b="1"/>
            </a:lvl8pPr>
            <a:lvl9pPr marL="3292798" indent="0">
              <a:buNone/>
              <a:defRPr sz="15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628" y="2175229"/>
            <a:ext cx="4040472" cy="3951555"/>
          </a:xfrm>
        </p:spPr>
        <p:txBody>
          <a:bodyPr/>
          <a:lstStyle>
            <a:lvl1pPr marL="388743" indent="-291559">
              <a:buFont typeface="Wingdings" pitchFamily="2" charset="2"/>
              <a:buChar char="Ø"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537" y="1534557"/>
            <a:ext cx="4041913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598" indent="0">
              <a:buNone/>
              <a:defRPr sz="1800" b="1"/>
            </a:lvl2pPr>
            <a:lvl3pPr marL="823193" indent="0">
              <a:buNone/>
              <a:defRPr sz="1600" b="1"/>
            </a:lvl3pPr>
            <a:lvl4pPr marL="1234802" indent="0">
              <a:buNone/>
              <a:defRPr sz="1500" b="1"/>
            </a:lvl4pPr>
            <a:lvl5pPr marL="1646396" indent="0">
              <a:buNone/>
              <a:defRPr sz="1500" b="1"/>
            </a:lvl5pPr>
            <a:lvl6pPr marL="2057981" indent="0">
              <a:buNone/>
              <a:defRPr sz="1500" b="1"/>
            </a:lvl6pPr>
            <a:lvl7pPr marL="2469595" indent="0">
              <a:buNone/>
              <a:defRPr sz="1500" b="1"/>
            </a:lvl7pPr>
            <a:lvl8pPr marL="2881193" indent="0">
              <a:buNone/>
              <a:defRPr sz="1500" b="1"/>
            </a:lvl8pPr>
            <a:lvl9pPr marL="3292798" indent="0">
              <a:buNone/>
              <a:defRPr sz="15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537" y="2175229"/>
            <a:ext cx="4041913" cy="3951555"/>
          </a:xfrm>
        </p:spPr>
        <p:txBody>
          <a:bodyPr/>
          <a:lstStyle>
            <a:lvl1pPr marL="388743" indent="-291559">
              <a:buFont typeface="Wingdings" pitchFamily="2" charset="2"/>
              <a:buChar char="Ø"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8" name="Segnaposto data 7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2FAE1-9E1A-4036-8CD4-A2EFAF8FFF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189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5" y="274955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6625" y="1534558"/>
            <a:ext cx="4040472" cy="640599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70286" indent="0">
              <a:buNone/>
              <a:defRPr sz="1600" b="1"/>
            </a:lvl2pPr>
            <a:lvl3pPr marL="740573" indent="0">
              <a:buNone/>
              <a:defRPr sz="1500" b="1"/>
            </a:lvl3pPr>
            <a:lvl4pPr marL="1110859" indent="0">
              <a:buNone/>
              <a:defRPr sz="1300" b="1"/>
            </a:lvl4pPr>
            <a:lvl5pPr marL="1481145" indent="0">
              <a:buNone/>
              <a:defRPr sz="1300" b="1"/>
            </a:lvl5pPr>
            <a:lvl6pPr marL="1851431" indent="0">
              <a:buNone/>
              <a:defRPr sz="1300" b="1"/>
            </a:lvl6pPr>
            <a:lvl7pPr marL="2221718" indent="0">
              <a:buNone/>
              <a:defRPr sz="1300" b="1"/>
            </a:lvl7pPr>
            <a:lvl8pPr marL="2592004" indent="0">
              <a:buNone/>
              <a:defRPr sz="1300" b="1"/>
            </a:lvl8pPr>
            <a:lvl9pPr marL="2962290" indent="0">
              <a:buNone/>
              <a:defRPr sz="13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625" y="2175156"/>
            <a:ext cx="4040472" cy="3951555"/>
          </a:xfrm>
        </p:spPr>
        <p:txBody>
          <a:bodyPr/>
          <a:lstStyle>
            <a:lvl1pPr marL="349715" indent="-262286">
              <a:buFont typeface="Wingdings" pitchFamily="2" charset="2"/>
              <a:buChar char="Ø"/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65" y="1534558"/>
            <a:ext cx="4041913" cy="640599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70286" indent="0">
              <a:buNone/>
              <a:defRPr sz="1600" b="1"/>
            </a:lvl2pPr>
            <a:lvl3pPr marL="740573" indent="0">
              <a:buNone/>
              <a:defRPr sz="1500" b="1"/>
            </a:lvl3pPr>
            <a:lvl4pPr marL="1110859" indent="0">
              <a:buNone/>
              <a:defRPr sz="1300" b="1"/>
            </a:lvl4pPr>
            <a:lvl5pPr marL="1481145" indent="0">
              <a:buNone/>
              <a:defRPr sz="1300" b="1"/>
            </a:lvl5pPr>
            <a:lvl6pPr marL="1851431" indent="0">
              <a:buNone/>
              <a:defRPr sz="1300" b="1"/>
            </a:lvl6pPr>
            <a:lvl7pPr marL="2221718" indent="0">
              <a:buNone/>
              <a:defRPr sz="1300" b="1"/>
            </a:lvl7pPr>
            <a:lvl8pPr marL="2592004" indent="0">
              <a:buNone/>
              <a:defRPr sz="1300" b="1"/>
            </a:lvl8pPr>
            <a:lvl9pPr marL="2962290" indent="0">
              <a:buNone/>
              <a:defRPr sz="13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65" y="2175156"/>
            <a:ext cx="4041913" cy="3951555"/>
          </a:xfrm>
        </p:spPr>
        <p:txBody>
          <a:bodyPr/>
          <a:lstStyle>
            <a:lvl1pPr marL="349715" indent="-262286">
              <a:buFont typeface="Wingdings" pitchFamily="2" charset="2"/>
              <a:buChar char="Ø"/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8" name="Segnaposto data 7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648DE-B5AF-4733-B504-19C107DB35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61902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A75A-1596-453A-A1F9-CE5A800063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33918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DD8B-5EE4-41E3-8BA3-FA1738D414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09183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98" y="273587"/>
            <a:ext cx="3009107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09" y="273515"/>
            <a:ext cx="5112171" cy="585319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6698" y="1435228"/>
            <a:ext cx="3009107" cy="4691482"/>
          </a:xfrm>
        </p:spPr>
        <p:txBody>
          <a:bodyPr/>
          <a:lstStyle>
            <a:lvl1pPr marL="0" indent="0">
              <a:buNone/>
              <a:defRPr sz="1300"/>
            </a:lvl1pPr>
            <a:lvl2pPr marL="411598" indent="0">
              <a:buNone/>
              <a:defRPr sz="1100"/>
            </a:lvl2pPr>
            <a:lvl3pPr marL="823193" indent="0">
              <a:buNone/>
              <a:defRPr sz="900"/>
            </a:lvl3pPr>
            <a:lvl4pPr marL="1234802" indent="0">
              <a:buNone/>
              <a:defRPr sz="800"/>
            </a:lvl4pPr>
            <a:lvl5pPr marL="1646396" indent="0">
              <a:buNone/>
              <a:defRPr sz="800"/>
            </a:lvl5pPr>
            <a:lvl6pPr marL="2057981" indent="0">
              <a:buNone/>
              <a:defRPr sz="800"/>
            </a:lvl6pPr>
            <a:lvl7pPr marL="2469595" indent="0">
              <a:buNone/>
              <a:defRPr sz="800"/>
            </a:lvl7pPr>
            <a:lvl8pPr marL="2881193" indent="0">
              <a:buNone/>
              <a:defRPr sz="800"/>
            </a:lvl8pPr>
            <a:lvl9pPr marL="3292798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77B29-8F54-4811-B683-4CC1FF8E84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099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1997" y="4800962"/>
            <a:ext cx="5486689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1997" y="613247"/>
            <a:ext cx="5486689" cy="4114224"/>
          </a:xfrm>
        </p:spPr>
        <p:txBody>
          <a:bodyPr/>
          <a:lstStyle>
            <a:lvl1pPr marL="0" indent="0">
              <a:buNone/>
              <a:defRPr sz="2900"/>
            </a:lvl1pPr>
            <a:lvl2pPr marL="411598" indent="0">
              <a:buNone/>
              <a:defRPr sz="2500"/>
            </a:lvl2pPr>
            <a:lvl3pPr marL="823193" indent="0">
              <a:buNone/>
              <a:defRPr sz="2200"/>
            </a:lvl3pPr>
            <a:lvl4pPr marL="1234802" indent="0">
              <a:buNone/>
              <a:defRPr sz="1800"/>
            </a:lvl4pPr>
            <a:lvl5pPr marL="1646396" indent="0">
              <a:buNone/>
              <a:defRPr sz="1800"/>
            </a:lvl5pPr>
            <a:lvl6pPr marL="2057981" indent="0">
              <a:buNone/>
              <a:defRPr sz="1800"/>
            </a:lvl6pPr>
            <a:lvl7pPr marL="2469595" indent="0">
              <a:buNone/>
              <a:defRPr sz="1800"/>
            </a:lvl7pPr>
            <a:lvl8pPr marL="2881193" indent="0">
              <a:buNone/>
              <a:defRPr sz="1800"/>
            </a:lvl8pPr>
            <a:lvl9pPr marL="3292798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1997" y="5366630"/>
            <a:ext cx="5486689" cy="806146"/>
          </a:xfrm>
        </p:spPr>
        <p:txBody>
          <a:bodyPr/>
          <a:lstStyle>
            <a:lvl1pPr marL="0" indent="0">
              <a:buNone/>
              <a:defRPr sz="1300"/>
            </a:lvl1pPr>
            <a:lvl2pPr marL="411598" indent="0">
              <a:buNone/>
              <a:defRPr sz="1100"/>
            </a:lvl2pPr>
            <a:lvl3pPr marL="823193" indent="0">
              <a:buNone/>
              <a:defRPr sz="900"/>
            </a:lvl3pPr>
            <a:lvl4pPr marL="1234802" indent="0">
              <a:buNone/>
              <a:defRPr sz="800"/>
            </a:lvl4pPr>
            <a:lvl5pPr marL="1646396" indent="0">
              <a:buNone/>
              <a:defRPr sz="800"/>
            </a:lvl5pPr>
            <a:lvl6pPr marL="2057981" indent="0">
              <a:buNone/>
              <a:defRPr sz="800"/>
            </a:lvl6pPr>
            <a:lvl7pPr marL="2469595" indent="0">
              <a:buNone/>
              <a:defRPr sz="800"/>
            </a:lvl7pPr>
            <a:lvl8pPr marL="2881193" indent="0">
              <a:buNone/>
              <a:defRPr sz="800"/>
            </a:lvl8pPr>
            <a:lvl9pPr marL="3292798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A6B06-9F8C-4822-B991-EA379B6848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6625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33C5D-894C-4264-A91D-C11562EB4F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8545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7684" y="135317"/>
            <a:ext cx="2059849" cy="599427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624" y="135317"/>
            <a:ext cx="6042703" cy="599427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E5EF0-4A81-42D4-9D14-3B5BFDD1CD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659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656" y="2130531"/>
            <a:ext cx="7772688" cy="1469778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312" y="3886777"/>
            <a:ext cx="6401376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1555" indent="0" algn="ctr">
              <a:buNone/>
              <a:defRPr/>
            </a:lvl2pPr>
            <a:lvl3pPr marL="823108" indent="0" algn="ctr">
              <a:buNone/>
              <a:defRPr/>
            </a:lvl3pPr>
            <a:lvl4pPr marL="1234674" indent="0" algn="ctr">
              <a:buNone/>
              <a:defRPr/>
            </a:lvl4pPr>
            <a:lvl5pPr marL="1646225" indent="0" algn="ctr">
              <a:buNone/>
              <a:defRPr/>
            </a:lvl5pPr>
            <a:lvl6pPr marL="2057767" indent="0" algn="ctr">
              <a:buNone/>
              <a:defRPr/>
            </a:lvl6pPr>
            <a:lvl7pPr marL="2469339" indent="0" algn="ctr">
              <a:buNone/>
              <a:defRPr/>
            </a:lvl7pPr>
            <a:lvl8pPr marL="2880894" indent="0" algn="ctr">
              <a:buNone/>
              <a:defRPr/>
            </a:lvl8pPr>
            <a:lvl9pPr marL="3292456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Potenza, 28 Aprile 2015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456E9-4B8A-488B-B836-1B3BD31429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76378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88702" indent="-291528">
              <a:buFont typeface="Wingdings" pitchFamily="2" charset="2"/>
              <a:buChar char="Ø"/>
              <a:defRPr sz="2900"/>
            </a:lvl1pPr>
            <a:lvl2pPr marL="777382" indent="-258650">
              <a:buFont typeface="Wingdings" pitchFamily="2" charset="2"/>
              <a:buChar char="Ø"/>
              <a:defRPr sz="2900"/>
            </a:lvl2pPr>
            <a:lvl3pPr marL="1166076" indent="-194356">
              <a:buFont typeface="Wingdings" pitchFamily="2" charset="2"/>
              <a:buChar char="Ø"/>
              <a:defRPr sz="2900"/>
            </a:lvl3pPr>
            <a:lvl4pPr marL="1554773" indent="-194356">
              <a:buFont typeface="Wingdings" pitchFamily="2" charset="2"/>
              <a:buChar char="Ø"/>
              <a:defRPr sz="2900"/>
            </a:lvl4pPr>
            <a:lvl5pPr marL="1943460" indent="-194356">
              <a:buFont typeface="Wingdings" pitchFamily="2" charset="2"/>
              <a:buChar char="Ø"/>
              <a:defRPr sz="29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Potenza, 28 Aprile 2015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346D2-9EF1-4146-80DA-2369552AFC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61820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668" y="4406527"/>
            <a:ext cx="7772688" cy="136181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668" y="2906445"/>
            <a:ext cx="7772688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555" indent="0">
              <a:buNone/>
              <a:defRPr sz="1600"/>
            </a:lvl2pPr>
            <a:lvl3pPr marL="823108" indent="0">
              <a:buNone/>
              <a:defRPr sz="1500"/>
            </a:lvl3pPr>
            <a:lvl4pPr marL="1234674" indent="0">
              <a:buNone/>
              <a:defRPr sz="1300"/>
            </a:lvl4pPr>
            <a:lvl5pPr marL="1646225" indent="0">
              <a:buNone/>
              <a:defRPr sz="1300"/>
            </a:lvl5pPr>
            <a:lvl6pPr marL="2057767" indent="0">
              <a:buNone/>
              <a:defRPr sz="1300"/>
            </a:lvl6pPr>
            <a:lvl7pPr marL="2469339" indent="0">
              <a:buNone/>
              <a:defRPr sz="1300"/>
            </a:lvl7pPr>
            <a:lvl8pPr marL="2880894" indent="0">
              <a:buNone/>
              <a:defRPr sz="1300"/>
            </a:lvl8pPr>
            <a:lvl9pPr marL="3292456" indent="0">
              <a:buNone/>
              <a:defRPr sz="13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Potenza, 28 Aprile 2015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D1C10-D2F4-4BE1-8AC3-387C5BA8C3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10226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624" y="1605169"/>
            <a:ext cx="4044794" cy="45244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02" y="1605169"/>
            <a:ext cx="4044794" cy="45244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Potenza, 28 Aprile 2015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A2D6D-A026-48B3-9EDD-2933E8CD31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7762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>
          <a:xfrm>
            <a:off x="107504" y="6597352"/>
            <a:ext cx="4464496" cy="260648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 algn="l"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1"/>
          </p:nvPr>
        </p:nvSpPr>
        <p:spPr>
          <a:xfrm>
            <a:off x="5292081" y="6597353"/>
            <a:ext cx="2911305" cy="257769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6CA3D7D7-7746-4419-9887-693C544EA72E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19748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9" y="274954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6628" y="1534557"/>
            <a:ext cx="4040472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555" indent="0">
              <a:buNone/>
              <a:defRPr sz="1800" b="1"/>
            </a:lvl2pPr>
            <a:lvl3pPr marL="823108" indent="0">
              <a:buNone/>
              <a:defRPr sz="1600" b="1"/>
            </a:lvl3pPr>
            <a:lvl4pPr marL="1234674" indent="0">
              <a:buNone/>
              <a:defRPr sz="1500" b="1"/>
            </a:lvl4pPr>
            <a:lvl5pPr marL="1646225" indent="0">
              <a:buNone/>
              <a:defRPr sz="1500" b="1"/>
            </a:lvl5pPr>
            <a:lvl6pPr marL="2057767" indent="0">
              <a:buNone/>
              <a:defRPr sz="1500" b="1"/>
            </a:lvl6pPr>
            <a:lvl7pPr marL="2469339" indent="0">
              <a:buNone/>
              <a:defRPr sz="1500" b="1"/>
            </a:lvl7pPr>
            <a:lvl8pPr marL="2880894" indent="0">
              <a:buNone/>
              <a:defRPr sz="1500" b="1"/>
            </a:lvl8pPr>
            <a:lvl9pPr marL="3292456" indent="0">
              <a:buNone/>
              <a:defRPr sz="15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628" y="2175230"/>
            <a:ext cx="4040472" cy="3951555"/>
          </a:xfrm>
        </p:spPr>
        <p:txBody>
          <a:bodyPr/>
          <a:lstStyle>
            <a:lvl1pPr marL="388702" indent="-291528">
              <a:buFont typeface="Wingdings" pitchFamily="2" charset="2"/>
              <a:buChar char="Ø"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538" y="1534557"/>
            <a:ext cx="4041913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555" indent="0">
              <a:buNone/>
              <a:defRPr sz="1800" b="1"/>
            </a:lvl2pPr>
            <a:lvl3pPr marL="823108" indent="0">
              <a:buNone/>
              <a:defRPr sz="1600" b="1"/>
            </a:lvl3pPr>
            <a:lvl4pPr marL="1234674" indent="0">
              <a:buNone/>
              <a:defRPr sz="1500" b="1"/>
            </a:lvl4pPr>
            <a:lvl5pPr marL="1646225" indent="0">
              <a:buNone/>
              <a:defRPr sz="1500" b="1"/>
            </a:lvl5pPr>
            <a:lvl6pPr marL="2057767" indent="0">
              <a:buNone/>
              <a:defRPr sz="1500" b="1"/>
            </a:lvl6pPr>
            <a:lvl7pPr marL="2469339" indent="0">
              <a:buNone/>
              <a:defRPr sz="1500" b="1"/>
            </a:lvl7pPr>
            <a:lvl8pPr marL="2880894" indent="0">
              <a:buNone/>
              <a:defRPr sz="1500" b="1"/>
            </a:lvl8pPr>
            <a:lvl9pPr marL="3292456" indent="0">
              <a:buNone/>
              <a:defRPr sz="15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538" y="2175230"/>
            <a:ext cx="4041913" cy="3951555"/>
          </a:xfrm>
        </p:spPr>
        <p:txBody>
          <a:bodyPr/>
          <a:lstStyle>
            <a:lvl1pPr marL="388702" indent="-291528">
              <a:buFont typeface="Wingdings" pitchFamily="2" charset="2"/>
              <a:buChar char="Ø"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Potenza, 28 Aprile 2015</a:t>
            </a:r>
            <a:endParaRPr lang="it-IT" dirty="0"/>
          </a:p>
        </p:txBody>
      </p:sp>
      <p:sp>
        <p:nvSpPr>
          <p:cNvPr id="8" name="Segnaposto data 7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2FAE1-9E1A-4036-8CD4-A2EFAF8FFF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80285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Potenza, 28 Aprile 2015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A75A-1596-453A-A1F9-CE5A800063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7312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Potenza, 28 Aprile 2015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DD8B-5EE4-41E3-8BA3-FA1738D414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7068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99" y="273588"/>
            <a:ext cx="3009107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09" y="273515"/>
            <a:ext cx="5112171" cy="585319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6699" y="1435228"/>
            <a:ext cx="3009107" cy="4691482"/>
          </a:xfrm>
        </p:spPr>
        <p:txBody>
          <a:bodyPr/>
          <a:lstStyle>
            <a:lvl1pPr marL="0" indent="0">
              <a:buNone/>
              <a:defRPr sz="1300"/>
            </a:lvl1pPr>
            <a:lvl2pPr marL="411555" indent="0">
              <a:buNone/>
              <a:defRPr sz="1100"/>
            </a:lvl2pPr>
            <a:lvl3pPr marL="823108" indent="0">
              <a:buNone/>
              <a:defRPr sz="900"/>
            </a:lvl3pPr>
            <a:lvl4pPr marL="1234674" indent="0">
              <a:buNone/>
              <a:defRPr sz="800"/>
            </a:lvl4pPr>
            <a:lvl5pPr marL="1646225" indent="0">
              <a:buNone/>
              <a:defRPr sz="800"/>
            </a:lvl5pPr>
            <a:lvl6pPr marL="2057767" indent="0">
              <a:buNone/>
              <a:defRPr sz="800"/>
            </a:lvl6pPr>
            <a:lvl7pPr marL="2469339" indent="0">
              <a:buNone/>
              <a:defRPr sz="800"/>
            </a:lvl7pPr>
            <a:lvl8pPr marL="2880894" indent="0">
              <a:buNone/>
              <a:defRPr sz="800"/>
            </a:lvl8pPr>
            <a:lvl9pPr marL="3292456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Potenza, 28 Aprile 2015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77B29-8F54-4811-B683-4CC1FF8E84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8087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1998" y="4800963"/>
            <a:ext cx="5486689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1998" y="613247"/>
            <a:ext cx="5486689" cy="4114224"/>
          </a:xfrm>
        </p:spPr>
        <p:txBody>
          <a:bodyPr/>
          <a:lstStyle>
            <a:lvl1pPr marL="0" indent="0">
              <a:buNone/>
              <a:defRPr sz="2900"/>
            </a:lvl1pPr>
            <a:lvl2pPr marL="411555" indent="0">
              <a:buNone/>
              <a:defRPr sz="2500"/>
            </a:lvl2pPr>
            <a:lvl3pPr marL="823108" indent="0">
              <a:buNone/>
              <a:defRPr sz="2200"/>
            </a:lvl3pPr>
            <a:lvl4pPr marL="1234674" indent="0">
              <a:buNone/>
              <a:defRPr sz="1800"/>
            </a:lvl4pPr>
            <a:lvl5pPr marL="1646225" indent="0">
              <a:buNone/>
              <a:defRPr sz="1800"/>
            </a:lvl5pPr>
            <a:lvl6pPr marL="2057767" indent="0">
              <a:buNone/>
              <a:defRPr sz="1800"/>
            </a:lvl6pPr>
            <a:lvl7pPr marL="2469339" indent="0">
              <a:buNone/>
              <a:defRPr sz="1800"/>
            </a:lvl7pPr>
            <a:lvl8pPr marL="2880894" indent="0">
              <a:buNone/>
              <a:defRPr sz="1800"/>
            </a:lvl8pPr>
            <a:lvl9pPr marL="3292456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1998" y="5366630"/>
            <a:ext cx="5486689" cy="806146"/>
          </a:xfrm>
        </p:spPr>
        <p:txBody>
          <a:bodyPr/>
          <a:lstStyle>
            <a:lvl1pPr marL="0" indent="0">
              <a:buNone/>
              <a:defRPr sz="1300"/>
            </a:lvl1pPr>
            <a:lvl2pPr marL="411555" indent="0">
              <a:buNone/>
              <a:defRPr sz="1100"/>
            </a:lvl2pPr>
            <a:lvl3pPr marL="823108" indent="0">
              <a:buNone/>
              <a:defRPr sz="900"/>
            </a:lvl3pPr>
            <a:lvl4pPr marL="1234674" indent="0">
              <a:buNone/>
              <a:defRPr sz="800"/>
            </a:lvl4pPr>
            <a:lvl5pPr marL="1646225" indent="0">
              <a:buNone/>
              <a:defRPr sz="800"/>
            </a:lvl5pPr>
            <a:lvl6pPr marL="2057767" indent="0">
              <a:buNone/>
              <a:defRPr sz="800"/>
            </a:lvl6pPr>
            <a:lvl7pPr marL="2469339" indent="0">
              <a:buNone/>
              <a:defRPr sz="800"/>
            </a:lvl7pPr>
            <a:lvl8pPr marL="2880894" indent="0">
              <a:buNone/>
              <a:defRPr sz="800"/>
            </a:lvl8pPr>
            <a:lvl9pPr marL="3292456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Potenza, 28 Aprile 2015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A6B06-9F8C-4822-B991-EA379B6848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4049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Potenza, 28 Aprile 2015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33C5D-894C-4264-A91D-C11562EB4F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11628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7685" y="135317"/>
            <a:ext cx="2059849" cy="599427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624" y="135317"/>
            <a:ext cx="6042703" cy="599427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Potenza, 28 Aprile 2015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E5EF0-4A81-42D4-9D14-3B5BFDD1CD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55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09837-2A62-48B9-B553-3EE6439580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510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6" y="273515"/>
            <a:ext cx="3009107" cy="116171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07" y="273515"/>
            <a:ext cx="5112171" cy="5853196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6626" y="1435230"/>
            <a:ext cx="3009107" cy="4691481"/>
          </a:xfrm>
        </p:spPr>
        <p:txBody>
          <a:bodyPr/>
          <a:lstStyle>
            <a:lvl1pPr marL="0" indent="0">
              <a:buNone/>
              <a:defRPr sz="1100"/>
            </a:lvl1pPr>
            <a:lvl2pPr marL="370286" indent="0">
              <a:buNone/>
              <a:defRPr sz="1000"/>
            </a:lvl2pPr>
            <a:lvl3pPr marL="740573" indent="0">
              <a:buNone/>
              <a:defRPr sz="800"/>
            </a:lvl3pPr>
            <a:lvl4pPr marL="1110859" indent="0">
              <a:buNone/>
              <a:defRPr sz="700"/>
            </a:lvl4pPr>
            <a:lvl5pPr marL="1481145" indent="0">
              <a:buNone/>
              <a:defRPr sz="700"/>
            </a:lvl5pPr>
            <a:lvl6pPr marL="1851431" indent="0">
              <a:buNone/>
              <a:defRPr sz="700"/>
            </a:lvl6pPr>
            <a:lvl7pPr marL="2221718" indent="0">
              <a:buNone/>
              <a:defRPr sz="700"/>
            </a:lvl7pPr>
            <a:lvl8pPr marL="2592004" indent="0">
              <a:buNone/>
              <a:defRPr sz="700"/>
            </a:lvl8pPr>
            <a:lvl9pPr marL="2962290" indent="0">
              <a:buNone/>
              <a:defRPr sz="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>
          <a:xfrm>
            <a:off x="107504" y="6597352"/>
            <a:ext cx="4176464" cy="260648"/>
          </a:xfrm>
        </p:spPr>
        <p:txBody>
          <a:bodyPr/>
          <a:lstStyle>
            <a:lvl1pPr algn="l"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>
          <a:xfrm>
            <a:off x="5292080" y="6597353"/>
            <a:ext cx="2911304" cy="257769"/>
          </a:xfrm>
        </p:spPr>
        <p:txBody>
          <a:bodyPr/>
          <a:lstStyle>
            <a:lvl1pPr>
              <a:defRPr>
                <a:solidFill>
                  <a:srgbClr val="99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94707464-506B-4BAE-A6F2-5EB85B925387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3149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1925" y="4800890"/>
            <a:ext cx="5486689" cy="56574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1925" y="613248"/>
            <a:ext cx="5486689" cy="4114224"/>
          </a:xfrm>
        </p:spPr>
        <p:txBody>
          <a:bodyPr/>
          <a:lstStyle>
            <a:lvl1pPr marL="0" indent="0">
              <a:buNone/>
              <a:defRPr sz="2600"/>
            </a:lvl1pPr>
            <a:lvl2pPr marL="370286" indent="0">
              <a:buNone/>
              <a:defRPr sz="2300"/>
            </a:lvl2pPr>
            <a:lvl3pPr marL="740573" indent="0">
              <a:buNone/>
              <a:defRPr sz="1900"/>
            </a:lvl3pPr>
            <a:lvl4pPr marL="1110859" indent="0">
              <a:buNone/>
              <a:defRPr sz="1600"/>
            </a:lvl4pPr>
            <a:lvl5pPr marL="1481145" indent="0">
              <a:buNone/>
              <a:defRPr sz="1600"/>
            </a:lvl5pPr>
            <a:lvl6pPr marL="1851431" indent="0">
              <a:buNone/>
              <a:defRPr sz="1600"/>
            </a:lvl6pPr>
            <a:lvl7pPr marL="2221718" indent="0">
              <a:buNone/>
              <a:defRPr sz="1600"/>
            </a:lvl7pPr>
            <a:lvl8pPr marL="2592004" indent="0">
              <a:buNone/>
              <a:defRPr sz="1600"/>
            </a:lvl8pPr>
            <a:lvl9pPr marL="2962290" indent="0">
              <a:buNone/>
              <a:defRPr sz="16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1925" y="5366629"/>
            <a:ext cx="5486689" cy="806147"/>
          </a:xfrm>
        </p:spPr>
        <p:txBody>
          <a:bodyPr/>
          <a:lstStyle>
            <a:lvl1pPr marL="0" indent="0">
              <a:buNone/>
              <a:defRPr sz="1100"/>
            </a:lvl1pPr>
            <a:lvl2pPr marL="370286" indent="0">
              <a:buNone/>
              <a:defRPr sz="1000"/>
            </a:lvl2pPr>
            <a:lvl3pPr marL="740573" indent="0">
              <a:buNone/>
              <a:defRPr sz="800"/>
            </a:lvl3pPr>
            <a:lvl4pPr marL="1110859" indent="0">
              <a:buNone/>
              <a:defRPr sz="700"/>
            </a:lvl4pPr>
            <a:lvl5pPr marL="1481145" indent="0">
              <a:buNone/>
              <a:defRPr sz="700"/>
            </a:lvl5pPr>
            <a:lvl6pPr marL="1851431" indent="0">
              <a:buNone/>
              <a:defRPr sz="700"/>
            </a:lvl6pPr>
            <a:lvl7pPr marL="2221718" indent="0">
              <a:buNone/>
              <a:defRPr sz="700"/>
            </a:lvl7pPr>
            <a:lvl8pPr marL="2592004" indent="0">
              <a:buNone/>
              <a:defRPr sz="700"/>
            </a:lvl8pPr>
            <a:lvl9pPr marL="2962290" indent="0">
              <a:buNone/>
              <a:defRPr sz="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A10F-5322-4295-ACB2-10C6BA966C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493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ttangolo 31"/>
          <p:cNvSpPr>
            <a:spLocks noChangeArrowheads="1"/>
          </p:cNvSpPr>
          <p:nvPr userDrawn="1"/>
        </p:nvSpPr>
        <p:spPr bwMode="auto">
          <a:xfrm>
            <a:off x="8818459" y="0"/>
            <a:ext cx="326983" cy="6889671"/>
          </a:xfrm>
          <a:prstGeom prst="rect">
            <a:avLst/>
          </a:prstGeom>
          <a:solidFill>
            <a:srgbClr val="120A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4057" tIns="37029" rIns="74057" bIns="37029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27" name="Rettangolo 4"/>
          <p:cNvSpPr>
            <a:spLocks noChangeArrowheads="1"/>
          </p:cNvSpPr>
          <p:nvPr userDrawn="1"/>
        </p:nvSpPr>
        <p:spPr bwMode="auto">
          <a:xfrm>
            <a:off x="8492916" y="1"/>
            <a:ext cx="325543" cy="6856561"/>
          </a:xfrm>
          <a:prstGeom prst="rect">
            <a:avLst/>
          </a:prstGeom>
          <a:gradFill rotWithShape="1">
            <a:gsLst>
              <a:gs pos="0">
                <a:srgbClr val="002FA7"/>
              </a:gs>
              <a:gs pos="100000">
                <a:srgbClr val="120A6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57" tIns="37029" rIns="74057" bIns="37029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28" name="Rectangle 1"/>
          <p:cNvSpPr>
            <a:spLocks noChangeArrowheads="1"/>
          </p:cNvSpPr>
          <p:nvPr/>
        </p:nvSpPr>
        <p:spPr bwMode="auto">
          <a:xfrm>
            <a:off x="0" y="2906446"/>
            <a:ext cx="5225966" cy="3917005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002FA7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9589" y="135318"/>
            <a:ext cx="8227871" cy="56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626" y="1605095"/>
            <a:ext cx="8227871" cy="452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21915"/>
            <a:ext cx="6621766" cy="23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FFFFFF"/>
              </a:buClr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</a:tabLst>
              <a:defRPr sz="1100">
                <a:solidFill>
                  <a:srgbClr val="C0C0C0"/>
                </a:solidFill>
                <a:latin typeface="Arial" charset="0"/>
              </a:defRPr>
            </a:lvl1pPr>
          </a:lstStyle>
          <a:p>
            <a:pPr defTabSz="37028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buFont typeface="Wingdings" pitchFamily="2" charset="2"/>
              <a:buNone/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739884" y="6639190"/>
            <a:ext cx="1463501" cy="21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FFFFFF"/>
              </a:buClr>
              <a:tabLst>
                <a:tab pos="586287" algn="l"/>
                <a:tab pos="1172573" algn="l"/>
              </a:tabLst>
              <a:defRPr sz="1100">
                <a:solidFill>
                  <a:srgbClr val="808080"/>
                </a:solidFill>
                <a:latin typeface="Arial" charset="0"/>
              </a:defRPr>
            </a:lvl1pPr>
          </a:lstStyle>
          <a:p>
            <a:pPr defTabSz="37028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buFont typeface="Wingdings" pitchFamily="2" charset="2"/>
              <a:buNone/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1033" name="Rectangle 7"/>
          <p:cNvSpPr>
            <a:spLocks noChangeArrowheads="1"/>
          </p:cNvSpPr>
          <p:nvPr/>
        </p:nvSpPr>
        <p:spPr bwMode="auto">
          <a:xfrm>
            <a:off x="8753638" y="6564334"/>
            <a:ext cx="458064" cy="292228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rgbClr val="000080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4" name="Rectangle 8"/>
          <p:cNvSpPr>
            <a:spLocks noChangeArrowheads="1"/>
          </p:cNvSpPr>
          <p:nvPr/>
        </p:nvSpPr>
        <p:spPr bwMode="auto">
          <a:xfrm>
            <a:off x="7464431" y="5686210"/>
            <a:ext cx="30250" cy="878124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5" name="Rectangle 9"/>
          <p:cNvSpPr>
            <a:spLocks noChangeArrowheads="1"/>
          </p:cNvSpPr>
          <p:nvPr/>
        </p:nvSpPr>
        <p:spPr bwMode="auto">
          <a:xfrm>
            <a:off x="7808701" y="6040338"/>
            <a:ext cx="30249" cy="567181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A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8200504" y="5655979"/>
            <a:ext cx="46095" cy="1003364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9057573" y="6210205"/>
            <a:ext cx="30250" cy="351249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80008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8" name="Rectangle 12"/>
          <p:cNvSpPr>
            <a:spLocks noChangeArrowheads="1"/>
          </p:cNvSpPr>
          <p:nvPr/>
        </p:nvSpPr>
        <p:spPr bwMode="auto">
          <a:xfrm>
            <a:off x="6905536" y="6564334"/>
            <a:ext cx="298174" cy="292228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9" name="Rectangle 13"/>
          <p:cNvSpPr>
            <a:spLocks noChangeArrowheads="1"/>
          </p:cNvSpPr>
          <p:nvPr/>
        </p:nvSpPr>
        <p:spPr bwMode="auto">
          <a:xfrm>
            <a:off x="7193627" y="6564334"/>
            <a:ext cx="318341" cy="292228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0" name="Rectangle 14"/>
          <p:cNvSpPr>
            <a:spLocks noChangeArrowheads="1"/>
          </p:cNvSpPr>
          <p:nvPr/>
        </p:nvSpPr>
        <p:spPr bwMode="auto">
          <a:xfrm flipV="1">
            <a:off x="7553740" y="6564333"/>
            <a:ext cx="14405" cy="280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1" name="Rectangle 15"/>
          <p:cNvSpPr>
            <a:spLocks noChangeArrowheads="1"/>
          </p:cNvSpPr>
          <p:nvPr/>
        </p:nvSpPr>
        <p:spPr bwMode="auto">
          <a:xfrm>
            <a:off x="7462991" y="6564334"/>
            <a:ext cx="148366" cy="292228"/>
          </a:xfrm>
          <a:prstGeom prst="rect">
            <a:avLst/>
          </a:prstGeom>
          <a:gradFill rotWithShape="0">
            <a:gsLst>
              <a:gs pos="0">
                <a:srgbClr val="FF6309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2" name="Rectangle 16"/>
          <p:cNvSpPr>
            <a:spLocks noChangeArrowheads="1"/>
          </p:cNvSpPr>
          <p:nvPr/>
        </p:nvSpPr>
        <p:spPr bwMode="auto">
          <a:xfrm>
            <a:off x="7605597" y="6564334"/>
            <a:ext cx="233353" cy="292228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AE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3" name="Rectangle 17"/>
          <p:cNvSpPr>
            <a:spLocks noChangeArrowheads="1"/>
          </p:cNvSpPr>
          <p:nvPr/>
        </p:nvSpPr>
        <p:spPr bwMode="auto">
          <a:xfrm>
            <a:off x="7808702" y="6564334"/>
            <a:ext cx="393243" cy="292228"/>
          </a:xfrm>
          <a:prstGeom prst="rect">
            <a:avLst/>
          </a:prstGeom>
          <a:gradFill rotWithShape="0">
            <a:gsLst>
              <a:gs pos="0">
                <a:srgbClr val="00AE00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4" name="Rectangle 18"/>
          <p:cNvSpPr>
            <a:spLocks noChangeArrowheads="1"/>
          </p:cNvSpPr>
          <p:nvPr/>
        </p:nvSpPr>
        <p:spPr bwMode="auto">
          <a:xfrm>
            <a:off x="8197623" y="6564334"/>
            <a:ext cx="574741" cy="29222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5" name="Rectangle 19"/>
          <p:cNvSpPr>
            <a:spLocks noChangeArrowheads="1"/>
          </p:cNvSpPr>
          <p:nvPr/>
        </p:nvSpPr>
        <p:spPr bwMode="auto">
          <a:xfrm>
            <a:off x="1" y="0"/>
            <a:ext cx="1763115" cy="450579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6" name="Rectangle 20"/>
          <p:cNvSpPr>
            <a:spLocks noChangeArrowheads="1"/>
          </p:cNvSpPr>
          <p:nvPr/>
        </p:nvSpPr>
        <p:spPr bwMode="auto">
          <a:xfrm>
            <a:off x="141166" y="0"/>
            <a:ext cx="33131" cy="97313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7" name="Rectangle 21"/>
          <p:cNvSpPr>
            <a:spLocks noChangeArrowheads="1"/>
          </p:cNvSpPr>
          <p:nvPr/>
        </p:nvSpPr>
        <p:spPr bwMode="auto">
          <a:xfrm>
            <a:off x="410531" y="1"/>
            <a:ext cx="24487" cy="724092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8" name="Rectangle 22"/>
          <p:cNvSpPr>
            <a:spLocks noChangeArrowheads="1"/>
          </p:cNvSpPr>
          <p:nvPr/>
        </p:nvSpPr>
        <p:spPr bwMode="auto">
          <a:xfrm>
            <a:off x="504159" y="1"/>
            <a:ext cx="43214" cy="1599337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9" name="Rectangle 23"/>
          <p:cNvSpPr>
            <a:spLocks noChangeArrowheads="1"/>
          </p:cNvSpPr>
          <p:nvPr/>
        </p:nvSpPr>
        <p:spPr bwMode="auto">
          <a:xfrm>
            <a:off x="710145" y="1"/>
            <a:ext cx="41773" cy="555665"/>
          </a:xfrm>
          <a:prstGeom prst="rect">
            <a:avLst/>
          </a:prstGeom>
          <a:gradFill rotWithShape="0">
            <a:gsLst>
              <a:gs pos="0">
                <a:srgbClr val="33CC33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50" name="Rectangle 24"/>
          <p:cNvSpPr>
            <a:spLocks noChangeArrowheads="1"/>
          </p:cNvSpPr>
          <p:nvPr/>
        </p:nvSpPr>
        <p:spPr bwMode="auto">
          <a:xfrm>
            <a:off x="1035688" y="1"/>
            <a:ext cx="41773" cy="82774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51" name="Rectangle 25"/>
          <p:cNvSpPr>
            <a:spLocks noChangeArrowheads="1"/>
          </p:cNvSpPr>
          <p:nvPr/>
        </p:nvSpPr>
        <p:spPr bwMode="auto">
          <a:xfrm>
            <a:off x="1722783" y="1"/>
            <a:ext cx="40333" cy="443380"/>
          </a:xfrm>
          <a:prstGeom prst="rect">
            <a:avLst/>
          </a:prstGeom>
          <a:gradFill rotWithShape="0">
            <a:gsLst>
              <a:gs pos="0">
                <a:srgbClr val="CC3399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057" tIns="37029" rIns="74057" bIns="37029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37028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 userDrawn="1">
            <p:ph type="sldNum"/>
          </p:nvPr>
        </p:nvSpPr>
        <p:spPr bwMode="auto">
          <a:xfrm>
            <a:off x="8275408" y="6560015"/>
            <a:ext cx="810975" cy="29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FFFFFF"/>
              </a:buClr>
              <a:tabLst>
                <a:tab pos="586287" algn="l"/>
              </a:tabLst>
              <a:defRPr sz="1100">
                <a:solidFill>
                  <a:srgbClr val="FFFFFF"/>
                </a:solidFill>
                <a:latin typeface="Arial" charset="0"/>
              </a:defRPr>
            </a:lvl1pPr>
          </a:lstStyle>
          <a:p>
            <a:pPr defTabSz="37028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45000"/>
              <a:buFont typeface="Wingdings" pitchFamily="2" charset="2"/>
              <a:buNone/>
              <a:defRPr/>
            </a:pPr>
            <a:fld id="{246B8C3E-74F3-454A-897A-9E5AB15D50EC}" type="slidenum">
              <a:rPr lang="it-IT"/>
              <a:pPr defTabSz="37028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45000"/>
                <a:buFont typeface="Wingdings" pitchFamily="2" charset="2"/>
                <a:buNone/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33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3702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3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3702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3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defTabSz="3702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3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defTabSz="3702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3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defTabSz="3702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3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1244573" indent="-174857" algn="ctr" defTabSz="37028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3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1614860" indent="-174857" algn="ctr" defTabSz="37028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3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985146" indent="-174857" algn="ctr" defTabSz="37028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3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2355432" indent="-174857" algn="ctr" defTabSz="37028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3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9715" indent="-262286" algn="l" defTabSz="3702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900">
          <a:solidFill>
            <a:srgbClr val="FFFFFF"/>
          </a:solidFill>
          <a:latin typeface="+mn-lt"/>
          <a:ea typeface="+mn-ea"/>
          <a:cs typeface="+mn-cs"/>
        </a:defRPr>
      </a:lvl1pPr>
      <a:lvl2pPr marL="699430" indent="-232715" algn="l" defTabSz="3702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1900">
          <a:solidFill>
            <a:srgbClr val="FFFFFF"/>
          </a:solidFill>
          <a:latin typeface="+mn-lt"/>
        </a:defRPr>
      </a:lvl2pPr>
      <a:lvl3pPr marL="1049144" indent="-174857" algn="l" defTabSz="3702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900">
          <a:solidFill>
            <a:srgbClr val="FFFFFF"/>
          </a:solidFill>
          <a:latin typeface="+mn-lt"/>
        </a:defRPr>
      </a:lvl3pPr>
      <a:lvl4pPr marL="1398859" indent="-174857" algn="l" defTabSz="3702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1900">
          <a:solidFill>
            <a:srgbClr val="FFFFFF"/>
          </a:solidFill>
          <a:latin typeface="+mn-lt"/>
        </a:defRPr>
      </a:lvl4pPr>
      <a:lvl5pPr marL="1748574" indent="-174857" algn="l" defTabSz="3702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900">
          <a:solidFill>
            <a:srgbClr val="FFFFFF"/>
          </a:solidFill>
          <a:latin typeface="+mn-lt"/>
        </a:defRPr>
      </a:lvl5pPr>
      <a:lvl6pPr marL="2118860" indent="-174857" algn="l" defTabSz="37028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900">
          <a:solidFill>
            <a:srgbClr val="FFFFFF"/>
          </a:solidFill>
          <a:latin typeface="+mn-lt"/>
        </a:defRPr>
      </a:lvl6pPr>
      <a:lvl7pPr marL="2489147" indent="-174857" algn="l" defTabSz="37028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900">
          <a:solidFill>
            <a:srgbClr val="FFFFFF"/>
          </a:solidFill>
          <a:latin typeface="+mn-lt"/>
        </a:defRPr>
      </a:lvl7pPr>
      <a:lvl8pPr marL="2859433" indent="-174857" algn="l" defTabSz="37028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900">
          <a:solidFill>
            <a:srgbClr val="FFFFFF"/>
          </a:solidFill>
          <a:latin typeface="+mn-lt"/>
        </a:defRPr>
      </a:lvl8pPr>
      <a:lvl9pPr marL="3229719" indent="-174857" algn="l" defTabSz="37028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19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7405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0286" algn="l" defTabSz="7405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0573" algn="l" defTabSz="7405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0859" algn="l" defTabSz="7405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45" algn="l" defTabSz="7405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51431" algn="l" defTabSz="7405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1718" algn="l" defTabSz="7405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92004" algn="l" defTabSz="7405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62290" algn="l" defTabSz="74057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ttangolo 31"/>
          <p:cNvSpPr>
            <a:spLocks noChangeArrowheads="1"/>
          </p:cNvSpPr>
          <p:nvPr userDrawn="1"/>
        </p:nvSpPr>
        <p:spPr bwMode="auto">
          <a:xfrm>
            <a:off x="8818533" y="0"/>
            <a:ext cx="326983" cy="6889670"/>
          </a:xfrm>
          <a:prstGeom prst="rect">
            <a:avLst/>
          </a:prstGeom>
          <a:solidFill>
            <a:srgbClr val="120A64"/>
          </a:solidFill>
          <a:ln>
            <a:noFill/>
          </a:ln>
          <a:extLst/>
        </p:spPr>
        <p:txBody>
          <a:bodyPr lIns="82283" tIns="41143" rIns="82283" bIns="41143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27" name="Rettangolo 4"/>
          <p:cNvSpPr>
            <a:spLocks noChangeArrowheads="1"/>
          </p:cNvSpPr>
          <p:nvPr userDrawn="1"/>
        </p:nvSpPr>
        <p:spPr bwMode="auto">
          <a:xfrm>
            <a:off x="8492915" y="75"/>
            <a:ext cx="325543" cy="6856561"/>
          </a:xfrm>
          <a:prstGeom prst="rect">
            <a:avLst/>
          </a:prstGeom>
          <a:gradFill rotWithShape="1">
            <a:gsLst>
              <a:gs pos="0">
                <a:srgbClr val="002FA7"/>
              </a:gs>
              <a:gs pos="100000">
                <a:srgbClr val="120A64"/>
              </a:gs>
            </a:gsLst>
            <a:lin ang="0" scaled="1"/>
          </a:gradFill>
          <a:ln>
            <a:noFill/>
          </a:ln>
          <a:extLst/>
        </p:spPr>
        <p:txBody>
          <a:bodyPr lIns="82283" tIns="41143" rIns="82283" bIns="41143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28" name="Rectangle 1"/>
          <p:cNvSpPr>
            <a:spLocks noChangeArrowheads="1"/>
          </p:cNvSpPr>
          <p:nvPr/>
        </p:nvSpPr>
        <p:spPr bwMode="auto">
          <a:xfrm>
            <a:off x="0" y="2906445"/>
            <a:ext cx="5225966" cy="3917006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002FA7"/>
              </a:gs>
            </a:gsLst>
            <a:path path="rect">
              <a:fillToRect t="100000" r="100000"/>
            </a:path>
          </a:gradFill>
          <a:ln>
            <a:noFill/>
          </a:ln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9663" y="135318"/>
            <a:ext cx="8227871" cy="5643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700" y="1605170"/>
            <a:ext cx="8227871" cy="452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21914"/>
            <a:ext cx="6621766" cy="2360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1470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51488" algn="l"/>
                <a:tab pos="1302984" algn="l"/>
                <a:tab pos="1954483" algn="l"/>
                <a:tab pos="2605983" algn="l"/>
                <a:tab pos="3257477" algn="l"/>
                <a:tab pos="3908977" algn="l"/>
                <a:tab pos="4560472" algn="l"/>
                <a:tab pos="5211970" algn="l"/>
                <a:tab pos="5863464" algn="l"/>
                <a:tab pos="6514962" algn="l"/>
              </a:tabLst>
              <a:defRPr sz="1200">
                <a:solidFill>
                  <a:srgbClr val="C0C0C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739883" y="6639189"/>
            <a:ext cx="1463501" cy="2159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1470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51488" algn="l"/>
                <a:tab pos="1302984" algn="l"/>
              </a:tabLst>
              <a:defRPr sz="1300">
                <a:solidFill>
                  <a:srgbClr val="80808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1033" name="Rectangle 7"/>
          <p:cNvSpPr>
            <a:spLocks noChangeArrowheads="1"/>
          </p:cNvSpPr>
          <p:nvPr/>
        </p:nvSpPr>
        <p:spPr bwMode="auto">
          <a:xfrm>
            <a:off x="8753638" y="6564333"/>
            <a:ext cx="458064" cy="292228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rgbClr val="000080"/>
              </a:gs>
            </a:gsLst>
            <a:lin ang="10800000" scaled="1"/>
          </a:gradFill>
          <a:ln>
            <a:noFill/>
          </a:ln>
          <a:effectLst/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4" name="Rectangle 8"/>
          <p:cNvSpPr>
            <a:spLocks noChangeArrowheads="1"/>
          </p:cNvSpPr>
          <p:nvPr/>
        </p:nvSpPr>
        <p:spPr bwMode="auto">
          <a:xfrm>
            <a:off x="7464431" y="5686285"/>
            <a:ext cx="30250" cy="878123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5" name="Rectangle 9"/>
          <p:cNvSpPr>
            <a:spLocks noChangeArrowheads="1"/>
          </p:cNvSpPr>
          <p:nvPr/>
        </p:nvSpPr>
        <p:spPr bwMode="auto">
          <a:xfrm>
            <a:off x="7808775" y="6040413"/>
            <a:ext cx="30249" cy="567181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AE00"/>
              </a:gs>
            </a:gsLst>
            <a:lin ang="5400000" scaled="1"/>
          </a:gradFill>
          <a:ln>
            <a:noFill/>
          </a:ln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8200578" y="5655979"/>
            <a:ext cx="46095" cy="1003364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9057573" y="6210204"/>
            <a:ext cx="30250" cy="351249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800080"/>
              </a:gs>
            </a:gsLst>
            <a:lin ang="5400000" scaled="1"/>
          </a:gradFill>
          <a:ln>
            <a:noFill/>
          </a:ln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8" name="Rectangle 12"/>
          <p:cNvSpPr>
            <a:spLocks noChangeArrowheads="1"/>
          </p:cNvSpPr>
          <p:nvPr/>
        </p:nvSpPr>
        <p:spPr bwMode="auto">
          <a:xfrm>
            <a:off x="6905537" y="6564333"/>
            <a:ext cx="298174" cy="292228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10800000" scaled="1"/>
          </a:gradFill>
          <a:ln>
            <a:noFill/>
          </a:ln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9" name="Rectangle 13"/>
          <p:cNvSpPr>
            <a:spLocks noChangeArrowheads="1"/>
          </p:cNvSpPr>
          <p:nvPr/>
        </p:nvSpPr>
        <p:spPr bwMode="auto">
          <a:xfrm>
            <a:off x="7193626" y="6564333"/>
            <a:ext cx="318341" cy="292228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10800000" scaled="1"/>
          </a:gradFill>
          <a:ln>
            <a:noFill/>
          </a:ln>
          <a:effectLst/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0" name="Rectangle 14"/>
          <p:cNvSpPr>
            <a:spLocks noChangeArrowheads="1"/>
          </p:cNvSpPr>
          <p:nvPr/>
        </p:nvSpPr>
        <p:spPr bwMode="auto">
          <a:xfrm flipV="1">
            <a:off x="7553739" y="6564338"/>
            <a:ext cx="14405" cy="280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1" name="Rectangle 15"/>
          <p:cNvSpPr>
            <a:spLocks noChangeArrowheads="1"/>
          </p:cNvSpPr>
          <p:nvPr/>
        </p:nvSpPr>
        <p:spPr bwMode="auto">
          <a:xfrm>
            <a:off x="7462991" y="6564333"/>
            <a:ext cx="148366" cy="292228"/>
          </a:xfrm>
          <a:prstGeom prst="rect">
            <a:avLst/>
          </a:prstGeom>
          <a:gradFill rotWithShape="0">
            <a:gsLst>
              <a:gs pos="0">
                <a:srgbClr val="FF6309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2" name="Rectangle 16"/>
          <p:cNvSpPr>
            <a:spLocks noChangeArrowheads="1"/>
          </p:cNvSpPr>
          <p:nvPr/>
        </p:nvSpPr>
        <p:spPr bwMode="auto">
          <a:xfrm>
            <a:off x="7605596" y="6564333"/>
            <a:ext cx="233353" cy="292228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AE0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3" name="Rectangle 17"/>
          <p:cNvSpPr>
            <a:spLocks noChangeArrowheads="1"/>
          </p:cNvSpPr>
          <p:nvPr/>
        </p:nvSpPr>
        <p:spPr bwMode="auto">
          <a:xfrm>
            <a:off x="7808776" y="6564333"/>
            <a:ext cx="393243" cy="292228"/>
          </a:xfrm>
          <a:prstGeom prst="rect">
            <a:avLst/>
          </a:prstGeom>
          <a:gradFill rotWithShape="0">
            <a:gsLst>
              <a:gs pos="0">
                <a:srgbClr val="00AE00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4" name="Rectangle 18"/>
          <p:cNvSpPr>
            <a:spLocks noChangeArrowheads="1"/>
          </p:cNvSpPr>
          <p:nvPr/>
        </p:nvSpPr>
        <p:spPr bwMode="auto">
          <a:xfrm>
            <a:off x="8197622" y="6564333"/>
            <a:ext cx="574741" cy="29222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8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5" name="Rectangle 19"/>
          <p:cNvSpPr>
            <a:spLocks noChangeArrowheads="1"/>
          </p:cNvSpPr>
          <p:nvPr/>
        </p:nvSpPr>
        <p:spPr bwMode="auto">
          <a:xfrm>
            <a:off x="0" y="70"/>
            <a:ext cx="1763115" cy="450579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6" name="Rectangle 20"/>
          <p:cNvSpPr>
            <a:spLocks noChangeArrowheads="1"/>
          </p:cNvSpPr>
          <p:nvPr/>
        </p:nvSpPr>
        <p:spPr bwMode="auto">
          <a:xfrm>
            <a:off x="141240" y="2"/>
            <a:ext cx="33131" cy="973134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7" name="Rectangle 21"/>
          <p:cNvSpPr>
            <a:spLocks noChangeArrowheads="1"/>
          </p:cNvSpPr>
          <p:nvPr/>
        </p:nvSpPr>
        <p:spPr bwMode="auto">
          <a:xfrm>
            <a:off x="410605" y="2"/>
            <a:ext cx="24487" cy="724092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8" name="Rectangle 22"/>
          <p:cNvSpPr>
            <a:spLocks noChangeArrowheads="1"/>
          </p:cNvSpPr>
          <p:nvPr/>
        </p:nvSpPr>
        <p:spPr bwMode="auto">
          <a:xfrm>
            <a:off x="504159" y="75"/>
            <a:ext cx="43214" cy="1599337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9" name="Rectangle 23"/>
          <p:cNvSpPr>
            <a:spLocks noChangeArrowheads="1"/>
          </p:cNvSpPr>
          <p:nvPr/>
        </p:nvSpPr>
        <p:spPr bwMode="auto">
          <a:xfrm>
            <a:off x="710219" y="75"/>
            <a:ext cx="41773" cy="555665"/>
          </a:xfrm>
          <a:prstGeom prst="rect">
            <a:avLst/>
          </a:prstGeom>
          <a:gradFill rotWithShape="0">
            <a:gsLst>
              <a:gs pos="0">
                <a:srgbClr val="33CC33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50" name="Rectangle 24"/>
          <p:cNvSpPr>
            <a:spLocks noChangeArrowheads="1"/>
          </p:cNvSpPr>
          <p:nvPr/>
        </p:nvSpPr>
        <p:spPr bwMode="auto">
          <a:xfrm>
            <a:off x="1035762" y="0"/>
            <a:ext cx="41773" cy="82774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51" name="Rectangle 25"/>
          <p:cNvSpPr>
            <a:spLocks noChangeArrowheads="1"/>
          </p:cNvSpPr>
          <p:nvPr/>
        </p:nvSpPr>
        <p:spPr bwMode="auto">
          <a:xfrm>
            <a:off x="1722782" y="0"/>
            <a:ext cx="40333" cy="443380"/>
          </a:xfrm>
          <a:prstGeom prst="rect">
            <a:avLst/>
          </a:prstGeom>
          <a:gradFill rotWithShape="0">
            <a:gsLst>
              <a:gs pos="0">
                <a:srgbClr val="CC3399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283" tIns="41143" rIns="82283" bIns="41143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4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 userDrawn="1">
            <p:ph type="sldNum"/>
          </p:nvPr>
        </p:nvSpPr>
        <p:spPr bwMode="auto">
          <a:xfrm>
            <a:off x="8275410" y="6560090"/>
            <a:ext cx="810975" cy="2965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411470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51488" algn="l"/>
              </a:tabLst>
              <a:defRPr sz="13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70AD8D-FDA4-4F24-9F74-5A47A6CFE88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97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1009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1009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defTabSz="41009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defTabSz="41009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defTabSz="41009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1382998" indent="-194316" algn="ctr" defTabSz="41147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1794480" indent="-194316" algn="ctr" defTabSz="41147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2205941" indent="-194316" algn="ctr" defTabSz="41147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2617413" indent="-194316" algn="ctr" defTabSz="41147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87232" indent="-290068" algn="l" defTabSz="41009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75874" indent="-257195" algn="l" defTabSz="41009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2200">
          <a:solidFill>
            <a:srgbClr val="FFFFFF"/>
          </a:solidFill>
          <a:latin typeface="+mn-lt"/>
        </a:defRPr>
      </a:lvl2pPr>
      <a:lvl3pPr marL="1164527" indent="-192900" algn="l" defTabSz="41009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3pPr>
      <a:lvl4pPr marL="1553182" indent="-192900" algn="l" defTabSz="41009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2200">
          <a:solidFill>
            <a:srgbClr val="FFFFFF"/>
          </a:solidFill>
          <a:latin typeface="+mn-lt"/>
        </a:defRPr>
      </a:lvl4pPr>
      <a:lvl5pPr marL="1941828" indent="-192900" algn="l" defTabSz="41009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5pPr>
      <a:lvl6pPr marL="2354540" indent="-194316" algn="l" defTabSz="41147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6pPr>
      <a:lvl7pPr marL="2765996" indent="-194316" algn="l" defTabSz="41147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7pPr>
      <a:lvl8pPr marL="3177463" indent="-194316" algn="l" defTabSz="41147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8pPr>
      <a:lvl9pPr marL="3588945" indent="-194316" algn="l" defTabSz="41147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8229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70" algn="l" defTabSz="8229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37" algn="l" defTabSz="8229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18" algn="l" defTabSz="8229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884" algn="l" defTabSz="8229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341" algn="l" defTabSz="8229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27" algn="l" defTabSz="8229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296" algn="l" defTabSz="8229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772" algn="l" defTabSz="8229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ttangolo 31"/>
          <p:cNvSpPr>
            <a:spLocks noChangeArrowheads="1"/>
          </p:cNvSpPr>
          <p:nvPr userDrawn="1"/>
        </p:nvSpPr>
        <p:spPr bwMode="auto">
          <a:xfrm>
            <a:off x="8818530" y="0"/>
            <a:ext cx="326983" cy="6889670"/>
          </a:xfrm>
          <a:prstGeom prst="rect">
            <a:avLst/>
          </a:prstGeom>
          <a:solidFill>
            <a:srgbClr val="120A64"/>
          </a:solidFill>
          <a:ln>
            <a:noFill/>
          </a:ln>
          <a:extLst/>
        </p:spPr>
        <p:txBody>
          <a:bodyPr lIns="82310" tIns="41157" rIns="82310" bIns="41157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27" name="Rettangolo 4"/>
          <p:cNvSpPr>
            <a:spLocks noChangeArrowheads="1"/>
          </p:cNvSpPr>
          <p:nvPr userDrawn="1"/>
        </p:nvSpPr>
        <p:spPr bwMode="auto">
          <a:xfrm>
            <a:off x="8492915" y="72"/>
            <a:ext cx="325543" cy="6856561"/>
          </a:xfrm>
          <a:prstGeom prst="rect">
            <a:avLst/>
          </a:prstGeom>
          <a:gradFill rotWithShape="1">
            <a:gsLst>
              <a:gs pos="0">
                <a:srgbClr val="002FA7"/>
              </a:gs>
              <a:gs pos="100000">
                <a:srgbClr val="120A64"/>
              </a:gs>
            </a:gsLst>
            <a:lin ang="0" scaled="1"/>
          </a:gradFill>
          <a:ln>
            <a:noFill/>
          </a:ln>
          <a:extLst/>
        </p:spPr>
        <p:txBody>
          <a:bodyPr lIns="82310" tIns="41157" rIns="82310" bIns="41157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28" name="Rectangle 1"/>
          <p:cNvSpPr>
            <a:spLocks noChangeArrowheads="1"/>
          </p:cNvSpPr>
          <p:nvPr/>
        </p:nvSpPr>
        <p:spPr bwMode="auto">
          <a:xfrm>
            <a:off x="0" y="2906445"/>
            <a:ext cx="5225966" cy="3917006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002FA7"/>
              </a:gs>
            </a:gsLst>
            <a:path path="rect">
              <a:fillToRect t="100000" r="100000"/>
            </a:path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9660" y="135318"/>
            <a:ext cx="8227871" cy="5643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697" y="1605167"/>
            <a:ext cx="8227871" cy="452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21914"/>
            <a:ext cx="6621766" cy="2360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1598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51692" algn="l"/>
                <a:tab pos="1303389" algn="l"/>
                <a:tab pos="1955092" algn="l"/>
                <a:tab pos="2606794" algn="l"/>
                <a:tab pos="3258490" algn="l"/>
                <a:tab pos="3910193" algn="l"/>
                <a:tab pos="4561891" algn="l"/>
                <a:tab pos="5213592" algn="l"/>
                <a:tab pos="5865288" algn="l"/>
                <a:tab pos="6516988" algn="l"/>
              </a:tabLst>
              <a:defRPr sz="1200">
                <a:solidFill>
                  <a:srgbClr val="C0C0C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739883" y="6639189"/>
            <a:ext cx="1463501" cy="2159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1598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51692" algn="l"/>
                <a:tab pos="1303389" algn="l"/>
              </a:tabLst>
              <a:defRPr sz="1300">
                <a:solidFill>
                  <a:srgbClr val="80808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1033" name="Rectangle 7"/>
          <p:cNvSpPr>
            <a:spLocks noChangeArrowheads="1"/>
          </p:cNvSpPr>
          <p:nvPr/>
        </p:nvSpPr>
        <p:spPr bwMode="auto">
          <a:xfrm>
            <a:off x="8753638" y="6564333"/>
            <a:ext cx="458064" cy="292228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rgbClr val="000080"/>
              </a:gs>
            </a:gsLst>
            <a:lin ang="1080000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4" name="Rectangle 8"/>
          <p:cNvSpPr>
            <a:spLocks noChangeArrowheads="1"/>
          </p:cNvSpPr>
          <p:nvPr/>
        </p:nvSpPr>
        <p:spPr bwMode="auto">
          <a:xfrm>
            <a:off x="7464431" y="5686282"/>
            <a:ext cx="30250" cy="878123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5" name="Rectangle 9"/>
          <p:cNvSpPr>
            <a:spLocks noChangeArrowheads="1"/>
          </p:cNvSpPr>
          <p:nvPr/>
        </p:nvSpPr>
        <p:spPr bwMode="auto">
          <a:xfrm>
            <a:off x="7808772" y="6040410"/>
            <a:ext cx="30249" cy="567181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AE00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8200575" y="5655979"/>
            <a:ext cx="46095" cy="1003364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9057573" y="6210204"/>
            <a:ext cx="30250" cy="351249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800080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8" name="Rectangle 12"/>
          <p:cNvSpPr>
            <a:spLocks noChangeArrowheads="1"/>
          </p:cNvSpPr>
          <p:nvPr/>
        </p:nvSpPr>
        <p:spPr bwMode="auto">
          <a:xfrm>
            <a:off x="6905537" y="6564333"/>
            <a:ext cx="298174" cy="292228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108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9" name="Rectangle 13"/>
          <p:cNvSpPr>
            <a:spLocks noChangeArrowheads="1"/>
          </p:cNvSpPr>
          <p:nvPr/>
        </p:nvSpPr>
        <p:spPr bwMode="auto">
          <a:xfrm>
            <a:off x="7193626" y="6564333"/>
            <a:ext cx="318341" cy="292228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1080000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0" name="Rectangle 14"/>
          <p:cNvSpPr>
            <a:spLocks noChangeArrowheads="1"/>
          </p:cNvSpPr>
          <p:nvPr/>
        </p:nvSpPr>
        <p:spPr bwMode="auto">
          <a:xfrm flipV="1">
            <a:off x="7553739" y="6564338"/>
            <a:ext cx="14405" cy="280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1" name="Rectangle 15"/>
          <p:cNvSpPr>
            <a:spLocks noChangeArrowheads="1"/>
          </p:cNvSpPr>
          <p:nvPr/>
        </p:nvSpPr>
        <p:spPr bwMode="auto">
          <a:xfrm>
            <a:off x="7462991" y="6564333"/>
            <a:ext cx="148366" cy="292228"/>
          </a:xfrm>
          <a:prstGeom prst="rect">
            <a:avLst/>
          </a:prstGeom>
          <a:gradFill rotWithShape="0">
            <a:gsLst>
              <a:gs pos="0">
                <a:srgbClr val="FF6309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2" name="Rectangle 16"/>
          <p:cNvSpPr>
            <a:spLocks noChangeArrowheads="1"/>
          </p:cNvSpPr>
          <p:nvPr/>
        </p:nvSpPr>
        <p:spPr bwMode="auto">
          <a:xfrm>
            <a:off x="7605596" y="6564333"/>
            <a:ext cx="233353" cy="292228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AE0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3" name="Rectangle 17"/>
          <p:cNvSpPr>
            <a:spLocks noChangeArrowheads="1"/>
          </p:cNvSpPr>
          <p:nvPr/>
        </p:nvSpPr>
        <p:spPr bwMode="auto">
          <a:xfrm>
            <a:off x="7808773" y="6564333"/>
            <a:ext cx="393243" cy="292228"/>
          </a:xfrm>
          <a:prstGeom prst="rect">
            <a:avLst/>
          </a:prstGeom>
          <a:gradFill rotWithShape="0">
            <a:gsLst>
              <a:gs pos="0">
                <a:srgbClr val="00AE00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4" name="Rectangle 18"/>
          <p:cNvSpPr>
            <a:spLocks noChangeArrowheads="1"/>
          </p:cNvSpPr>
          <p:nvPr/>
        </p:nvSpPr>
        <p:spPr bwMode="auto">
          <a:xfrm>
            <a:off x="8197622" y="6564333"/>
            <a:ext cx="574741" cy="29222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8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5" name="Rectangle 19"/>
          <p:cNvSpPr>
            <a:spLocks noChangeArrowheads="1"/>
          </p:cNvSpPr>
          <p:nvPr/>
        </p:nvSpPr>
        <p:spPr bwMode="auto">
          <a:xfrm>
            <a:off x="0" y="70"/>
            <a:ext cx="1763115" cy="450579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6" name="Rectangle 20"/>
          <p:cNvSpPr>
            <a:spLocks noChangeArrowheads="1"/>
          </p:cNvSpPr>
          <p:nvPr/>
        </p:nvSpPr>
        <p:spPr bwMode="auto">
          <a:xfrm>
            <a:off x="141237" y="2"/>
            <a:ext cx="33131" cy="973134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7" name="Rectangle 21"/>
          <p:cNvSpPr>
            <a:spLocks noChangeArrowheads="1"/>
          </p:cNvSpPr>
          <p:nvPr/>
        </p:nvSpPr>
        <p:spPr bwMode="auto">
          <a:xfrm>
            <a:off x="410602" y="2"/>
            <a:ext cx="24487" cy="724092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8" name="Rectangle 22"/>
          <p:cNvSpPr>
            <a:spLocks noChangeArrowheads="1"/>
          </p:cNvSpPr>
          <p:nvPr/>
        </p:nvSpPr>
        <p:spPr bwMode="auto">
          <a:xfrm>
            <a:off x="504159" y="72"/>
            <a:ext cx="43214" cy="1599337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9" name="Rectangle 23"/>
          <p:cNvSpPr>
            <a:spLocks noChangeArrowheads="1"/>
          </p:cNvSpPr>
          <p:nvPr/>
        </p:nvSpPr>
        <p:spPr bwMode="auto">
          <a:xfrm>
            <a:off x="710216" y="72"/>
            <a:ext cx="41773" cy="555665"/>
          </a:xfrm>
          <a:prstGeom prst="rect">
            <a:avLst/>
          </a:prstGeom>
          <a:gradFill rotWithShape="0">
            <a:gsLst>
              <a:gs pos="0">
                <a:srgbClr val="33CC33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50" name="Rectangle 24"/>
          <p:cNvSpPr>
            <a:spLocks noChangeArrowheads="1"/>
          </p:cNvSpPr>
          <p:nvPr/>
        </p:nvSpPr>
        <p:spPr bwMode="auto">
          <a:xfrm>
            <a:off x="1035759" y="0"/>
            <a:ext cx="41773" cy="82774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51" name="Rectangle 25"/>
          <p:cNvSpPr>
            <a:spLocks noChangeArrowheads="1"/>
          </p:cNvSpPr>
          <p:nvPr/>
        </p:nvSpPr>
        <p:spPr bwMode="auto">
          <a:xfrm>
            <a:off x="1722782" y="0"/>
            <a:ext cx="40333" cy="443380"/>
          </a:xfrm>
          <a:prstGeom prst="rect">
            <a:avLst/>
          </a:prstGeom>
          <a:gradFill rotWithShape="0">
            <a:gsLst>
              <a:gs pos="0">
                <a:srgbClr val="CC3399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 userDrawn="1">
            <p:ph type="sldNum"/>
          </p:nvPr>
        </p:nvSpPr>
        <p:spPr bwMode="auto">
          <a:xfrm>
            <a:off x="8275410" y="6560087"/>
            <a:ext cx="810975" cy="2965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411598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51692" algn="l"/>
              </a:tabLst>
              <a:defRPr sz="13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70AD8D-FDA4-4F24-9F74-5A47A6CFE88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486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1383428" indent="-194376" algn="ctr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1795039" indent="-194376" algn="ctr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2206627" indent="-194376" algn="ctr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2618227" indent="-194376" algn="ctr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87352" indent="-290158" algn="l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76116" indent="-257275" algn="l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2200">
          <a:solidFill>
            <a:srgbClr val="FFFFFF"/>
          </a:solidFill>
          <a:latin typeface="+mn-lt"/>
        </a:defRPr>
      </a:lvl2pPr>
      <a:lvl3pPr marL="1164890" indent="-192960" algn="l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3pPr>
      <a:lvl4pPr marL="1553665" indent="-192960" algn="l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2200">
          <a:solidFill>
            <a:srgbClr val="FFFFFF"/>
          </a:solidFill>
          <a:latin typeface="+mn-lt"/>
        </a:defRPr>
      </a:lvl4pPr>
      <a:lvl5pPr marL="1942432" indent="-192960" algn="l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5pPr>
      <a:lvl6pPr marL="2355272" indent="-194376" algn="l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6pPr>
      <a:lvl7pPr marL="2766856" indent="-194376" algn="l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7pPr>
      <a:lvl8pPr marL="3178451" indent="-194376" algn="l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8pPr>
      <a:lvl9pPr marL="3590061" indent="-194376" algn="l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598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3193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802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6396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981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9595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1193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2798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ttangolo 31"/>
          <p:cNvSpPr>
            <a:spLocks noChangeArrowheads="1"/>
          </p:cNvSpPr>
          <p:nvPr userDrawn="1"/>
        </p:nvSpPr>
        <p:spPr bwMode="auto">
          <a:xfrm>
            <a:off x="8818530" y="0"/>
            <a:ext cx="326983" cy="6889670"/>
          </a:xfrm>
          <a:prstGeom prst="rect">
            <a:avLst/>
          </a:prstGeom>
          <a:solidFill>
            <a:srgbClr val="120A64"/>
          </a:solidFill>
          <a:ln>
            <a:noFill/>
          </a:ln>
          <a:extLst/>
        </p:spPr>
        <p:txBody>
          <a:bodyPr lIns="82310" tIns="41157" rIns="82310" bIns="41157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27" name="Rettangolo 4"/>
          <p:cNvSpPr>
            <a:spLocks noChangeArrowheads="1"/>
          </p:cNvSpPr>
          <p:nvPr userDrawn="1"/>
        </p:nvSpPr>
        <p:spPr bwMode="auto">
          <a:xfrm>
            <a:off x="8492915" y="72"/>
            <a:ext cx="325543" cy="6856561"/>
          </a:xfrm>
          <a:prstGeom prst="rect">
            <a:avLst/>
          </a:prstGeom>
          <a:gradFill rotWithShape="1">
            <a:gsLst>
              <a:gs pos="0">
                <a:srgbClr val="002FA7"/>
              </a:gs>
              <a:gs pos="100000">
                <a:srgbClr val="120A64"/>
              </a:gs>
            </a:gsLst>
            <a:lin ang="0" scaled="1"/>
          </a:gradFill>
          <a:ln>
            <a:noFill/>
          </a:ln>
          <a:extLst/>
        </p:spPr>
        <p:txBody>
          <a:bodyPr lIns="82310" tIns="41157" rIns="82310" bIns="41157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28" name="Rectangle 1"/>
          <p:cNvSpPr>
            <a:spLocks noChangeArrowheads="1"/>
          </p:cNvSpPr>
          <p:nvPr/>
        </p:nvSpPr>
        <p:spPr bwMode="auto">
          <a:xfrm>
            <a:off x="0" y="2906445"/>
            <a:ext cx="5225966" cy="3917006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002FA7"/>
              </a:gs>
            </a:gsLst>
            <a:path path="rect">
              <a:fillToRect t="100000" r="100000"/>
            </a:path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9660" y="135318"/>
            <a:ext cx="8227871" cy="5643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697" y="1605167"/>
            <a:ext cx="8227871" cy="452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21914"/>
            <a:ext cx="6621766" cy="2360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1598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51692" algn="l"/>
                <a:tab pos="1303389" algn="l"/>
                <a:tab pos="1955092" algn="l"/>
                <a:tab pos="2606794" algn="l"/>
                <a:tab pos="3258490" algn="l"/>
                <a:tab pos="3910193" algn="l"/>
                <a:tab pos="4561891" algn="l"/>
                <a:tab pos="5213592" algn="l"/>
                <a:tab pos="5865288" algn="l"/>
                <a:tab pos="6516988" algn="l"/>
              </a:tabLst>
              <a:defRPr sz="1200">
                <a:solidFill>
                  <a:srgbClr val="C0C0C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739883" y="6639189"/>
            <a:ext cx="1463501" cy="2159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1598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51692" algn="l"/>
                <a:tab pos="1303389" algn="l"/>
              </a:tabLst>
              <a:defRPr sz="1300">
                <a:solidFill>
                  <a:srgbClr val="80808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1033" name="Rectangle 7"/>
          <p:cNvSpPr>
            <a:spLocks noChangeArrowheads="1"/>
          </p:cNvSpPr>
          <p:nvPr/>
        </p:nvSpPr>
        <p:spPr bwMode="auto">
          <a:xfrm>
            <a:off x="8753638" y="6564333"/>
            <a:ext cx="458064" cy="292228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rgbClr val="000080"/>
              </a:gs>
            </a:gsLst>
            <a:lin ang="1080000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4" name="Rectangle 8"/>
          <p:cNvSpPr>
            <a:spLocks noChangeArrowheads="1"/>
          </p:cNvSpPr>
          <p:nvPr/>
        </p:nvSpPr>
        <p:spPr bwMode="auto">
          <a:xfrm>
            <a:off x="7464431" y="5686282"/>
            <a:ext cx="30250" cy="878123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5" name="Rectangle 9"/>
          <p:cNvSpPr>
            <a:spLocks noChangeArrowheads="1"/>
          </p:cNvSpPr>
          <p:nvPr/>
        </p:nvSpPr>
        <p:spPr bwMode="auto">
          <a:xfrm>
            <a:off x="7808772" y="6040410"/>
            <a:ext cx="30249" cy="567181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AE00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8200575" y="5655979"/>
            <a:ext cx="46095" cy="1003364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9057573" y="6210204"/>
            <a:ext cx="30250" cy="351249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800080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8" name="Rectangle 12"/>
          <p:cNvSpPr>
            <a:spLocks noChangeArrowheads="1"/>
          </p:cNvSpPr>
          <p:nvPr/>
        </p:nvSpPr>
        <p:spPr bwMode="auto">
          <a:xfrm>
            <a:off x="6905537" y="6564333"/>
            <a:ext cx="298174" cy="292228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108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9" name="Rectangle 13"/>
          <p:cNvSpPr>
            <a:spLocks noChangeArrowheads="1"/>
          </p:cNvSpPr>
          <p:nvPr/>
        </p:nvSpPr>
        <p:spPr bwMode="auto">
          <a:xfrm>
            <a:off x="7193626" y="6564333"/>
            <a:ext cx="318341" cy="292228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1080000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0" name="Rectangle 14"/>
          <p:cNvSpPr>
            <a:spLocks noChangeArrowheads="1"/>
          </p:cNvSpPr>
          <p:nvPr/>
        </p:nvSpPr>
        <p:spPr bwMode="auto">
          <a:xfrm flipV="1">
            <a:off x="7553739" y="6564338"/>
            <a:ext cx="14405" cy="280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1" name="Rectangle 15"/>
          <p:cNvSpPr>
            <a:spLocks noChangeArrowheads="1"/>
          </p:cNvSpPr>
          <p:nvPr/>
        </p:nvSpPr>
        <p:spPr bwMode="auto">
          <a:xfrm>
            <a:off x="7462991" y="6564333"/>
            <a:ext cx="148366" cy="292228"/>
          </a:xfrm>
          <a:prstGeom prst="rect">
            <a:avLst/>
          </a:prstGeom>
          <a:gradFill rotWithShape="0">
            <a:gsLst>
              <a:gs pos="0">
                <a:srgbClr val="FF6309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2" name="Rectangle 16"/>
          <p:cNvSpPr>
            <a:spLocks noChangeArrowheads="1"/>
          </p:cNvSpPr>
          <p:nvPr/>
        </p:nvSpPr>
        <p:spPr bwMode="auto">
          <a:xfrm>
            <a:off x="7605596" y="6564333"/>
            <a:ext cx="233353" cy="292228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AE0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3" name="Rectangle 17"/>
          <p:cNvSpPr>
            <a:spLocks noChangeArrowheads="1"/>
          </p:cNvSpPr>
          <p:nvPr/>
        </p:nvSpPr>
        <p:spPr bwMode="auto">
          <a:xfrm>
            <a:off x="7808773" y="6564333"/>
            <a:ext cx="393243" cy="292228"/>
          </a:xfrm>
          <a:prstGeom prst="rect">
            <a:avLst/>
          </a:prstGeom>
          <a:gradFill rotWithShape="0">
            <a:gsLst>
              <a:gs pos="0">
                <a:srgbClr val="00AE00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4" name="Rectangle 18"/>
          <p:cNvSpPr>
            <a:spLocks noChangeArrowheads="1"/>
          </p:cNvSpPr>
          <p:nvPr/>
        </p:nvSpPr>
        <p:spPr bwMode="auto">
          <a:xfrm>
            <a:off x="8197622" y="6564333"/>
            <a:ext cx="574741" cy="29222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8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5" name="Rectangle 19"/>
          <p:cNvSpPr>
            <a:spLocks noChangeArrowheads="1"/>
          </p:cNvSpPr>
          <p:nvPr/>
        </p:nvSpPr>
        <p:spPr bwMode="auto">
          <a:xfrm>
            <a:off x="0" y="70"/>
            <a:ext cx="1763115" cy="450579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6" name="Rectangle 20"/>
          <p:cNvSpPr>
            <a:spLocks noChangeArrowheads="1"/>
          </p:cNvSpPr>
          <p:nvPr/>
        </p:nvSpPr>
        <p:spPr bwMode="auto">
          <a:xfrm>
            <a:off x="141237" y="2"/>
            <a:ext cx="33131" cy="973134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7" name="Rectangle 21"/>
          <p:cNvSpPr>
            <a:spLocks noChangeArrowheads="1"/>
          </p:cNvSpPr>
          <p:nvPr/>
        </p:nvSpPr>
        <p:spPr bwMode="auto">
          <a:xfrm>
            <a:off x="410602" y="2"/>
            <a:ext cx="24487" cy="724092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8" name="Rectangle 22"/>
          <p:cNvSpPr>
            <a:spLocks noChangeArrowheads="1"/>
          </p:cNvSpPr>
          <p:nvPr/>
        </p:nvSpPr>
        <p:spPr bwMode="auto">
          <a:xfrm>
            <a:off x="504159" y="72"/>
            <a:ext cx="43214" cy="1599337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9" name="Rectangle 23"/>
          <p:cNvSpPr>
            <a:spLocks noChangeArrowheads="1"/>
          </p:cNvSpPr>
          <p:nvPr/>
        </p:nvSpPr>
        <p:spPr bwMode="auto">
          <a:xfrm>
            <a:off x="710216" y="72"/>
            <a:ext cx="41773" cy="555665"/>
          </a:xfrm>
          <a:prstGeom prst="rect">
            <a:avLst/>
          </a:prstGeom>
          <a:gradFill rotWithShape="0">
            <a:gsLst>
              <a:gs pos="0">
                <a:srgbClr val="33CC33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50" name="Rectangle 24"/>
          <p:cNvSpPr>
            <a:spLocks noChangeArrowheads="1"/>
          </p:cNvSpPr>
          <p:nvPr/>
        </p:nvSpPr>
        <p:spPr bwMode="auto">
          <a:xfrm>
            <a:off x="1035759" y="0"/>
            <a:ext cx="41773" cy="82774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51" name="Rectangle 25"/>
          <p:cNvSpPr>
            <a:spLocks noChangeArrowheads="1"/>
          </p:cNvSpPr>
          <p:nvPr/>
        </p:nvSpPr>
        <p:spPr bwMode="auto">
          <a:xfrm>
            <a:off x="1722782" y="0"/>
            <a:ext cx="40333" cy="443380"/>
          </a:xfrm>
          <a:prstGeom prst="rect">
            <a:avLst/>
          </a:prstGeom>
          <a:gradFill rotWithShape="0">
            <a:gsLst>
              <a:gs pos="0">
                <a:srgbClr val="CC3399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 userDrawn="1">
            <p:ph type="sldNum"/>
          </p:nvPr>
        </p:nvSpPr>
        <p:spPr bwMode="auto">
          <a:xfrm>
            <a:off x="8275410" y="6560087"/>
            <a:ext cx="810975" cy="2965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411598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51692" algn="l"/>
              </a:tabLst>
              <a:defRPr sz="13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70AD8D-FDA4-4F24-9F74-5A47A6CFE88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05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1383428" indent="-194376" algn="ctr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1795039" indent="-194376" algn="ctr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2206627" indent="-194376" algn="ctr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2618227" indent="-194376" algn="ctr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87352" indent="-290158" algn="l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76116" indent="-257275" algn="l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2200">
          <a:solidFill>
            <a:srgbClr val="FFFFFF"/>
          </a:solidFill>
          <a:latin typeface="+mn-lt"/>
        </a:defRPr>
      </a:lvl2pPr>
      <a:lvl3pPr marL="1164890" indent="-192960" algn="l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3pPr>
      <a:lvl4pPr marL="1553665" indent="-192960" algn="l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2200">
          <a:solidFill>
            <a:srgbClr val="FFFFFF"/>
          </a:solidFill>
          <a:latin typeface="+mn-lt"/>
        </a:defRPr>
      </a:lvl4pPr>
      <a:lvl5pPr marL="1942432" indent="-192960" algn="l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5pPr>
      <a:lvl6pPr marL="2355272" indent="-194376" algn="l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6pPr>
      <a:lvl7pPr marL="2766856" indent="-194376" algn="l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7pPr>
      <a:lvl8pPr marL="3178451" indent="-194376" algn="l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8pPr>
      <a:lvl9pPr marL="3590061" indent="-194376" algn="l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598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3193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802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6396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981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9595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1193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2798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ttangolo 31"/>
          <p:cNvSpPr>
            <a:spLocks noChangeArrowheads="1"/>
          </p:cNvSpPr>
          <p:nvPr userDrawn="1"/>
        </p:nvSpPr>
        <p:spPr bwMode="auto">
          <a:xfrm>
            <a:off x="8818530" y="0"/>
            <a:ext cx="326983" cy="6889670"/>
          </a:xfrm>
          <a:prstGeom prst="rect">
            <a:avLst/>
          </a:prstGeom>
          <a:solidFill>
            <a:srgbClr val="120A64"/>
          </a:solidFill>
          <a:ln>
            <a:noFill/>
          </a:ln>
          <a:extLst/>
        </p:spPr>
        <p:txBody>
          <a:bodyPr lIns="82310" tIns="41157" rIns="82310" bIns="41157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27" name="Rettangolo 4"/>
          <p:cNvSpPr>
            <a:spLocks noChangeArrowheads="1"/>
          </p:cNvSpPr>
          <p:nvPr userDrawn="1"/>
        </p:nvSpPr>
        <p:spPr bwMode="auto">
          <a:xfrm>
            <a:off x="8492915" y="72"/>
            <a:ext cx="325543" cy="6856561"/>
          </a:xfrm>
          <a:prstGeom prst="rect">
            <a:avLst/>
          </a:prstGeom>
          <a:gradFill rotWithShape="1">
            <a:gsLst>
              <a:gs pos="0">
                <a:srgbClr val="002FA7"/>
              </a:gs>
              <a:gs pos="100000">
                <a:srgbClr val="120A64"/>
              </a:gs>
            </a:gsLst>
            <a:lin ang="0" scaled="1"/>
          </a:gradFill>
          <a:ln>
            <a:noFill/>
          </a:ln>
          <a:extLst/>
        </p:spPr>
        <p:txBody>
          <a:bodyPr lIns="82310" tIns="41157" rIns="82310" bIns="41157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28" name="Rectangle 1"/>
          <p:cNvSpPr>
            <a:spLocks noChangeArrowheads="1"/>
          </p:cNvSpPr>
          <p:nvPr/>
        </p:nvSpPr>
        <p:spPr bwMode="auto">
          <a:xfrm>
            <a:off x="0" y="2906445"/>
            <a:ext cx="5225966" cy="3917006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002FA7"/>
              </a:gs>
            </a:gsLst>
            <a:path path="rect">
              <a:fillToRect t="100000" r="100000"/>
            </a:path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9660" y="135318"/>
            <a:ext cx="8227871" cy="5643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697" y="1605167"/>
            <a:ext cx="8227871" cy="452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21914"/>
            <a:ext cx="6621766" cy="2360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1598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51692" algn="l"/>
                <a:tab pos="1303389" algn="l"/>
                <a:tab pos="1955092" algn="l"/>
                <a:tab pos="2606794" algn="l"/>
                <a:tab pos="3258490" algn="l"/>
                <a:tab pos="3910193" algn="l"/>
                <a:tab pos="4561891" algn="l"/>
                <a:tab pos="5213592" algn="l"/>
                <a:tab pos="5865288" algn="l"/>
                <a:tab pos="6516988" algn="l"/>
              </a:tabLst>
              <a:defRPr sz="1200">
                <a:solidFill>
                  <a:srgbClr val="C0C0C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4th SALGEE Workshop 2015, MSG Land Surface Applications: Drought and environmental response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739883" y="6639189"/>
            <a:ext cx="1463501" cy="2159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1598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51692" algn="l"/>
                <a:tab pos="1303389" algn="l"/>
              </a:tabLst>
              <a:defRPr sz="1300">
                <a:solidFill>
                  <a:srgbClr val="80808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/>
              <a:t>5th International Conference on Meteorology and Climatology of the Mediterranean, Istanbul, March 03, 2015, Sara Venafra</a:t>
            </a:r>
            <a:endParaRPr lang="it-IT"/>
          </a:p>
        </p:txBody>
      </p:sp>
      <p:sp>
        <p:nvSpPr>
          <p:cNvPr id="1033" name="Rectangle 7"/>
          <p:cNvSpPr>
            <a:spLocks noChangeArrowheads="1"/>
          </p:cNvSpPr>
          <p:nvPr/>
        </p:nvSpPr>
        <p:spPr bwMode="auto">
          <a:xfrm>
            <a:off x="8753638" y="6564333"/>
            <a:ext cx="458064" cy="292228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rgbClr val="000080"/>
              </a:gs>
            </a:gsLst>
            <a:lin ang="1080000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4" name="Rectangle 8"/>
          <p:cNvSpPr>
            <a:spLocks noChangeArrowheads="1"/>
          </p:cNvSpPr>
          <p:nvPr/>
        </p:nvSpPr>
        <p:spPr bwMode="auto">
          <a:xfrm>
            <a:off x="7464431" y="5686282"/>
            <a:ext cx="30250" cy="878123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5" name="Rectangle 9"/>
          <p:cNvSpPr>
            <a:spLocks noChangeArrowheads="1"/>
          </p:cNvSpPr>
          <p:nvPr/>
        </p:nvSpPr>
        <p:spPr bwMode="auto">
          <a:xfrm>
            <a:off x="7808772" y="6040410"/>
            <a:ext cx="30249" cy="567181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AE00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8200575" y="5655979"/>
            <a:ext cx="46095" cy="1003364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9057573" y="6210204"/>
            <a:ext cx="30250" cy="351249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800080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8" name="Rectangle 12"/>
          <p:cNvSpPr>
            <a:spLocks noChangeArrowheads="1"/>
          </p:cNvSpPr>
          <p:nvPr/>
        </p:nvSpPr>
        <p:spPr bwMode="auto">
          <a:xfrm>
            <a:off x="6905537" y="6564333"/>
            <a:ext cx="298174" cy="292228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108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9" name="Rectangle 13"/>
          <p:cNvSpPr>
            <a:spLocks noChangeArrowheads="1"/>
          </p:cNvSpPr>
          <p:nvPr/>
        </p:nvSpPr>
        <p:spPr bwMode="auto">
          <a:xfrm>
            <a:off x="7193626" y="6564333"/>
            <a:ext cx="318341" cy="292228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1080000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0" name="Rectangle 14"/>
          <p:cNvSpPr>
            <a:spLocks noChangeArrowheads="1"/>
          </p:cNvSpPr>
          <p:nvPr/>
        </p:nvSpPr>
        <p:spPr bwMode="auto">
          <a:xfrm flipV="1">
            <a:off x="7553739" y="6564338"/>
            <a:ext cx="14405" cy="280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1" name="Rectangle 15"/>
          <p:cNvSpPr>
            <a:spLocks noChangeArrowheads="1"/>
          </p:cNvSpPr>
          <p:nvPr/>
        </p:nvSpPr>
        <p:spPr bwMode="auto">
          <a:xfrm>
            <a:off x="7462991" y="6564333"/>
            <a:ext cx="148366" cy="292228"/>
          </a:xfrm>
          <a:prstGeom prst="rect">
            <a:avLst/>
          </a:prstGeom>
          <a:gradFill rotWithShape="0">
            <a:gsLst>
              <a:gs pos="0">
                <a:srgbClr val="FF6309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2" name="Rectangle 16"/>
          <p:cNvSpPr>
            <a:spLocks noChangeArrowheads="1"/>
          </p:cNvSpPr>
          <p:nvPr/>
        </p:nvSpPr>
        <p:spPr bwMode="auto">
          <a:xfrm>
            <a:off x="7605596" y="6564333"/>
            <a:ext cx="233353" cy="292228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AE0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3" name="Rectangle 17"/>
          <p:cNvSpPr>
            <a:spLocks noChangeArrowheads="1"/>
          </p:cNvSpPr>
          <p:nvPr/>
        </p:nvSpPr>
        <p:spPr bwMode="auto">
          <a:xfrm>
            <a:off x="7808773" y="6564333"/>
            <a:ext cx="393243" cy="292228"/>
          </a:xfrm>
          <a:prstGeom prst="rect">
            <a:avLst/>
          </a:prstGeom>
          <a:gradFill rotWithShape="0">
            <a:gsLst>
              <a:gs pos="0">
                <a:srgbClr val="00AE00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4" name="Rectangle 18"/>
          <p:cNvSpPr>
            <a:spLocks noChangeArrowheads="1"/>
          </p:cNvSpPr>
          <p:nvPr/>
        </p:nvSpPr>
        <p:spPr bwMode="auto">
          <a:xfrm>
            <a:off x="8197622" y="6564333"/>
            <a:ext cx="574741" cy="29222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8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5" name="Rectangle 19"/>
          <p:cNvSpPr>
            <a:spLocks noChangeArrowheads="1"/>
          </p:cNvSpPr>
          <p:nvPr/>
        </p:nvSpPr>
        <p:spPr bwMode="auto">
          <a:xfrm>
            <a:off x="0" y="70"/>
            <a:ext cx="1763115" cy="450579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6" name="Rectangle 20"/>
          <p:cNvSpPr>
            <a:spLocks noChangeArrowheads="1"/>
          </p:cNvSpPr>
          <p:nvPr/>
        </p:nvSpPr>
        <p:spPr bwMode="auto">
          <a:xfrm>
            <a:off x="141237" y="2"/>
            <a:ext cx="33131" cy="973134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7" name="Rectangle 21"/>
          <p:cNvSpPr>
            <a:spLocks noChangeArrowheads="1"/>
          </p:cNvSpPr>
          <p:nvPr/>
        </p:nvSpPr>
        <p:spPr bwMode="auto">
          <a:xfrm>
            <a:off x="410602" y="2"/>
            <a:ext cx="24487" cy="724092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8" name="Rectangle 22"/>
          <p:cNvSpPr>
            <a:spLocks noChangeArrowheads="1"/>
          </p:cNvSpPr>
          <p:nvPr/>
        </p:nvSpPr>
        <p:spPr bwMode="auto">
          <a:xfrm>
            <a:off x="504159" y="72"/>
            <a:ext cx="43214" cy="1599337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9" name="Rectangle 23"/>
          <p:cNvSpPr>
            <a:spLocks noChangeArrowheads="1"/>
          </p:cNvSpPr>
          <p:nvPr/>
        </p:nvSpPr>
        <p:spPr bwMode="auto">
          <a:xfrm>
            <a:off x="710216" y="72"/>
            <a:ext cx="41773" cy="555665"/>
          </a:xfrm>
          <a:prstGeom prst="rect">
            <a:avLst/>
          </a:prstGeom>
          <a:gradFill rotWithShape="0">
            <a:gsLst>
              <a:gs pos="0">
                <a:srgbClr val="33CC33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50" name="Rectangle 24"/>
          <p:cNvSpPr>
            <a:spLocks noChangeArrowheads="1"/>
          </p:cNvSpPr>
          <p:nvPr/>
        </p:nvSpPr>
        <p:spPr bwMode="auto">
          <a:xfrm>
            <a:off x="1035759" y="0"/>
            <a:ext cx="41773" cy="82774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51" name="Rectangle 25"/>
          <p:cNvSpPr>
            <a:spLocks noChangeArrowheads="1"/>
          </p:cNvSpPr>
          <p:nvPr/>
        </p:nvSpPr>
        <p:spPr bwMode="auto">
          <a:xfrm>
            <a:off x="1722782" y="0"/>
            <a:ext cx="40333" cy="443380"/>
          </a:xfrm>
          <a:prstGeom prst="rect">
            <a:avLst/>
          </a:prstGeom>
          <a:gradFill rotWithShape="0">
            <a:gsLst>
              <a:gs pos="0">
                <a:srgbClr val="CC3399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10" tIns="41157" rIns="82310" bIns="41157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98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 userDrawn="1">
            <p:ph type="sldNum"/>
          </p:nvPr>
        </p:nvSpPr>
        <p:spPr bwMode="auto">
          <a:xfrm>
            <a:off x="8275410" y="6560087"/>
            <a:ext cx="810975" cy="2965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411598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51692" algn="l"/>
              </a:tabLst>
              <a:defRPr sz="13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70AD8D-FDA4-4F24-9F74-5A47A6CFE88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86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1383428" indent="-194376" algn="ctr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1795039" indent="-194376" algn="ctr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2206627" indent="-194376" algn="ctr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2618227" indent="-194376" algn="ctr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87352" indent="-290158" algn="l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76116" indent="-257275" algn="l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2200">
          <a:solidFill>
            <a:srgbClr val="FFFFFF"/>
          </a:solidFill>
          <a:latin typeface="+mn-lt"/>
        </a:defRPr>
      </a:lvl2pPr>
      <a:lvl3pPr marL="1164890" indent="-192960" algn="l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3pPr>
      <a:lvl4pPr marL="1553665" indent="-192960" algn="l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2200">
          <a:solidFill>
            <a:srgbClr val="FFFFFF"/>
          </a:solidFill>
          <a:latin typeface="+mn-lt"/>
        </a:defRPr>
      </a:lvl4pPr>
      <a:lvl5pPr marL="1942432" indent="-192960" algn="l" defTabSz="41021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5pPr>
      <a:lvl6pPr marL="2355272" indent="-194376" algn="l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6pPr>
      <a:lvl7pPr marL="2766856" indent="-194376" algn="l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7pPr>
      <a:lvl8pPr marL="3178451" indent="-194376" algn="l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8pPr>
      <a:lvl9pPr marL="3590061" indent="-194376" algn="l" defTabSz="41159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598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3193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802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6396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981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9595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1193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2798" algn="l" defTabSz="8231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ttangolo 31"/>
          <p:cNvSpPr>
            <a:spLocks noChangeArrowheads="1"/>
          </p:cNvSpPr>
          <p:nvPr userDrawn="1"/>
        </p:nvSpPr>
        <p:spPr bwMode="auto">
          <a:xfrm>
            <a:off x="8818531" y="0"/>
            <a:ext cx="326983" cy="6889670"/>
          </a:xfrm>
          <a:prstGeom prst="rect">
            <a:avLst/>
          </a:prstGeom>
          <a:solidFill>
            <a:srgbClr val="120A64"/>
          </a:solidFill>
          <a:ln>
            <a:noFill/>
          </a:ln>
          <a:extLst/>
        </p:spPr>
        <p:txBody>
          <a:bodyPr lIns="82301" tIns="41152" rIns="82301" bIns="41152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27" name="Rettangolo 4"/>
          <p:cNvSpPr>
            <a:spLocks noChangeArrowheads="1"/>
          </p:cNvSpPr>
          <p:nvPr userDrawn="1"/>
        </p:nvSpPr>
        <p:spPr bwMode="auto">
          <a:xfrm>
            <a:off x="8492915" y="73"/>
            <a:ext cx="325543" cy="6856561"/>
          </a:xfrm>
          <a:prstGeom prst="rect">
            <a:avLst/>
          </a:prstGeom>
          <a:gradFill rotWithShape="1">
            <a:gsLst>
              <a:gs pos="0">
                <a:srgbClr val="002FA7"/>
              </a:gs>
              <a:gs pos="100000">
                <a:srgbClr val="120A64"/>
              </a:gs>
            </a:gsLst>
            <a:lin ang="0" scaled="1"/>
          </a:gradFill>
          <a:ln>
            <a:noFill/>
          </a:ln>
          <a:extLst/>
        </p:spPr>
        <p:txBody>
          <a:bodyPr lIns="82301" tIns="41152" rIns="82301" bIns="41152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28" name="Rectangle 1"/>
          <p:cNvSpPr>
            <a:spLocks noChangeArrowheads="1"/>
          </p:cNvSpPr>
          <p:nvPr/>
        </p:nvSpPr>
        <p:spPr bwMode="auto">
          <a:xfrm>
            <a:off x="0" y="2906445"/>
            <a:ext cx="5225966" cy="3917006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002FA7"/>
              </a:gs>
            </a:gsLst>
            <a:path path="rect">
              <a:fillToRect t="100000" r="100000"/>
            </a:path>
          </a:gradFill>
          <a:ln>
            <a:noFill/>
          </a:ln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9661" y="135318"/>
            <a:ext cx="8227871" cy="5643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698" y="1605168"/>
            <a:ext cx="8227871" cy="452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21914"/>
            <a:ext cx="6621766" cy="2360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1555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51624" algn="l"/>
                <a:tab pos="1303254" algn="l"/>
                <a:tab pos="1954889" algn="l"/>
                <a:tab pos="2606524" algn="l"/>
                <a:tab pos="3258153" algn="l"/>
                <a:tab pos="3909788" algn="l"/>
                <a:tab pos="4561418" algn="l"/>
                <a:tab pos="5213051" algn="l"/>
                <a:tab pos="5864680" algn="l"/>
                <a:tab pos="6516312" algn="l"/>
              </a:tabLst>
              <a:defRPr sz="1200">
                <a:solidFill>
                  <a:srgbClr val="C0C0C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Potenza, 28 Aprile 2015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739883" y="6639189"/>
            <a:ext cx="1463501" cy="2159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1555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51624" algn="l"/>
                <a:tab pos="1303254" algn="l"/>
              </a:tabLst>
              <a:defRPr sz="1300">
                <a:solidFill>
                  <a:srgbClr val="80808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3" name="Rectangle 7"/>
          <p:cNvSpPr>
            <a:spLocks noChangeArrowheads="1"/>
          </p:cNvSpPr>
          <p:nvPr/>
        </p:nvSpPr>
        <p:spPr bwMode="auto">
          <a:xfrm>
            <a:off x="8753638" y="6564333"/>
            <a:ext cx="458064" cy="292228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rgbClr val="000080"/>
              </a:gs>
            </a:gsLst>
            <a:lin ang="10800000" scaled="1"/>
          </a:gradFill>
          <a:ln>
            <a:noFill/>
          </a:ln>
          <a:effectLst/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4" name="Rectangle 8"/>
          <p:cNvSpPr>
            <a:spLocks noChangeArrowheads="1"/>
          </p:cNvSpPr>
          <p:nvPr/>
        </p:nvSpPr>
        <p:spPr bwMode="auto">
          <a:xfrm>
            <a:off x="7464431" y="5686283"/>
            <a:ext cx="30250" cy="878123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5" name="Rectangle 9"/>
          <p:cNvSpPr>
            <a:spLocks noChangeArrowheads="1"/>
          </p:cNvSpPr>
          <p:nvPr/>
        </p:nvSpPr>
        <p:spPr bwMode="auto">
          <a:xfrm>
            <a:off x="7808773" y="6040411"/>
            <a:ext cx="30249" cy="567181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AE00"/>
              </a:gs>
            </a:gsLst>
            <a:lin ang="5400000" scaled="1"/>
          </a:gradFill>
          <a:ln>
            <a:noFill/>
          </a:ln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8200576" y="5655979"/>
            <a:ext cx="46095" cy="1003364"/>
          </a:xfrm>
          <a:prstGeom prst="rect">
            <a:avLst/>
          </a:prstGeom>
          <a:gradFill rotWithShape="0">
            <a:gsLst>
              <a:gs pos="0">
                <a:srgbClr val="002FA7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9057573" y="6210204"/>
            <a:ext cx="30250" cy="351249"/>
          </a:xfrm>
          <a:prstGeom prst="rect">
            <a:avLst/>
          </a:prstGeom>
          <a:gradFill rotWithShape="0">
            <a:gsLst>
              <a:gs pos="0">
                <a:srgbClr val="120A64"/>
              </a:gs>
              <a:gs pos="100000">
                <a:srgbClr val="800080"/>
              </a:gs>
            </a:gsLst>
            <a:lin ang="5400000" scaled="1"/>
          </a:gradFill>
          <a:ln>
            <a:noFill/>
          </a:ln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8" name="Rectangle 12"/>
          <p:cNvSpPr>
            <a:spLocks noChangeArrowheads="1"/>
          </p:cNvSpPr>
          <p:nvPr/>
        </p:nvSpPr>
        <p:spPr bwMode="auto">
          <a:xfrm>
            <a:off x="6905537" y="6564333"/>
            <a:ext cx="298174" cy="292228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10800000" scaled="1"/>
          </a:gradFill>
          <a:ln>
            <a:noFill/>
          </a:ln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39" name="Rectangle 13"/>
          <p:cNvSpPr>
            <a:spLocks noChangeArrowheads="1"/>
          </p:cNvSpPr>
          <p:nvPr/>
        </p:nvSpPr>
        <p:spPr bwMode="auto">
          <a:xfrm>
            <a:off x="7193626" y="6564333"/>
            <a:ext cx="318341" cy="292228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0000"/>
              </a:gs>
            </a:gsLst>
            <a:lin ang="10800000" scaled="1"/>
          </a:gradFill>
          <a:ln>
            <a:noFill/>
          </a:ln>
          <a:effectLst/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0" name="Rectangle 14"/>
          <p:cNvSpPr>
            <a:spLocks noChangeArrowheads="1"/>
          </p:cNvSpPr>
          <p:nvPr/>
        </p:nvSpPr>
        <p:spPr bwMode="auto">
          <a:xfrm flipV="1">
            <a:off x="7553739" y="6564338"/>
            <a:ext cx="14405" cy="280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1" name="Rectangle 15"/>
          <p:cNvSpPr>
            <a:spLocks noChangeArrowheads="1"/>
          </p:cNvSpPr>
          <p:nvPr/>
        </p:nvSpPr>
        <p:spPr bwMode="auto">
          <a:xfrm>
            <a:off x="7462991" y="6564333"/>
            <a:ext cx="148366" cy="292228"/>
          </a:xfrm>
          <a:prstGeom prst="rect">
            <a:avLst/>
          </a:prstGeom>
          <a:gradFill rotWithShape="0">
            <a:gsLst>
              <a:gs pos="0">
                <a:srgbClr val="FF6309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2" name="Rectangle 16"/>
          <p:cNvSpPr>
            <a:spLocks noChangeArrowheads="1"/>
          </p:cNvSpPr>
          <p:nvPr/>
        </p:nvSpPr>
        <p:spPr bwMode="auto">
          <a:xfrm>
            <a:off x="7605596" y="6564333"/>
            <a:ext cx="233353" cy="292228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AE0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3" name="Rectangle 17"/>
          <p:cNvSpPr>
            <a:spLocks noChangeArrowheads="1"/>
          </p:cNvSpPr>
          <p:nvPr/>
        </p:nvSpPr>
        <p:spPr bwMode="auto">
          <a:xfrm>
            <a:off x="7808774" y="6564333"/>
            <a:ext cx="393243" cy="292228"/>
          </a:xfrm>
          <a:prstGeom prst="rect">
            <a:avLst/>
          </a:prstGeom>
          <a:gradFill rotWithShape="0">
            <a:gsLst>
              <a:gs pos="0">
                <a:srgbClr val="00AE00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4" name="Rectangle 18"/>
          <p:cNvSpPr>
            <a:spLocks noChangeArrowheads="1"/>
          </p:cNvSpPr>
          <p:nvPr/>
        </p:nvSpPr>
        <p:spPr bwMode="auto">
          <a:xfrm>
            <a:off x="8197622" y="6564333"/>
            <a:ext cx="574741" cy="29222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80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5" name="Rectangle 19"/>
          <p:cNvSpPr>
            <a:spLocks noChangeArrowheads="1"/>
          </p:cNvSpPr>
          <p:nvPr/>
        </p:nvSpPr>
        <p:spPr bwMode="auto">
          <a:xfrm>
            <a:off x="0" y="70"/>
            <a:ext cx="1763115" cy="450579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6" name="Rectangle 20"/>
          <p:cNvSpPr>
            <a:spLocks noChangeArrowheads="1"/>
          </p:cNvSpPr>
          <p:nvPr/>
        </p:nvSpPr>
        <p:spPr bwMode="auto">
          <a:xfrm>
            <a:off x="141238" y="2"/>
            <a:ext cx="33131" cy="973134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7" name="Rectangle 21"/>
          <p:cNvSpPr>
            <a:spLocks noChangeArrowheads="1"/>
          </p:cNvSpPr>
          <p:nvPr/>
        </p:nvSpPr>
        <p:spPr bwMode="auto">
          <a:xfrm>
            <a:off x="410603" y="2"/>
            <a:ext cx="24487" cy="724092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8" name="Rectangle 22"/>
          <p:cNvSpPr>
            <a:spLocks noChangeArrowheads="1"/>
          </p:cNvSpPr>
          <p:nvPr/>
        </p:nvSpPr>
        <p:spPr bwMode="auto">
          <a:xfrm>
            <a:off x="504159" y="73"/>
            <a:ext cx="43214" cy="1599337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49" name="Rectangle 23"/>
          <p:cNvSpPr>
            <a:spLocks noChangeArrowheads="1"/>
          </p:cNvSpPr>
          <p:nvPr/>
        </p:nvSpPr>
        <p:spPr bwMode="auto">
          <a:xfrm>
            <a:off x="710217" y="73"/>
            <a:ext cx="41773" cy="555665"/>
          </a:xfrm>
          <a:prstGeom prst="rect">
            <a:avLst/>
          </a:prstGeom>
          <a:gradFill rotWithShape="0">
            <a:gsLst>
              <a:gs pos="0">
                <a:srgbClr val="33CC33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50" name="Rectangle 24"/>
          <p:cNvSpPr>
            <a:spLocks noChangeArrowheads="1"/>
          </p:cNvSpPr>
          <p:nvPr/>
        </p:nvSpPr>
        <p:spPr bwMode="auto">
          <a:xfrm>
            <a:off x="1035760" y="0"/>
            <a:ext cx="41773" cy="82774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051" name="Rectangle 25"/>
          <p:cNvSpPr>
            <a:spLocks noChangeArrowheads="1"/>
          </p:cNvSpPr>
          <p:nvPr/>
        </p:nvSpPr>
        <p:spPr bwMode="auto">
          <a:xfrm>
            <a:off x="1722782" y="0"/>
            <a:ext cx="40333" cy="443380"/>
          </a:xfrm>
          <a:prstGeom prst="rect">
            <a:avLst/>
          </a:prstGeom>
          <a:gradFill rotWithShape="0">
            <a:gsLst>
              <a:gs pos="0">
                <a:srgbClr val="CC3399"/>
              </a:gs>
              <a:gs pos="100000">
                <a:srgbClr val="002FA7"/>
              </a:gs>
            </a:gsLst>
            <a:lin ang="5400000" scaled="1"/>
          </a:gradFill>
          <a:ln>
            <a:noFill/>
          </a:ln>
          <a:extLst/>
        </p:spPr>
        <p:txBody>
          <a:bodyPr wrap="none" lIns="82301" tIns="41152" rIns="82301" bIns="41152" anchor="ctr"/>
          <a:lstStyle>
            <a:lvl1pPr eaLnBrk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11555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 userDrawn="1">
            <p:ph type="sldNum"/>
          </p:nvPr>
        </p:nvSpPr>
        <p:spPr bwMode="auto">
          <a:xfrm>
            <a:off x="8275410" y="6560088"/>
            <a:ext cx="810975" cy="2965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411555" hangingPunct="0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  <a:tabLst>
                <a:tab pos="651624" algn="l"/>
              </a:tabLst>
              <a:defRPr sz="13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70AD8D-FDA4-4F24-9F74-5A47A6CFE88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21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101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101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defTabSz="4101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defTabSz="4101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defTabSz="4101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1383285" indent="-194356" algn="ctr" defTabSz="41155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1794852" indent="-194356" algn="ctr" defTabSz="41155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2206398" indent="-194356" algn="ctr" defTabSz="41155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2617956" indent="-194356" algn="ctr" defTabSz="41155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87312" indent="-290128" algn="l" defTabSz="4101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  <a:ea typeface="+mn-ea"/>
          <a:cs typeface="+mn-cs"/>
        </a:defRPr>
      </a:lvl1pPr>
      <a:lvl2pPr marL="776036" indent="-257248" algn="l" defTabSz="4101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2200">
          <a:solidFill>
            <a:srgbClr val="FFFFFF"/>
          </a:solidFill>
          <a:latin typeface="+mn-lt"/>
        </a:defRPr>
      </a:lvl2pPr>
      <a:lvl3pPr marL="1164769" indent="-192940" algn="l" defTabSz="4101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3pPr>
      <a:lvl4pPr marL="1553504" indent="-192940" algn="l" defTabSz="4101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75000"/>
        <a:buFont typeface="Symbol" pitchFamily="18" charset="2"/>
        <a:buChar char=""/>
        <a:defRPr sz="2200">
          <a:solidFill>
            <a:srgbClr val="FFFFFF"/>
          </a:solidFill>
          <a:latin typeface="+mn-lt"/>
        </a:defRPr>
      </a:lvl4pPr>
      <a:lvl5pPr marL="1942231" indent="-192940" algn="l" defTabSz="4101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5pPr>
      <a:lvl6pPr marL="2355028" indent="-194356" algn="l" defTabSz="41155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6pPr>
      <a:lvl7pPr marL="2766569" indent="-194356" algn="l" defTabSz="41155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7pPr>
      <a:lvl8pPr marL="3178122" indent="-194356" algn="l" defTabSz="41155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8pPr>
      <a:lvl9pPr marL="3589689" indent="-194356" algn="l" defTabSz="41155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8231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555" algn="l" defTabSz="8231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3108" algn="l" defTabSz="8231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674" algn="l" defTabSz="8231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6225" algn="l" defTabSz="8231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767" algn="l" defTabSz="8231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9339" algn="l" defTabSz="8231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894" algn="l" defTabSz="8231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2456" algn="l" defTabSz="8231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wmf"/><Relationship Id="rId12" Type="http://schemas.openxmlformats.org/officeDocument/2006/relationships/image" Target="../media/image10.gi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wmf"/><Relationship Id="rId5" Type="http://schemas.openxmlformats.org/officeDocument/2006/relationships/image" Target="../media/image11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-67701" y="6093"/>
            <a:ext cx="4063637" cy="1262667"/>
            <a:chOff x="-67701" y="6093"/>
            <a:chExt cx="3431572" cy="830619"/>
          </a:xfrm>
        </p:grpSpPr>
        <p:pic>
          <p:nvPicPr>
            <p:cNvPr id="13316" name="Immagine 1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6093"/>
              <a:ext cx="1096127" cy="83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7" name="Immagine 3"/>
            <p:cNvPicPr>
              <a:picLocks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762" y="37429"/>
              <a:ext cx="493889" cy="712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asellaDiTesto 4"/>
            <p:cNvSpPr txBox="1"/>
            <p:nvPr/>
          </p:nvSpPr>
          <p:spPr>
            <a:xfrm>
              <a:off x="-67701" y="424669"/>
              <a:ext cx="2941407" cy="346715"/>
            </a:xfrm>
            <a:prstGeom prst="rect">
              <a:avLst/>
            </a:prstGeom>
            <a:noFill/>
          </p:spPr>
          <p:txBody>
            <a:bodyPr lIns="74057" tIns="37029" rIns="74057" bIns="37029">
              <a:spAutoFit/>
            </a:bodyPr>
            <a:lstStyle/>
            <a:p>
              <a:pPr defTabSz="37028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US" sz="19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Applied Spectroscopy</a:t>
              </a: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676847"/>
            <a:ext cx="8784976" cy="235221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r>
              <a:rPr lang="en-US" sz="3900" dirty="0">
                <a:solidFill>
                  <a:srgbClr val="FFFF00"/>
                </a:solidFill>
                <a:latin typeface="Comic Sans MS" panose="030F0702030302020204" pitchFamily="66" charset="0"/>
              </a:rPr>
              <a:t>SEVIRI </a:t>
            </a:r>
            <a:r>
              <a:rPr lang="en-US" sz="39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Kalman</a:t>
            </a:r>
            <a:r>
              <a:rPr lang="en-US" sz="3900" dirty="0">
                <a:solidFill>
                  <a:srgbClr val="FFFF00"/>
                </a:solidFill>
                <a:latin typeface="Comic Sans MS" panose="030F0702030302020204" pitchFamily="66" charset="0"/>
              </a:rPr>
              <a:t> filter methodology: retrieval exercises during intense </a:t>
            </a:r>
            <a:br>
              <a:rPr lang="en-US" sz="39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sz="3900" dirty="0">
                <a:solidFill>
                  <a:srgbClr val="FFFF00"/>
                </a:solidFill>
                <a:latin typeface="Comic Sans MS" panose="030F0702030302020204" pitchFamily="66" charset="0"/>
              </a:rPr>
              <a:t>forest fires</a:t>
            </a:r>
          </a:p>
        </p:txBody>
      </p:sp>
      <p:sp>
        <p:nvSpPr>
          <p:cNvPr id="12" name="Sottotitolo 2"/>
          <p:cNvSpPr txBox="1">
            <a:spLocks/>
          </p:cNvSpPr>
          <p:nvPr/>
        </p:nvSpPr>
        <p:spPr>
          <a:xfrm>
            <a:off x="484114" y="4287593"/>
            <a:ext cx="8005247" cy="821593"/>
          </a:xfrm>
          <a:prstGeom prst="rect">
            <a:avLst/>
          </a:prstGeom>
        </p:spPr>
        <p:txBody>
          <a:bodyPr lIns="74057" tIns="37029" rIns="74057" bIns="37029"/>
          <a:lstStyle>
            <a:lvl1pPr marL="431800" indent="-32385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863600" indent="-287338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Symbol" pitchFamily="18" charset="2"/>
              <a:buChar char=""/>
              <a:defRPr sz="2400">
                <a:solidFill>
                  <a:srgbClr val="FFFFFF"/>
                </a:solidFill>
                <a:latin typeface="+mn-lt"/>
              </a:defRPr>
            </a:lvl2pPr>
            <a:lvl3pPr marL="1295400" indent="-215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3pPr>
            <a:lvl4pPr marL="1727200" indent="-215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Symbol" pitchFamily="18" charset="2"/>
              <a:buChar char=""/>
              <a:defRPr sz="2400">
                <a:solidFill>
                  <a:srgbClr val="FFFFFF"/>
                </a:solidFill>
                <a:latin typeface="+mn-lt"/>
              </a:defRPr>
            </a:lvl4pPr>
            <a:lvl5pPr marL="2159000" indent="-215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5pPr>
            <a:lvl6pPr marL="2616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6pPr>
            <a:lvl7pPr marL="3073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7pPr>
            <a:lvl8pPr marL="3530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8pPr>
            <a:lvl9pPr marL="3987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9pPr>
          </a:lstStyle>
          <a:p>
            <a:pPr marL="87429" indent="0" algn="ctr" eaLnBrk="1" hangingPunct="1">
              <a:spcAft>
                <a:spcPts val="1458"/>
              </a:spcAft>
              <a:buFont typeface="Wingdings" pitchFamily="2" charset="2"/>
              <a:buNone/>
              <a:defRPr/>
            </a:pPr>
            <a:r>
              <a:rPr lang="it-IT" sz="2300" b="1" kern="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Sara </a:t>
            </a:r>
            <a:r>
              <a:rPr lang="it-IT" sz="2300" b="1" kern="0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Venafra</a:t>
            </a:r>
            <a:r>
              <a:rPr lang="it-IT" sz="2300" b="1" kern="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23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Carmine </a:t>
            </a:r>
            <a:r>
              <a:rPr lang="it-IT" sz="23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Serio, Guido Masiello, </a:t>
            </a:r>
          </a:p>
          <a:p>
            <a:pPr marL="87429" indent="0" algn="ctr" eaLnBrk="1" hangingPunct="1">
              <a:spcAft>
                <a:spcPts val="1458"/>
              </a:spcAft>
              <a:buFont typeface="Wingdings" pitchFamily="2" charset="2"/>
              <a:buNone/>
              <a:defRPr/>
            </a:pPr>
            <a:r>
              <a:rPr lang="it-IT" sz="23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Giuliano </a:t>
            </a:r>
            <a:r>
              <a:rPr lang="it-IT" sz="23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Liuzzi, </a:t>
            </a:r>
            <a:r>
              <a:rPr lang="it-IT" sz="23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 Grazia Blasi</a:t>
            </a:r>
            <a:endParaRPr lang="it-IT" sz="23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>
          <a:xfrm>
            <a:off x="502911" y="5349214"/>
            <a:ext cx="7898744" cy="960106"/>
          </a:xfrm>
          <a:prstGeom prst="rect">
            <a:avLst/>
          </a:prstGeom>
        </p:spPr>
        <p:txBody>
          <a:bodyPr lIns="74057" tIns="37029" rIns="74057" bIns="37029"/>
          <a:lstStyle>
            <a:lvl1pPr marL="431800" indent="-32385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863600" indent="-287338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Symbol" pitchFamily="18" charset="2"/>
              <a:buChar char=""/>
              <a:defRPr sz="2400">
                <a:solidFill>
                  <a:srgbClr val="FFFFFF"/>
                </a:solidFill>
                <a:latin typeface="+mn-lt"/>
              </a:defRPr>
            </a:lvl2pPr>
            <a:lvl3pPr marL="1295400" indent="-215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3pPr>
            <a:lvl4pPr marL="1727200" indent="-215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75000"/>
              <a:buFont typeface="Symbol" pitchFamily="18" charset="2"/>
              <a:buChar char=""/>
              <a:defRPr sz="2400">
                <a:solidFill>
                  <a:srgbClr val="FFFFFF"/>
                </a:solidFill>
                <a:latin typeface="+mn-lt"/>
              </a:defRPr>
            </a:lvl4pPr>
            <a:lvl5pPr marL="2159000" indent="-215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5pPr>
            <a:lvl6pPr marL="26162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6pPr>
            <a:lvl7pPr marL="30734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7pPr>
            <a:lvl8pPr marL="3530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8pPr>
            <a:lvl9pPr marL="3987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buChar char=""/>
              <a:defRPr sz="2400">
                <a:solidFill>
                  <a:srgbClr val="FFFFFF"/>
                </a:solidFill>
                <a:latin typeface="+mn-lt"/>
              </a:defRPr>
            </a:lvl9pPr>
          </a:lstStyle>
          <a:p>
            <a:pPr marL="87429" indent="0" algn="ctr" eaLnBrk="1" hangingPunct="1">
              <a:spcAft>
                <a:spcPts val="1458"/>
              </a:spcAft>
              <a:buFont typeface="Wingdings" pitchFamily="2" charset="2"/>
              <a:buNone/>
              <a:defRPr/>
            </a:pPr>
            <a:r>
              <a:rPr lang="en-US" sz="2300" i="1" kern="0" dirty="0">
                <a:solidFill>
                  <a:srgbClr val="1F497D">
                    <a:lumMod val="20000"/>
                    <a:lumOff val="80000"/>
                  </a:srgbClr>
                </a:solidFill>
              </a:rPr>
              <a:t>School of Engineering</a:t>
            </a:r>
            <a:r>
              <a:rPr lang="it-IT" sz="2300" i="1" kern="0" dirty="0">
                <a:solidFill>
                  <a:srgbClr val="1F497D">
                    <a:lumMod val="20000"/>
                    <a:lumOff val="80000"/>
                  </a:srgbClr>
                </a:solidFill>
              </a:rPr>
              <a:t>, </a:t>
            </a:r>
            <a:r>
              <a:rPr lang="it-IT" sz="2300" i="1" kern="0" dirty="0" err="1">
                <a:solidFill>
                  <a:srgbClr val="1F497D">
                    <a:lumMod val="20000"/>
                    <a:lumOff val="80000"/>
                  </a:srgbClr>
                </a:solidFill>
              </a:rPr>
              <a:t>University</a:t>
            </a:r>
            <a:r>
              <a:rPr lang="it-IT" sz="2300" i="1" kern="0" dirty="0">
                <a:solidFill>
                  <a:srgbClr val="1F497D">
                    <a:lumMod val="20000"/>
                    <a:lumOff val="80000"/>
                  </a:srgbClr>
                </a:solidFill>
              </a:rPr>
              <a:t> of Basilicata, </a:t>
            </a:r>
            <a:r>
              <a:rPr lang="it-IT" sz="2300" i="1" kern="0" dirty="0" smtClean="0">
                <a:solidFill>
                  <a:srgbClr val="1F497D">
                    <a:lumMod val="20000"/>
                    <a:lumOff val="80000"/>
                  </a:srgbClr>
                </a:solidFill>
              </a:rPr>
              <a:t>Potenza, </a:t>
            </a:r>
            <a:r>
              <a:rPr lang="it-IT" sz="2300" i="1" kern="0" dirty="0" err="1" smtClean="0">
                <a:solidFill>
                  <a:srgbClr val="1F497D">
                    <a:lumMod val="20000"/>
                    <a:lumOff val="80000"/>
                  </a:srgbClr>
                </a:solidFill>
              </a:rPr>
              <a:t>Italy</a:t>
            </a:r>
            <a:endParaRPr lang="en-US" sz="2300" i="1" kern="0" dirty="0" smtClean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6CA3D7D7-7746-4419-9887-693C544EA72E}" type="slidenum">
              <a:rPr lang="it-IT" smtClean="0"/>
              <a:pPr>
                <a:defRPr/>
              </a:pPr>
              <a:t>1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107504" y="6453336"/>
            <a:ext cx="6840760" cy="404664"/>
          </a:xfrm>
        </p:spPr>
        <p:txBody>
          <a:bodyPr/>
          <a:lstStyle/>
          <a:p>
            <a:pPr algn="l">
              <a:defRPr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4th SALGEE Workshop 2015, MSG Land Surface Applications: Drought and environmental response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430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35318"/>
            <a:ext cx="9144000" cy="564302"/>
          </a:xfrm>
        </p:spPr>
        <p:txBody>
          <a:bodyPr/>
          <a:lstStyle/>
          <a:p>
            <a:r>
              <a:rPr lang="en-US" sz="2500" dirty="0">
                <a:solidFill>
                  <a:srgbClr val="FFFF00"/>
                </a:solidFill>
                <a:latin typeface="Comic Sans MS" panose="030F0702030302020204" pitchFamily="66" charset="0"/>
              </a:rPr>
              <a:t>KF retrieval exercise in Greece: </a:t>
            </a:r>
            <a:r>
              <a:rPr lang="en-US" sz="25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Intense </a:t>
            </a:r>
            <a:r>
              <a:rPr lang="en-US" sz="2500" dirty="0">
                <a:solidFill>
                  <a:srgbClr val="FFFF00"/>
                </a:solidFill>
                <a:latin typeface="Comic Sans MS" panose="030F0702030302020204" pitchFamily="66" charset="0"/>
              </a:rPr>
              <a:t>Fire Events </a:t>
            </a:r>
            <a:r>
              <a:rPr lang="en-US" sz="25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(3/4)</a:t>
            </a:r>
            <a:br>
              <a:rPr lang="en-US" sz="2500" dirty="0" smtClean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sz="25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Time Series on Forest Fires (23 - 31 August 2007)</a:t>
            </a:r>
            <a:endParaRPr lang="en-US" sz="25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0" y="6621914"/>
            <a:ext cx="7380312" cy="236086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0" y="764704"/>
            <a:ext cx="9144000" cy="5760640"/>
            <a:chOff x="0" y="764704"/>
            <a:chExt cx="9144000" cy="5760640"/>
          </a:xfrm>
        </p:grpSpPr>
        <p:sp>
          <p:nvSpPr>
            <p:cNvPr id="7" name="Rettangolo arrotondato 1"/>
            <p:cNvSpPr>
              <a:spLocks noChangeArrowheads="1"/>
            </p:cNvSpPr>
            <p:nvPr/>
          </p:nvSpPr>
          <p:spPr bwMode="auto">
            <a:xfrm>
              <a:off x="0" y="764704"/>
              <a:ext cx="9144000" cy="576064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4057" tIns="37029" rIns="74057" bIns="37029"/>
            <a:lstStyle/>
            <a:p>
              <a:pPr defTabSz="914116"/>
              <a:endParaRPr lang="en-US" altLang="en-US">
                <a:solidFill>
                  <a:prstClr val="black"/>
                </a:solidFill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6" r="4261"/>
            <a:stretch/>
          </p:blipFill>
          <p:spPr bwMode="auto">
            <a:xfrm>
              <a:off x="216024" y="1208833"/>
              <a:ext cx="8748464" cy="4668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asellaDiTesto 9"/>
          <p:cNvSpPr txBox="1"/>
          <p:nvPr/>
        </p:nvSpPr>
        <p:spPr>
          <a:xfrm>
            <a:off x="1189139" y="5807005"/>
            <a:ext cx="7390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Abrupt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peaks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 in the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retrieved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skin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 temperature, </a:t>
            </a:r>
          </a:p>
          <a:p>
            <a:pPr algn="ctr"/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corresponding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 to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sharp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emissivity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bumps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,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typical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 of a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grey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 body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1259632" y="2937025"/>
            <a:ext cx="0" cy="266429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lgDash"/>
          </a:ln>
          <a:effectLst/>
        </p:spPr>
      </p:cxnSp>
      <p:cxnSp>
        <p:nvCxnSpPr>
          <p:cNvPr id="12" name="Connettore 1 11"/>
          <p:cNvCxnSpPr/>
          <p:nvPr/>
        </p:nvCxnSpPr>
        <p:spPr>
          <a:xfrm>
            <a:off x="2123728" y="2937025"/>
            <a:ext cx="0" cy="266429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lgDash"/>
          </a:ln>
          <a:effectLst/>
        </p:spPr>
      </p:cxnSp>
      <p:cxnSp>
        <p:nvCxnSpPr>
          <p:cNvPr id="13" name="Connettore 1 12"/>
          <p:cNvCxnSpPr/>
          <p:nvPr/>
        </p:nvCxnSpPr>
        <p:spPr>
          <a:xfrm>
            <a:off x="3059832" y="2937025"/>
            <a:ext cx="0" cy="266429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lgDash"/>
          </a:ln>
          <a:effectLst/>
        </p:spPr>
      </p:cxnSp>
      <p:cxnSp>
        <p:nvCxnSpPr>
          <p:cNvPr id="14" name="Connettore 1 13"/>
          <p:cNvCxnSpPr/>
          <p:nvPr/>
        </p:nvCxnSpPr>
        <p:spPr>
          <a:xfrm>
            <a:off x="3779912" y="2937025"/>
            <a:ext cx="0" cy="266429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lgDash"/>
          </a:ln>
          <a:effectLst/>
        </p:spPr>
      </p:cxnSp>
      <p:cxnSp>
        <p:nvCxnSpPr>
          <p:cNvPr id="15" name="Connettore 1 14"/>
          <p:cNvCxnSpPr/>
          <p:nvPr/>
        </p:nvCxnSpPr>
        <p:spPr>
          <a:xfrm>
            <a:off x="6516216" y="2937025"/>
            <a:ext cx="0" cy="266429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lgDash"/>
          </a:ln>
          <a:effectLst/>
        </p:spPr>
      </p:cxnSp>
      <p:cxnSp>
        <p:nvCxnSpPr>
          <p:cNvPr id="16" name="Connettore 1 15"/>
          <p:cNvCxnSpPr/>
          <p:nvPr/>
        </p:nvCxnSpPr>
        <p:spPr>
          <a:xfrm>
            <a:off x="7236296" y="2937025"/>
            <a:ext cx="0" cy="266429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lgDash"/>
          </a:ln>
          <a:effectLst/>
        </p:spPr>
      </p:cxnSp>
      <p:cxnSp>
        <p:nvCxnSpPr>
          <p:cNvPr id="17" name="Connettore 1 16"/>
          <p:cNvCxnSpPr/>
          <p:nvPr/>
        </p:nvCxnSpPr>
        <p:spPr>
          <a:xfrm>
            <a:off x="8172400" y="2937025"/>
            <a:ext cx="0" cy="266429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lgDash"/>
          </a:ln>
          <a:effectLst/>
        </p:spPr>
      </p:cxnSp>
    </p:spTree>
    <p:extLst>
      <p:ext uri="{BB962C8B-B14F-4D97-AF65-F5344CB8AC3E}">
        <p14:creationId xmlns:p14="http://schemas.microsoft.com/office/powerpoint/2010/main" val="52634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931" y="135318"/>
            <a:ext cx="8990139" cy="564302"/>
          </a:xfrm>
        </p:spPr>
        <p:txBody>
          <a:bodyPr/>
          <a:lstStyle/>
          <a:p>
            <a:r>
              <a:rPr lang="en-US" sz="2500" dirty="0">
                <a:solidFill>
                  <a:srgbClr val="FFFF00"/>
                </a:solidFill>
                <a:latin typeface="Comic Sans MS" panose="030F0702030302020204" pitchFamily="66" charset="0"/>
              </a:rPr>
              <a:t>KF retrieval exercise in Greece: </a:t>
            </a:r>
            <a:r>
              <a:rPr lang="en-US" sz="25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Intense </a:t>
            </a:r>
            <a:r>
              <a:rPr lang="en-US" sz="2500" dirty="0">
                <a:solidFill>
                  <a:srgbClr val="FFFF00"/>
                </a:solidFill>
                <a:latin typeface="Comic Sans MS" panose="030F0702030302020204" pitchFamily="66" charset="0"/>
              </a:rPr>
              <a:t>Fire Events </a:t>
            </a:r>
            <a:r>
              <a:rPr lang="en-US" sz="25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(4/4) Retrieved </a:t>
            </a:r>
            <a:r>
              <a:rPr lang="en-US" sz="25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Ts</a:t>
            </a:r>
            <a:r>
              <a:rPr lang="en-US" sz="25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-</a:t>
            </a:r>
            <a:r>
              <a:rPr lang="el-GR" sz="2500" dirty="0" smtClean="0">
                <a:solidFill>
                  <a:srgbClr val="FFFF00"/>
                </a:solidFill>
                <a:latin typeface="Comic Sans MS" panose="030F0702030302020204" pitchFamily="66" charset="0"/>
                <a:cs typeface="Times New Roman"/>
              </a:rPr>
              <a:t>ε</a:t>
            </a:r>
            <a:r>
              <a:rPr lang="en-US" sz="25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on 25 </a:t>
            </a:r>
            <a:r>
              <a:rPr lang="en-US" sz="2500" dirty="0">
                <a:solidFill>
                  <a:srgbClr val="FFFF00"/>
                </a:solidFill>
                <a:latin typeface="Comic Sans MS" panose="030F0702030302020204" pitchFamily="66" charset="0"/>
              </a:rPr>
              <a:t>August </a:t>
            </a:r>
            <a:r>
              <a:rPr lang="en-US" sz="25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2007</a:t>
            </a:r>
            <a:endParaRPr lang="en-US" sz="25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0" y="6621914"/>
            <a:ext cx="7308304" cy="236086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76931" y="764704"/>
            <a:ext cx="8990139" cy="5328592"/>
            <a:chOff x="76931" y="764704"/>
            <a:chExt cx="8990139" cy="5328592"/>
          </a:xfrm>
        </p:grpSpPr>
        <p:sp>
          <p:nvSpPr>
            <p:cNvPr id="9" name="Rettangolo arrotondato 1"/>
            <p:cNvSpPr>
              <a:spLocks noChangeArrowheads="1"/>
            </p:cNvSpPr>
            <p:nvPr/>
          </p:nvSpPr>
          <p:spPr bwMode="auto">
            <a:xfrm>
              <a:off x="76931" y="980728"/>
              <a:ext cx="8990139" cy="511256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4057" tIns="37029" rIns="74057" bIns="37029"/>
            <a:lstStyle/>
            <a:p>
              <a:pPr defTabSz="914116"/>
              <a:endParaRPr lang="en-US" altLang="en-US">
                <a:solidFill>
                  <a:prstClr val="black"/>
                </a:solidFill>
              </a:endParaRPr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76931" y="764704"/>
              <a:ext cx="8990139" cy="5112568"/>
              <a:chOff x="76931" y="980728"/>
              <a:chExt cx="8990139" cy="5112568"/>
            </a:xfrm>
          </p:grpSpPr>
          <p:sp>
            <p:nvSpPr>
              <p:cNvPr id="12" name="Rettangolo arrotondato 1"/>
              <p:cNvSpPr>
                <a:spLocks noChangeArrowheads="1"/>
              </p:cNvSpPr>
              <p:nvPr/>
            </p:nvSpPr>
            <p:spPr bwMode="auto">
              <a:xfrm>
                <a:off x="76931" y="980728"/>
                <a:ext cx="8990139" cy="511256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noFill/>
                <a:round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extLst/>
            </p:spPr>
            <p:txBody>
              <a:bodyPr lIns="74057" tIns="37029" rIns="74057" bIns="37029"/>
              <a:lstStyle/>
              <a:p>
                <a:endParaRPr lang="en-US" altLang="en-US">
                  <a:solidFill>
                    <a:prstClr val="black"/>
                  </a:solidFill>
                  <a:latin typeface="Constantia"/>
                </a:endParaRPr>
              </a:p>
            </p:txBody>
          </p:sp>
          <p:grpSp>
            <p:nvGrpSpPr>
              <p:cNvPr id="13" name="Gruppo 12"/>
              <p:cNvGrpSpPr/>
              <p:nvPr/>
            </p:nvGrpSpPr>
            <p:grpSpPr>
              <a:xfrm>
                <a:off x="179512" y="1840004"/>
                <a:ext cx="8743563" cy="3317188"/>
                <a:chOff x="107504" y="1700808"/>
                <a:chExt cx="8743563" cy="3317188"/>
              </a:xfrm>
            </p:grpSpPr>
            <p:pic>
              <p:nvPicPr>
                <p:cNvPr id="14" name="Immagine 13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04" y="1700808"/>
                  <a:ext cx="4422917" cy="3317188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5" name="Immagine 1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34576" y="1700808"/>
                  <a:ext cx="4416491" cy="3312368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</p:grpSp>
      <p:sp>
        <p:nvSpPr>
          <p:cNvPr id="21" name="Ovale 20"/>
          <p:cNvSpPr/>
          <p:nvPr/>
        </p:nvSpPr>
        <p:spPr>
          <a:xfrm>
            <a:off x="5940152" y="3284984"/>
            <a:ext cx="216024" cy="21602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6" name="Ovale 15"/>
          <p:cNvSpPr/>
          <p:nvPr/>
        </p:nvSpPr>
        <p:spPr>
          <a:xfrm>
            <a:off x="1331640" y="2852936"/>
            <a:ext cx="216024" cy="21602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547664" y="3068960"/>
            <a:ext cx="216024" cy="216024"/>
          </a:xfrm>
          <a:prstGeom prst="ellips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8" name="Ovale 17"/>
          <p:cNvSpPr/>
          <p:nvPr/>
        </p:nvSpPr>
        <p:spPr>
          <a:xfrm>
            <a:off x="1636440" y="3301752"/>
            <a:ext cx="216024" cy="21602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9" name="Ovale 18"/>
          <p:cNvSpPr/>
          <p:nvPr/>
        </p:nvSpPr>
        <p:spPr>
          <a:xfrm>
            <a:off x="5635352" y="2836168"/>
            <a:ext cx="216024" cy="21602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20" name="Ovale 19"/>
          <p:cNvSpPr/>
          <p:nvPr/>
        </p:nvSpPr>
        <p:spPr>
          <a:xfrm>
            <a:off x="5851376" y="3052192"/>
            <a:ext cx="216024" cy="216024"/>
          </a:xfrm>
          <a:prstGeom prst="ellips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624246" y="5066600"/>
            <a:ext cx="8018000" cy="584775"/>
            <a:chOff x="624246" y="5066600"/>
            <a:chExt cx="8018000" cy="584775"/>
          </a:xfrm>
        </p:grpSpPr>
        <p:sp>
          <p:nvSpPr>
            <p:cNvPr id="22" name="CasellaDiTesto 21"/>
            <p:cNvSpPr txBox="1"/>
            <p:nvPr/>
          </p:nvSpPr>
          <p:spPr>
            <a:xfrm>
              <a:off x="624246" y="5071420"/>
              <a:ext cx="3623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FF0000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RETRIEVED SKIN TEMPERATURE</a:t>
              </a:r>
              <a:endParaRPr lang="it-IT" sz="16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4793115" y="5066600"/>
              <a:ext cx="38491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rgbClr val="FF0000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RETRIEVED SURFACE EMISSIVITY</a:t>
              </a:r>
            </a:p>
            <a:p>
              <a:pPr algn="ctr"/>
              <a:r>
                <a:rPr lang="it-IT" sz="1600" b="1" dirty="0" smtClean="0">
                  <a:solidFill>
                    <a:srgbClr val="FF0000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@8.7 </a:t>
              </a:r>
              <a:r>
                <a:rPr lang="el-GR" sz="1600" b="1" dirty="0" smtClean="0">
                  <a:solidFill>
                    <a:srgbClr val="FF0000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μ</a:t>
              </a:r>
              <a:r>
                <a:rPr lang="it-IT" sz="1600" b="1" dirty="0" smtClean="0">
                  <a:solidFill>
                    <a:srgbClr val="FF0000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m</a:t>
              </a:r>
              <a:endParaRPr lang="it-IT" sz="16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22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3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35318"/>
            <a:ext cx="9144000" cy="56430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KF retrieval exercise in Basilicata: Big </a:t>
            </a:r>
            <a:r>
              <a:rPr lang="en-US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Flare 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Events </a:t>
            </a:r>
            <a:r>
              <a:rPr lang="en-US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(</a:t>
            </a:r>
            <a:r>
              <a:rPr lang="en-US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1/4)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Target Area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>
          <a:xfrm>
            <a:off x="0" y="6621914"/>
            <a:ext cx="7092280" cy="236086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C71A75A-1596-453A-A1F9-CE5A8000638D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11560" y="838453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COVA: Centro Olio Val </a:t>
            </a:r>
            <a:r>
              <a:rPr lang="en-US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d’Agri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(40.3° N, 15.88° E)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CC00"/>
                </a:solidFill>
                <a:latin typeface="Comic Sans MS" panose="030F0702030302020204" pitchFamily="66" charset="0"/>
              </a:rPr>
              <a:t>Vegetated Pixel (40.4° N, 15.9° E)</a:t>
            </a:r>
            <a:endParaRPr lang="en-US" b="1" dirty="0">
              <a:solidFill>
                <a:srgbClr val="00CC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4" y="1628800"/>
            <a:ext cx="817023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99392"/>
            <a:ext cx="9108503" cy="1080120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KF retrieval exercise in </a:t>
            </a:r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Basilicata: Big Flare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Events </a:t>
            </a:r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(</a:t>
            </a:r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2/4)</a:t>
            </a:r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/>
            </a:r>
            <a:b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Target Area</a:t>
            </a:r>
            <a:endParaRPr lang="it-IT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0" y="6621914"/>
            <a:ext cx="7164288" cy="236086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01" y="4077072"/>
            <a:ext cx="3345103" cy="248652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102713"/>
            <a:ext cx="3744416" cy="248652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-36512" y="764704"/>
            <a:ext cx="3807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it-IT" dirty="0">
                <a:solidFill>
                  <a:srgbClr val="FF0000"/>
                </a:solidFill>
              </a:rPr>
              <a:t>SEVIRI Pixel </a:t>
            </a:r>
            <a:r>
              <a:rPr lang="it-IT" dirty="0" err="1">
                <a:solidFill>
                  <a:srgbClr val="FF0000"/>
                </a:solidFill>
              </a:rPr>
              <a:t>including</a:t>
            </a:r>
            <a:r>
              <a:rPr lang="it-IT" dirty="0">
                <a:solidFill>
                  <a:srgbClr val="FF0000"/>
                </a:solidFill>
              </a:rPr>
              <a:t> COVA: </a:t>
            </a:r>
          </a:p>
          <a:p>
            <a:r>
              <a:rPr lang="it-IT" dirty="0">
                <a:solidFill>
                  <a:srgbClr val="FF0000"/>
                </a:solidFill>
              </a:rPr>
              <a:t>Centro Olio Val d’Agri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995936" y="2204864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FFFF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it-IT" dirty="0">
                <a:solidFill>
                  <a:srgbClr val="FF0000"/>
                </a:solidFill>
              </a:rPr>
              <a:t>COVA</a:t>
            </a:r>
          </a:p>
          <a:p>
            <a:r>
              <a:rPr lang="it-IT" dirty="0">
                <a:solidFill>
                  <a:srgbClr val="FF0000"/>
                </a:solidFill>
              </a:rPr>
              <a:t>Centro Olio Val d’Agri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300192" y="3140968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Big </a:t>
            </a:r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Blaze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in COVA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it-IT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on 28 </a:t>
            </a:r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September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2012 </a:t>
            </a:r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at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around</a:t>
            </a:r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12:35 AM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072"/>
            <a:ext cx="4062592" cy="239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35317"/>
            <a:ext cx="9144000" cy="760389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KF retrieval exercise in Basilicata: Big </a:t>
            </a:r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Flare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Event </a:t>
            </a:r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(</a:t>
            </a:r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3/4)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/>
            </a:r>
            <a:b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Time series of [</a:t>
            </a:r>
            <a:r>
              <a:rPr lang="en-US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Ts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-</a:t>
            </a:r>
            <a:r>
              <a:rPr lang="el-GR" sz="2400" dirty="0">
                <a:solidFill>
                  <a:srgbClr val="FFFF00"/>
                </a:solidFill>
                <a:latin typeface="Comic Sans MS" panose="030F0702030302020204" pitchFamily="66" charset="0"/>
                <a:cs typeface="Times New Roman"/>
              </a:rPr>
              <a:t>ε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  <a:cs typeface="Times New Roman"/>
              </a:rPr>
              <a:t>] </a:t>
            </a:r>
            <a:r>
              <a:rPr lang="it-IT" sz="2400" dirty="0" smtClean="0">
                <a:solidFill>
                  <a:srgbClr val="FFFF00"/>
                </a:solidFill>
                <a:latin typeface="Comic Sans MS" panose="030F0702030302020204" pitchFamily="66" charset="0"/>
                <a:cs typeface="Times New Roman"/>
              </a:rPr>
              <a:t>on 28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  <a:cs typeface="Times New Roman"/>
              </a:rPr>
              <a:t>September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  <a:cs typeface="Times New Roman"/>
              </a:rPr>
              <a:t> 2012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>
          <a:xfrm>
            <a:off x="0" y="6621914"/>
            <a:ext cx="7380312" cy="236086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C71A75A-1596-453A-A1F9-CE5A8000638D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0" y="980728"/>
            <a:ext cx="9144000" cy="5472607"/>
            <a:chOff x="0" y="980728"/>
            <a:chExt cx="9144000" cy="5472607"/>
          </a:xfrm>
        </p:grpSpPr>
        <p:sp>
          <p:nvSpPr>
            <p:cNvPr id="6" name="Rettangolo arrotondato 1"/>
            <p:cNvSpPr>
              <a:spLocks noChangeArrowheads="1"/>
            </p:cNvSpPr>
            <p:nvPr/>
          </p:nvSpPr>
          <p:spPr bwMode="auto">
            <a:xfrm>
              <a:off x="0" y="980728"/>
              <a:ext cx="9144000" cy="547260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/>
          </p:spPr>
          <p:txBody>
            <a:bodyPr lIns="82876" tIns="41438" rIns="82876" bIns="41438"/>
            <a:lstStyle/>
            <a:p>
              <a:pPr defTabSz="414382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defRPr/>
              </a:pPr>
              <a:endParaRPr lang="en-US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7" r="6897"/>
            <a:stretch/>
          </p:blipFill>
          <p:spPr>
            <a:xfrm>
              <a:off x="218624" y="1548082"/>
              <a:ext cx="8706753" cy="4473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2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135318"/>
            <a:ext cx="9143999" cy="564302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KF retrieval exercise in Basilicata: Big Flare Event </a:t>
            </a:r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(</a:t>
            </a:r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4/4)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/>
            </a:r>
            <a:b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Time series of [</a:t>
            </a:r>
            <a:r>
              <a:rPr lang="en-US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Ts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-</a:t>
            </a:r>
            <a:r>
              <a:rPr lang="el-GR" sz="2400" dirty="0">
                <a:solidFill>
                  <a:srgbClr val="FFFF00"/>
                </a:solidFill>
                <a:latin typeface="Comic Sans MS" panose="030F0702030302020204" pitchFamily="66" charset="0"/>
                <a:cs typeface="Times New Roman"/>
              </a:rPr>
              <a:t>ε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  <a:cs typeface="Times New Roman"/>
              </a:rPr>
              <a:t>] on 28 </a:t>
            </a:r>
            <a:r>
              <a:rPr lang="it-IT" sz="2400" dirty="0" err="1">
                <a:solidFill>
                  <a:srgbClr val="FFFF00"/>
                </a:solidFill>
                <a:latin typeface="Comic Sans MS" panose="030F0702030302020204" pitchFamily="66" charset="0"/>
                <a:cs typeface="Times New Roman"/>
              </a:rPr>
              <a:t>September</a:t>
            </a:r>
            <a:r>
              <a:rPr lang="it-IT" sz="2400" dirty="0">
                <a:solidFill>
                  <a:srgbClr val="FFFF00"/>
                </a:solidFill>
                <a:latin typeface="Comic Sans MS" panose="030F0702030302020204" pitchFamily="66" charset="0"/>
                <a:cs typeface="Times New Roman"/>
              </a:rPr>
              <a:t> 2012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Potenza, 28 Aprile 2015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C71A75A-1596-453A-A1F9-CE5A8000638D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  <p:grpSp>
        <p:nvGrpSpPr>
          <p:cNvPr id="5" name="Gruppo 4"/>
          <p:cNvGrpSpPr/>
          <p:nvPr/>
        </p:nvGrpSpPr>
        <p:grpSpPr>
          <a:xfrm>
            <a:off x="0" y="980728"/>
            <a:ext cx="9144000" cy="5472607"/>
            <a:chOff x="0" y="980728"/>
            <a:chExt cx="9144000" cy="5472607"/>
          </a:xfrm>
        </p:grpSpPr>
        <p:sp>
          <p:nvSpPr>
            <p:cNvPr id="6" name="Rettangolo arrotondato 1"/>
            <p:cNvSpPr>
              <a:spLocks noChangeArrowheads="1"/>
            </p:cNvSpPr>
            <p:nvPr/>
          </p:nvSpPr>
          <p:spPr bwMode="auto">
            <a:xfrm>
              <a:off x="0" y="980728"/>
              <a:ext cx="9144000" cy="547260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/>
          </p:spPr>
          <p:txBody>
            <a:bodyPr lIns="82876" tIns="41438" rIns="82876" bIns="41438"/>
            <a:lstStyle/>
            <a:p>
              <a:pPr defTabSz="414382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defRPr/>
              </a:pPr>
              <a:endParaRPr lang="en-US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8"/>
            <a:stretch/>
          </p:blipFill>
          <p:spPr bwMode="auto">
            <a:xfrm>
              <a:off x="1992648" y="1076120"/>
              <a:ext cx="4975711" cy="5233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936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9660" y="116632"/>
            <a:ext cx="8227871" cy="564302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Conclusions</a:t>
            </a:r>
            <a:endParaRPr lang="en-US" sz="32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5760" y="908720"/>
            <a:ext cx="8892480" cy="5688632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US" sz="2200" dirty="0" smtClean="0">
                <a:latin typeface="Comic Sans MS" panose="030F0702030302020204" pitchFamily="66" charset="0"/>
              </a:rPr>
              <a:t>We </a:t>
            </a:r>
            <a:r>
              <a:rPr lang="en-US" sz="2200" dirty="0">
                <a:latin typeface="Comic Sans MS" panose="030F0702030302020204" pitchFamily="66" charset="0"/>
              </a:rPr>
              <a:t>have shown a retrieval example on a challenging case related to Greek fires in August </a:t>
            </a:r>
            <a:r>
              <a:rPr lang="en-US" sz="2200" dirty="0" smtClean="0">
                <a:latin typeface="Comic Sans MS" panose="030F0702030302020204" pitchFamily="66" charset="0"/>
              </a:rPr>
              <a:t>2007;</a:t>
            </a:r>
          </a:p>
          <a:p>
            <a:pPr marL="518786" lvl="1" indent="0">
              <a:lnSpc>
                <a:spcPct val="100000"/>
              </a:lnSpc>
              <a:buNone/>
            </a:pPr>
            <a:endParaRPr lang="en-US" sz="2200" dirty="0" smtClean="0">
              <a:latin typeface="Comic Sans MS" panose="030F0702030302020204" pitchFamily="66" charset="0"/>
            </a:endParaRPr>
          </a:p>
          <a:p>
            <a:pPr lvl="1">
              <a:lnSpc>
                <a:spcPct val="100000"/>
              </a:lnSpc>
            </a:pPr>
            <a:r>
              <a:rPr lang="en-US" sz="2200" dirty="0" smtClean="0">
                <a:latin typeface="Comic Sans MS" panose="030F0702030302020204" pitchFamily="66" charset="0"/>
              </a:rPr>
              <a:t>We </a:t>
            </a:r>
            <a:r>
              <a:rPr lang="en-US" sz="2200" dirty="0">
                <a:latin typeface="Comic Sans MS" panose="030F0702030302020204" pitchFamily="66" charset="0"/>
              </a:rPr>
              <a:t>have shown a retrieval example on a challenging case related to </a:t>
            </a:r>
            <a:r>
              <a:rPr lang="en-US" sz="2200" dirty="0" smtClean="0">
                <a:latin typeface="Comic Sans MS" panose="030F0702030302020204" pitchFamily="66" charset="0"/>
              </a:rPr>
              <a:t>big flare event in COVA in September 2012;</a:t>
            </a:r>
          </a:p>
          <a:p>
            <a:pPr marL="518786" lvl="1" indent="0">
              <a:lnSpc>
                <a:spcPct val="100000"/>
              </a:lnSpc>
              <a:buNone/>
            </a:pPr>
            <a:endParaRPr lang="en-US" sz="2200" dirty="0">
              <a:latin typeface="Comic Sans MS" panose="030F0702030302020204" pitchFamily="66" charset="0"/>
            </a:endParaRP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Comic Sans MS" panose="030F0702030302020204" pitchFamily="66" charset="0"/>
              </a:rPr>
              <a:t>The developed software tool is very fast, making this very attractive for </a:t>
            </a:r>
            <a:r>
              <a:rPr lang="en-US" sz="2200" dirty="0" smtClean="0">
                <a:latin typeface="Comic Sans MS" panose="030F0702030302020204" pitchFamily="66" charset="0"/>
              </a:rPr>
              <a:t>real-time </a:t>
            </a:r>
            <a:r>
              <a:rPr lang="en-US" sz="2200" dirty="0">
                <a:latin typeface="Comic Sans MS" panose="030F0702030302020204" pitchFamily="66" charset="0"/>
              </a:rPr>
              <a:t>applications.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0" y="6621914"/>
            <a:ext cx="7236296" cy="236086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30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Thanks for your attention</a:t>
            </a:r>
            <a:endParaRPr lang="en-US" sz="32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0" y="6621914"/>
            <a:ext cx="7272160" cy="236086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  <p:sp>
        <p:nvSpPr>
          <p:cNvPr id="6" name="Oval 2" descr="meteosat_2daysns"/>
          <p:cNvSpPr>
            <a:spLocks noChangeArrowheads="1"/>
          </p:cNvSpPr>
          <p:nvPr/>
        </p:nvSpPr>
        <p:spPr bwMode="auto">
          <a:xfrm>
            <a:off x="1871840" y="1124744"/>
            <a:ext cx="5400320" cy="5182096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311150" indent="-311150" algn="ctr" defTabSz="414338"/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2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Outline</a:t>
            </a:r>
            <a:endParaRPr lang="en-US" sz="32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6697" y="548680"/>
            <a:ext cx="8227871" cy="597666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Description of SEVIRI instrument;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Implementation of </a:t>
            </a:r>
            <a:r>
              <a:rPr lang="en-US" dirty="0" err="1" smtClean="0"/>
              <a:t>Kalman</a:t>
            </a:r>
            <a:r>
              <a:rPr lang="en-US" dirty="0" smtClean="0"/>
              <a:t> filter (KF) methodology to apply temporal constraints in the physical retrieval of [</a:t>
            </a:r>
            <a:r>
              <a:rPr lang="en-US" dirty="0" err="1" smtClean="0"/>
              <a:t>Ts</a:t>
            </a:r>
            <a:r>
              <a:rPr lang="en-US" dirty="0" smtClean="0"/>
              <a:t>, </a:t>
            </a:r>
            <a:r>
              <a:rPr lang="el-GR" dirty="0"/>
              <a:t>ε</a:t>
            </a:r>
            <a:r>
              <a:rPr lang="it-IT" dirty="0"/>
              <a:t>]</a:t>
            </a:r>
            <a:r>
              <a:rPr lang="en-US" dirty="0"/>
              <a:t> </a:t>
            </a:r>
            <a:r>
              <a:rPr lang="en-US" dirty="0" smtClean="0"/>
              <a:t> from SEVIRI infrared radiances;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Retrieval exercise during intense forest fires in Greece on August 2007;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Retrieval exercise during the big flare at COVA (Centro Olio Val </a:t>
            </a:r>
            <a:r>
              <a:rPr lang="en-US" dirty="0" err="1" smtClean="0"/>
              <a:t>d’Agri</a:t>
            </a:r>
            <a:r>
              <a:rPr lang="en-US" dirty="0" smtClean="0"/>
              <a:t>) on 28 September 2012; 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0" y="6621914"/>
            <a:ext cx="7164288" cy="236086"/>
          </a:xfrm>
        </p:spPr>
        <p:txBody>
          <a:bodyPr/>
          <a:lstStyle/>
          <a:p>
            <a:pPr algn="l"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4th SALGEE Workshop 2015, MSG Land Surface Applications: Drought and environmental response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74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792088"/>
          </a:xfrm>
        </p:spPr>
        <p:txBody>
          <a:bodyPr/>
          <a:lstStyle/>
          <a:p>
            <a:r>
              <a:rPr lang="it-IT" sz="32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Why</a:t>
            </a:r>
            <a:r>
              <a:rPr lang="it-IT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sz="32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we</a:t>
            </a:r>
            <a:r>
              <a:rPr lang="it-IT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sz="32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did</a:t>
            </a:r>
            <a:r>
              <a:rPr lang="it-IT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 the </a:t>
            </a:r>
            <a:r>
              <a:rPr lang="it-IT" sz="32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exercise</a:t>
            </a:r>
            <a:r>
              <a:rPr lang="it-IT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 of </a:t>
            </a:r>
            <a:r>
              <a:rPr lang="it-IT" sz="32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running</a:t>
            </a:r>
            <a:r>
              <a:rPr lang="it-IT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 KF </a:t>
            </a:r>
            <a:r>
              <a:rPr lang="it-IT" sz="32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during</a:t>
            </a:r>
            <a:r>
              <a:rPr lang="it-IT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 an intense </a:t>
            </a:r>
            <a:r>
              <a:rPr lang="it-IT" sz="32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fire</a:t>
            </a:r>
            <a:endParaRPr lang="it-IT" sz="32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latin typeface="Comic Sans MS" panose="030F0702030302020204" pitchFamily="66" charset="0"/>
              </a:rPr>
              <a:t>The </a:t>
            </a:r>
            <a:r>
              <a:rPr lang="it-IT" dirty="0" err="1" smtClean="0">
                <a:latin typeface="Comic Sans MS" panose="030F0702030302020204" pitchFamily="66" charset="0"/>
              </a:rPr>
              <a:t>objective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is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twofold</a:t>
            </a:r>
            <a:r>
              <a:rPr lang="it-IT" dirty="0" smtClean="0">
                <a:latin typeface="Comic Sans MS" panose="030F0702030302020204" pitchFamily="66" charset="0"/>
              </a:rPr>
              <a:t>:</a:t>
            </a:r>
          </a:p>
          <a:p>
            <a:pPr marL="97184" indent="0">
              <a:buNone/>
            </a:pPr>
            <a:endParaRPr lang="it-IT" dirty="0" smtClean="0">
              <a:latin typeface="Comic Sans MS" panose="030F0702030302020204" pitchFamily="66" charset="0"/>
            </a:endParaRPr>
          </a:p>
          <a:p>
            <a:pPr lvl="1"/>
            <a:r>
              <a:rPr lang="it-IT" dirty="0" err="1" smtClean="0">
                <a:latin typeface="Comic Sans MS" panose="030F0702030302020204" pitchFamily="66" charset="0"/>
              </a:rPr>
              <a:t>Does</a:t>
            </a:r>
            <a:r>
              <a:rPr lang="it-IT" dirty="0" smtClean="0">
                <a:latin typeface="Comic Sans MS" panose="030F0702030302020204" pitchFamily="66" charset="0"/>
              </a:rPr>
              <a:t> KF </a:t>
            </a:r>
            <a:r>
              <a:rPr lang="it-IT" dirty="0" err="1" smtClean="0">
                <a:latin typeface="Comic Sans MS" panose="030F0702030302020204" pitchFamily="66" charset="0"/>
              </a:rPr>
              <a:t>remain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stable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during</a:t>
            </a:r>
            <a:r>
              <a:rPr lang="it-IT" dirty="0" smtClean="0">
                <a:latin typeface="Comic Sans MS" panose="030F0702030302020204" pitchFamily="66" charset="0"/>
              </a:rPr>
              <a:t> an </a:t>
            </a:r>
            <a:r>
              <a:rPr lang="it-IT" dirty="0" err="1" smtClean="0">
                <a:latin typeface="Comic Sans MS" panose="030F0702030302020204" pitchFamily="66" charset="0"/>
              </a:rPr>
              <a:t>anomalous</a:t>
            </a:r>
            <a:r>
              <a:rPr lang="it-IT" dirty="0" smtClean="0">
                <a:latin typeface="Comic Sans MS" panose="030F0702030302020204" pitchFamily="66" charset="0"/>
              </a:rPr>
              <a:t>, </a:t>
            </a:r>
            <a:r>
              <a:rPr lang="it-IT" dirty="0" err="1" smtClean="0">
                <a:latin typeface="Comic Sans MS" panose="030F0702030302020204" pitchFamily="66" charset="0"/>
              </a:rPr>
              <a:t>unexpected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event</a:t>
            </a:r>
            <a:r>
              <a:rPr lang="it-IT" dirty="0" smtClean="0">
                <a:latin typeface="Comic Sans MS" panose="030F0702030302020204" pitchFamily="66" charset="0"/>
              </a:rPr>
              <a:t>?</a:t>
            </a:r>
          </a:p>
          <a:p>
            <a:pPr marL="518786" lvl="1" indent="0">
              <a:buNone/>
            </a:pPr>
            <a:endParaRPr lang="it-IT" dirty="0" smtClean="0">
              <a:latin typeface="Comic Sans MS" panose="030F0702030302020204" pitchFamily="66" charset="0"/>
            </a:endParaRPr>
          </a:p>
          <a:p>
            <a:pPr lvl="1"/>
            <a:r>
              <a:rPr lang="it-IT" dirty="0" err="1" smtClean="0">
                <a:latin typeface="Comic Sans MS" panose="030F0702030302020204" pitchFamily="66" charset="0"/>
              </a:rPr>
              <a:t>If</a:t>
            </a:r>
            <a:r>
              <a:rPr lang="it-IT" dirty="0" smtClean="0">
                <a:latin typeface="Comic Sans MS" panose="030F0702030302020204" pitchFamily="66" charset="0"/>
              </a:rPr>
              <a:t> yes, </a:t>
            </a:r>
            <a:r>
              <a:rPr lang="it-IT" dirty="0" err="1" smtClean="0">
                <a:latin typeface="Comic Sans MS" panose="030F0702030302020204" pitchFamily="66" charset="0"/>
              </a:rPr>
              <a:t>provided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that</a:t>
            </a:r>
            <a:r>
              <a:rPr lang="it-IT" dirty="0" smtClean="0">
                <a:latin typeface="Comic Sans MS" panose="030F0702030302020204" pitchFamily="66" charset="0"/>
              </a:rPr>
              <a:t> in the </a:t>
            </a:r>
            <a:r>
              <a:rPr lang="it-IT" dirty="0" err="1" smtClean="0">
                <a:latin typeface="Comic Sans MS" panose="030F0702030302020204" pitchFamily="66" charset="0"/>
              </a:rPr>
              <a:t>thermal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infared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channels</a:t>
            </a:r>
            <a:r>
              <a:rPr lang="it-IT" dirty="0" smtClean="0">
                <a:latin typeface="Comic Sans MS" panose="030F0702030302020204" pitchFamily="66" charset="0"/>
              </a:rPr>
              <a:t> are </a:t>
            </a:r>
            <a:r>
              <a:rPr lang="it-IT" dirty="0" err="1" smtClean="0">
                <a:latin typeface="Comic Sans MS" panose="030F0702030302020204" pitchFamily="66" charset="0"/>
              </a:rPr>
              <a:t>hardly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saturated</a:t>
            </a:r>
            <a:r>
              <a:rPr lang="it-IT" dirty="0" smtClean="0">
                <a:latin typeface="Comic Sans MS" panose="030F0702030302020204" pitchFamily="66" charset="0"/>
              </a:rPr>
              <a:t>, can </a:t>
            </a:r>
            <a:r>
              <a:rPr lang="it-IT" dirty="0" err="1" smtClean="0">
                <a:latin typeface="Comic Sans MS" panose="030F0702030302020204" pitchFamily="66" charset="0"/>
              </a:rPr>
              <a:t>we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say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something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about</a:t>
            </a:r>
            <a:r>
              <a:rPr lang="it-IT" dirty="0" smtClean="0">
                <a:latin typeface="Comic Sans MS" panose="030F0702030302020204" pitchFamily="66" charset="0"/>
              </a:rPr>
              <a:t> the </a:t>
            </a:r>
            <a:r>
              <a:rPr lang="it-IT" dirty="0" err="1" smtClean="0">
                <a:latin typeface="Comic Sans MS" panose="030F0702030302020204" pitchFamily="66" charset="0"/>
              </a:rPr>
              <a:t>dynamics</a:t>
            </a:r>
            <a:r>
              <a:rPr lang="it-IT" dirty="0" smtClean="0">
                <a:latin typeface="Comic Sans MS" panose="030F0702030302020204" pitchFamily="66" charset="0"/>
              </a:rPr>
              <a:t> of the </a:t>
            </a:r>
            <a:r>
              <a:rPr lang="it-IT" dirty="0" err="1" smtClean="0">
                <a:latin typeface="Comic Sans MS" panose="030F0702030302020204" pitchFamily="66" charset="0"/>
              </a:rPr>
              <a:t>fire</a:t>
            </a:r>
            <a:r>
              <a:rPr lang="it-IT" dirty="0" smtClean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0" y="6525344"/>
            <a:ext cx="7020272" cy="332656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5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9660" y="116632"/>
            <a:ext cx="8227871" cy="151216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Instrument Description</a:t>
            </a:r>
            <a:br>
              <a:rPr lang="en-US" dirty="0" smtClean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SEVIRI</a:t>
            </a:r>
            <a:br>
              <a:rPr lang="en-US" dirty="0" smtClean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(Spinning Enhanced Visible and Infrared Imager)</a:t>
            </a:r>
            <a:b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endParaRPr lang="en-US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0" y="6621914"/>
            <a:ext cx="7236296" cy="11945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107504" y="1844824"/>
            <a:ext cx="8928992" cy="4680520"/>
            <a:chOff x="107504" y="2042255"/>
            <a:chExt cx="8928992" cy="4680520"/>
          </a:xfrm>
        </p:grpSpPr>
        <p:pic>
          <p:nvPicPr>
            <p:cNvPr id="7" name="Immagin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107504" y="2042255"/>
              <a:ext cx="4464496" cy="4627105"/>
            </a:xfrm>
            <a:prstGeom prst="rect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2700000" scaled="1"/>
              <a:tileRect/>
            </a:gradFill>
            <a:ln w="28575">
              <a:solidFill>
                <a:srgbClr val="0070C0"/>
              </a:solidFill>
            </a:ln>
            <a:extLst/>
          </p:spPr>
        </p:pic>
        <p:sp>
          <p:nvSpPr>
            <p:cNvPr id="8" name="CasellaDiTesto 7"/>
            <p:cNvSpPr txBox="1"/>
            <p:nvPr/>
          </p:nvSpPr>
          <p:spPr>
            <a:xfrm>
              <a:off x="467544" y="5984111"/>
              <a:ext cx="33123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err="1">
                  <a:solidFill>
                    <a:srgbClr val="002060"/>
                  </a:solidFill>
                  <a:latin typeface="Comic Sans MS" pitchFamily="66" charset="0"/>
                </a:rPr>
                <a:t>Orbit</a:t>
              </a:r>
              <a:r>
                <a:rPr lang="it-IT" sz="1400" dirty="0">
                  <a:solidFill>
                    <a:srgbClr val="002060"/>
                  </a:solidFill>
                  <a:latin typeface="Comic Sans MS" pitchFamily="66" charset="0"/>
                </a:rPr>
                <a:t> </a:t>
              </a:r>
              <a:r>
                <a:rPr lang="it-IT" sz="1400" dirty="0" err="1">
                  <a:solidFill>
                    <a:srgbClr val="002060"/>
                  </a:solidFill>
                  <a:latin typeface="Comic Sans MS" pitchFamily="66" charset="0"/>
                </a:rPr>
                <a:t>Type</a:t>
              </a:r>
              <a:r>
                <a:rPr lang="it-IT" sz="1400" dirty="0">
                  <a:solidFill>
                    <a:srgbClr val="002060"/>
                  </a:solidFill>
                  <a:latin typeface="Comic Sans MS" pitchFamily="66" charset="0"/>
                </a:rPr>
                <a:t>: </a:t>
              </a:r>
              <a:r>
                <a:rPr lang="it-IT" sz="1400" dirty="0" err="1">
                  <a:solidFill>
                    <a:srgbClr val="002060"/>
                  </a:solidFill>
                  <a:latin typeface="Comic Sans MS" pitchFamily="66" charset="0"/>
                </a:rPr>
                <a:t>Geostationary</a:t>
              </a:r>
              <a:endParaRPr lang="it-IT" sz="1400" dirty="0">
                <a:solidFill>
                  <a:srgbClr val="002060"/>
                </a:solidFill>
                <a:latin typeface="Comic Sans MS" pitchFamily="66" charset="0"/>
              </a:endParaRPr>
            </a:p>
            <a:p>
              <a:pPr algn="ctr"/>
              <a:r>
                <a:rPr lang="it-IT" sz="1400" dirty="0">
                  <a:solidFill>
                    <a:srgbClr val="002060"/>
                  </a:solidFill>
                  <a:latin typeface="Comic Sans MS" pitchFamily="66" charset="0"/>
                </a:rPr>
                <a:t>Time </a:t>
              </a:r>
              <a:r>
                <a:rPr lang="it-IT" sz="1400" dirty="0" err="1">
                  <a:solidFill>
                    <a:srgbClr val="002060"/>
                  </a:solidFill>
                  <a:latin typeface="Comic Sans MS" pitchFamily="66" charset="0"/>
                </a:rPr>
                <a:t>resolution</a:t>
              </a:r>
              <a:r>
                <a:rPr lang="it-IT" sz="1400" dirty="0">
                  <a:solidFill>
                    <a:srgbClr val="002060"/>
                  </a:solidFill>
                  <a:latin typeface="Comic Sans MS" pitchFamily="66" charset="0"/>
                </a:rPr>
                <a:t>: 15 minutes</a:t>
              </a:r>
            </a:p>
            <a:p>
              <a:pPr algn="ctr"/>
              <a:r>
                <a:rPr lang="it-IT" sz="1400" dirty="0">
                  <a:solidFill>
                    <a:srgbClr val="002060"/>
                  </a:solidFill>
                  <a:latin typeface="Comic Sans MS" pitchFamily="66" charset="0"/>
                </a:rPr>
                <a:t>Pixel </a:t>
              </a:r>
              <a:r>
                <a:rPr lang="it-IT" sz="1400" dirty="0" err="1">
                  <a:solidFill>
                    <a:srgbClr val="002060"/>
                  </a:solidFill>
                  <a:latin typeface="Comic Sans MS" pitchFamily="66" charset="0"/>
                </a:rPr>
                <a:t>Size</a:t>
              </a:r>
              <a:r>
                <a:rPr lang="it-IT" sz="1400" dirty="0">
                  <a:solidFill>
                    <a:srgbClr val="002060"/>
                  </a:solidFill>
                  <a:latin typeface="Comic Sans MS" pitchFamily="66" charset="0"/>
                </a:rPr>
                <a:t>: 3 Km x 3 Km</a:t>
              </a:r>
            </a:p>
          </p:txBody>
        </p: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077" y="2042255"/>
              <a:ext cx="4254419" cy="1686297"/>
            </a:xfrm>
            <a:prstGeom prst="rect">
              <a:avLst/>
            </a:pr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2700000" scaled="1"/>
              <a:tileRect/>
            </a:gradFill>
            <a:ln w="28575">
              <a:solidFill>
                <a:srgbClr val="0070C0"/>
              </a:solidFill>
            </a:ln>
            <a:extLst/>
          </p:spPr>
        </p:pic>
      </p:grpSp>
      <p:pic>
        <p:nvPicPr>
          <p:cNvPr id="1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45783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44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35318"/>
            <a:ext cx="8784976" cy="773402"/>
          </a:xfrm>
        </p:spPr>
        <p:txBody>
          <a:bodyPr/>
          <a:lstStyle/>
          <a:p>
            <a:r>
              <a:rPr lang="it-IT" dirty="0">
                <a:solidFill>
                  <a:srgbClr val="FFFF00"/>
                </a:solidFill>
                <a:latin typeface="Comic Sans MS" panose="030F0702030302020204" pitchFamily="66" charset="0"/>
              </a:rPr>
              <a:t>ECMWF LST </a:t>
            </a:r>
            <a:r>
              <a:rPr lang="it-IT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does</a:t>
            </a:r>
            <a:r>
              <a:rPr lang="it-IT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Comic Sans MS" panose="030F0702030302020204" pitchFamily="66" charset="0"/>
              </a:rPr>
              <a:t>not</a:t>
            </a:r>
            <a:r>
              <a:rPr lang="it-IT" dirty="0">
                <a:solidFill>
                  <a:srgbClr val="FFFF00"/>
                </a:solidFill>
                <a:latin typeface="Comic Sans MS" panose="030F0702030302020204" pitchFamily="66" charset="0"/>
              </a:rPr>
              <a:t> work:</a:t>
            </a:r>
            <a:br>
              <a:rPr lang="it-IT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it-IT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example</a:t>
            </a:r>
            <a:r>
              <a:rPr lang="it-IT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dirty="0">
                <a:solidFill>
                  <a:srgbClr val="FFFF00"/>
                </a:solidFill>
                <a:latin typeface="Comic Sans MS" panose="030F0702030302020204" pitchFamily="66" charset="0"/>
              </a:rPr>
              <a:t>from the </a:t>
            </a:r>
            <a:r>
              <a:rPr lang="it-IT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Dahra</a:t>
            </a:r>
            <a:r>
              <a:rPr lang="it-IT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Comic Sans MS" panose="030F0702030302020204" pitchFamily="66" charset="0"/>
              </a:rPr>
              <a:t>validation</a:t>
            </a:r>
            <a:r>
              <a:rPr lang="it-IT" dirty="0">
                <a:solidFill>
                  <a:srgbClr val="FFFF00"/>
                </a:solidFill>
                <a:latin typeface="Comic Sans MS" panose="030F0702030302020204" pitchFamily="66" charset="0"/>
              </a:rPr>
              <a:t> station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0" y="6525344"/>
            <a:ext cx="7380312" cy="332656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grpSp>
        <p:nvGrpSpPr>
          <p:cNvPr id="8" name="Gruppo 7"/>
          <p:cNvGrpSpPr/>
          <p:nvPr/>
        </p:nvGrpSpPr>
        <p:grpSpPr>
          <a:xfrm>
            <a:off x="0" y="1196752"/>
            <a:ext cx="9144000" cy="5328592"/>
            <a:chOff x="0" y="1196752"/>
            <a:chExt cx="9144000" cy="5328592"/>
          </a:xfrm>
        </p:grpSpPr>
        <p:sp>
          <p:nvSpPr>
            <p:cNvPr id="7" name="Rettangolo arrotondato 1"/>
            <p:cNvSpPr>
              <a:spLocks noChangeArrowheads="1"/>
            </p:cNvSpPr>
            <p:nvPr/>
          </p:nvSpPr>
          <p:spPr bwMode="auto">
            <a:xfrm>
              <a:off x="0" y="1196752"/>
              <a:ext cx="9144000" cy="532859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4057" tIns="37029" rIns="74057" bIns="37029"/>
            <a:lstStyle/>
            <a:p>
              <a:pPr defTabSz="914116"/>
              <a:endParaRPr lang="en-US" altLang="en-US">
                <a:solidFill>
                  <a:prstClr val="black"/>
                </a:solidFill>
              </a:endParaRPr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0" r="6034"/>
            <a:stretch/>
          </p:blipFill>
          <p:spPr>
            <a:xfrm>
              <a:off x="445607" y="1700808"/>
              <a:ext cx="8252787" cy="4248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582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The retrieval framework</a:t>
            </a:r>
            <a:endParaRPr lang="en-US" sz="32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6697" y="1052736"/>
            <a:ext cx="8227871" cy="4524495"/>
          </a:xfrm>
        </p:spPr>
        <p:txBody>
          <a:bodyPr/>
          <a:lstStyle/>
          <a:p>
            <a:r>
              <a:rPr lang="en-US" dirty="0" smtClean="0"/>
              <a:t> The SEVIRI forward model: </a:t>
            </a:r>
            <a:r>
              <a:rPr lang="el-GR" b="1" dirty="0">
                <a:solidFill>
                  <a:srgbClr val="FF0000"/>
                </a:solidFill>
              </a:rPr>
              <a:t>σ</a:t>
            </a:r>
            <a:r>
              <a:rPr lang="it-IT" b="1" dirty="0" smtClean="0">
                <a:solidFill>
                  <a:srgbClr val="FF0000"/>
                </a:solidFill>
              </a:rPr>
              <a:t>-SEVIRI</a:t>
            </a:r>
            <a:endParaRPr lang="it-IT" b="1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The SEVIRI inverse model: </a:t>
            </a:r>
            <a:r>
              <a:rPr lang="el-GR" b="1" dirty="0">
                <a:solidFill>
                  <a:srgbClr val="FF0000"/>
                </a:solidFill>
              </a:rPr>
              <a:t>δ</a:t>
            </a:r>
            <a:r>
              <a:rPr lang="it-IT" b="1" dirty="0" smtClean="0">
                <a:solidFill>
                  <a:srgbClr val="FF0000"/>
                </a:solidFill>
              </a:rPr>
              <a:t>-SEVIRI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marL="97184" indent="0">
              <a:buNone/>
            </a:pPr>
            <a:r>
              <a:rPr lang="it-IT" dirty="0" smtClean="0"/>
              <a:t>                        </a:t>
            </a:r>
            <a:r>
              <a:rPr lang="it-IT" dirty="0" err="1" smtClean="0">
                <a:solidFill>
                  <a:schemeClr val="bg1"/>
                </a:solidFill>
              </a:rPr>
              <a:t>Kalman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Filter</a:t>
            </a:r>
            <a:r>
              <a:rPr lang="it-IT" dirty="0">
                <a:solidFill>
                  <a:schemeClr val="bg1"/>
                </a:solidFill>
              </a:rPr>
              <a:t> + </a:t>
            </a:r>
            <a:r>
              <a:rPr lang="it-IT" dirty="0" err="1" smtClean="0">
                <a:solidFill>
                  <a:schemeClr val="bg1"/>
                </a:solidFill>
              </a:rPr>
              <a:t>simple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persistence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model</a:t>
            </a:r>
          </a:p>
          <a:p>
            <a:endParaRPr lang="it-IT" dirty="0"/>
          </a:p>
          <a:p>
            <a:endParaRPr lang="it-IT" dirty="0" smtClean="0"/>
          </a:p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0" y="6621914"/>
            <a:ext cx="7236296" cy="236086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71" y="2132856"/>
            <a:ext cx="3154858" cy="66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8" y="2981325"/>
            <a:ext cx="9059565" cy="68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8" y="1556792"/>
            <a:ext cx="9059565" cy="44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3131840" y="3028593"/>
            <a:ext cx="3888432" cy="1768559"/>
            <a:chOff x="3131840" y="3028593"/>
            <a:chExt cx="3888432" cy="1768559"/>
          </a:xfrm>
        </p:grpSpPr>
        <p:sp>
          <p:nvSpPr>
            <p:cNvPr id="8" name="Ovale 7"/>
            <p:cNvSpPr/>
            <p:nvPr/>
          </p:nvSpPr>
          <p:spPr bwMode="auto">
            <a:xfrm>
              <a:off x="4139952" y="3028593"/>
              <a:ext cx="1872208" cy="68843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" name="Parentesi graffa aperta 15"/>
            <p:cNvSpPr/>
            <p:nvPr/>
          </p:nvSpPr>
          <p:spPr bwMode="auto">
            <a:xfrm rot="5400000">
              <a:off x="4766648" y="3090336"/>
              <a:ext cx="684077" cy="1937469"/>
            </a:xfrm>
            <a:prstGeom prst="leftBrac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22" name="Gruppo 21"/>
            <p:cNvGrpSpPr/>
            <p:nvPr/>
          </p:nvGrpSpPr>
          <p:grpSpPr>
            <a:xfrm>
              <a:off x="5100005" y="4443799"/>
              <a:ext cx="1920267" cy="353353"/>
              <a:chOff x="588" y="1375466"/>
              <a:chExt cx="1104229" cy="353353"/>
            </a:xfrm>
            <a:scene3d>
              <a:camera prst="orthographicFront"/>
              <a:lightRig rig="chilly" dir="t"/>
            </a:scene3d>
          </p:grpSpPr>
          <p:sp>
            <p:nvSpPr>
              <p:cNvPr id="23" name="Rettangolo 22"/>
              <p:cNvSpPr/>
              <p:nvPr/>
            </p:nvSpPr>
            <p:spPr>
              <a:xfrm>
                <a:off x="588" y="1375466"/>
                <a:ext cx="1104229" cy="353353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4" name="Rettangolo 23"/>
              <p:cNvSpPr/>
              <p:nvPr/>
            </p:nvSpPr>
            <p:spPr>
              <a:xfrm>
                <a:off x="588" y="1375466"/>
                <a:ext cx="1104229" cy="35335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2000" dirty="0">
                    <a:solidFill>
                      <a:prstClr val="white"/>
                    </a:solidFill>
                    <a:latin typeface="Comic Sans MS" pitchFamily="66" charset="0"/>
                  </a:rPr>
                  <a:t>Specular </a:t>
                </a:r>
                <a:r>
                  <a:rPr lang="it-IT" sz="2000" dirty="0" err="1">
                    <a:solidFill>
                      <a:prstClr val="white"/>
                    </a:solidFill>
                    <a:latin typeface="Comic Sans MS" pitchFamily="66" charset="0"/>
                  </a:rPr>
                  <a:t>Reflection</a:t>
                </a:r>
                <a:endParaRPr lang="it-IT" sz="2000" dirty="0">
                  <a:solidFill>
                    <a:prstClr val="white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25" name="Gruppo 24"/>
            <p:cNvGrpSpPr/>
            <p:nvPr/>
          </p:nvGrpSpPr>
          <p:grpSpPr>
            <a:xfrm>
              <a:off x="3131840" y="4437112"/>
              <a:ext cx="1920267" cy="353353"/>
              <a:chOff x="588" y="1375466"/>
              <a:chExt cx="1104229" cy="353353"/>
            </a:xfrm>
            <a:scene3d>
              <a:camera prst="orthographicFront"/>
              <a:lightRig rig="chilly" dir="t"/>
            </a:scene3d>
          </p:grpSpPr>
          <p:sp>
            <p:nvSpPr>
              <p:cNvPr id="26" name="Rettangolo 25"/>
              <p:cNvSpPr/>
              <p:nvPr/>
            </p:nvSpPr>
            <p:spPr>
              <a:xfrm>
                <a:off x="588" y="1375466"/>
                <a:ext cx="1104229" cy="353353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Rettangolo 26"/>
              <p:cNvSpPr/>
              <p:nvPr/>
            </p:nvSpPr>
            <p:spPr>
              <a:xfrm>
                <a:off x="588" y="1375466"/>
                <a:ext cx="1104229" cy="35335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2000" dirty="0" err="1">
                    <a:solidFill>
                      <a:prstClr val="white"/>
                    </a:solidFill>
                    <a:latin typeface="Comic Sans MS" pitchFamily="66" charset="0"/>
                  </a:rPr>
                  <a:t>Lambertian</a:t>
                </a:r>
                <a:r>
                  <a:rPr lang="it-IT" sz="2000" dirty="0">
                    <a:solidFill>
                      <a:prstClr val="white"/>
                    </a:solidFill>
                    <a:latin typeface="Comic Sans MS" pitchFamily="66" charset="0"/>
                  </a:rPr>
                  <a:t> </a:t>
                </a:r>
                <a:r>
                  <a:rPr lang="it-IT" sz="2000" dirty="0" err="1">
                    <a:solidFill>
                      <a:prstClr val="white"/>
                    </a:solidFill>
                    <a:latin typeface="Comic Sans MS" pitchFamily="66" charset="0"/>
                  </a:rPr>
                  <a:t>Reflection</a:t>
                </a:r>
                <a:endParaRPr lang="it-IT" sz="2000" dirty="0">
                  <a:solidFill>
                    <a:prstClr val="white"/>
                  </a:solidFill>
                  <a:latin typeface="Comic Sans MS" pitchFamily="66" charset="0"/>
                </a:endParaRPr>
              </a:p>
            </p:txBody>
          </p:sp>
        </p:grpSp>
      </p:grpSp>
      <p:sp>
        <p:nvSpPr>
          <p:cNvPr id="17" name="Freccia in giù 16"/>
          <p:cNvSpPr/>
          <p:nvPr/>
        </p:nvSpPr>
        <p:spPr bwMode="auto">
          <a:xfrm>
            <a:off x="5292080" y="5589240"/>
            <a:ext cx="360040" cy="432048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9" name="Picture 5" descr="Animated_boy_math"/>
          <p:cNvPicPr>
            <a:picLocks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781" y="3971909"/>
            <a:ext cx="1616659" cy="161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12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399" y="135318"/>
            <a:ext cx="8975202" cy="773402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KF methodology + persistence model for surface temperature and emissivity retrieval</a:t>
            </a:r>
            <a:endParaRPr lang="en-US" sz="32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0" y="6621914"/>
            <a:ext cx="7236296" cy="236086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  <p:grpSp>
        <p:nvGrpSpPr>
          <p:cNvPr id="30" name="Gruppo 29"/>
          <p:cNvGrpSpPr/>
          <p:nvPr/>
        </p:nvGrpSpPr>
        <p:grpSpPr>
          <a:xfrm>
            <a:off x="2287828" y="1052736"/>
            <a:ext cx="6244612" cy="685360"/>
            <a:chOff x="2287828" y="1052736"/>
            <a:chExt cx="6244612" cy="685360"/>
          </a:xfrm>
        </p:grpSpPr>
        <p:graphicFrame>
          <p:nvGraphicFramePr>
            <p:cNvPr id="7" name="Oggetto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49477187"/>
                </p:ext>
              </p:extLst>
            </p:nvPr>
          </p:nvGraphicFramePr>
          <p:xfrm>
            <a:off x="2287828" y="1052736"/>
            <a:ext cx="2013309" cy="685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6" name="Equazione" r:id="rId4" imgW="927000" imgH="368280" progId="Equation.3">
                    <p:embed/>
                  </p:oleObj>
                </mc:Choice>
                <mc:Fallback>
                  <p:oleObj name="Equazione" r:id="rId4" imgW="927000" imgH="368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7828" y="1052736"/>
                          <a:ext cx="2013309" cy="68536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" name="Connettore 2 7"/>
            <p:cNvCxnSpPr/>
            <p:nvPr/>
          </p:nvCxnSpPr>
          <p:spPr>
            <a:xfrm>
              <a:off x="4268281" y="1281189"/>
              <a:ext cx="1066410" cy="0"/>
            </a:xfrm>
            <a:prstGeom prst="straightConnector1">
              <a:avLst/>
            </a:prstGeom>
            <a:ln w="50800">
              <a:solidFill>
                <a:srgbClr val="CC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ttangolo 8"/>
            <p:cNvSpPr/>
            <p:nvPr/>
          </p:nvSpPr>
          <p:spPr>
            <a:xfrm>
              <a:off x="5401342" y="1109849"/>
              <a:ext cx="313109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66FFCC"/>
                  </a:solidFill>
                </a:rPr>
                <a:t>observation equation</a:t>
              </a:r>
              <a:endParaRPr lang="en-US" sz="2200" dirty="0">
                <a:solidFill>
                  <a:srgbClr val="66FFCC"/>
                </a:solidFill>
              </a:endParaRPr>
            </a:p>
          </p:txBody>
        </p:sp>
        <p:cxnSp>
          <p:nvCxnSpPr>
            <p:cNvPr id="10" name="Connettore 2 9"/>
            <p:cNvCxnSpPr/>
            <p:nvPr/>
          </p:nvCxnSpPr>
          <p:spPr>
            <a:xfrm>
              <a:off x="4201631" y="1567677"/>
              <a:ext cx="1066410" cy="0"/>
            </a:xfrm>
            <a:prstGeom prst="straightConnector1">
              <a:avLst/>
            </a:prstGeom>
            <a:ln w="50800">
              <a:solidFill>
                <a:srgbClr val="CC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tangolo 10"/>
          <p:cNvSpPr/>
          <p:nvPr/>
        </p:nvSpPr>
        <p:spPr>
          <a:xfrm>
            <a:off x="5334692" y="1396337"/>
            <a:ext cx="34137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b="1" dirty="0">
                <a:solidFill>
                  <a:srgbClr val="66FFCC"/>
                </a:solidFill>
              </a:rPr>
              <a:t>state/evolution equation</a:t>
            </a:r>
            <a:endParaRPr lang="en-US" sz="2200" dirty="0">
              <a:solidFill>
                <a:srgbClr val="66FFCC"/>
              </a:solidFill>
            </a:endParaRPr>
          </a:p>
        </p:txBody>
      </p:sp>
      <p:grpSp>
        <p:nvGrpSpPr>
          <p:cNvPr id="31" name="Gruppo 30"/>
          <p:cNvGrpSpPr/>
          <p:nvPr/>
        </p:nvGrpSpPr>
        <p:grpSpPr>
          <a:xfrm>
            <a:off x="35496" y="1556792"/>
            <a:ext cx="7019211" cy="2880320"/>
            <a:chOff x="35496" y="1556792"/>
            <a:chExt cx="7019211" cy="2880320"/>
          </a:xfrm>
        </p:grpSpPr>
        <p:sp>
          <p:nvSpPr>
            <p:cNvPr id="12" name="Rettangolo 11"/>
            <p:cNvSpPr/>
            <p:nvPr/>
          </p:nvSpPr>
          <p:spPr>
            <a:xfrm>
              <a:off x="2701521" y="1966549"/>
              <a:ext cx="346583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prstClr val="black"/>
                  </a:solidFill>
                </a:rPr>
                <a:t> </a:t>
              </a:r>
              <a:r>
                <a:rPr lang="en-US" sz="2800" b="1" dirty="0">
                  <a:solidFill>
                    <a:srgbClr val="FF9999"/>
                  </a:solidFill>
                </a:rPr>
                <a:t>update or analysis</a:t>
              </a:r>
              <a:endParaRPr lang="en-US" sz="2800" dirty="0">
                <a:solidFill>
                  <a:srgbClr val="FF9999"/>
                </a:solidFill>
              </a:endParaRPr>
            </a:p>
          </p:txBody>
        </p:sp>
        <p:graphicFrame>
          <p:nvGraphicFramePr>
            <p:cNvPr id="14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8121060"/>
                </p:ext>
              </p:extLst>
            </p:nvPr>
          </p:nvGraphicFramePr>
          <p:xfrm>
            <a:off x="768653" y="2462606"/>
            <a:ext cx="6286054" cy="924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7" name="Equazione" r:id="rId6" imgW="2895480" imgH="495000" progId="Equation.3">
                    <p:embed/>
                  </p:oleObj>
                </mc:Choice>
                <mc:Fallback>
                  <p:oleObj name="Equazione" r:id="rId6" imgW="2895480" imgH="495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653" y="2462606"/>
                          <a:ext cx="6286054" cy="92420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" name="Connettore 2 14"/>
            <p:cNvCxnSpPr/>
            <p:nvPr/>
          </p:nvCxnSpPr>
          <p:spPr>
            <a:xfrm flipH="1">
              <a:off x="1035255" y="2862400"/>
              <a:ext cx="533205" cy="931776"/>
            </a:xfrm>
            <a:prstGeom prst="straightConnector1">
              <a:avLst/>
            </a:prstGeom>
            <a:ln w="50800">
              <a:solidFill>
                <a:srgbClr val="CC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/>
            <p:cNvCxnSpPr/>
            <p:nvPr/>
          </p:nvCxnSpPr>
          <p:spPr>
            <a:xfrm flipH="1">
              <a:off x="1035255" y="3262193"/>
              <a:ext cx="1999519" cy="589096"/>
            </a:xfrm>
            <a:prstGeom prst="straightConnector1">
              <a:avLst/>
            </a:prstGeom>
            <a:ln w="50800">
              <a:solidFill>
                <a:srgbClr val="CC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ttangolo 16"/>
            <p:cNvSpPr/>
            <p:nvPr/>
          </p:nvSpPr>
          <p:spPr>
            <a:xfrm>
              <a:off x="168797" y="3826828"/>
              <a:ext cx="1333013" cy="6102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prstClr val="black"/>
                  </a:solidFill>
                </a:rPr>
                <a:t> </a:t>
              </a:r>
              <a:r>
                <a:rPr lang="en-US" sz="2200" b="1" dirty="0">
                  <a:solidFill>
                    <a:srgbClr val="66FFCC"/>
                  </a:solidFill>
                </a:rPr>
                <a:t>forecast </a:t>
              </a:r>
            </a:p>
            <a:p>
              <a:pPr algn="ctr"/>
              <a:r>
                <a:rPr lang="en-US" sz="2200" b="1" dirty="0">
                  <a:solidFill>
                    <a:srgbClr val="66FFCC"/>
                  </a:solidFill>
                </a:rPr>
                <a:t>at time t</a:t>
              </a:r>
              <a:endParaRPr lang="en-US" sz="2200" dirty="0">
                <a:solidFill>
                  <a:srgbClr val="66FFCC"/>
                </a:solidFill>
              </a:endParaRPr>
            </a:p>
          </p:txBody>
        </p:sp>
        <p:cxnSp>
          <p:nvCxnSpPr>
            <p:cNvPr id="22" name="Connettore 2 21"/>
            <p:cNvCxnSpPr/>
            <p:nvPr/>
          </p:nvCxnSpPr>
          <p:spPr>
            <a:xfrm flipH="1" flipV="1">
              <a:off x="568701" y="2234153"/>
              <a:ext cx="399904" cy="514020"/>
            </a:xfrm>
            <a:prstGeom prst="straightConnector1">
              <a:avLst/>
            </a:prstGeom>
            <a:ln w="50800">
              <a:solidFill>
                <a:srgbClr val="00CC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/>
            <p:cNvCxnSpPr/>
            <p:nvPr/>
          </p:nvCxnSpPr>
          <p:spPr>
            <a:xfrm flipH="1" flipV="1">
              <a:off x="502050" y="2348380"/>
              <a:ext cx="399904" cy="856700"/>
            </a:xfrm>
            <a:prstGeom prst="straightConnector1">
              <a:avLst/>
            </a:prstGeom>
            <a:ln w="50800">
              <a:solidFill>
                <a:srgbClr val="00CC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ttangolo 23"/>
            <p:cNvSpPr/>
            <p:nvPr/>
          </p:nvSpPr>
          <p:spPr>
            <a:xfrm>
              <a:off x="35496" y="1556792"/>
              <a:ext cx="1333013" cy="6102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66FFCC"/>
                  </a:solidFill>
                </a:rPr>
                <a:t>analysis</a:t>
              </a:r>
            </a:p>
            <a:p>
              <a:pPr algn="ctr"/>
              <a:r>
                <a:rPr lang="en-US" sz="2200" b="1" dirty="0">
                  <a:solidFill>
                    <a:srgbClr val="66FFCC"/>
                  </a:solidFill>
                </a:rPr>
                <a:t>at time t</a:t>
              </a:r>
              <a:endParaRPr lang="en-US" sz="2200" dirty="0">
                <a:solidFill>
                  <a:srgbClr val="66FFCC"/>
                </a:solidFill>
              </a:endParaRP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2968124" y="3394382"/>
            <a:ext cx="5564316" cy="2266866"/>
            <a:chOff x="2968124" y="3394382"/>
            <a:chExt cx="5564316" cy="2266866"/>
          </a:xfrm>
        </p:grpSpPr>
        <p:sp>
          <p:nvSpPr>
            <p:cNvPr id="13" name="Rettangolo 12"/>
            <p:cNvSpPr/>
            <p:nvPr/>
          </p:nvSpPr>
          <p:spPr>
            <a:xfrm>
              <a:off x="3491880" y="3394382"/>
              <a:ext cx="1466314" cy="414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FF9999"/>
                  </a:solidFill>
                </a:rPr>
                <a:t> forecast</a:t>
              </a:r>
              <a:endParaRPr lang="en-US" sz="2800" dirty="0">
                <a:solidFill>
                  <a:srgbClr val="FF9999"/>
                </a:solidFill>
              </a:endParaRPr>
            </a:p>
          </p:txBody>
        </p:sp>
        <p:graphicFrame>
          <p:nvGraphicFramePr>
            <p:cNvPr id="18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3197108"/>
                </p:ext>
              </p:extLst>
            </p:nvPr>
          </p:nvGraphicFramePr>
          <p:xfrm>
            <a:off x="2968124" y="3851289"/>
            <a:ext cx="2452412" cy="8297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8" name="Equazione" r:id="rId8" imgW="1130040" imgH="444240" progId="Equation.3">
                    <p:embed/>
                  </p:oleObj>
                </mc:Choice>
                <mc:Fallback>
                  <p:oleObj name="Equazione" r:id="rId8" imgW="113004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68124" y="3851289"/>
                          <a:ext cx="2452412" cy="82976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Ovale 18"/>
            <p:cNvSpPr/>
            <p:nvPr/>
          </p:nvSpPr>
          <p:spPr>
            <a:xfrm>
              <a:off x="4967643" y="4136855"/>
              <a:ext cx="466554" cy="571133"/>
            </a:xfrm>
            <a:prstGeom prst="ellipse">
              <a:avLst/>
            </a:prstGeom>
            <a:noFill/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0" name="Connettore 2 19"/>
            <p:cNvCxnSpPr/>
            <p:nvPr/>
          </p:nvCxnSpPr>
          <p:spPr>
            <a:xfrm flipV="1">
              <a:off x="5234245" y="4022628"/>
              <a:ext cx="933109" cy="342680"/>
            </a:xfrm>
            <a:prstGeom prst="straightConnector1">
              <a:avLst/>
            </a:prstGeom>
            <a:ln w="50800">
              <a:solidFill>
                <a:srgbClr val="CC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ttangolo 20"/>
            <p:cNvSpPr/>
            <p:nvPr/>
          </p:nvSpPr>
          <p:spPr>
            <a:xfrm>
              <a:off x="6100704" y="3851289"/>
              <a:ext cx="243173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prstClr val="black"/>
                  </a:solidFill>
                </a:rPr>
                <a:t> </a:t>
              </a:r>
              <a:r>
                <a:rPr lang="en-US" sz="2400" b="1" dirty="0">
                  <a:solidFill>
                    <a:srgbClr val="66FFCC"/>
                  </a:solidFill>
                </a:rPr>
                <a:t>covariance of </a:t>
              </a:r>
              <a:r>
                <a:rPr lang="en-US" sz="2400" b="1" dirty="0" err="1">
                  <a:solidFill>
                    <a:srgbClr val="66FFCC"/>
                  </a:solidFill>
                </a:rPr>
                <a:t>ƞ</a:t>
              </a:r>
              <a:r>
                <a:rPr lang="en-US" sz="2400" b="1" baseline="-25000" dirty="0" err="1">
                  <a:solidFill>
                    <a:srgbClr val="66FFCC"/>
                  </a:solidFill>
                </a:rPr>
                <a:t>t</a:t>
              </a:r>
              <a:endParaRPr lang="en-US" sz="2400" dirty="0">
                <a:solidFill>
                  <a:srgbClr val="66FFCC"/>
                </a:solidFill>
              </a:endParaRPr>
            </a:p>
          </p:txBody>
        </p:sp>
        <p:sp>
          <p:nvSpPr>
            <p:cNvPr id="25" name="Freccia in giù 24"/>
            <p:cNvSpPr/>
            <p:nvPr/>
          </p:nvSpPr>
          <p:spPr>
            <a:xfrm rot="18906684">
              <a:off x="4091750" y="4529193"/>
              <a:ext cx="333253" cy="74247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aphicFrame>
          <p:nvGraphicFramePr>
            <p:cNvPr id="2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631520"/>
                </p:ext>
              </p:extLst>
            </p:nvPr>
          </p:nvGraphicFramePr>
          <p:xfrm>
            <a:off x="4634390" y="4879328"/>
            <a:ext cx="1322452" cy="7819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9" name="Equazione" r:id="rId10" imgW="609480" imgH="419040" progId="Equation.3">
                    <p:embed/>
                  </p:oleObj>
                </mc:Choice>
                <mc:Fallback>
                  <p:oleObj name="Equazione" r:id="rId10" imgW="60948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4390" y="4879328"/>
                          <a:ext cx="1322452" cy="78192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8" name="Picture 5" descr="Animated_boy_math"/>
          <p:cNvPicPr>
            <a:picLocks noChangeArrowheads="1" noCrop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027693"/>
            <a:ext cx="1616659" cy="161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Segnaposto contenuto 4"/>
          <p:cNvSpPr>
            <a:spLocks noGrp="1"/>
          </p:cNvSpPr>
          <p:nvPr>
            <p:ph idx="1"/>
          </p:nvPr>
        </p:nvSpPr>
        <p:spPr>
          <a:xfrm>
            <a:off x="303069" y="5905929"/>
            <a:ext cx="8537862" cy="691423"/>
          </a:xfrm>
        </p:spPr>
        <p:txBody>
          <a:bodyPr/>
          <a:lstStyle/>
          <a:p>
            <a:pPr algn="just" eaLnBrk="1">
              <a:lnSpc>
                <a:spcPct val="100000"/>
              </a:lnSpc>
            </a:pPr>
            <a:r>
              <a:rPr lang="en-GB" altLang="en-US" sz="2000" dirty="0">
                <a:cs typeface="Times New Roman" pitchFamily="18" charset="0"/>
              </a:rPr>
              <a:t>Application to </a:t>
            </a:r>
            <a:r>
              <a:rPr lang="it-IT" altLang="en-US" sz="2000" dirty="0">
                <a:cs typeface="Times New Roman" pitchFamily="18" charset="0"/>
              </a:rPr>
              <a:t>SEVIRI </a:t>
            </a:r>
            <a:r>
              <a:rPr lang="en-US" altLang="en-US" sz="2000" dirty="0">
                <a:cs typeface="Times New Roman" pitchFamily="18" charset="0"/>
              </a:rPr>
              <a:t>window channels, for the retrieval </a:t>
            </a:r>
            <a:r>
              <a:rPr lang="en-US" altLang="en-US" sz="2000" dirty="0" smtClean="0">
                <a:cs typeface="Times New Roman" pitchFamily="18" charset="0"/>
              </a:rPr>
              <a:t>of </a:t>
            </a:r>
            <a:r>
              <a:rPr lang="en-GB" altLang="en-US" sz="2000" dirty="0" err="1" smtClean="0">
                <a:cs typeface="Times New Roman" pitchFamily="18" charset="0"/>
              </a:rPr>
              <a:t>Ts</a:t>
            </a:r>
            <a:r>
              <a:rPr lang="en-GB" altLang="en-US" sz="2000" dirty="0" smtClean="0">
                <a:cs typeface="Times New Roman" pitchFamily="18" charset="0"/>
              </a:rPr>
              <a:t> </a:t>
            </a:r>
            <a:r>
              <a:rPr lang="en-GB" altLang="en-US" sz="2000" dirty="0">
                <a:cs typeface="Times New Roman" pitchFamily="18" charset="0"/>
              </a:rPr>
              <a:t>and </a:t>
            </a:r>
            <a:r>
              <a:rPr lang="el-GR" altLang="en-US" sz="2000" dirty="0" smtClean="0">
                <a:cs typeface="Times New Roman" pitchFamily="18" charset="0"/>
              </a:rPr>
              <a:t>ε</a:t>
            </a:r>
            <a:endParaRPr lang="it-IT" altLang="en-US" sz="2000" dirty="0" smtClean="0">
              <a:cs typeface="Times New Roman" pitchFamily="18" charset="0"/>
            </a:endParaRPr>
          </a:p>
          <a:p>
            <a:pPr marL="518786" lvl="1" indent="0" algn="just" eaLnBrk="1">
              <a:lnSpc>
                <a:spcPct val="100000"/>
              </a:lnSpc>
              <a:buNone/>
            </a:pPr>
            <a:r>
              <a:rPr lang="en-US" altLang="en-US" sz="1800" b="1" dirty="0" err="1" smtClean="0">
                <a:solidFill>
                  <a:srgbClr val="FFFF00"/>
                </a:solidFill>
                <a:cs typeface="Times New Roman" pitchFamily="18" charset="0"/>
              </a:rPr>
              <a:t>Masiello</a:t>
            </a:r>
            <a:r>
              <a:rPr lang="en-US" altLang="en-US" sz="1800" b="1" dirty="0" smtClean="0">
                <a:solidFill>
                  <a:srgbClr val="FFFF00"/>
                </a:solidFill>
                <a:cs typeface="Times New Roman" pitchFamily="18" charset="0"/>
              </a:rPr>
              <a:t>, G. et al. 2013, Atmos. Meas. Tech., doi:10.5194/amt-6-3613-2013</a:t>
            </a:r>
            <a:endParaRPr lang="en-US" altLang="en-US" sz="18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41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324544" y="135318"/>
            <a:ext cx="9793088" cy="564302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KF retrieval exercise in Greece: Intense Fire Events (1/4)</a:t>
            </a:r>
            <a:b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Target Area</a:t>
            </a:r>
            <a:endParaRPr lang="en-US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0" y="6525344"/>
            <a:ext cx="7524328" cy="332656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sp>
        <p:nvSpPr>
          <p:cNvPr id="6" name="Segnaposto contenuto 1"/>
          <p:cNvSpPr>
            <a:spLocks noGrp="1"/>
          </p:cNvSpPr>
          <p:nvPr>
            <p:ph idx="1"/>
          </p:nvPr>
        </p:nvSpPr>
        <p:spPr>
          <a:xfrm>
            <a:off x="195184" y="5805264"/>
            <a:ext cx="8753638" cy="792088"/>
          </a:xfrm>
        </p:spPr>
        <p:txBody>
          <a:bodyPr/>
          <a:lstStyle/>
          <a:p>
            <a:pPr marL="97517" indent="0">
              <a:buNone/>
            </a:pPr>
            <a:r>
              <a:rPr lang="en-GB" altLang="en-US" sz="2200" dirty="0">
                <a:cs typeface="Times New Roman" pitchFamily="18" charset="0"/>
              </a:rPr>
              <a:t>SEVIRI observations recorded during 2007:</a:t>
            </a:r>
          </a:p>
          <a:p>
            <a:pPr marL="388637" indent="-291120"/>
            <a:r>
              <a:rPr lang="en-GB" altLang="en-US" sz="2200" dirty="0">
                <a:cs typeface="Times New Roman" pitchFamily="18" charset="0"/>
              </a:rPr>
              <a:t> 23 August to </a:t>
            </a:r>
            <a:r>
              <a:rPr lang="en-GB" altLang="en-US" sz="2200" dirty="0" smtClean="0">
                <a:cs typeface="Times New Roman" pitchFamily="18" charset="0"/>
              </a:rPr>
              <a:t>31 August</a:t>
            </a:r>
            <a:endParaRPr lang="en-GB" altLang="en-US" sz="2200" dirty="0">
              <a:cs typeface="Times New Roman" pitchFamily="18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539555" y="800703"/>
            <a:ext cx="8064896" cy="4860545"/>
            <a:chOff x="539552" y="728695"/>
            <a:chExt cx="8064896" cy="4860545"/>
          </a:xfrm>
        </p:grpSpPr>
        <p:grpSp>
          <p:nvGrpSpPr>
            <p:cNvPr id="9" name="Gruppo 8"/>
            <p:cNvGrpSpPr/>
            <p:nvPr/>
          </p:nvGrpSpPr>
          <p:grpSpPr>
            <a:xfrm>
              <a:off x="539552" y="728695"/>
              <a:ext cx="8064896" cy="4860545"/>
              <a:chOff x="395536" y="980727"/>
              <a:chExt cx="8296488" cy="5148577"/>
            </a:xfrm>
          </p:grpSpPr>
          <p:pic>
            <p:nvPicPr>
              <p:cNvPr id="8" name="Immagin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977" y="980727"/>
                <a:ext cx="8240047" cy="5148577"/>
              </a:xfrm>
              <a:prstGeom prst="rect">
                <a:avLst/>
              </a:prstGeom>
            </p:spPr>
          </p:pic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395536" y="1036401"/>
                <a:ext cx="3240360" cy="3904767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lIns="0" tIns="5033" rIns="0" bIns="0"/>
              <a:lstStyle>
                <a:lvl1pPr marL="107950"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defTabSz="412966" fontAlgn="base" hangingPunct="0">
                  <a:spcBef>
                    <a:spcPct val="0"/>
                  </a:spcBef>
                  <a:spcAft>
                    <a:spcPct val="0"/>
                  </a:spcAft>
                  <a:buSzPct val="45000"/>
                  <a:defRPr/>
                </a:pPr>
                <a:r>
                  <a:rPr lang="en-GB" b="1" dirty="0" smtClean="0">
                    <a:solidFill>
                      <a:srgbClr val="FFFF00"/>
                    </a:solidFill>
                  </a:rPr>
                  <a:t>8619 MSG-9 SEVIRI Pixels</a:t>
                </a:r>
                <a:endParaRPr lang="en-GB" b="1" dirty="0">
                  <a:solidFill>
                    <a:srgbClr val="FFFF00"/>
                  </a:solidFill>
                </a:endParaRPr>
              </a:p>
              <a:p>
                <a:pPr defTabSz="412966" fontAlgn="base" hangingPunct="0">
                  <a:spcBef>
                    <a:spcPct val="0"/>
                  </a:spcBef>
                  <a:spcAft>
                    <a:spcPct val="0"/>
                  </a:spcAft>
                  <a:buSzPct val="45000"/>
                  <a:defRPr/>
                </a:pPr>
                <a:r>
                  <a:rPr lang="en-GB" b="1" dirty="0" smtClean="0">
                    <a:solidFill>
                      <a:srgbClr val="FFFF00"/>
                    </a:solidFill>
                  </a:rPr>
                  <a:t>4047 over Land</a:t>
                </a:r>
              </a:p>
              <a:p>
                <a:pPr defTabSz="412966" fontAlgn="base" hangingPunct="0">
                  <a:spcBef>
                    <a:spcPct val="0"/>
                  </a:spcBef>
                  <a:spcAft>
                    <a:spcPct val="0"/>
                  </a:spcAft>
                  <a:buSzPct val="45000"/>
                  <a:defRPr/>
                </a:pPr>
                <a:r>
                  <a:rPr lang="en-GB" b="1" dirty="0" smtClean="0">
                    <a:solidFill>
                      <a:srgbClr val="FFFF00"/>
                    </a:solidFill>
                  </a:rPr>
                  <a:t>4572 over Sea</a:t>
                </a:r>
              </a:p>
              <a:p>
                <a:pPr defTabSz="412966" fontAlgn="base" hangingPunct="0">
                  <a:spcBef>
                    <a:spcPct val="0"/>
                  </a:spcBef>
                  <a:spcAft>
                    <a:spcPct val="0"/>
                  </a:spcAft>
                  <a:buSzPct val="45000"/>
                  <a:defRPr/>
                </a:pPr>
                <a:endParaRPr lang="en-GB" b="1" dirty="0">
                  <a:solidFill>
                    <a:srgbClr val="FFFF00"/>
                  </a:solidFill>
                </a:endParaRPr>
              </a:p>
              <a:p>
                <a:pPr defTabSz="412966" fontAlgn="base" hangingPunct="0">
                  <a:spcBef>
                    <a:spcPct val="0"/>
                  </a:spcBef>
                  <a:spcAft>
                    <a:spcPct val="0"/>
                  </a:spcAft>
                  <a:buSzPct val="45000"/>
                  <a:defRPr/>
                </a:pPr>
                <a:r>
                  <a:rPr lang="en-GB" b="1" dirty="0">
                    <a:solidFill>
                      <a:srgbClr val="FFFF00"/>
                    </a:solidFill>
                  </a:rPr>
                  <a:t>Downloaded from </a:t>
                </a:r>
                <a:endParaRPr lang="en-GB" b="1" dirty="0" smtClean="0">
                  <a:solidFill>
                    <a:srgbClr val="FFFF00"/>
                  </a:solidFill>
                </a:endParaRPr>
              </a:p>
              <a:p>
                <a:pPr defTabSz="412966" fontAlgn="base" hangingPunct="0">
                  <a:spcBef>
                    <a:spcPct val="0"/>
                  </a:spcBef>
                  <a:spcAft>
                    <a:spcPct val="0"/>
                  </a:spcAft>
                  <a:buSzPct val="45000"/>
                  <a:defRPr/>
                </a:pPr>
                <a:r>
                  <a:rPr lang="en-GB" b="1" dirty="0" smtClean="0">
                    <a:solidFill>
                      <a:srgbClr val="FFFF00"/>
                    </a:solidFill>
                  </a:rPr>
                  <a:t>EUMETSAT UMARF </a:t>
                </a:r>
              </a:p>
              <a:p>
                <a:pPr defTabSz="412966" fontAlgn="base" hangingPunct="0">
                  <a:spcBef>
                    <a:spcPct val="0"/>
                  </a:spcBef>
                  <a:spcAft>
                    <a:spcPct val="0"/>
                  </a:spcAft>
                  <a:buSzPct val="45000"/>
                  <a:defRPr/>
                </a:pPr>
                <a:r>
                  <a:rPr lang="en-GB" b="1" dirty="0" smtClean="0">
                    <a:solidFill>
                      <a:srgbClr val="FFFF00"/>
                    </a:solidFill>
                  </a:rPr>
                  <a:t>Platform</a:t>
                </a:r>
              </a:p>
              <a:p>
                <a:pPr defTabSz="412966" fontAlgn="base" hangingPunct="0">
                  <a:spcBef>
                    <a:spcPct val="0"/>
                  </a:spcBef>
                  <a:spcAft>
                    <a:spcPct val="0"/>
                  </a:spcAft>
                  <a:buSzPct val="45000"/>
                  <a:defRPr/>
                </a:pPr>
                <a:endParaRPr lang="en-GB" b="1" dirty="0">
                  <a:solidFill>
                    <a:srgbClr val="FFFF00"/>
                  </a:solidFill>
                </a:endParaRPr>
              </a:p>
              <a:p>
                <a:pPr defTabSz="412966" fontAlgn="base" hangingPunct="0">
                  <a:spcBef>
                    <a:spcPct val="0"/>
                  </a:spcBef>
                  <a:spcAft>
                    <a:spcPct val="0"/>
                  </a:spcAft>
                  <a:buSzPct val="45000"/>
                  <a:defRPr/>
                </a:pPr>
                <a:endParaRPr lang="en-GB" b="1" dirty="0" smtClean="0">
                  <a:solidFill>
                    <a:srgbClr val="FFFF00"/>
                  </a:solidFill>
                </a:endParaRPr>
              </a:p>
              <a:p>
                <a:pPr defTabSz="412966" fontAlgn="base" hangingPunct="0">
                  <a:spcBef>
                    <a:spcPct val="0"/>
                  </a:spcBef>
                  <a:spcAft>
                    <a:spcPct val="0"/>
                  </a:spcAft>
                  <a:buSzPct val="45000"/>
                  <a:defRPr/>
                </a:pPr>
                <a:endParaRPr lang="en-GB" b="1" dirty="0" smtClean="0">
                  <a:solidFill>
                    <a:srgbClr val="FFFF00"/>
                  </a:solidFill>
                </a:endParaRPr>
              </a:p>
              <a:p>
                <a:pPr defTabSz="412966" fontAlgn="base" hangingPunct="0">
                  <a:spcBef>
                    <a:spcPct val="0"/>
                  </a:spcBef>
                  <a:spcAft>
                    <a:spcPct val="0"/>
                  </a:spcAft>
                  <a:buSzPct val="45000"/>
                  <a:defRPr/>
                </a:pPr>
                <a:endParaRPr lang="en-GB" b="1" dirty="0">
                  <a:solidFill>
                    <a:srgbClr val="FFFF00"/>
                  </a:solidFill>
                </a:endParaRPr>
              </a:p>
              <a:p>
                <a:pPr defTabSz="412966" fontAlgn="base" hangingPunct="0">
                  <a:spcBef>
                    <a:spcPct val="0"/>
                  </a:spcBef>
                  <a:spcAft>
                    <a:spcPct val="0"/>
                  </a:spcAft>
                  <a:buSzPct val="45000"/>
                  <a:defRPr/>
                </a:pPr>
                <a:endParaRPr lang="en-GB" b="1" dirty="0">
                  <a:solidFill>
                    <a:srgbClr val="FFFF00"/>
                  </a:solidFill>
                </a:endParaRPr>
              </a:p>
              <a:p>
                <a:pPr defTabSz="412966" fontAlgn="base" hangingPunct="0">
                  <a:spcBef>
                    <a:spcPct val="0"/>
                  </a:spcBef>
                  <a:spcAft>
                    <a:spcPct val="0"/>
                  </a:spcAft>
                  <a:buSzPct val="45000"/>
                  <a:defRPr/>
                </a:pPr>
                <a:endParaRPr lang="en-GB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defTabSz="412966" fontAlgn="base" hangingPunct="0">
                  <a:spcBef>
                    <a:spcPct val="0"/>
                  </a:spcBef>
                  <a:spcAft>
                    <a:spcPct val="0"/>
                  </a:spcAft>
                  <a:buSzPct val="45000"/>
                  <a:defRPr/>
                </a:pPr>
                <a:endParaRPr lang="en-GB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defTabSz="412966" fontAlgn="base" hangingPunct="0">
                  <a:spcBef>
                    <a:spcPct val="0"/>
                  </a:spcBef>
                  <a:spcAft>
                    <a:spcPct val="0"/>
                  </a:spcAft>
                  <a:buSzPct val="45000"/>
                  <a:defRPr/>
                </a:pPr>
                <a:endParaRPr lang="en-GB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4647086" y="764704"/>
              <a:ext cx="620842" cy="346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6119" tIns="34382" rIns="66119" bIns="34382">
              <a:spAutoFit/>
            </a:bodyPr>
            <a:lstStyle>
              <a:lvl1pPr marL="215900" indent="-215900"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defTabSz="914116">
                <a:buFont typeface="Wingdings" charset="2"/>
                <a:buNone/>
                <a:defRPr/>
              </a:pPr>
              <a:r>
                <a:rPr lang="it-IT" b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39 N</a:t>
              </a: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4652815" y="4708177"/>
              <a:ext cx="620842" cy="346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6119" tIns="34382" rIns="66119" bIns="34382">
              <a:spAutoFit/>
            </a:bodyPr>
            <a:lstStyle>
              <a:lvl1pPr marL="215900" indent="-215900"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defTabSz="914116">
                <a:buFont typeface="Wingdings" charset="2"/>
                <a:buNone/>
                <a:defRPr/>
              </a:pPr>
              <a:r>
                <a:rPr lang="it-IT" b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36 N</a:t>
              </a: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907704" y="3148258"/>
              <a:ext cx="800379" cy="346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6119" tIns="34382" rIns="66119" bIns="34382">
              <a:spAutoFit/>
            </a:bodyPr>
            <a:lstStyle>
              <a:lvl1pPr marL="215900" indent="-215900"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defTabSz="914116">
                <a:buFont typeface="Wingdings" charset="2"/>
                <a:buNone/>
                <a:defRPr/>
              </a:pPr>
              <a:r>
                <a:rPr lang="it-IT" b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20.5 </a:t>
              </a:r>
              <a:r>
                <a:rPr lang="it-IT" b="1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</a:t>
              </a:r>
              <a:endParaRPr lang="it-IT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7018942" y="3068960"/>
              <a:ext cx="608018" cy="346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6119" tIns="34382" rIns="66119" bIns="34382">
              <a:spAutoFit/>
            </a:bodyPr>
            <a:lstStyle>
              <a:lvl1pPr marL="215900" indent="-215900"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defTabSz="914116">
                <a:buFont typeface="Wingdings" charset="2"/>
                <a:buNone/>
                <a:defRPr/>
              </a:pPr>
              <a:r>
                <a:rPr lang="it-IT" b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25 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382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135318"/>
            <a:ext cx="9143999" cy="564302"/>
          </a:xfrm>
        </p:spPr>
        <p:txBody>
          <a:bodyPr/>
          <a:lstStyle/>
          <a:p>
            <a:r>
              <a:rPr lang="en-US" sz="2500" dirty="0">
                <a:solidFill>
                  <a:srgbClr val="FFFF00"/>
                </a:solidFill>
                <a:latin typeface="Comic Sans MS" panose="030F0702030302020204" pitchFamily="66" charset="0"/>
              </a:rPr>
              <a:t>KF retrieval exercise in Greece: </a:t>
            </a:r>
            <a:r>
              <a:rPr lang="en-US" sz="25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Intense </a:t>
            </a:r>
            <a:r>
              <a:rPr lang="en-US" sz="2500" dirty="0">
                <a:solidFill>
                  <a:srgbClr val="FFFF00"/>
                </a:solidFill>
                <a:latin typeface="Comic Sans MS" panose="030F0702030302020204" pitchFamily="66" charset="0"/>
              </a:rPr>
              <a:t>Fire Events </a:t>
            </a:r>
            <a:r>
              <a:rPr lang="en-US" sz="25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(2/4)</a:t>
            </a:r>
            <a:br>
              <a:rPr lang="en-US" sz="2500" dirty="0" smtClean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sz="25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Averaged retrieved </a:t>
            </a:r>
            <a:r>
              <a:rPr lang="en-US" sz="25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Ts</a:t>
            </a:r>
            <a:r>
              <a:rPr lang="en-US" sz="25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for 9 days (23 – 31 August 2007)</a:t>
            </a:r>
            <a:endParaRPr lang="it-IT" sz="25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>
          <a:xfrm>
            <a:off x="0" y="6525344"/>
            <a:ext cx="7668344" cy="332656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4th SALGEE Workshop 2015, MSG Land Surface Applications: Drought and environmental response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C4346D2-9EF1-4146-80DA-2369552AFCB4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grpSp>
        <p:nvGrpSpPr>
          <p:cNvPr id="8" name="Gruppo 7"/>
          <p:cNvGrpSpPr/>
          <p:nvPr/>
        </p:nvGrpSpPr>
        <p:grpSpPr>
          <a:xfrm>
            <a:off x="0" y="764704"/>
            <a:ext cx="9144000" cy="5760640"/>
            <a:chOff x="0" y="764704"/>
            <a:chExt cx="9144000" cy="5760640"/>
          </a:xfrm>
        </p:grpSpPr>
        <p:sp>
          <p:nvSpPr>
            <p:cNvPr id="7" name="Rettangolo arrotondato 1"/>
            <p:cNvSpPr>
              <a:spLocks noChangeArrowheads="1"/>
            </p:cNvSpPr>
            <p:nvPr/>
          </p:nvSpPr>
          <p:spPr bwMode="auto">
            <a:xfrm>
              <a:off x="0" y="764704"/>
              <a:ext cx="9144000" cy="576064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4057" tIns="37029" rIns="74057" bIns="37029"/>
            <a:lstStyle/>
            <a:p>
              <a:pPr defTabSz="914116"/>
              <a:endParaRPr lang="en-US" altLang="en-US">
                <a:solidFill>
                  <a:prstClr val="black"/>
                </a:solidFill>
              </a:endParaRPr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980727"/>
              <a:ext cx="6912768" cy="5186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012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ruttura predefin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truttura predefin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Struttura predefin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Struttura predefin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805</Words>
  <Application>Microsoft Office PowerPoint</Application>
  <PresentationFormat>Presentazione su schermo (4:3)</PresentationFormat>
  <Paragraphs>139</Paragraphs>
  <Slides>17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6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Struttura predefinita</vt:lpstr>
      <vt:lpstr>1_Struttura predefinita</vt:lpstr>
      <vt:lpstr>2_Struttura predefinita</vt:lpstr>
      <vt:lpstr>3_Struttura predefinita</vt:lpstr>
      <vt:lpstr>4_Struttura predefinita</vt:lpstr>
      <vt:lpstr>5_Struttura predefinita</vt:lpstr>
      <vt:lpstr>Equazione</vt:lpstr>
      <vt:lpstr>SEVIRI Kalman filter methodology: retrieval exercises during intense  forest fires</vt:lpstr>
      <vt:lpstr>Outline</vt:lpstr>
      <vt:lpstr>Why we did the exercise of running KF during an intense fire</vt:lpstr>
      <vt:lpstr>Instrument Description SEVIRI (Spinning Enhanced Visible and Infrared Imager) </vt:lpstr>
      <vt:lpstr>ECMWF LST does not work: example from the Dahra validation station</vt:lpstr>
      <vt:lpstr>The retrieval framework</vt:lpstr>
      <vt:lpstr>KF methodology + persistence model for surface temperature and emissivity retrieval</vt:lpstr>
      <vt:lpstr>KF retrieval exercise in Greece: Intense Fire Events (1/4) Target Area</vt:lpstr>
      <vt:lpstr>KF retrieval exercise in Greece: Intense Fire Events (2/4) Averaged retrieved Ts for 9 days (23 – 31 August 2007)</vt:lpstr>
      <vt:lpstr>KF retrieval exercise in Greece: Intense Fire Events (3/4) Time Series on Forest Fires (23 - 31 August 2007)</vt:lpstr>
      <vt:lpstr>KF retrieval exercise in Greece: Intense Fire Events (4/4) Retrieved Ts-ε on 25 August 2007</vt:lpstr>
      <vt:lpstr>KF retrieval exercise in Basilicata: Big Flare Events (1/4) Target Area</vt:lpstr>
      <vt:lpstr>KF retrieval exercise in Basilicata: Big Flare Events (2/4) Target Area</vt:lpstr>
      <vt:lpstr>KF retrieval exercise in Basilicata: Big Flare Event (3/4) Time series of [Ts-ε] on 28 September 2012</vt:lpstr>
      <vt:lpstr>KF retrieval exercise in Basilicata: Big Flare Event (4/4) Time series of [Ts-ε] on 28 September 2012</vt:lpstr>
      <vt:lpstr>Conclusions</vt:lpstr>
      <vt:lpstr>Thanks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SEVIRI Kalman filter methodology: retrieval exercises during intense  forest fires</dc:title>
  <dc:creator>Sara</dc:creator>
  <cp:lastModifiedBy>Sara</cp:lastModifiedBy>
  <cp:revision>101</cp:revision>
  <dcterms:created xsi:type="dcterms:W3CDTF">2015-08-28T10:57:46Z</dcterms:created>
  <dcterms:modified xsi:type="dcterms:W3CDTF">2015-09-03T06:28:30Z</dcterms:modified>
</cp:coreProperties>
</file>