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7" r:id="rId2"/>
    <p:sldId id="380" r:id="rId3"/>
    <p:sldId id="369" r:id="rId4"/>
    <p:sldId id="265" r:id="rId5"/>
    <p:sldId id="387" r:id="rId6"/>
    <p:sldId id="389" r:id="rId7"/>
    <p:sldId id="388" r:id="rId8"/>
    <p:sldId id="368" r:id="rId9"/>
    <p:sldId id="355" r:id="rId10"/>
  </p:sldIdLst>
  <p:sldSz cx="9144000" cy="6858000" type="screen4x3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5647" autoAdjust="0"/>
  </p:normalViewPr>
  <p:slideViewPr>
    <p:cSldViewPr snapToGrid="0">
      <p:cViewPr varScale="1">
        <p:scale>
          <a:sx n="65" d="100"/>
          <a:sy n="65" d="100"/>
        </p:scale>
        <p:origin x="68" y="11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38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8ADD5B-20F2-4FF4-9E4E-005D5B18F331}" type="doc">
      <dgm:prSet loTypeId="urn:microsoft.com/office/officeart/2005/8/layout/hProcess9" loCatId="process" qsTypeId="urn:microsoft.com/office/officeart/2005/8/quickstyle/simple4" qsCatId="simple" csTypeId="urn:microsoft.com/office/officeart/2005/8/colors/colorful4" csCatId="colorful" phldr="1"/>
      <dgm:spPr/>
    </dgm:pt>
    <dgm:pt modelId="{B432659E-78F7-4CFF-8A3C-FB62031DAE9F}">
      <dgm:prSet phldrT="[Text]" custT="1"/>
      <dgm:spPr>
        <a:solidFill>
          <a:schemeClr val="accent3">
            <a:lumMod val="5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-US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A7CCF1-192B-4756-B4AC-DD2C0EDBF9DF}" type="parTrans" cxnId="{86B7861D-E5E1-442B-AD8E-B7220C2444C5}">
      <dgm:prSet/>
      <dgm:spPr/>
      <dgm:t>
        <a:bodyPr/>
        <a:lstStyle/>
        <a:p>
          <a:endParaRPr lang="en-US" b="1"/>
        </a:p>
      </dgm:t>
    </dgm:pt>
    <dgm:pt modelId="{B691217C-17C4-4EE1-AC06-4C21BC6C055B}" type="sibTrans" cxnId="{86B7861D-E5E1-442B-AD8E-B7220C2444C5}">
      <dgm:prSet/>
      <dgm:spPr/>
      <dgm:t>
        <a:bodyPr/>
        <a:lstStyle/>
        <a:p>
          <a:endParaRPr lang="en-US" b="1"/>
        </a:p>
      </dgm:t>
    </dgm:pt>
    <dgm:pt modelId="{194C9D3A-6F86-4FD0-9C1E-8066CF97EA76}">
      <dgm:prSet phldrT="[Text]" custT="1"/>
      <dgm:spPr>
        <a:solidFill>
          <a:srgbClr val="0070C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-US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5A31044-99C4-422E-87E4-85D80B4330D3}" type="parTrans" cxnId="{DEC92726-8A01-45B3-A14E-6A919A7F17B3}">
      <dgm:prSet/>
      <dgm:spPr/>
      <dgm:t>
        <a:bodyPr/>
        <a:lstStyle/>
        <a:p>
          <a:endParaRPr lang="en-US" b="1"/>
        </a:p>
      </dgm:t>
    </dgm:pt>
    <dgm:pt modelId="{A4EEE703-1C6F-4F90-893C-FC02A738D3E7}" type="sibTrans" cxnId="{DEC92726-8A01-45B3-A14E-6A919A7F17B3}">
      <dgm:prSet/>
      <dgm:spPr/>
      <dgm:t>
        <a:bodyPr/>
        <a:lstStyle/>
        <a:p>
          <a:endParaRPr lang="en-US" b="1"/>
        </a:p>
      </dgm:t>
    </dgm:pt>
    <dgm:pt modelId="{B9275FD5-4763-41A4-9531-92D68AB487BF}">
      <dgm:prSet phldrT="[Text]" custT="1"/>
      <dgm:spPr>
        <a:solidFill>
          <a:schemeClr val="accent2">
            <a:lumMod val="5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 anchor="t"/>
        <a:lstStyle/>
        <a:p>
          <a:pPr algn="r"/>
          <a:r>
            <a:rPr lang="en-US" sz="1200" b="1" dirty="0" smtClean="0"/>
            <a:t>     </a:t>
          </a:r>
          <a:endParaRPr lang="en-US" sz="1240" b="1" baseline="0" dirty="0"/>
        </a:p>
      </dgm:t>
    </dgm:pt>
    <dgm:pt modelId="{4804D026-787C-49B3-A134-5A99447D51C5}" type="parTrans" cxnId="{D40C199B-D7F2-4B60-B364-1F540A8D4AC9}">
      <dgm:prSet/>
      <dgm:spPr/>
      <dgm:t>
        <a:bodyPr/>
        <a:lstStyle/>
        <a:p>
          <a:endParaRPr lang="en-US" b="1"/>
        </a:p>
      </dgm:t>
    </dgm:pt>
    <dgm:pt modelId="{2CBA0C14-C5D9-4ED2-8C19-59F31D37546C}" type="sibTrans" cxnId="{D40C199B-D7F2-4B60-B364-1F540A8D4AC9}">
      <dgm:prSet/>
      <dgm:spPr/>
      <dgm:t>
        <a:bodyPr/>
        <a:lstStyle/>
        <a:p>
          <a:endParaRPr lang="en-US" b="1"/>
        </a:p>
      </dgm:t>
    </dgm:pt>
    <dgm:pt modelId="{C93C879B-506B-4C8C-8FAC-90C21D54F328}">
      <dgm:prSet phldrT="[Text]" custT="1"/>
      <dgm:spPr>
        <a:solidFill>
          <a:schemeClr val="accent5">
            <a:lumMod val="5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 anchor="t"/>
        <a:lstStyle/>
        <a:p>
          <a:pPr>
            <a:lnSpc>
              <a:spcPct val="100000"/>
            </a:lnSpc>
            <a:spcAft>
              <a:spcPts val="0"/>
            </a:spcAft>
          </a:pPr>
          <a:endParaRPr lang="en-US" sz="900" b="0" baseline="0" dirty="0" smtClean="0"/>
        </a:p>
      </dgm:t>
    </dgm:pt>
    <dgm:pt modelId="{88D8E94E-A9B6-4939-BCFE-72BB4EBB32F1}" type="sibTrans" cxnId="{30D3D495-C986-43D1-B323-8A279548FA75}">
      <dgm:prSet/>
      <dgm:spPr/>
      <dgm:t>
        <a:bodyPr/>
        <a:lstStyle/>
        <a:p>
          <a:endParaRPr lang="en-US" b="1"/>
        </a:p>
      </dgm:t>
    </dgm:pt>
    <dgm:pt modelId="{D8590054-8D54-4336-8B5F-98E9B08BCBE7}" type="parTrans" cxnId="{30D3D495-C986-43D1-B323-8A279548FA75}">
      <dgm:prSet/>
      <dgm:spPr/>
      <dgm:t>
        <a:bodyPr/>
        <a:lstStyle/>
        <a:p>
          <a:endParaRPr lang="en-US" b="1"/>
        </a:p>
      </dgm:t>
    </dgm:pt>
    <dgm:pt modelId="{230C30F1-0C56-4CAD-A366-083FB33F3390}">
      <dgm:prSet phldrT="[Text]" custT="1"/>
      <dgm:spPr>
        <a:solidFill>
          <a:schemeClr val="accent6">
            <a:lumMod val="5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 tIns="182880" anchor="t"/>
        <a:lstStyle/>
        <a:p>
          <a:pPr algn="r">
            <a:lnSpc>
              <a:spcPct val="100000"/>
            </a:lnSpc>
            <a:spcAft>
              <a:spcPts val="0"/>
            </a:spcAft>
          </a:pPr>
          <a:r>
            <a:rPr lang="en-US" sz="1400" b="1" dirty="0" smtClean="0">
              <a:solidFill>
                <a:schemeClr val="bg1"/>
              </a:solidFill>
            </a:rPr>
            <a:t> </a:t>
          </a:r>
        </a:p>
        <a:p>
          <a:pPr algn="r">
            <a:lnSpc>
              <a:spcPct val="100000"/>
            </a:lnSpc>
            <a:spcAft>
              <a:spcPts val="0"/>
            </a:spcAft>
          </a:pPr>
          <a:r>
            <a:rPr lang="en-US" sz="1400" b="1" dirty="0" smtClean="0">
              <a:solidFill>
                <a:schemeClr val="bg1"/>
              </a:solidFill>
            </a:rPr>
            <a:t> </a:t>
          </a:r>
          <a:endParaRPr lang="en-US" sz="1400" b="1" dirty="0">
            <a:solidFill>
              <a:schemeClr val="bg1"/>
            </a:solidFill>
          </a:endParaRPr>
        </a:p>
      </dgm:t>
    </dgm:pt>
    <dgm:pt modelId="{C5E0589E-14AA-428D-B047-A4249D3F8D72}" type="sibTrans" cxnId="{7644FFC9-4A43-44BF-A0E9-2DD241EB79E1}">
      <dgm:prSet/>
      <dgm:spPr/>
      <dgm:t>
        <a:bodyPr/>
        <a:lstStyle/>
        <a:p>
          <a:endParaRPr lang="en-US" b="1"/>
        </a:p>
      </dgm:t>
    </dgm:pt>
    <dgm:pt modelId="{6D2E09C9-1C4C-46E0-859D-9F47C21AD12F}" type="parTrans" cxnId="{7644FFC9-4A43-44BF-A0E9-2DD241EB79E1}">
      <dgm:prSet/>
      <dgm:spPr/>
      <dgm:t>
        <a:bodyPr/>
        <a:lstStyle/>
        <a:p>
          <a:endParaRPr lang="en-US" b="1"/>
        </a:p>
      </dgm:t>
    </dgm:pt>
    <dgm:pt modelId="{4300FA27-D363-43DD-8CA0-C5540575E29E}">
      <dgm:prSet phldrT="[Text]" custT="1"/>
      <dgm:spPr>
        <a:solidFill>
          <a:srgbClr val="7030A0"/>
        </a:solidFill>
        <a:scene3d>
          <a:camera prst="orthographicFront"/>
          <a:lightRig rig="threePt" dir="t"/>
        </a:scene3d>
        <a:sp3d>
          <a:bevelT/>
        </a:sp3d>
      </dgm:spPr>
      <dgm:t>
        <a:bodyPr anchor="t"/>
        <a:lstStyle/>
        <a:p>
          <a:pPr marL="0" indent="0" algn="l">
            <a:tabLst>
              <a:tab pos="403225" algn="l"/>
            </a:tabLst>
          </a:pPr>
          <a:r>
            <a:rPr lang="en-US" sz="1400" b="0" dirty="0" smtClean="0"/>
            <a:t> </a:t>
          </a:r>
          <a:endParaRPr lang="en-US" sz="1400" b="0" dirty="0"/>
        </a:p>
      </dgm:t>
    </dgm:pt>
    <dgm:pt modelId="{1A3B99AC-7DA9-4130-B3F5-56642EF6CD04}" type="sibTrans" cxnId="{B3AD2097-D514-492E-9FC8-C96F6C1CDC6F}">
      <dgm:prSet/>
      <dgm:spPr/>
      <dgm:t>
        <a:bodyPr/>
        <a:lstStyle/>
        <a:p>
          <a:endParaRPr lang="en-US" b="1"/>
        </a:p>
      </dgm:t>
    </dgm:pt>
    <dgm:pt modelId="{EEB88159-F724-4927-8275-6340C3A0600D}" type="parTrans" cxnId="{B3AD2097-D514-492E-9FC8-C96F6C1CDC6F}">
      <dgm:prSet/>
      <dgm:spPr/>
      <dgm:t>
        <a:bodyPr/>
        <a:lstStyle/>
        <a:p>
          <a:endParaRPr lang="en-US" b="1"/>
        </a:p>
      </dgm:t>
    </dgm:pt>
    <dgm:pt modelId="{D5735428-B665-4DC1-9546-0CB0EF32C4FE}" type="pres">
      <dgm:prSet presAssocID="{9B8ADD5B-20F2-4FF4-9E4E-005D5B18F331}" presName="CompostProcess" presStyleCnt="0">
        <dgm:presLayoutVars>
          <dgm:dir/>
          <dgm:resizeHandles val="exact"/>
        </dgm:presLayoutVars>
      </dgm:prSet>
      <dgm:spPr/>
    </dgm:pt>
    <dgm:pt modelId="{2EDC51B8-EBE2-4C4E-B928-CEB14B34FC35}" type="pres">
      <dgm:prSet presAssocID="{9B8ADD5B-20F2-4FF4-9E4E-005D5B18F331}" presName="arrow" presStyleLbl="bgShp" presStyleIdx="0" presStyleCnt="1" custScaleX="99302" custLinFactNeighborY="-390"/>
      <dgm:spPr/>
      <dgm:t>
        <a:bodyPr/>
        <a:lstStyle/>
        <a:p>
          <a:endParaRPr lang="en-US"/>
        </a:p>
      </dgm:t>
    </dgm:pt>
    <dgm:pt modelId="{31C5E0C3-B03F-4BEB-A417-47B6FFE3E27B}" type="pres">
      <dgm:prSet presAssocID="{9B8ADD5B-20F2-4FF4-9E4E-005D5B18F331}" presName="linearProcess" presStyleCnt="0"/>
      <dgm:spPr/>
    </dgm:pt>
    <dgm:pt modelId="{964CBA8C-53AB-4E99-BF80-374D68387DEB}" type="pres">
      <dgm:prSet presAssocID="{B432659E-78F7-4CFF-8A3C-FB62031DAE9F}" presName="textNode" presStyleLbl="node1" presStyleIdx="0" presStyleCnt="6" custScaleX="2000000" custLinFactX="297032" custLinFactNeighborX="300000" custLinFactNeighborY="1482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CF272F0E-F7E8-4B8E-8929-9DD7D96883E5}" type="pres">
      <dgm:prSet presAssocID="{B691217C-17C4-4EE1-AC06-4C21BC6C055B}" presName="sibTrans" presStyleCnt="0"/>
      <dgm:spPr/>
    </dgm:pt>
    <dgm:pt modelId="{7474BB79-3BE1-4273-9175-237F19655E84}" type="pres">
      <dgm:prSet presAssocID="{194C9D3A-6F86-4FD0-9C1E-8066CF97EA76}" presName="textNode" presStyleLbl="node1" presStyleIdx="1" presStyleCnt="6" custScaleX="2000000" custLinFactX="268067" custLinFactNeighborX="300000" custLinFactNeighborY="2922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BFB2B92D-D0C7-4F71-9B81-C1BEB1FE64BA}" type="pres">
      <dgm:prSet presAssocID="{A4EEE703-1C6F-4F90-893C-FC02A738D3E7}" presName="sibTrans" presStyleCnt="0"/>
      <dgm:spPr/>
    </dgm:pt>
    <dgm:pt modelId="{82CC5219-67F5-4D47-B61F-6C6085347F4F}" type="pres">
      <dgm:prSet presAssocID="{4300FA27-D363-43DD-8CA0-C5540575E29E}" presName="textNode" presStyleLbl="node1" presStyleIdx="2" presStyleCnt="6" custScaleX="1998567" custLinFactX="154806" custLinFactNeighborX="200000" custLinFactNeighborY="4272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B5286C95-14D4-490D-8B2D-3DCEB4115DB5}" type="pres">
      <dgm:prSet presAssocID="{1A3B99AC-7DA9-4130-B3F5-56642EF6CD04}" presName="sibTrans" presStyleCnt="0"/>
      <dgm:spPr/>
    </dgm:pt>
    <dgm:pt modelId="{A5E0DB09-29B3-4887-BDA4-FEFA8E2E6E26}" type="pres">
      <dgm:prSet presAssocID="{B9275FD5-4763-41A4-9531-92D68AB487BF}" presName="textNode" presStyleLbl="node1" presStyleIdx="3" presStyleCnt="6" custScaleX="2000000" custLinFactX="156836" custLinFactNeighborX="200000" custLinFactNeighborY="2782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4C2BBCCB-0ADB-4133-BDE5-64189695A829}" type="pres">
      <dgm:prSet presAssocID="{2CBA0C14-C5D9-4ED2-8C19-59F31D37546C}" presName="sibTrans" presStyleCnt="0"/>
      <dgm:spPr/>
    </dgm:pt>
    <dgm:pt modelId="{D5FA94F1-3C1C-48C0-A180-BA99E259F87E}" type="pres">
      <dgm:prSet presAssocID="{C93C879B-506B-4C8C-8FAC-90C21D54F328}" presName="textNode" presStyleLbl="node1" presStyleIdx="4" presStyleCnt="6" custScaleX="2000000" custLinFactX="119690" custLinFactNeighborX="200000" custLinFactNeighborY="2782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C67AFE23-5391-4CAF-8221-E2CE769D3143}" type="pres">
      <dgm:prSet presAssocID="{88D8E94E-A9B6-4939-BCFE-72BB4EBB32F1}" presName="sibTrans" presStyleCnt="0"/>
      <dgm:spPr/>
    </dgm:pt>
    <dgm:pt modelId="{34598D6C-4A4A-41C7-8508-61E0C579B412}" type="pres">
      <dgm:prSet presAssocID="{230C30F1-0C56-4CAD-A366-083FB33F3390}" presName="textNode" presStyleLbl="node1" presStyleIdx="5" presStyleCnt="6" custScaleX="2000000" custLinFactX="-23793" custLinFactNeighborX="-100000" custLinFactNeighborY="1948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</dgm:ptLst>
  <dgm:cxnLst>
    <dgm:cxn modelId="{91125937-DE57-40AC-9A79-5973EE10748E}" type="presOf" srcId="{230C30F1-0C56-4CAD-A366-083FB33F3390}" destId="{34598D6C-4A4A-41C7-8508-61E0C579B412}" srcOrd="0" destOrd="0" presId="urn:microsoft.com/office/officeart/2005/8/layout/hProcess9"/>
    <dgm:cxn modelId="{D40C199B-D7F2-4B60-B364-1F540A8D4AC9}" srcId="{9B8ADD5B-20F2-4FF4-9E4E-005D5B18F331}" destId="{B9275FD5-4763-41A4-9531-92D68AB487BF}" srcOrd="3" destOrd="0" parTransId="{4804D026-787C-49B3-A134-5A99447D51C5}" sibTransId="{2CBA0C14-C5D9-4ED2-8C19-59F31D37546C}"/>
    <dgm:cxn modelId="{30D3D495-C986-43D1-B323-8A279548FA75}" srcId="{9B8ADD5B-20F2-4FF4-9E4E-005D5B18F331}" destId="{C93C879B-506B-4C8C-8FAC-90C21D54F328}" srcOrd="4" destOrd="0" parTransId="{D8590054-8D54-4336-8B5F-98E9B08BCBE7}" sibTransId="{88D8E94E-A9B6-4939-BCFE-72BB4EBB32F1}"/>
    <dgm:cxn modelId="{01DC2177-A19C-4711-8D17-610E2E5E7F31}" type="presOf" srcId="{9B8ADD5B-20F2-4FF4-9E4E-005D5B18F331}" destId="{D5735428-B665-4DC1-9546-0CB0EF32C4FE}" srcOrd="0" destOrd="0" presId="urn:microsoft.com/office/officeart/2005/8/layout/hProcess9"/>
    <dgm:cxn modelId="{F57BD1BE-5955-4F2D-A2B1-1AC7565B2096}" type="presOf" srcId="{4300FA27-D363-43DD-8CA0-C5540575E29E}" destId="{82CC5219-67F5-4D47-B61F-6C6085347F4F}" srcOrd="0" destOrd="0" presId="urn:microsoft.com/office/officeart/2005/8/layout/hProcess9"/>
    <dgm:cxn modelId="{4867880D-6156-47A9-868B-6F7CC31F7DCF}" type="presOf" srcId="{194C9D3A-6F86-4FD0-9C1E-8066CF97EA76}" destId="{7474BB79-3BE1-4273-9175-237F19655E84}" srcOrd="0" destOrd="0" presId="urn:microsoft.com/office/officeart/2005/8/layout/hProcess9"/>
    <dgm:cxn modelId="{86B7861D-E5E1-442B-AD8E-B7220C2444C5}" srcId="{9B8ADD5B-20F2-4FF4-9E4E-005D5B18F331}" destId="{B432659E-78F7-4CFF-8A3C-FB62031DAE9F}" srcOrd="0" destOrd="0" parTransId="{93A7CCF1-192B-4756-B4AC-DD2C0EDBF9DF}" sibTransId="{B691217C-17C4-4EE1-AC06-4C21BC6C055B}"/>
    <dgm:cxn modelId="{7644FFC9-4A43-44BF-A0E9-2DD241EB79E1}" srcId="{9B8ADD5B-20F2-4FF4-9E4E-005D5B18F331}" destId="{230C30F1-0C56-4CAD-A366-083FB33F3390}" srcOrd="5" destOrd="0" parTransId="{6D2E09C9-1C4C-46E0-859D-9F47C21AD12F}" sibTransId="{C5E0589E-14AA-428D-B047-A4249D3F8D72}"/>
    <dgm:cxn modelId="{967E2A45-ED49-4E73-A3BA-ADAF7FA8A01B}" type="presOf" srcId="{B432659E-78F7-4CFF-8A3C-FB62031DAE9F}" destId="{964CBA8C-53AB-4E99-BF80-374D68387DEB}" srcOrd="0" destOrd="0" presId="urn:microsoft.com/office/officeart/2005/8/layout/hProcess9"/>
    <dgm:cxn modelId="{1C813FAA-C54E-4CE2-919D-8A3417078DEC}" type="presOf" srcId="{B9275FD5-4763-41A4-9531-92D68AB487BF}" destId="{A5E0DB09-29B3-4887-BDA4-FEFA8E2E6E26}" srcOrd="0" destOrd="0" presId="urn:microsoft.com/office/officeart/2005/8/layout/hProcess9"/>
    <dgm:cxn modelId="{B3AD2097-D514-492E-9FC8-C96F6C1CDC6F}" srcId="{9B8ADD5B-20F2-4FF4-9E4E-005D5B18F331}" destId="{4300FA27-D363-43DD-8CA0-C5540575E29E}" srcOrd="2" destOrd="0" parTransId="{EEB88159-F724-4927-8275-6340C3A0600D}" sibTransId="{1A3B99AC-7DA9-4130-B3F5-56642EF6CD04}"/>
    <dgm:cxn modelId="{D60506F4-9752-4ABD-A6BA-AF5608BF81E2}" type="presOf" srcId="{C93C879B-506B-4C8C-8FAC-90C21D54F328}" destId="{D5FA94F1-3C1C-48C0-A180-BA99E259F87E}" srcOrd="0" destOrd="0" presId="urn:microsoft.com/office/officeart/2005/8/layout/hProcess9"/>
    <dgm:cxn modelId="{DEC92726-8A01-45B3-A14E-6A919A7F17B3}" srcId="{9B8ADD5B-20F2-4FF4-9E4E-005D5B18F331}" destId="{194C9D3A-6F86-4FD0-9C1E-8066CF97EA76}" srcOrd="1" destOrd="0" parTransId="{D5A31044-99C4-422E-87E4-85D80B4330D3}" sibTransId="{A4EEE703-1C6F-4F90-893C-FC02A738D3E7}"/>
    <dgm:cxn modelId="{257B451D-1EDA-4BE6-A8F9-94F05908424A}" type="presParOf" srcId="{D5735428-B665-4DC1-9546-0CB0EF32C4FE}" destId="{2EDC51B8-EBE2-4C4E-B928-CEB14B34FC35}" srcOrd="0" destOrd="0" presId="urn:microsoft.com/office/officeart/2005/8/layout/hProcess9"/>
    <dgm:cxn modelId="{D021DAB7-C8BB-4286-905A-58359C6D8CD5}" type="presParOf" srcId="{D5735428-B665-4DC1-9546-0CB0EF32C4FE}" destId="{31C5E0C3-B03F-4BEB-A417-47B6FFE3E27B}" srcOrd="1" destOrd="0" presId="urn:microsoft.com/office/officeart/2005/8/layout/hProcess9"/>
    <dgm:cxn modelId="{9A993466-5F89-454B-AE64-E1637AAB901D}" type="presParOf" srcId="{31C5E0C3-B03F-4BEB-A417-47B6FFE3E27B}" destId="{964CBA8C-53AB-4E99-BF80-374D68387DEB}" srcOrd="0" destOrd="0" presId="urn:microsoft.com/office/officeart/2005/8/layout/hProcess9"/>
    <dgm:cxn modelId="{9E096D67-1038-4E78-B553-BDD1F1325384}" type="presParOf" srcId="{31C5E0C3-B03F-4BEB-A417-47B6FFE3E27B}" destId="{CF272F0E-F7E8-4B8E-8929-9DD7D96883E5}" srcOrd="1" destOrd="0" presId="urn:microsoft.com/office/officeart/2005/8/layout/hProcess9"/>
    <dgm:cxn modelId="{1B8D3CC6-B76D-4CD4-B749-F95109C8782C}" type="presParOf" srcId="{31C5E0C3-B03F-4BEB-A417-47B6FFE3E27B}" destId="{7474BB79-3BE1-4273-9175-237F19655E84}" srcOrd="2" destOrd="0" presId="urn:microsoft.com/office/officeart/2005/8/layout/hProcess9"/>
    <dgm:cxn modelId="{E58E20F0-ED65-42D0-8241-D0D02C2B6443}" type="presParOf" srcId="{31C5E0C3-B03F-4BEB-A417-47B6FFE3E27B}" destId="{BFB2B92D-D0C7-4F71-9B81-C1BEB1FE64BA}" srcOrd="3" destOrd="0" presId="urn:microsoft.com/office/officeart/2005/8/layout/hProcess9"/>
    <dgm:cxn modelId="{261A79AE-46B1-46E2-93B9-42B5697BA500}" type="presParOf" srcId="{31C5E0C3-B03F-4BEB-A417-47B6FFE3E27B}" destId="{82CC5219-67F5-4D47-B61F-6C6085347F4F}" srcOrd="4" destOrd="0" presId="urn:microsoft.com/office/officeart/2005/8/layout/hProcess9"/>
    <dgm:cxn modelId="{08D88844-DF4A-4C9E-8DAB-2778D8789E4E}" type="presParOf" srcId="{31C5E0C3-B03F-4BEB-A417-47B6FFE3E27B}" destId="{B5286C95-14D4-490D-8B2D-3DCEB4115DB5}" srcOrd="5" destOrd="0" presId="urn:microsoft.com/office/officeart/2005/8/layout/hProcess9"/>
    <dgm:cxn modelId="{AD766279-95F9-477F-AB8F-40AF13DF1C87}" type="presParOf" srcId="{31C5E0C3-B03F-4BEB-A417-47B6FFE3E27B}" destId="{A5E0DB09-29B3-4887-BDA4-FEFA8E2E6E26}" srcOrd="6" destOrd="0" presId="urn:microsoft.com/office/officeart/2005/8/layout/hProcess9"/>
    <dgm:cxn modelId="{19B44296-F924-449C-8ADC-4EB8B1DA3B6B}" type="presParOf" srcId="{31C5E0C3-B03F-4BEB-A417-47B6FFE3E27B}" destId="{4C2BBCCB-0ADB-4133-BDE5-64189695A829}" srcOrd="7" destOrd="0" presId="urn:microsoft.com/office/officeart/2005/8/layout/hProcess9"/>
    <dgm:cxn modelId="{ABF14119-125B-4080-B71A-EE63305CDD9A}" type="presParOf" srcId="{31C5E0C3-B03F-4BEB-A417-47B6FFE3E27B}" destId="{D5FA94F1-3C1C-48C0-A180-BA99E259F87E}" srcOrd="8" destOrd="0" presId="urn:microsoft.com/office/officeart/2005/8/layout/hProcess9"/>
    <dgm:cxn modelId="{E9940B2E-F7D7-4D6F-9481-653E54764972}" type="presParOf" srcId="{31C5E0C3-B03F-4BEB-A417-47B6FFE3E27B}" destId="{C67AFE23-5391-4CAF-8221-E2CE769D3143}" srcOrd="9" destOrd="0" presId="urn:microsoft.com/office/officeart/2005/8/layout/hProcess9"/>
    <dgm:cxn modelId="{E6E5E0D2-878C-40B3-A4CD-3F929A743500}" type="presParOf" srcId="{31C5E0C3-B03F-4BEB-A417-47B6FFE3E27B}" destId="{34598D6C-4A4A-41C7-8508-61E0C579B412}" srcOrd="10" destOrd="0" presId="urn:microsoft.com/office/officeart/2005/8/layout/hProcess9"/>
  </dgm:cxnLst>
  <dgm:bg>
    <a:noFill/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6931FC-5953-430D-9241-21A4C3317173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3DBB8027-168B-485E-A09C-5A720815B7F3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2E01C5FE-BDE5-4C96-B05D-7258EB339922}" type="parTrans" cxnId="{A36C5FE8-6F0C-4135-8FA6-DD387254A234}">
      <dgm:prSet/>
      <dgm:spPr/>
      <dgm:t>
        <a:bodyPr/>
        <a:lstStyle/>
        <a:p>
          <a:endParaRPr lang="en-US"/>
        </a:p>
      </dgm:t>
    </dgm:pt>
    <dgm:pt modelId="{E0E5281E-ECFF-4210-B80E-8C47E7AE0610}" type="sibTrans" cxnId="{A36C5FE8-6F0C-4135-8FA6-DD387254A234}">
      <dgm:prSet/>
      <dgm:spPr/>
      <dgm:t>
        <a:bodyPr/>
        <a:lstStyle/>
        <a:p>
          <a:endParaRPr lang="en-US"/>
        </a:p>
      </dgm:t>
    </dgm:pt>
    <dgm:pt modelId="{F742377D-D517-4BD1-95BB-EF651ECA32DC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20DB7568-FBAF-4A69-8A40-9AACE28D40A7}" type="parTrans" cxnId="{FA93FEA0-3646-4B1C-A3ED-617BAC4C53CC}">
      <dgm:prSet/>
      <dgm:spPr/>
      <dgm:t>
        <a:bodyPr/>
        <a:lstStyle/>
        <a:p>
          <a:endParaRPr lang="en-US"/>
        </a:p>
      </dgm:t>
    </dgm:pt>
    <dgm:pt modelId="{257E4BA3-18E9-4BBC-B483-895C96A9D599}" type="sibTrans" cxnId="{FA93FEA0-3646-4B1C-A3ED-617BAC4C53CC}">
      <dgm:prSet/>
      <dgm:spPr/>
      <dgm:t>
        <a:bodyPr/>
        <a:lstStyle/>
        <a:p>
          <a:endParaRPr lang="en-US"/>
        </a:p>
      </dgm:t>
    </dgm:pt>
    <dgm:pt modelId="{05F25A8A-393D-4022-AA71-DFF381D292BD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1DD155B2-2E10-4EB1-B204-C55E83F85F6E}" type="sibTrans" cxnId="{7210962E-6464-4982-96D0-F0D2B3688506}">
      <dgm:prSet/>
      <dgm:spPr/>
      <dgm:t>
        <a:bodyPr/>
        <a:lstStyle/>
        <a:p>
          <a:endParaRPr lang="en-US"/>
        </a:p>
      </dgm:t>
    </dgm:pt>
    <dgm:pt modelId="{D8B708F5-8DAF-4F3C-B30D-14BC030107BA}" type="parTrans" cxnId="{7210962E-6464-4982-96D0-F0D2B3688506}">
      <dgm:prSet/>
      <dgm:spPr/>
      <dgm:t>
        <a:bodyPr/>
        <a:lstStyle/>
        <a:p>
          <a:endParaRPr lang="en-US"/>
        </a:p>
      </dgm:t>
    </dgm:pt>
    <dgm:pt modelId="{7DD7562F-4300-4F8B-A32D-086A43859B43}" type="pres">
      <dgm:prSet presAssocID="{B56931FC-5953-430D-9241-21A4C3317173}" presName="Name0" presStyleCnt="0">
        <dgm:presLayoutVars>
          <dgm:dir/>
          <dgm:animLvl val="lvl"/>
          <dgm:resizeHandles val="exact"/>
        </dgm:presLayoutVars>
      </dgm:prSet>
      <dgm:spPr/>
    </dgm:pt>
    <dgm:pt modelId="{5F460E09-FF2F-4D3F-AC27-003188602B62}" type="pres">
      <dgm:prSet presAssocID="{05F25A8A-393D-4022-AA71-DFF381D292BD}" presName="Name8" presStyleCnt="0"/>
      <dgm:spPr/>
    </dgm:pt>
    <dgm:pt modelId="{8785B280-D13F-4C6D-ABE0-63B0CB92E438}" type="pres">
      <dgm:prSet presAssocID="{05F25A8A-393D-4022-AA71-DFF381D292BD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EA8613-A0B0-46C1-AF85-A406073B4287}" type="pres">
      <dgm:prSet presAssocID="{05F25A8A-393D-4022-AA71-DFF381D292B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DE688C-700B-4900-AAD6-6C4ABD3A7141}" type="pres">
      <dgm:prSet presAssocID="{3DBB8027-168B-485E-A09C-5A720815B7F3}" presName="Name8" presStyleCnt="0"/>
      <dgm:spPr/>
    </dgm:pt>
    <dgm:pt modelId="{1125DAF1-0CE1-4040-AFD2-2D70DC9528EE}" type="pres">
      <dgm:prSet presAssocID="{3DBB8027-168B-485E-A09C-5A720815B7F3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F91F8A-E037-434E-81DA-DF8D5B08E224}" type="pres">
      <dgm:prSet presAssocID="{3DBB8027-168B-485E-A09C-5A720815B7F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977340-416F-4C4E-9065-F0FAD8122CE2}" type="pres">
      <dgm:prSet presAssocID="{F742377D-D517-4BD1-95BB-EF651ECA32DC}" presName="Name8" presStyleCnt="0"/>
      <dgm:spPr/>
    </dgm:pt>
    <dgm:pt modelId="{9370597A-A4F3-46E0-8AAF-A79BEFDF015D}" type="pres">
      <dgm:prSet presAssocID="{F742377D-D517-4BD1-95BB-EF651ECA32DC}" presName="level" presStyleLbl="node1" presStyleIdx="2" presStyleCnt="3" custLinFactNeighborX="-834" custLinFactNeighborY="271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787A54-D595-4067-A481-7B70181A4D68}" type="pres">
      <dgm:prSet presAssocID="{F742377D-D517-4BD1-95BB-EF651ECA32D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93FEA0-3646-4B1C-A3ED-617BAC4C53CC}" srcId="{B56931FC-5953-430D-9241-21A4C3317173}" destId="{F742377D-D517-4BD1-95BB-EF651ECA32DC}" srcOrd="2" destOrd="0" parTransId="{20DB7568-FBAF-4A69-8A40-9AACE28D40A7}" sibTransId="{257E4BA3-18E9-4BBC-B483-895C96A9D599}"/>
    <dgm:cxn modelId="{2DBDF539-D420-4E8E-B744-C7DBE24EE9CF}" type="presOf" srcId="{B56931FC-5953-430D-9241-21A4C3317173}" destId="{7DD7562F-4300-4F8B-A32D-086A43859B43}" srcOrd="0" destOrd="0" presId="urn:microsoft.com/office/officeart/2005/8/layout/pyramid1"/>
    <dgm:cxn modelId="{C060EE58-407C-491E-AD2E-48363351AB77}" type="presOf" srcId="{F742377D-D517-4BD1-95BB-EF651ECA32DC}" destId="{20787A54-D595-4067-A481-7B70181A4D68}" srcOrd="1" destOrd="0" presId="urn:microsoft.com/office/officeart/2005/8/layout/pyramid1"/>
    <dgm:cxn modelId="{7210962E-6464-4982-96D0-F0D2B3688506}" srcId="{B56931FC-5953-430D-9241-21A4C3317173}" destId="{05F25A8A-393D-4022-AA71-DFF381D292BD}" srcOrd="0" destOrd="0" parTransId="{D8B708F5-8DAF-4F3C-B30D-14BC030107BA}" sibTransId="{1DD155B2-2E10-4EB1-B204-C55E83F85F6E}"/>
    <dgm:cxn modelId="{3F6492F0-26A0-4AD1-92D3-CBD6FDD83FF4}" type="presOf" srcId="{3DBB8027-168B-485E-A09C-5A720815B7F3}" destId="{1125DAF1-0CE1-4040-AFD2-2D70DC9528EE}" srcOrd="0" destOrd="0" presId="urn:microsoft.com/office/officeart/2005/8/layout/pyramid1"/>
    <dgm:cxn modelId="{F06DAE08-FD1F-4C3E-8774-F9095F39294D}" type="presOf" srcId="{05F25A8A-393D-4022-AA71-DFF381D292BD}" destId="{73EA8613-A0B0-46C1-AF85-A406073B4287}" srcOrd="1" destOrd="0" presId="urn:microsoft.com/office/officeart/2005/8/layout/pyramid1"/>
    <dgm:cxn modelId="{A36C5FE8-6F0C-4135-8FA6-DD387254A234}" srcId="{B56931FC-5953-430D-9241-21A4C3317173}" destId="{3DBB8027-168B-485E-A09C-5A720815B7F3}" srcOrd="1" destOrd="0" parTransId="{2E01C5FE-BDE5-4C96-B05D-7258EB339922}" sibTransId="{E0E5281E-ECFF-4210-B80E-8C47E7AE0610}"/>
    <dgm:cxn modelId="{1A95A0B6-7F90-48E1-8B08-C99F8C4C2502}" type="presOf" srcId="{3DBB8027-168B-485E-A09C-5A720815B7F3}" destId="{67F91F8A-E037-434E-81DA-DF8D5B08E224}" srcOrd="1" destOrd="0" presId="urn:microsoft.com/office/officeart/2005/8/layout/pyramid1"/>
    <dgm:cxn modelId="{70C1335C-E943-41DD-B8E2-5B0051D94EA2}" type="presOf" srcId="{05F25A8A-393D-4022-AA71-DFF381D292BD}" destId="{8785B280-D13F-4C6D-ABE0-63B0CB92E438}" srcOrd="0" destOrd="0" presId="urn:microsoft.com/office/officeart/2005/8/layout/pyramid1"/>
    <dgm:cxn modelId="{833EAF75-4822-4900-906C-1791B2DC4BA8}" type="presOf" srcId="{F742377D-D517-4BD1-95BB-EF651ECA32DC}" destId="{9370597A-A4F3-46E0-8AAF-A79BEFDF015D}" srcOrd="0" destOrd="0" presId="urn:microsoft.com/office/officeart/2005/8/layout/pyramid1"/>
    <dgm:cxn modelId="{9C9DD759-C134-4B65-A8E7-A90B418092D0}" type="presParOf" srcId="{7DD7562F-4300-4F8B-A32D-086A43859B43}" destId="{5F460E09-FF2F-4D3F-AC27-003188602B62}" srcOrd="0" destOrd="0" presId="urn:microsoft.com/office/officeart/2005/8/layout/pyramid1"/>
    <dgm:cxn modelId="{614197B4-3DC0-4404-8170-7BFB80CF6BF9}" type="presParOf" srcId="{5F460E09-FF2F-4D3F-AC27-003188602B62}" destId="{8785B280-D13F-4C6D-ABE0-63B0CB92E438}" srcOrd="0" destOrd="0" presId="urn:microsoft.com/office/officeart/2005/8/layout/pyramid1"/>
    <dgm:cxn modelId="{A16443F6-0B4C-4362-9EB6-D1FCFBDCC8A0}" type="presParOf" srcId="{5F460E09-FF2F-4D3F-AC27-003188602B62}" destId="{73EA8613-A0B0-46C1-AF85-A406073B4287}" srcOrd="1" destOrd="0" presId="urn:microsoft.com/office/officeart/2005/8/layout/pyramid1"/>
    <dgm:cxn modelId="{4C088958-D688-4C3E-A1BB-02993BC4B5EC}" type="presParOf" srcId="{7DD7562F-4300-4F8B-A32D-086A43859B43}" destId="{0CDE688C-700B-4900-AAD6-6C4ABD3A7141}" srcOrd="1" destOrd="0" presId="urn:microsoft.com/office/officeart/2005/8/layout/pyramid1"/>
    <dgm:cxn modelId="{918C582F-6D3F-4DD4-B30F-A2A8A88F73BE}" type="presParOf" srcId="{0CDE688C-700B-4900-AAD6-6C4ABD3A7141}" destId="{1125DAF1-0CE1-4040-AFD2-2D70DC9528EE}" srcOrd="0" destOrd="0" presId="urn:microsoft.com/office/officeart/2005/8/layout/pyramid1"/>
    <dgm:cxn modelId="{9B4B1AC2-BAE6-43DA-A3D7-66F9644A9111}" type="presParOf" srcId="{0CDE688C-700B-4900-AAD6-6C4ABD3A7141}" destId="{67F91F8A-E037-434E-81DA-DF8D5B08E224}" srcOrd="1" destOrd="0" presId="urn:microsoft.com/office/officeart/2005/8/layout/pyramid1"/>
    <dgm:cxn modelId="{52F14775-3AC0-4F2C-B0F0-6D54207F503D}" type="presParOf" srcId="{7DD7562F-4300-4F8B-A32D-086A43859B43}" destId="{81977340-416F-4C4E-9065-F0FAD8122CE2}" srcOrd="2" destOrd="0" presId="urn:microsoft.com/office/officeart/2005/8/layout/pyramid1"/>
    <dgm:cxn modelId="{CE207A7A-5847-4EEC-A0ED-01328F874F0F}" type="presParOf" srcId="{81977340-416F-4C4E-9065-F0FAD8122CE2}" destId="{9370597A-A4F3-46E0-8AAF-A79BEFDF015D}" srcOrd="0" destOrd="0" presId="urn:microsoft.com/office/officeart/2005/8/layout/pyramid1"/>
    <dgm:cxn modelId="{2F19CD76-F433-44DE-A1AA-14C425647DE5}" type="presParOf" srcId="{81977340-416F-4C4E-9065-F0FAD8122CE2}" destId="{20787A54-D595-4067-A481-7B70181A4D68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DC51B8-EBE2-4C4E-B928-CEB14B34FC35}">
      <dsp:nvSpPr>
        <dsp:cNvPr id="0" name=""/>
        <dsp:cNvSpPr/>
      </dsp:nvSpPr>
      <dsp:spPr>
        <a:xfrm>
          <a:off x="701043" y="0"/>
          <a:ext cx="7589512" cy="1955800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64CBA8C-53AB-4E99-BF80-374D68387DEB}">
      <dsp:nvSpPr>
        <dsp:cNvPr id="0" name=""/>
        <dsp:cNvSpPr/>
      </dsp:nvSpPr>
      <dsp:spPr>
        <a:xfrm>
          <a:off x="258512" y="598333"/>
          <a:ext cx="1488355" cy="782320"/>
        </a:xfrm>
        <a:prstGeom prst="chevron">
          <a:avLst/>
        </a:prstGeom>
        <a:solidFill>
          <a:schemeClr val="accent3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-US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49672" y="598333"/>
        <a:ext cx="706035" cy="782320"/>
      </dsp:txXfrm>
    </dsp:sp>
    <dsp:sp modelId="{7474BB79-3BE1-4273-9175-237F19655E84}">
      <dsp:nvSpPr>
        <dsp:cNvPr id="0" name=""/>
        <dsp:cNvSpPr/>
      </dsp:nvSpPr>
      <dsp:spPr>
        <a:xfrm>
          <a:off x="1737715" y="609599"/>
          <a:ext cx="1488355" cy="782320"/>
        </a:xfrm>
        <a:prstGeom prst="chevron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-US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28875" y="609599"/>
        <a:ext cx="706035" cy="782320"/>
      </dsp:txXfrm>
    </dsp:sp>
    <dsp:sp modelId="{82CC5219-67F5-4D47-B61F-6C6085347F4F}">
      <dsp:nvSpPr>
        <dsp:cNvPr id="0" name=""/>
        <dsp:cNvSpPr/>
      </dsp:nvSpPr>
      <dsp:spPr>
        <a:xfrm>
          <a:off x="3141785" y="620160"/>
          <a:ext cx="1487289" cy="782320"/>
        </a:xfrm>
        <a:prstGeom prst="chevron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403225" algn="l"/>
            </a:tabLst>
          </a:pPr>
          <a:r>
            <a:rPr lang="en-US" sz="1400" b="0" kern="1200" dirty="0" smtClean="0"/>
            <a:t> </a:t>
          </a:r>
          <a:endParaRPr lang="en-US" sz="1400" b="0" kern="1200" dirty="0"/>
        </a:p>
      </dsp:txBody>
      <dsp:txXfrm>
        <a:off x="3532945" y="620160"/>
        <a:ext cx="704969" cy="782320"/>
      </dsp:txXfrm>
    </dsp:sp>
    <dsp:sp modelId="{A5E0DB09-29B3-4887-BDA4-FEFA8E2E6E26}">
      <dsp:nvSpPr>
        <dsp:cNvPr id="0" name=""/>
        <dsp:cNvSpPr/>
      </dsp:nvSpPr>
      <dsp:spPr>
        <a:xfrm>
          <a:off x="4642988" y="608504"/>
          <a:ext cx="1488355" cy="782320"/>
        </a:xfrm>
        <a:prstGeom prst="chevron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     </a:t>
          </a:r>
          <a:endParaRPr lang="en-US" sz="1240" b="1" kern="1200" baseline="0" dirty="0"/>
        </a:p>
      </dsp:txBody>
      <dsp:txXfrm>
        <a:off x="5034148" y="608504"/>
        <a:ext cx="706035" cy="782320"/>
      </dsp:txXfrm>
    </dsp:sp>
    <dsp:sp modelId="{D5FA94F1-3C1C-48C0-A180-BA99E259F87E}">
      <dsp:nvSpPr>
        <dsp:cNvPr id="0" name=""/>
        <dsp:cNvSpPr/>
      </dsp:nvSpPr>
      <dsp:spPr>
        <a:xfrm>
          <a:off x="6116103" y="608504"/>
          <a:ext cx="1488355" cy="782320"/>
        </a:xfrm>
        <a:prstGeom prst="chevron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900" b="0" kern="1200" baseline="0" dirty="0" smtClean="0"/>
        </a:p>
      </dsp:txBody>
      <dsp:txXfrm>
        <a:off x="6507263" y="608504"/>
        <a:ext cx="706035" cy="782320"/>
      </dsp:txXfrm>
    </dsp:sp>
    <dsp:sp modelId="{34598D6C-4A4A-41C7-8508-61E0C579B412}">
      <dsp:nvSpPr>
        <dsp:cNvPr id="0" name=""/>
        <dsp:cNvSpPr/>
      </dsp:nvSpPr>
      <dsp:spPr>
        <a:xfrm>
          <a:off x="7472876" y="601979"/>
          <a:ext cx="1488355" cy="782320"/>
        </a:xfrm>
        <a:prstGeom prst="chevron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182880" rIns="53340" bIns="53340" numCol="1" spcCol="1270" anchor="t" anchorCtr="0">
          <a:noAutofit/>
        </a:bodyPr>
        <a:lstStyle/>
        <a:p>
          <a:pPr lvl="0" algn="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b="1" kern="1200" dirty="0" smtClean="0">
              <a:solidFill>
                <a:schemeClr val="bg1"/>
              </a:solidFill>
            </a:rPr>
            <a:t> </a:t>
          </a:r>
        </a:p>
        <a:p>
          <a:pPr lvl="0" algn="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b="1" kern="1200" dirty="0" smtClean="0">
              <a:solidFill>
                <a:schemeClr val="bg1"/>
              </a:solidFill>
            </a:rPr>
            <a:t> </a:t>
          </a:r>
          <a:endParaRPr lang="en-US" sz="1400" b="1" kern="1200" dirty="0">
            <a:solidFill>
              <a:schemeClr val="bg1"/>
            </a:solidFill>
          </a:endParaRPr>
        </a:p>
      </dsp:txBody>
      <dsp:txXfrm>
        <a:off x="7864036" y="601979"/>
        <a:ext cx="706035" cy="7823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85B280-D13F-4C6D-ABE0-63B0CB92E438}">
      <dsp:nvSpPr>
        <dsp:cNvPr id="0" name=""/>
        <dsp:cNvSpPr/>
      </dsp:nvSpPr>
      <dsp:spPr>
        <a:xfrm>
          <a:off x="2144000" y="0"/>
          <a:ext cx="2143999" cy="1737533"/>
        </a:xfrm>
        <a:prstGeom prst="trapezoid">
          <a:avLst>
            <a:gd name="adj" fmla="val 6169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 </a:t>
          </a:r>
          <a:endParaRPr lang="en-US" sz="6500" kern="1200" dirty="0"/>
        </a:p>
      </dsp:txBody>
      <dsp:txXfrm>
        <a:off x="2144000" y="0"/>
        <a:ext cx="2143999" cy="1737533"/>
      </dsp:txXfrm>
    </dsp:sp>
    <dsp:sp modelId="{1125DAF1-0CE1-4040-AFD2-2D70DC9528EE}">
      <dsp:nvSpPr>
        <dsp:cNvPr id="0" name=""/>
        <dsp:cNvSpPr/>
      </dsp:nvSpPr>
      <dsp:spPr>
        <a:xfrm>
          <a:off x="1072000" y="1737533"/>
          <a:ext cx="4287999" cy="1737533"/>
        </a:xfrm>
        <a:prstGeom prst="trapezoid">
          <a:avLst>
            <a:gd name="adj" fmla="val 6169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 </a:t>
          </a:r>
          <a:endParaRPr lang="en-US" sz="6500" kern="1200" dirty="0"/>
        </a:p>
      </dsp:txBody>
      <dsp:txXfrm>
        <a:off x="1822399" y="1737533"/>
        <a:ext cx="2787200" cy="1737533"/>
      </dsp:txXfrm>
    </dsp:sp>
    <dsp:sp modelId="{9370597A-A4F3-46E0-8AAF-A79BEFDF015D}">
      <dsp:nvSpPr>
        <dsp:cNvPr id="0" name=""/>
        <dsp:cNvSpPr/>
      </dsp:nvSpPr>
      <dsp:spPr>
        <a:xfrm>
          <a:off x="0" y="3475066"/>
          <a:ext cx="6431999" cy="1737533"/>
        </a:xfrm>
        <a:prstGeom prst="trapezoid">
          <a:avLst>
            <a:gd name="adj" fmla="val 6169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 </a:t>
          </a:r>
          <a:endParaRPr lang="en-US" sz="6500" kern="1200" dirty="0"/>
        </a:p>
      </dsp:txBody>
      <dsp:txXfrm>
        <a:off x="1125600" y="3475066"/>
        <a:ext cx="4180800" cy="17375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1540" cy="466258"/>
          </a:xfrm>
          <a:prstGeom prst="rect">
            <a:avLst/>
          </a:prstGeom>
        </p:spPr>
        <p:txBody>
          <a:bodyPr vert="horz" lIns="92336" tIns="46168" rIns="92336" bIns="461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781" y="1"/>
            <a:ext cx="3041540" cy="466258"/>
          </a:xfrm>
          <a:prstGeom prst="rect">
            <a:avLst/>
          </a:prstGeom>
        </p:spPr>
        <p:txBody>
          <a:bodyPr vert="horz" lIns="92336" tIns="46168" rIns="92336" bIns="46168" rtlCol="0"/>
          <a:lstStyle>
            <a:lvl1pPr algn="r">
              <a:defRPr sz="1200"/>
            </a:lvl1pPr>
          </a:lstStyle>
          <a:p>
            <a:fld id="{6FFD0CC3-A985-4572-A4CC-7F5773C3E284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668"/>
            <a:ext cx="3041540" cy="466257"/>
          </a:xfrm>
          <a:prstGeom prst="rect">
            <a:avLst/>
          </a:prstGeom>
        </p:spPr>
        <p:txBody>
          <a:bodyPr vert="horz" lIns="92336" tIns="46168" rIns="92336" bIns="461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781" y="8839668"/>
            <a:ext cx="3041540" cy="466257"/>
          </a:xfrm>
          <a:prstGeom prst="rect">
            <a:avLst/>
          </a:prstGeom>
        </p:spPr>
        <p:txBody>
          <a:bodyPr vert="horz" lIns="92336" tIns="46168" rIns="92336" bIns="46168" rtlCol="0" anchor="b"/>
          <a:lstStyle>
            <a:lvl1pPr algn="r">
              <a:defRPr sz="1200"/>
            </a:lvl1pPr>
          </a:lstStyle>
          <a:p>
            <a:fld id="{B7876867-EDAF-4542-99F5-CDA2D8E79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87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1967" cy="465296"/>
          </a:xfrm>
          <a:prstGeom prst="rect">
            <a:avLst/>
          </a:prstGeom>
        </p:spPr>
        <p:txBody>
          <a:bodyPr vert="horz" lIns="93280" tIns="46641" rIns="93280" bIns="4664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5" y="0"/>
            <a:ext cx="3041967" cy="465296"/>
          </a:xfrm>
          <a:prstGeom prst="rect">
            <a:avLst/>
          </a:prstGeom>
        </p:spPr>
        <p:txBody>
          <a:bodyPr vert="horz" lIns="93280" tIns="46641" rIns="93280" bIns="46641" rtlCol="0"/>
          <a:lstStyle>
            <a:lvl1pPr algn="r">
              <a:defRPr sz="1200"/>
            </a:lvl1pPr>
          </a:lstStyle>
          <a:p>
            <a:fld id="{2B81E256-8243-41BB-BBF8-BD851D231D0C}" type="datetimeFigureOut">
              <a:rPr lang="en-US" smtClean="0"/>
              <a:pPr/>
              <a:t>2/19/2016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4550" cy="3490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0" tIns="46641" rIns="93280" bIns="4664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80" tIns="46641" rIns="93280" bIns="4664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9014"/>
            <a:ext cx="3041967" cy="465296"/>
          </a:xfrm>
          <a:prstGeom prst="rect">
            <a:avLst/>
          </a:prstGeom>
        </p:spPr>
        <p:txBody>
          <a:bodyPr vert="horz" lIns="93280" tIns="46641" rIns="93280" bIns="4664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5" y="8839014"/>
            <a:ext cx="3041967" cy="465296"/>
          </a:xfrm>
          <a:prstGeom prst="rect">
            <a:avLst/>
          </a:prstGeom>
        </p:spPr>
        <p:txBody>
          <a:bodyPr vert="horz" lIns="93280" tIns="46641" rIns="93280" bIns="46641" rtlCol="0" anchor="b"/>
          <a:lstStyle>
            <a:lvl1pPr algn="r">
              <a:defRPr sz="1200"/>
            </a:lvl1pPr>
          </a:lstStyle>
          <a:p>
            <a:fld id="{7CFD9D2B-8922-4BF6-B6A3-929B192CD6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945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4550" cy="34909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701994" y="4420319"/>
            <a:ext cx="5615820" cy="4187786"/>
          </a:xfrm>
          <a:prstGeom prst="rect">
            <a:avLst/>
          </a:prstGeom>
          <a:noFill/>
          <a:ln>
            <a:noFill/>
          </a:ln>
        </p:spPr>
        <p:txBody>
          <a:bodyPr lIns="91521" tIns="91521" rIns="91521" bIns="91521" anchor="t" anchorCtr="0">
            <a:noAutofit/>
          </a:bodyPr>
          <a:lstStyle/>
          <a:p>
            <a:pPr>
              <a:buClr>
                <a:schemeClr val="dk1"/>
              </a:buClr>
            </a:pP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3976338" y="8839017"/>
            <a:ext cx="3041927" cy="465175"/>
          </a:xfrm>
          <a:prstGeom prst="rect">
            <a:avLst/>
          </a:prstGeom>
          <a:noFill/>
          <a:ln>
            <a:noFill/>
          </a:ln>
        </p:spPr>
        <p:txBody>
          <a:bodyPr lIns="93022" tIns="46498" rIns="93022" bIns="4649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000000"/>
                </a:buClr>
                <a:buSzPct val="25000"/>
                <a:buFont typeface="Arial"/>
                <a:buNone/>
              </a:pPr>
              <a:t>1</a:t>
            </a:fld>
            <a:endParaRPr lang="en-US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40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D9D2B-8922-4BF6-B6A3-929B192CD64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135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4550" cy="34909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701994" y="4420319"/>
            <a:ext cx="5615820" cy="4187786"/>
          </a:xfrm>
          <a:prstGeom prst="rect">
            <a:avLst/>
          </a:prstGeom>
          <a:noFill/>
          <a:ln>
            <a:noFill/>
          </a:ln>
        </p:spPr>
        <p:txBody>
          <a:bodyPr lIns="91521" tIns="91521" rIns="91521" bIns="91521" anchor="t" anchorCtr="0">
            <a:noAutofit/>
          </a:bodyPr>
          <a:lstStyle/>
          <a:p>
            <a:pPr>
              <a:buClr>
                <a:schemeClr val="dk1"/>
              </a:buClr>
            </a:pP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3976338" y="8839017"/>
            <a:ext cx="3041927" cy="465175"/>
          </a:xfrm>
          <a:prstGeom prst="rect">
            <a:avLst/>
          </a:prstGeom>
          <a:noFill/>
          <a:ln>
            <a:noFill/>
          </a:ln>
        </p:spPr>
        <p:txBody>
          <a:bodyPr lIns="93022" tIns="46498" rIns="93022" bIns="4649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000000"/>
                </a:buClr>
                <a:buSzPct val="25000"/>
                <a:buFont typeface="Arial"/>
                <a:buNone/>
              </a:pPr>
              <a:t>3</a:t>
            </a:fld>
            <a:endParaRPr lang="en-US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3328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4550" cy="34909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701994" y="4420319"/>
            <a:ext cx="5615820" cy="4187786"/>
          </a:xfrm>
          <a:prstGeom prst="rect">
            <a:avLst/>
          </a:prstGeom>
          <a:noFill/>
          <a:ln>
            <a:noFill/>
          </a:ln>
        </p:spPr>
        <p:txBody>
          <a:bodyPr lIns="91521" tIns="91521" rIns="91521" bIns="91521" anchor="t" anchorCtr="0">
            <a:noAutofit/>
          </a:bodyPr>
          <a:lstStyle/>
          <a:p>
            <a:pPr>
              <a:buClr>
                <a:schemeClr val="dk1"/>
              </a:buClr>
            </a:pP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3976338" y="8839017"/>
            <a:ext cx="3041927" cy="465175"/>
          </a:xfrm>
          <a:prstGeom prst="rect">
            <a:avLst/>
          </a:prstGeom>
          <a:noFill/>
          <a:ln>
            <a:noFill/>
          </a:ln>
        </p:spPr>
        <p:txBody>
          <a:bodyPr lIns="93022" tIns="46498" rIns="93022" bIns="4649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000000"/>
                </a:buClr>
                <a:buSzPct val="25000"/>
                <a:buFont typeface="Arial"/>
                <a:buNone/>
              </a:pPr>
              <a:t>4</a:t>
            </a:fld>
            <a:endParaRPr lang="en-US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40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D9D2B-8922-4BF6-B6A3-929B192CD64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278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311AD-48ED-491B-9FB7-6D5FD319B9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822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4550" cy="34909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701994" y="4420319"/>
            <a:ext cx="5615820" cy="4187786"/>
          </a:xfrm>
          <a:prstGeom prst="rect">
            <a:avLst/>
          </a:prstGeom>
          <a:noFill/>
          <a:ln>
            <a:noFill/>
          </a:ln>
        </p:spPr>
        <p:txBody>
          <a:bodyPr lIns="91521" tIns="91521" rIns="91521" bIns="91521" anchor="t" anchorCtr="0">
            <a:noAutofit/>
          </a:bodyPr>
          <a:lstStyle/>
          <a:p>
            <a:pPr>
              <a:buClr>
                <a:schemeClr val="dk1"/>
              </a:buClr>
            </a:pP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3976338" y="8839017"/>
            <a:ext cx="3041927" cy="465175"/>
          </a:xfrm>
          <a:prstGeom prst="rect">
            <a:avLst/>
          </a:prstGeom>
          <a:noFill/>
          <a:ln>
            <a:noFill/>
          </a:ln>
        </p:spPr>
        <p:txBody>
          <a:bodyPr lIns="93022" tIns="46498" rIns="93022" bIns="4649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000000"/>
                </a:buClr>
                <a:buSzPct val="25000"/>
                <a:buFont typeface="Arial"/>
                <a:buNone/>
              </a:pPr>
              <a:t>8</a:t>
            </a:fld>
            <a:endParaRPr lang="en-US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40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4550" cy="34909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701994" y="4420319"/>
            <a:ext cx="5615820" cy="4187786"/>
          </a:xfrm>
          <a:prstGeom prst="rect">
            <a:avLst/>
          </a:prstGeom>
          <a:noFill/>
          <a:ln>
            <a:noFill/>
          </a:ln>
        </p:spPr>
        <p:txBody>
          <a:bodyPr lIns="91521" tIns="91521" rIns="91521" bIns="91521" anchor="t" anchorCtr="0">
            <a:noAutofit/>
          </a:bodyPr>
          <a:lstStyle/>
          <a:p>
            <a:pPr>
              <a:buClr>
                <a:schemeClr val="dk1"/>
              </a:buClr>
            </a:pP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3976338" y="8839017"/>
            <a:ext cx="3041927" cy="465175"/>
          </a:xfrm>
          <a:prstGeom prst="rect">
            <a:avLst/>
          </a:prstGeom>
          <a:noFill/>
          <a:ln>
            <a:noFill/>
          </a:ln>
        </p:spPr>
        <p:txBody>
          <a:bodyPr lIns="93022" tIns="46498" rIns="93022" bIns="46498" anchor="b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000000"/>
                </a:buClr>
                <a:buSzPct val="25000"/>
                <a:buFont typeface="Arial"/>
                <a:buNone/>
              </a:pPr>
              <a:t>9</a:t>
            </a:fld>
            <a:endParaRPr lang="en-US" dirty="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40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01264" y="12330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1508B8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rgbClr val="0F243E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rgbClr val="366092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rgbClr val="0F243E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rgbClr val="366092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rgbClr val="538CD5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 dirty="0"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 dirty="0"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pPr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624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 dirty="0"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 dirty="0"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pPr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72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01264" y="12330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 dirty="0"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 dirty="0"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pPr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404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401264" y="12330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1508B8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 dirty="0"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 dirty="0"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pPr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982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 dirty="0"/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 dirty="0"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pPr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04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 dirty="0"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 dirty="0"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pPr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965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401264" y="12330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1508B8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 rot="5400000">
            <a:off x="2309017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rgbClr val="0F243E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rgbClr val="366092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rgbClr val="0F243E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rgbClr val="366092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rgbClr val="538CD5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 dirty="0"/>
          </a:p>
        </p:txBody>
      </p:sp>
      <p:sp>
        <p:nvSpPr>
          <p:cNvPr id="80" name="Shape 8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 dirty="0"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pPr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423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 rot="5400000">
            <a:off x="4732336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1508B8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 rot="5400000">
            <a:off x="541336" y="190500"/>
            <a:ext cx="5851525" cy="601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rgbClr val="0F243E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rgbClr val="366092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rgbClr val="0F243E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rgbClr val="366092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rgbClr val="538CD5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 dirty="0"/>
          </a:p>
        </p:txBody>
      </p:sp>
      <p:sp>
        <p:nvSpPr>
          <p:cNvPr id="86" name="Shape 8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 dirty="0"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pPr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336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01264" y="12330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08B8"/>
              </a:buClr>
              <a:buFont typeface="Calibri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50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F243E"/>
              </a:buClr>
              <a:buFont typeface="Arial"/>
              <a:buChar char="•"/>
              <a:defRPr/>
            </a:lvl1pPr>
            <a:lvl2pPr marL="742950" marR="0" indent="-190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Font typeface="Arial"/>
              <a:buChar char="–"/>
              <a:defRPr/>
            </a:lvl2pPr>
            <a:lvl3pPr marL="1143000" marR="0" indent="127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F243E"/>
              </a:buClr>
              <a:buFont typeface="Arial"/>
              <a:buChar char="•"/>
              <a:defRPr/>
            </a:lvl3pPr>
            <a:lvl4pPr marL="16002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Font typeface="Arial"/>
              <a:buChar char="–"/>
              <a:defRPr/>
            </a:lvl4pPr>
            <a:lvl5pPr marL="20574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38CD5"/>
              </a:buClr>
              <a:buFont typeface="Arial"/>
              <a:buChar char="»"/>
              <a:defRPr/>
            </a:lvl5pPr>
            <a:lvl6pPr marL="25146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kern="0"/>
              <a:pPr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en-US" kern="0" dirty="0"/>
          </a:p>
        </p:txBody>
      </p:sp>
      <p:grpSp>
        <p:nvGrpSpPr>
          <p:cNvPr id="14" name="Shape 14"/>
          <p:cNvGrpSpPr/>
          <p:nvPr/>
        </p:nvGrpSpPr>
        <p:grpSpPr>
          <a:xfrm>
            <a:off x="40533" y="68876"/>
            <a:ext cx="9006189" cy="1190249"/>
            <a:chOff x="68093" y="168702"/>
            <a:chExt cx="9006189" cy="1190249"/>
          </a:xfrm>
        </p:grpSpPr>
        <p:grpSp>
          <p:nvGrpSpPr>
            <p:cNvPr id="15" name="Shape 15"/>
            <p:cNvGrpSpPr/>
            <p:nvPr/>
          </p:nvGrpSpPr>
          <p:grpSpPr>
            <a:xfrm>
              <a:off x="68093" y="168702"/>
              <a:ext cx="9006189" cy="1005011"/>
              <a:chOff x="4863" y="22697"/>
              <a:chExt cx="9006189" cy="1005011"/>
            </a:xfrm>
          </p:grpSpPr>
          <p:pic>
            <p:nvPicPr>
              <p:cNvPr id="16" name="Shape 16"/>
              <p:cNvPicPr preferRelativeResize="0"/>
              <p:nvPr/>
            </p:nvPicPr>
            <p:blipFill rotWithShape="1">
              <a:blip r:embed="rId10" cstate="print">
                <a:alphaModFix/>
              </a:blip>
              <a:srcRect/>
              <a:stretch/>
            </p:blipFill>
            <p:spPr>
              <a:xfrm>
                <a:off x="4863" y="22697"/>
                <a:ext cx="1170056" cy="9905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Shape 17"/>
              <p:cNvPicPr preferRelativeResize="0"/>
              <p:nvPr/>
            </p:nvPicPr>
            <p:blipFill rotWithShape="1">
              <a:blip r:embed="rId11" cstate="print">
                <a:alphaModFix/>
              </a:blip>
              <a:srcRect/>
              <a:stretch/>
            </p:blipFill>
            <p:spPr>
              <a:xfrm>
                <a:off x="7718896" y="22697"/>
                <a:ext cx="1292155" cy="100501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" name="Shape 18"/>
            <p:cNvSpPr/>
            <p:nvPr/>
          </p:nvSpPr>
          <p:spPr>
            <a:xfrm>
              <a:off x="162128" y="1313233"/>
              <a:ext cx="8763000" cy="45718"/>
            </a:xfrm>
            <a:prstGeom prst="rect">
              <a:avLst/>
            </a:prstGeom>
            <a:solidFill>
              <a:srgbClr val="0A0A9E"/>
            </a:solidFill>
            <a:ln w="9525" cap="flat">
              <a:solidFill>
                <a:srgbClr val="63242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61053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6" r:id="rId4"/>
    <p:sldLayoutId id="2147483668" r:id="rId5"/>
    <p:sldLayoutId id="2147483669" r:id="rId6"/>
    <p:sldLayoutId id="2147483670" r:id="rId7"/>
    <p:sldLayoutId id="2147483671" r:id="rId8"/>
  </p:sldLayoutIdLst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2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pPr>
                <a:buClr>
                  <a:srgbClr val="000000"/>
                </a:buClr>
                <a:buSzPct val="25000"/>
                <a:buFont typeface="Arial"/>
                <a:buNone/>
              </a:pPr>
              <a:t>1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hape 125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SzPct val="25000"/>
            </a:pPr>
            <a:r>
              <a:rPr lang="en-US" sz="2800" b="1" dirty="0"/>
              <a:t>IPET-SUP-2/Doc. </a:t>
            </a:r>
            <a:r>
              <a:rPr lang="es-ES" sz="2800" b="1" dirty="0"/>
              <a:t>13.3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Times New Roman" panose="02020603050405020304" pitchFamily="18" charset="0"/>
                <a:sym typeface="Calibri"/>
              </a:rPr>
              <a:t>GOES-R  </a:t>
            </a: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Times New Roman" panose="02020603050405020304" pitchFamily="18" charset="0"/>
                <a:sym typeface="Calibri"/>
              </a:rPr>
              <a:t>Training Plan for NOAA </a:t>
            </a:r>
            <a:b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Times New Roman" panose="02020603050405020304" pitchFamily="18" charset="0"/>
                <a:sym typeface="Calibri"/>
              </a:rPr>
            </a:b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Times New Roman" panose="02020603050405020304" pitchFamily="18" charset="0"/>
                <a:sym typeface="Calibri"/>
              </a:rPr>
              <a:t>National Weather Service Forecasters</a:t>
            </a:r>
            <a:endParaRPr lang="en-US" sz="2800" b="1" i="0" u="none" strike="noStrike" cap="none" baseline="0" dirty="0">
              <a:solidFill>
                <a:schemeClr val="tx1"/>
              </a:solidFill>
              <a:latin typeface="Calibri" panose="020F0502020204030204" pitchFamily="34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1000" y="1371600"/>
            <a:ext cx="83058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LeRoy </a:t>
            </a:r>
            <a:r>
              <a:rPr lang="en-US" sz="2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Spayd</a:t>
            </a: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US" sz="24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NOAA/National Weather Service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Office of Chief Learning Officer (OCLO)</a:t>
            </a:r>
          </a:p>
          <a:p>
            <a:pPr algn="ctr">
              <a:spcBef>
                <a:spcPts val="1200"/>
              </a:spcBef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Anthony </a:t>
            </a:r>
            <a:r>
              <a:rPr lang="en-US" sz="24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Mostek</a:t>
            </a:r>
            <a:endParaRPr lang="en-US" sz="24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Forecast Decision Training Division (FDTD/OCLO)</a:t>
            </a:r>
          </a:p>
        </p:txBody>
      </p:sp>
      <p:pic>
        <p:nvPicPr>
          <p:cNvPr id="5" name="Picture 4" descr="http://www.goes-r.gov/education/images/logos-pg/color/jpg/03-m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695" y="1272835"/>
            <a:ext cx="2083323" cy="2120922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078" y="3949664"/>
            <a:ext cx="2606081" cy="26648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561" y="3920168"/>
            <a:ext cx="4610010" cy="28294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11392" y="3303333"/>
            <a:ext cx="7391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Presented at AMS, </a:t>
            </a:r>
            <a:r>
              <a:rPr lang="en-US" dirty="0"/>
              <a:t>14 January 2016:  </a:t>
            </a:r>
            <a:endParaRPr lang="en-US" dirty="0" smtClean="0"/>
          </a:p>
          <a:p>
            <a:r>
              <a:rPr lang="en-US" dirty="0" smtClean="0"/>
              <a:t>https</a:t>
            </a:r>
            <a:r>
              <a:rPr lang="en-US" dirty="0"/>
              <a:t>://ams.confex.com/ams/96Annual/webprogram/Paper282652.html</a:t>
            </a:r>
          </a:p>
        </p:txBody>
      </p:sp>
    </p:spTree>
    <p:extLst>
      <p:ext uri="{BB962C8B-B14F-4D97-AF65-F5344CB8AC3E}">
        <p14:creationId xmlns:p14="http://schemas.microsoft.com/office/powerpoint/2010/main" val="58265517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>
                <a:buClr>
                  <a:srgbClr val="888888"/>
                </a:buClr>
                <a:buSzPct val="25000"/>
                <a:buFont typeface="Calibri"/>
                <a:buNone/>
              </a:pPr>
              <a:t>2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hape 125"/>
          <p:cNvSpPr txBox="1">
            <a:spLocks/>
          </p:cNvSpPr>
          <p:nvPr/>
        </p:nvSpPr>
        <p:spPr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08B8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pPr algn="ctr">
              <a:buSzPct val="25000"/>
            </a:pPr>
            <a:r>
              <a:rPr lang="en-US" sz="3200" b="1" kern="0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Times New Roman" panose="02020603050405020304" pitchFamily="18" charset="0"/>
                <a:sym typeface="Calibri"/>
              </a:rPr>
              <a:t>NOAA/NWS Satellite Training Plan</a:t>
            </a:r>
            <a:endParaRPr lang="en-US" sz="3200" b="1" kern="0" dirty="0">
              <a:solidFill>
                <a:schemeClr val="tx1"/>
              </a:solidFill>
              <a:latin typeface="Calibri" panose="020F0502020204030204" pitchFamily="34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1592" y="1539818"/>
            <a:ext cx="8153400" cy="4747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Contributors:</a:t>
            </a:r>
            <a:endParaRPr lang="en-US" sz="2800" dirty="0" smtClean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>
              <a:spcBef>
                <a:spcPts val="300"/>
              </a:spcBef>
            </a:pP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John </a:t>
            </a:r>
            <a:r>
              <a:rPr lang="en-US" sz="2800" dirty="0" err="1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Ogren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- OCLO Acting Chief</a:t>
            </a:r>
          </a:p>
          <a:p>
            <a:pPr marL="228600" lvl="0">
              <a:spcBef>
                <a:spcPts val="300"/>
              </a:spcBef>
            </a:pP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Ed Mahoney, Brian Motta &amp; James </a:t>
            </a:r>
            <a:r>
              <a:rPr lang="en-US" sz="2800" dirty="0" err="1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LaDue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OCLO</a:t>
            </a:r>
            <a:endParaRPr lang="en-US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>
              <a:spcBef>
                <a:spcPts val="300"/>
              </a:spcBef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Regional 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Scientists </a:t>
            </a:r>
          </a:p>
          <a:p>
            <a:pPr marL="228600" lvl="0">
              <a:spcBef>
                <a:spcPts val="300"/>
              </a:spcBef>
            </a:pP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Satellite Liaisons </a:t>
            </a:r>
          </a:p>
          <a:p>
            <a:pPr marL="228600" lvl="0">
              <a:spcBef>
                <a:spcPts val="300"/>
              </a:spcBef>
            </a:pP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GOES-R Program </a:t>
            </a:r>
          </a:p>
          <a:p>
            <a:pPr marL="228600" lvl="0">
              <a:spcBef>
                <a:spcPts val="300"/>
              </a:spcBef>
            </a:pP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SOOs – Satellite Training Advisory Team (STAT)</a:t>
            </a:r>
          </a:p>
          <a:p>
            <a:pPr marL="228600" lvl="0">
              <a:spcBef>
                <a:spcPts val="300"/>
              </a:spcBef>
            </a:pP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Coop Institutes: CIMSS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CIRA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CIMMS (VISIT)</a:t>
            </a:r>
          </a:p>
          <a:p>
            <a:pPr marL="228600" lvl="0">
              <a:spcBef>
                <a:spcPts val="300"/>
              </a:spcBef>
            </a:pP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COMET </a:t>
            </a:r>
          </a:p>
          <a:p>
            <a:pPr marL="228600" lvl="0">
              <a:spcBef>
                <a:spcPts val="300"/>
              </a:spcBef>
            </a:pPr>
            <a:r>
              <a:rPr lang="en-US" sz="2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NASA/</a:t>
            </a:r>
            <a:r>
              <a:rPr lang="en-US" sz="28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SPoRT</a:t>
            </a:r>
            <a:r>
              <a:rPr lang="en-US" sz="2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, WMO, 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and others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9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>
                <a:buClr>
                  <a:srgbClr val="000000"/>
                </a:buClr>
                <a:buSzPct val="25000"/>
              </a:pPr>
              <a:t>3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hape 125"/>
          <p:cNvSpPr txBox="1"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08B8"/>
              </a:buClr>
              <a:buSzPct val="25000"/>
              <a:buFont typeface="Calibri"/>
              <a:buNone/>
            </a:pP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Times New Roman" panose="02020603050405020304" pitchFamily="18" charset="0"/>
                <a:sym typeface="Calibri"/>
              </a:rPr>
              <a:t>GOES-R Training Timeline</a:t>
            </a:r>
            <a:endParaRPr lang="en-US" sz="3200" b="1" i="0" u="none" strike="noStrike" cap="none" baseline="0" dirty="0">
              <a:solidFill>
                <a:schemeClr val="tx1"/>
              </a:solidFill>
              <a:latin typeface="Calibri" panose="020F0502020204030204" pitchFamily="34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118334" y="1424940"/>
          <a:ext cx="8991600" cy="195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52" name="Straight Arrow Connector 51"/>
          <p:cNvCxnSpPr/>
          <p:nvPr/>
        </p:nvCxnSpPr>
        <p:spPr>
          <a:xfrm>
            <a:off x="533400" y="1616152"/>
            <a:ext cx="1282552" cy="0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914400" y="1446875"/>
            <a:ext cx="60144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2015</a:t>
            </a:r>
            <a:endParaRPr lang="en-US" sz="1600" b="1" kern="0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4869180" y="1615440"/>
            <a:ext cx="3436620" cy="712"/>
          </a:xfrm>
          <a:prstGeom prst="straightConnector1">
            <a:avLst/>
          </a:prstGeom>
          <a:ln w="19050"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858723" y="1309715"/>
            <a:ext cx="109833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kern="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2017 &amp; Beyond</a:t>
            </a:r>
            <a:endParaRPr lang="en-US" sz="1600" b="1" kern="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1946127" y="1616152"/>
            <a:ext cx="1550533" cy="0"/>
          </a:xfrm>
          <a:prstGeom prst="straightConnector1">
            <a:avLst/>
          </a:prstGeom>
          <a:ln w="1905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280410" y="1320820"/>
            <a:ext cx="85903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2016</a:t>
            </a:r>
          </a:p>
          <a:p>
            <a:pPr algn="ctr"/>
            <a:r>
              <a:rPr lang="en-US" sz="1600" b="1" kern="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Launch</a:t>
            </a:r>
            <a:endParaRPr lang="en-US" sz="1600" b="1" kern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88080" y="2260163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kern="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Application</a:t>
            </a:r>
            <a:endParaRPr lang="en-US" sz="1400" b="1" i="1" kern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39113" y="2222063"/>
            <a:ext cx="1173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kern="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Prerequisites</a:t>
            </a:r>
            <a:endParaRPr lang="en-US" sz="1400" b="1" i="1" kern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570975" y="2065020"/>
            <a:ext cx="8585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Making it </a:t>
            </a:r>
          </a:p>
          <a:p>
            <a:pPr algn="ctr"/>
            <a:r>
              <a:rPr lang="en-US" sz="1400" b="1" i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Stick</a:t>
            </a:r>
            <a:endParaRPr lang="en-US" sz="1400" b="1" i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60938" y="1440180"/>
            <a:ext cx="803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Data?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70733" y="2244923"/>
            <a:ext cx="1173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kern="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Foundation</a:t>
            </a:r>
            <a:endParaRPr lang="en-US" sz="1400" b="1" i="1" kern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34913" y="2252543"/>
            <a:ext cx="868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kern="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Exercise</a:t>
            </a:r>
            <a:endParaRPr lang="en-US" sz="1400" b="1" i="1" kern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894321" y="2156460"/>
            <a:ext cx="1074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Continuous Learning</a:t>
            </a:r>
            <a:endParaRPr lang="en-US" sz="1400" b="1" i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760" y="3135392"/>
            <a:ext cx="2689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Training stages </a:t>
            </a:r>
            <a:endParaRPr lang="en-US" sz="28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325866" y="3665873"/>
            <a:ext cx="4572000" cy="270843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Prerequisites </a:t>
            </a:r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overall basics</a:t>
            </a:r>
            <a:endParaRPr lang="en-US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Foundation </a:t>
            </a:r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satellite specifics</a:t>
            </a:r>
            <a:endParaRPr lang="en-US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Application </a:t>
            </a:r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operational setting</a:t>
            </a:r>
            <a:endParaRPr lang="en-US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Exercise </a:t>
            </a:r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simulations, practice</a:t>
            </a:r>
            <a:endParaRPr lang="en-US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Making it </a:t>
            </a:r>
            <a:r>
              <a:rPr lang="en-US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Stick </a:t>
            </a:r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multi-situational, sharing</a:t>
            </a:r>
            <a:endParaRPr lang="en-US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Continuous </a:t>
            </a:r>
            <a:r>
              <a:rPr lang="en-US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Learning – evolve</a:t>
            </a:r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and update</a:t>
            </a:r>
            <a:endParaRPr lang="en-US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8726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pPr>
                <a:buClr>
                  <a:srgbClr val="000000"/>
                </a:buClr>
                <a:buSzPct val="25000"/>
                <a:buFont typeface="Arial"/>
                <a:buNone/>
              </a:pPr>
              <a:t>4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hape 125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08B8"/>
              </a:buClr>
              <a:buSzPct val="25000"/>
              <a:buFont typeface="Calibri"/>
              <a:buNone/>
            </a:pP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NOAA/NWS GOES-R Training Plan</a:t>
            </a:r>
            <a:endParaRPr lang="en-US" sz="3200" b="1" i="0" u="none" strike="noStrike" cap="none" baseline="0" dirty="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97827" y="1371600"/>
            <a:ext cx="352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Learning Objectives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7200" y="2133600"/>
            <a:ext cx="8686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Understand differences between legacy GOES &amp; GOES-R</a:t>
            </a:r>
          </a:p>
          <a:p>
            <a:pPr marL="800100" lvl="1" indent="-342900"/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satellites</a:t>
            </a:r>
          </a:p>
          <a:p>
            <a:pPr marL="342900" indent="-342900">
              <a:buAutoNum type="arabicPeriod"/>
            </a:pPr>
            <a:endParaRPr lang="en-US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 startAt="2"/>
            </a:pP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Use GOES-R for NWS forecasts and warnings &amp; Decision Support Services</a:t>
            </a:r>
          </a:p>
          <a:p>
            <a:endParaRPr lang="en-US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 startAt="3"/>
            </a:pP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Utilize satellite-based total lightning detection sources in forecast &amp; warning operations (GOES Lightning Mapper - GLM)</a:t>
            </a:r>
          </a:p>
          <a:p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>
              <a:buAutoNum type="arabicPeriod" startAt="4"/>
            </a:pP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Understand fundamental RGB and other satellite products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65517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Calibri" panose="020F0502020204030204" pitchFamily="34" charset="0"/>
              </a:rPr>
              <a:t>Foundational Training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67147" y="1608364"/>
            <a:ext cx="8927689" cy="4525963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2400" dirty="0" smtClean="0">
                <a:latin typeface="Calibri" panose="020F0502020204030204" pitchFamily="34" charset="0"/>
              </a:rPr>
              <a:t>GOES-R Introduction </a:t>
            </a:r>
            <a:r>
              <a:rPr lang="en-US" sz="2400" dirty="0">
                <a:latin typeface="Calibri" panose="020F0502020204030204" pitchFamily="34" charset="0"/>
              </a:rPr>
              <a:t>and SatMet Background </a:t>
            </a:r>
            <a:r>
              <a:rPr lang="en-US" sz="2400" dirty="0" smtClean="0">
                <a:latin typeface="Calibri" panose="020F0502020204030204" pitchFamily="34" charset="0"/>
              </a:rPr>
              <a:t>Track </a:t>
            </a:r>
            <a:r>
              <a:rPr lang="en-US" sz="2400" dirty="0" smtClean="0">
                <a:latin typeface="Calibri" panose="020F0502020204030204" pitchFamily="34" charset="0"/>
              </a:rPr>
              <a:t>(240 minutes)</a:t>
            </a:r>
            <a:endParaRPr lang="en-US" sz="24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292100" indent="0">
              <a:buNone/>
            </a:pPr>
            <a:r>
              <a:rPr lang="en-US" sz="2400" dirty="0">
                <a:latin typeface="Calibri" panose="020F0502020204030204" pitchFamily="34" charset="0"/>
              </a:rPr>
              <a:t>	</a:t>
            </a:r>
            <a:r>
              <a:rPr lang="en-US" sz="2400" dirty="0" smtClean="0">
                <a:latin typeface="Calibri" panose="020F0502020204030204" pitchFamily="34" charset="0"/>
              </a:rPr>
              <a:t>- Basic </a:t>
            </a:r>
            <a:r>
              <a:rPr lang="en-US" sz="2400" dirty="0">
                <a:latin typeface="Calibri" panose="020F0502020204030204" pitchFamily="34" charset="0"/>
              </a:rPr>
              <a:t>principles of radiation (15 minutes)</a:t>
            </a:r>
          </a:p>
          <a:p>
            <a:pPr marL="292100" indent="0">
              <a:buNone/>
            </a:pPr>
            <a:r>
              <a:rPr lang="en-US" sz="2400" dirty="0">
                <a:latin typeface="Calibri" panose="020F0502020204030204" pitchFamily="34" charset="0"/>
              </a:rPr>
              <a:t>	</a:t>
            </a:r>
            <a:r>
              <a:rPr lang="en-US" sz="2400" dirty="0" smtClean="0">
                <a:latin typeface="Calibri" panose="020F0502020204030204" pitchFamily="34" charset="0"/>
              </a:rPr>
              <a:t>- Basic </a:t>
            </a:r>
            <a:r>
              <a:rPr lang="en-US" sz="2400" dirty="0">
                <a:latin typeface="Calibri" panose="020F0502020204030204" pitchFamily="34" charset="0"/>
              </a:rPr>
              <a:t>operation of the </a:t>
            </a:r>
            <a:r>
              <a:rPr lang="en-US" sz="2400" dirty="0" smtClean="0">
                <a:latin typeface="Calibri" panose="020F0502020204030204" pitchFamily="34" charset="0"/>
              </a:rPr>
              <a:t>GOES-R satellites </a:t>
            </a:r>
            <a:r>
              <a:rPr lang="en-US" sz="2400" dirty="0">
                <a:latin typeface="Calibri" panose="020F0502020204030204" pitchFamily="34" charset="0"/>
              </a:rPr>
              <a:t>(15 minutes</a:t>
            </a:r>
            <a:r>
              <a:rPr lang="en-US" sz="2400" dirty="0" smtClean="0">
                <a:latin typeface="Calibri" panose="020F0502020204030204" pitchFamily="34" charset="0"/>
              </a:rPr>
              <a:t>)</a:t>
            </a:r>
          </a:p>
          <a:p>
            <a:pPr marL="292100" indent="0">
              <a:buNone/>
            </a:pPr>
            <a:r>
              <a:rPr lang="en-US" sz="2400" dirty="0">
                <a:latin typeface="Calibri" panose="020F0502020204030204" pitchFamily="34" charset="0"/>
              </a:rPr>
              <a:t>	</a:t>
            </a:r>
            <a:r>
              <a:rPr lang="en-US" sz="2400" dirty="0" smtClean="0">
                <a:latin typeface="Calibri" panose="020F0502020204030204" pitchFamily="34" charset="0"/>
              </a:rPr>
              <a:t>- </a:t>
            </a:r>
            <a:r>
              <a:rPr lang="en-US" sz="2400" dirty="0">
                <a:latin typeface="Calibri" panose="020F0502020204030204" pitchFamily="34" charset="0"/>
              </a:rPr>
              <a:t>Spectral bands (90 minutes</a:t>
            </a:r>
            <a:r>
              <a:rPr lang="en-US" sz="2400" dirty="0" smtClean="0">
                <a:latin typeface="Calibri" panose="020F0502020204030204" pitchFamily="34" charset="0"/>
              </a:rPr>
              <a:t>)</a:t>
            </a:r>
          </a:p>
          <a:p>
            <a:pPr marL="292100" indent="0">
              <a:buNone/>
            </a:pPr>
            <a:r>
              <a:rPr lang="en-US" sz="2400" dirty="0">
                <a:latin typeface="Calibri" panose="020F0502020204030204" pitchFamily="34" charset="0"/>
              </a:rPr>
              <a:t>	</a:t>
            </a:r>
            <a:r>
              <a:rPr lang="en-US" sz="2400" dirty="0" smtClean="0">
                <a:latin typeface="Calibri" panose="020F0502020204030204" pitchFamily="34" charset="0"/>
              </a:rPr>
              <a:t>- Multichannel interpretation </a:t>
            </a:r>
            <a:r>
              <a:rPr lang="en-US" sz="2400" dirty="0">
                <a:latin typeface="Calibri" panose="020F0502020204030204" pitchFamily="34" charset="0"/>
              </a:rPr>
              <a:t>approaches (30 minutes</a:t>
            </a:r>
            <a:r>
              <a:rPr lang="en-US" sz="2400" dirty="0" smtClean="0">
                <a:latin typeface="Calibri" panose="020F0502020204030204" pitchFamily="34" charset="0"/>
              </a:rPr>
              <a:t>)</a:t>
            </a:r>
          </a:p>
          <a:p>
            <a:pPr marL="292100" indent="0">
              <a:buNone/>
            </a:pPr>
            <a:r>
              <a:rPr lang="en-US" sz="2400" dirty="0">
                <a:latin typeface="Calibri" panose="020F0502020204030204" pitchFamily="34" charset="0"/>
              </a:rPr>
              <a:t>	</a:t>
            </a:r>
            <a:r>
              <a:rPr lang="en-US" sz="2400" dirty="0" smtClean="0">
                <a:latin typeface="Calibri" panose="020F0502020204030204" pitchFamily="34" charset="0"/>
              </a:rPr>
              <a:t>- </a:t>
            </a:r>
            <a:r>
              <a:rPr lang="en-US" sz="2400" dirty="0">
                <a:latin typeface="Calibri" panose="020F0502020204030204" pitchFamily="34" charset="0"/>
              </a:rPr>
              <a:t>Baseline products </a:t>
            </a:r>
            <a:r>
              <a:rPr lang="en-US" sz="2400" dirty="0" smtClean="0">
                <a:latin typeface="Calibri" panose="020F0502020204030204" pitchFamily="34" charset="0"/>
              </a:rPr>
              <a:t>(90 </a:t>
            </a:r>
            <a:r>
              <a:rPr lang="en-US" sz="2400" dirty="0">
                <a:latin typeface="Calibri" panose="020F0502020204030204" pitchFamily="34" charset="0"/>
              </a:rPr>
              <a:t>minutes)</a:t>
            </a:r>
            <a:endParaRPr lang="en-US" sz="2400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 Geostationary </a:t>
            </a:r>
            <a:r>
              <a:rPr lang="en-US" sz="2400" dirty="0">
                <a:latin typeface="Calibri" panose="020F0502020204030204" pitchFamily="34" charset="0"/>
              </a:rPr>
              <a:t>Lightning Mapper Track (40 minutes</a:t>
            </a:r>
            <a:r>
              <a:rPr lang="en-US" sz="2400" dirty="0" smtClean="0">
                <a:latin typeface="Calibri" panose="020F0502020204030204" pitchFamily="34" charset="0"/>
              </a:rPr>
              <a:t>)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 Mesoscale/Convection </a:t>
            </a:r>
            <a:r>
              <a:rPr lang="en-US" sz="2400" dirty="0">
                <a:latin typeface="Calibri" panose="020F0502020204030204" pitchFamily="34" charset="0"/>
              </a:rPr>
              <a:t>Track (120 minutes</a:t>
            </a:r>
            <a:r>
              <a:rPr lang="en-US" sz="2400" dirty="0" smtClean="0">
                <a:latin typeface="Calibri" panose="020F0502020204030204" pitchFamily="34" charset="0"/>
              </a:rPr>
              <a:t>)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 Synoptic </a:t>
            </a:r>
            <a:r>
              <a:rPr lang="en-US" sz="2400" dirty="0">
                <a:latin typeface="Calibri" panose="020F0502020204030204" pitchFamily="34" charset="0"/>
              </a:rPr>
              <a:t>Features Track (80 minutes</a:t>
            </a:r>
            <a:r>
              <a:rPr lang="en-US" sz="2400" dirty="0" smtClean="0">
                <a:latin typeface="Calibri" panose="020F0502020204030204" pitchFamily="34" charset="0"/>
              </a:rPr>
              <a:t>)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 NWP/Data </a:t>
            </a:r>
            <a:r>
              <a:rPr lang="en-US" sz="2400" dirty="0">
                <a:latin typeface="Calibri" panose="020F0502020204030204" pitchFamily="34" charset="0"/>
              </a:rPr>
              <a:t>Assimilation Track (30 minutes</a:t>
            </a:r>
            <a:r>
              <a:rPr lang="en-US" sz="2400" dirty="0" smtClean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pPr>
                <a:buClr>
                  <a:srgbClr val="888888"/>
                </a:buClr>
                <a:buSzPct val="25000"/>
                <a:buFont typeface="Calibri"/>
                <a:buNone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54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Calibri" panose="020F0502020204030204" pitchFamily="34" charset="0"/>
              </a:rPr>
              <a:t>GOES-R ABI Band Fact Sheets</a:t>
            </a:r>
            <a:endParaRPr lang="en-US" sz="3600" dirty="0">
              <a:latin typeface="Calibri" panose="020F05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64931" r="-64931"/>
          <a:stretch>
            <a:fillRect/>
          </a:stretch>
        </p:blipFill>
        <p:spPr>
          <a:xfrm>
            <a:off x="0" y="2351088"/>
            <a:ext cx="7077075" cy="3992562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rcRect l="-59830" r="-59830"/>
          <a:stretch>
            <a:fillRect/>
          </a:stretch>
        </p:blipFill>
        <p:spPr>
          <a:xfrm>
            <a:off x="-530541" y="1876400"/>
            <a:ext cx="7077075" cy="399256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/>
          <a:srcRect l="-64711" r="-64711"/>
          <a:stretch>
            <a:fillRect/>
          </a:stretch>
        </p:blipFill>
        <p:spPr>
          <a:xfrm>
            <a:off x="2854735" y="2037150"/>
            <a:ext cx="7077075" cy="39925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325712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Thanks to Tim </a:t>
            </a:r>
            <a:r>
              <a:rPr lang="en-US" sz="20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Schmit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, George </a:t>
            </a:r>
            <a:r>
              <a:rPr lang="en-US" sz="20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Tuggle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, Michelle Smith, Carven Scott, and Bill Ward </a:t>
            </a:r>
            <a:endParaRPr lang="en-US" sz="20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511272" y="3841927"/>
            <a:ext cx="1856182" cy="703696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1943" y="3318707"/>
            <a:ext cx="1429128" cy="523220"/>
          </a:xfrm>
          <a:prstGeom prst="rect">
            <a:avLst/>
          </a:prstGeom>
          <a:solidFill>
            <a:schemeClr val="accent2"/>
          </a:solidFill>
          <a:ln w="28575" cmpd="sng"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With examples from VIIRS</a:t>
            </a:r>
            <a:endParaRPr lang="en-US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49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1275535" y="1426261"/>
          <a:ext cx="6432000" cy="521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oup 33"/>
          <p:cNvGrpSpPr/>
          <p:nvPr/>
        </p:nvGrpSpPr>
        <p:grpSpPr>
          <a:xfrm>
            <a:off x="228601" y="5062221"/>
            <a:ext cx="6560033" cy="1389359"/>
            <a:chOff x="228601" y="5062221"/>
            <a:chExt cx="6560033" cy="1389359"/>
          </a:xfrm>
        </p:grpSpPr>
        <p:sp>
          <p:nvSpPr>
            <p:cNvPr id="4" name="TextBox 3"/>
            <p:cNvSpPr txBox="1"/>
            <p:nvPr/>
          </p:nvSpPr>
          <p:spPr>
            <a:xfrm>
              <a:off x="228601" y="5068669"/>
              <a:ext cx="1523999" cy="646331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Foundational Training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07810" y="5089191"/>
              <a:ext cx="1230780" cy="36933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22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WSR-88D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52714" y="6082248"/>
              <a:ext cx="1155802" cy="36933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22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AWIPS-2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48270" y="5733152"/>
              <a:ext cx="946099" cy="36933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22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MRMS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64764" y="5710262"/>
              <a:ext cx="1123870" cy="369332"/>
            </a:xfrm>
            <a:prstGeom prst="rect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Satellite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5499623" y="5062221"/>
              <a:ext cx="1128981" cy="369332"/>
              <a:chOff x="5666232" y="5435917"/>
              <a:chExt cx="1128981" cy="369332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16" name="TextBox 15"/>
              <p:cNvSpPr txBox="1"/>
              <p:nvPr/>
            </p:nvSpPr>
            <p:spPr>
              <a:xfrm>
                <a:off x="5666232" y="5435917"/>
                <a:ext cx="1128981" cy="369332"/>
              </a:xfrm>
              <a:prstGeom prst="rect">
                <a:avLst/>
              </a:prstGeom>
              <a:grpFill/>
              <a:ln w="222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DLOC</a:t>
                </a:r>
                <a:endParaRPr lang="en-US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5" name="Picture 8" descr="C:\VB6Lab\BM3\dloc_badge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0122" y="5472287"/>
                <a:ext cx="300386" cy="296387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3796648" y="5170862"/>
              <a:ext cx="1432800" cy="646331"/>
              <a:chOff x="3918400" y="5202029"/>
              <a:chExt cx="1347824" cy="646331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17" name="TextBox 16"/>
              <p:cNvSpPr txBox="1"/>
              <p:nvPr/>
            </p:nvSpPr>
            <p:spPr>
              <a:xfrm>
                <a:off x="3918400" y="5202029"/>
                <a:ext cx="1347824" cy="646331"/>
              </a:xfrm>
              <a:prstGeom prst="rect">
                <a:avLst/>
              </a:prstGeom>
              <a:grpFill/>
              <a:ln w="222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  WOC</a:t>
                </a:r>
              </a:p>
              <a:p>
                <a:pPr algn="r"/>
                <a:r>
                  <a:rPr lang="en-US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Core WDM  </a:t>
                </a:r>
                <a:endParaRPr lang="en-US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9" name="Picture 2" descr="O:\Sessing\Badges\core_badge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5173" y="5240088"/>
                <a:ext cx="308041" cy="315559"/>
              </a:xfrm>
              <a:prstGeom prst="rect">
                <a:avLst/>
              </a:prstGeom>
              <a:grpFill/>
              <a:extLst/>
            </p:spPr>
          </p:pic>
        </p:grpSp>
      </p:grpSp>
      <p:grpSp>
        <p:nvGrpSpPr>
          <p:cNvPr id="7" name="Group 29"/>
          <p:cNvGrpSpPr/>
          <p:nvPr/>
        </p:nvGrpSpPr>
        <p:grpSpPr>
          <a:xfrm>
            <a:off x="866728" y="3222362"/>
            <a:ext cx="5165181" cy="1592386"/>
            <a:chOff x="866728" y="3239946"/>
            <a:chExt cx="5165181" cy="1592386"/>
          </a:xfrm>
        </p:grpSpPr>
        <p:sp>
          <p:nvSpPr>
            <p:cNvPr id="9" name="TextBox 8"/>
            <p:cNvSpPr txBox="1"/>
            <p:nvPr/>
          </p:nvSpPr>
          <p:spPr>
            <a:xfrm>
              <a:off x="866728" y="3239946"/>
              <a:ext cx="1441082" cy="646331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Applications</a:t>
              </a:r>
            </a:p>
            <a:p>
              <a:pPr algn="ctr"/>
              <a:r>
                <a:rPr lang="en-US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Training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8" name="Group 22"/>
            <p:cNvGrpSpPr/>
            <p:nvPr/>
          </p:nvGrpSpPr>
          <p:grpSpPr>
            <a:xfrm>
              <a:off x="3783127" y="3335500"/>
              <a:ext cx="1310872" cy="646331"/>
              <a:chOff x="3476425" y="3443500"/>
              <a:chExt cx="1223126" cy="646331"/>
            </a:xfrm>
            <a:solidFill>
              <a:schemeClr val="accent3">
                <a:lumMod val="40000"/>
                <a:lumOff val="60000"/>
              </a:schemeClr>
            </a:solidFill>
          </p:grpSpPr>
          <p:sp>
            <p:nvSpPr>
              <p:cNvPr id="22" name="TextBox 21"/>
              <p:cNvSpPr txBox="1"/>
              <p:nvPr/>
            </p:nvSpPr>
            <p:spPr>
              <a:xfrm>
                <a:off x="3476425" y="3443500"/>
                <a:ext cx="1223126" cy="646331"/>
              </a:xfrm>
              <a:prstGeom prst="rect">
                <a:avLst/>
              </a:prstGeom>
              <a:grpFill/>
              <a:ln w="22225">
                <a:solidFill>
                  <a:schemeClr val="tx1"/>
                </a:solidFill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         WOC</a:t>
                </a:r>
              </a:p>
              <a:p>
                <a:pPr algn="r"/>
                <a:r>
                  <a:rPr lang="en-US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Severe</a:t>
                </a:r>
                <a:endParaRPr lang="en-US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20" name="Picture 3" descr="AWOC_slide-logo"/>
              <p:cNvPicPr>
                <a:picLocks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564455" y="3544709"/>
                <a:ext cx="361948" cy="35707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3" name="Group 26"/>
            <p:cNvGrpSpPr/>
            <p:nvPr/>
          </p:nvGrpSpPr>
          <p:grpSpPr>
            <a:xfrm>
              <a:off x="2923200" y="4091893"/>
              <a:ext cx="1514665" cy="646331"/>
              <a:chOff x="4140403" y="3336674"/>
              <a:chExt cx="1404519" cy="872889"/>
            </a:xfrm>
            <a:solidFill>
              <a:schemeClr val="accent3">
                <a:lumMod val="40000"/>
                <a:lumOff val="60000"/>
              </a:schemeClr>
            </a:solidFill>
          </p:grpSpPr>
          <p:sp>
            <p:nvSpPr>
              <p:cNvPr id="25" name="TextBox 24"/>
              <p:cNvSpPr txBox="1"/>
              <p:nvPr/>
            </p:nvSpPr>
            <p:spPr>
              <a:xfrm>
                <a:off x="4140403" y="3336674"/>
                <a:ext cx="1404519" cy="872889"/>
              </a:xfrm>
              <a:prstGeom prst="rect">
                <a:avLst/>
              </a:prstGeom>
              <a:grpFill/>
              <a:ln w="222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    WOC</a:t>
                </a:r>
              </a:p>
              <a:p>
                <a:pPr algn="r"/>
                <a:r>
                  <a:rPr lang="en-US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Flash Flood</a:t>
                </a:r>
                <a:endParaRPr lang="en-US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 descr="O:\Sessing\Badges\hydro_badge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50327" y="3411809"/>
                <a:ext cx="313606" cy="379631"/>
              </a:xfrm>
              <a:prstGeom prst="rect">
                <a:avLst/>
              </a:prstGeom>
              <a:grpFill/>
              <a:extLst/>
            </p:spPr>
          </p:pic>
        </p:grpSp>
        <p:grpSp>
          <p:nvGrpSpPr>
            <p:cNvPr id="24" name="Group 30"/>
            <p:cNvGrpSpPr/>
            <p:nvPr/>
          </p:nvGrpSpPr>
          <p:grpSpPr>
            <a:xfrm>
              <a:off x="4730642" y="4186001"/>
              <a:ext cx="1301267" cy="646331"/>
              <a:chOff x="5158055" y="3915168"/>
              <a:chExt cx="1301267" cy="646331"/>
            </a:xfrm>
            <a:solidFill>
              <a:schemeClr val="accent3">
                <a:lumMod val="40000"/>
                <a:lumOff val="60000"/>
              </a:schemeClr>
            </a:solidFill>
          </p:grpSpPr>
          <p:sp>
            <p:nvSpPr>
              <p:cNvPr id="29" name="TextBox 28"/>
              <p:cNvSpPr txBox="1"/>
              <p:nvPr/>
            </p:nvSpPr>
            <p:spPr>
              <a:xfrm>
                <a:off x="5158055" y="3915168"/>
                <a:ext cx="1301267" cy="646331"/>
              </a:xfrm>
              <a:prstGeom prst="rect">
                <a:avLst/>
              </a:prstGeom>
              <a:grpFill/>
              <a:ln w="222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     WOC</a:t>
                </a:r>
              </a:p>
              <a:p>
                <a:pPr algn="r"/>
                <a:r>
                  <a:rPr lang="en-US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Winter Wx</a:t>
                </a:r>
                <a:endParaRPr lang="en-US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8" name="Picture 17" descr="C:\VB6Lab\BM3\winter_badge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7791" y="3931307"/>
                <a:ext cx="327741" cy="30702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6" name="Group 30"/>
          <p:cNvGrpSpPr/>
          <p:nvPr/>
        </p:nvGrpSpPr>
        <p:grpSpPr>
          <a:xfrm>
            <a:off x="1548927" y="1724866"/>
            <a:ext cx="3459589" cy="1208227"/>
            <a:chOff x="1548927" y="1724866"/>
            <a:chExt cx="3459589" cy="12082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TextBox 9"/>
            <p:cNvSpPr txBox="1"/>
            <p:nvPr/>
          </p:nvSpPr>
          <p:spPr>
            <a:xfrm>
              <a:off x="1548927" y="1724866"/>
              <a:ext cx="1598686" cy="92333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Office</a:t>
              </a:r>
            </a:p>
            <a:p>
              <a:pPr algn="ctr"/>
              <a:r>
                <a:rPr lang="en-US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Satellite Facilitator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2" name="Picture 31" descr="IMG_3231.jpg"/>
            <p:cNvPicPr>
              <a:picLocks noChangeAspect="1"/>
            </p:cNvPicPr>
            <p:nvPr/>
          </p:nvPicPr>
          <p:blipFill rotWithShape="1">
            <a:blip r:embed="rId13" cstate="print"/>
            <a:srcRect l="4190" t="10588" r="1" b="1177"/>
            <a:stretch/>
          </p:blipFill>
          <p:spPr>
            <a:xfrm>
              <a:off x="3974554" y="2254838"/>
              <a:ext cx="1033962" cy="67825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33" name="Title 1"/>
          <p:cNvSpPr txBox="1">
            <a:spLocks/>
          </p:cNvSpPr>
          <p:nvPr/>
        </p:nvSpPr>
        <p:spPr>
          <a:xfrm>
            <a:off x="1076324" y="81403"/>
            <a:ext cx="6953251" cy="109017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B4C73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B4C73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B4C73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B4C73"/>
                </a:solidFill>
                <a:latin typeface="Calibri" pitchFamily="34" charset="0"/>
              </a:defRPr>
            </a:lvl5pPr>
            <a:lvl6pPr marL="457200" algn="r" defTabSz="457200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Calibri" pitchFamily="34" charset="0"/>
              </a:defRPr>
            </a:lvl6pPr>
            <a:lvl7pPr marL="914400" algn="r" defTabSz="457200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Calibri" pitchFamily="34" charset="0"/>
              </a:defRPr>
            </a:lvl7pPr>
            <a:lvl8pPr marL="1371600" algn="r" defTabSz="457200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Calibri" pitchFamily="34" charset="0"/>
              </a:defRPr>
            </a:lvl8pPr>
            <a:lvl9pPr marL="1828800" algn="r" defTabSz="457200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Satellite Training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Approac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84852" y="5108387"/>
            <a:ext cx="1441082" cy="646331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Learning Objectives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55798" y="2735192"/>
            <a:ext cx="1441082" cy="646331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Performance Objectives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2585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pPr>
                <a:buClr>
                  <a:srgbClr val="000000"/>
                </a:buClr>
                <a:buSzPct val="25000"/>
                <a:buFont typeface="Arial"/>
                <a:buNone/>
              </a:pPr>
              <a:t>8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hape 125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08B8"/>
              </a:buClr>
              <a:buSzPct val="25000"/>
              <a:buFont typeface="Calibri"/>
              <a:buNone/>
            </a:pP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NOAA/NWS Satellite Training Plan</a:t>
            </a:r>
            <a:endParaRPr lang="en-US" sz="3200" b="1" i="0" u="none" strike="noStrike" cap="none" baseline="0" dirty="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143780"/>
            <a:ext cx="4257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Event of the Week/Month: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8961" name="Rectangle 1"/>
          <p:cNvSpPr>
            <a:spLocks noChangeArrowheads="1"/>
          </p:cNvSpPr>
          <p:nvPr/>
        </p:nvSpPr>
        <p:spPr bwMode="auto">
          <a:xfrm>
            <a:off x="457200" y="2704728"/>
            <a:ext cx="7543800" cy="293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Webinar promotes sharing of events/best practices </a:t>
            </a: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P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articipation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&amp;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 collaboration with experts (R2O,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O2R, R2A)</a:t>
            </a: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Focus on interpretation of satellite data utilizing real events</a:t>
            </a: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B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uilds credibility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&amp;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 understanding among forecasters</a:t>
            </a: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ccomplished by leveraging expertise and satellite liaison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         </a:t>
            </a:r>
          </a:p>
          <a:p>
            <a:pPr lvl="0" indent="4572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Note: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M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odeled after highly successful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Dual-pol radar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training </a:t>
            </a: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 “Storm of the Month”.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65517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pPr>
                <a:buClr>
                  <a:srgbClr val="000000"/>
                </a:buClr>
                <a:buSzPct val="25000"/>
                <a:buFont typeface="Arial"/>
                <a:buNone/>
              </a:pPr>
              <a:t>9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hape 125"/>
          <p:cNvSpPr txBox="1"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08B8"/>
              </a:buClr>
              <a:buSzPct val="25000"/>
              <a:buFont typeface="Calibri"/>
              <a:buNone/>
            </a:pPr>
            <a:r>
              <a:rPr lang="en-US" sz="36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Summary</a:t>
            </a:r>
            <a:endParaRPr lang="en-US" sz="3600" b="1" i="0" u="none" strike="noStrike" cap="none" baseline="0" dirty="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64865" name="Rectangle 1"/>
          <p:cNvSpPr>
            <a:spLocks noChangeArrowheads="1"/>
          </p:cNvSpPr>
          <p:nvPr/>
        </p:nvSpPr>
        <p:spPr bwMode="auto">
          <a:xfrm>
            <a:off x="457200" y="2177338"/>
            <a:ext cx="822959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NWS is working with all Training Partners to ensure all NOAA users are ready to use GOES-R</a:t>
            </a:r>
            <a:endParaRPr lang="en-US" sz="2400" dirty="0" smtClean="0">
              <a:latin typeface="Calibri" panose="020F0502020204030204" pitchFamily="34" charset="0"/>
              <a:ea typeface="Times New Roman" pitchFamily="18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400" dirty="0" smtClean="0">
              <a:solidFill>
                <a:srgbClr val="000000"/>
              </a:solidFill>
              <a:latin typeface="Calibri" panose="020F0502020204030204" pitchFamily="34" charset="0"/>
              <a:ea typeface="Times New Roman" pitchFamily="18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 smtClean="0"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Goal is Improved Operational Performance </a:t>
            </a:r>
          </a:p>
          <a:p>
            <a:pPr marL="342900" marR="0" lvl="0" indent="-3429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400" dirty="0">
              <a:latin typeface="Calibri" panose="020F0502020204030204" pitchFamily="34" charset="0"/>
              <a:ea typeface="Times New Roman" pitchFamily="18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 smtClean="0"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Accomplished via: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Foundational Training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Applications &amp; Exercises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Blended Continuous Learning to Make-It-Stick</a:t>
            </a:r>
            <a:r>
              <a:rPr kumimoji="0" lang="en-US" sz="24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 </a:t>
            </a: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193" y="4359729"/>
            <a:ext cx="874013" cy="88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5517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vany-Sullivan 1-21-14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3953</TotalTime>
  <Words>390</Words>
  <Application>Microsoft Office PowerPoint</Application>
  <PresentationFormat>On-screen Show (4:3)</PresentationFormat>
  <Paragraphs>128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Devany-Sullivan 1-21-14</vt:lpstr>
      <vt:lpstr>IPET-SUP-2/Doc. 13.3 GOES-R  Training Plan for NOAA  National Weather Service Forecasters</vt:lpstr>
      <vt:lpstr>PowerPoint Presentation</vt:lpstr>
      <vt:lpstr>GOES-R Training Timeline</vt:lpstr>
      <vt:lpstr>NOAA/NWS GOES-R Training Plan</vt:lpstr>
      <vt:lpstr>Foundational Training</vt:lpstr>
      <vt:lpstr>GOES-R ABI Band Fact Sheets</vt:lpstr>
      <vt:lpstr>PowerPoint Presentation</vt:lpstr>
      <vt:lpstr>NOAA/NWS Satellite Training Plan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Motta</dc:creator>
  <cp:lastModifiedBy>Bernie</cp:lastModifiedBy>
  <cp:revision>327</cp:revision>
  <cp:lastPrinted>2015-06-10T17:54:47Z</cp:lastPrinted>
  <dcterms:created xsi:type="dcterms:W3CDTF">2015-02-25T15:49:59Z</dcterms:created>
  <dcterms:modified xsi:type="dcterms:W3CDTF">2016-02-19T19:45:54Z</dcterms:modified>
</cp:coreProperties>
</file>