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77" r:id="rId2"/>
    <p:sldMasterId id="2147483700" r:id="rId3"/>
  </p:sldMasterIdLst>
  <p:notesMasterIdLst>
    <p:notesMasterId r:id="rId14"/>
  </p:notesMasterIdLst>
  <p:handoutMasterIdLst>
    <p:handoutMasterId r:id="rId15"/>
  </p:handoutMasterIdLst>
  <p:sldIdLst>
    <p:sldId id="263" r:id="rId4"/>
    <p:sldId id="273" r:id="rId5"/>
    <p:sldId id="291" r:id="rId6"/>
    <p:sldId id="292" r:id="rId7"/>
    <p:sldId id="272" r:id="rId8"/>
    <p:sldId id="279" r:id="rId9"/>
    <p:sldId id="288" r:id="rId10"/>
    <p:sldId id="290" r:id="rId11"/>
    <p:sldId id="289" r:id="rId12"/>
    <p:sldId id="262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anose="05000000000000000000" pitchFamily="2" charset="2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anose="05000000000000000000" pitchFamily="2" charset="2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anose="05000000000000000000" pitchFamily="2" charset="2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anose="05000000000000000000" pitchFamily="2" charset="2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anose="05000000000000000000" pitchFamily="2" charset="2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9D19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3355" autoAdjust="0"/>
    <p:restoredTop sz="92276" autoAdjust="0"/>
  </p:normalViewPr>
  <p:slideViewPr>
    <p:cSldViewPr>
      <p:cViewPr varScale="1">
        <p:scale>
          <a:sx n="71" d="100"/>
          <a:sy n="71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5CF0C-7A74-4225-9206-F31E98928CB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C6B204-AD3A-4A2C-85F3-F8FBBB3A4A47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Budgeting and planning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0B2B733-9743-4B79-A8A5-EA3EE7B8FFE1}" type="parTrans" cxnId="{03FC1DFA-C523-423B-A276-DC7DCA910BB2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C2A29E8-75FA-4FB6-82B3-C701B237A417}" type="sibTrans" cxnId="{03FC1DFA-C523-423B-A276-DC7DCA910BB2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7BCCC29-E7F3-4CFE-BF61-6FBE9434825E}">
      <dgm:prSet phldrT="[Text]"/>
      <dgm:spPr/>
      <dgm:t>
        <a:bodyPr/>
        <a:lstStyle/>
        <a:p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Research and Development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A868EF0-D08B-472A-8C07-A379DDB4F3E6}" type="parTrans" cxnId="{FB1BFFE4-378C-4082-ACA0-C91E57388E8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B2FA3C6-A585-4CC7-9F82-BA063A6A30FA}" type="sibTrans" cxnId="{FB1BFFE4-378C-4082-ACA0-C91E57388E8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7E41990-C3C9-42A8-A822-8065BA56BC9E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/>
            </a:rPr>
            <a:t>Development of NWP data assimilation</a:t>
          </a:r>
          <a:endParaRPr lang="en-US" b="0" cap="none" spc="0" dirty="0">
            <a:ln w="0"/>
            <a:solidFill>
              <a:schemeClr val="tx1"/>
            </a:solidFill>
            <a:effectLst/>
          </a:endParaRPr>
        </a:p>
      </dgm:t>
    </dgm:pt>
    <dgm:pt modelId="{7429D516-F8EA-41DC-8AE0-DEAC92F0B5EB}" type="parTrans" cxnId="{88862F11-17E4-44E0-9338-F46EAD0837B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C0BB055-28E5-421C-BEDA-E0104748E3B5}" type="sibTrans" cxnId="{88862F11-17E4-44E0-9338-F46EAD0837B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4693299-D398-4067-AFFF-44A2EAA90986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Data handling development and testing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95E84BA-E0E5-452C-BF03-A0CD6E6C1321}" type="parTrans" cxnId="{997FE7A5-B438-4A2C-AA73-29FDA61A6E7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B468768-447D-46AF-A14E-4FE004960A32}" type="sibTrans" cxnId="{997FE7A5-B438-4A2C-AA73-29FDA61A6E7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205E437-1175-4F67-9370-159D6DB5252B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/>
            </a:rPr>
            <a:t>Design and procurement of reception systems</a:t>
          </a:r>
          <a:endParaRPr lang="en-US" b="0" cap="none" spc="0" dirty="0">
            <a:ln w="0"/>
            <a:solidFill>
              <a:schemeClr val="tx1"/>
            </a:solidFill>
            <a:effectLst/>
          </a:endParaRPr>
        </a:p>
      </dgm:t>
    </dgm:pt>
    <dgm:pt modelId="{466702C1-3543-49E0-B6F3-AF3838062331}" type="parTrans" cxnId="{6BEAE0D5-3C82-4BF4-9313-78673A0A24D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29289B0-4B00-45D7-B793-71340C001462}" type="sibTrans" cxnId="{6BEAE0D5-3C82-4BF4-9313-78673A0A24D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6B93352-ABCC-426C-8A55-D30FDB1F89B3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/>
            </a:rPr>
            <a:t>Understand early where investments are necessary or unavoidable</a:t>
          </a:r>
          <a:endParaRPr lang="en-US" b="0" cap="none" spc="0" dirty="0">
            <a:ln w="0"/>
            <a:solidFill>
              <a:schemeClr val="tx1"/>
            </a:solidFill>
            <a:effectLst/>
          </a:endParaRPr>
        </a:p>
      </dgm:t>
    </dgm:pt>
    <dgm:pt modelId="{097321C2-CDB6-4409-A7F6-A1E63F50AD9D}" type="parTrans" cxnId="{AFB14B8F-D5E0-4B5C-B726-56CC5F6DAB34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82CE9CB-9A27-4964-A86B-C5B726718DF5}" type="sibTrans" cxnId="{AFB14B8F-D5E0-4B5C-B726-56CC5F6DAB34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F69C87E-9CD9-421C-A86E-634596C6CA54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/>
            </a:rPr>
            <a:t>Internal networks and IT capacity for archiving, visualization and processing</a:t>
          </a:r>
          <a:endParaRPr lang="en-US" b="0" cap="none" spc="0" dirty="0">
            <a:ln w="0"/>
            <a:solidFill>
              <a:schemeClr val="tx1"/>
            </a:solidFill>
            <a:effectLst/>
          </a:endParaRPr>
        </a:p>
      </dgm:t>
    </dgm:pt>
    <dgm:pt modelId="{BCAF961B-88EC-43FC-ACCF-B7F2B724A062}" type="parTrans" cxnId="{D3DC4C3B-B69D-4601-9C0D-A5487CBB45E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124D62C-0D49-4F48-95B4-C5151AB47A46}" type="sibTrans" cxnId="{D3DC4C3B-B69D-4601-9C0D-A5487CBB45E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B89CBAE-C38B-48AC-90CF-F1A8F4C10364}">
      <dgm:prSet phldrT="[Text]"/>
      <dgm:spPr/>
      <dgm:t>
        <a:bodyPr/>
        <a:lstStyle/>
        <a:p>
          <a:r>
            <a:rPr lang="en-GB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Data processing development and testing</a:t>
          </a:r>
          <a:endParaRPr lang="en-US" b="0" cap="none" spc="0" dirty="0">
            <a:ln w="0"/>
            <a:solidFill>
              <a:schemeClr val="tx1"/>
            </a:solidFill>
            <a:effectLst/>
          </a:endParaRPr>
        </a:p>
      </dgm:t>
    </dgm:pt>
    <dgm:pt modelId="{7755D36F-1F94-4F52-A8DE-AB960D9ED8C4}" type="parTrans" cxnId="{E66EB13E-56EA-4FBB-A855-0A70E1F52BBF}">
      <dgm:prSet/>
      <dgm:spPr/>
    </dgm:pt>
    <dgm:pt modelId="{4C78A89F-E065-4D96-B301-50B857024318}" type="sibTrans" cxnId="{E66EB13E-56EA-4FBB-A855-0A70E1F52BBF}">
      <dgm:prSet/>
      <dgm:spPr/>
    </dgm:pt>
    <dgm:pt modelId="{009570F4-4920-40F7-A267-B7688CD8304D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/>
            </a:rPr>
            <a:t>Processing of direct broadcast data, monitoring and NWP assimilation </a:t>
          </a:r>
          <a:endParaRPr lang="en-US" b="0" cap="none" spc="0" dirty="0">
            <a:ln w="0"/>
            <a:solidFill>
              <a:schemeClr val="tx1"/>
            </a:solidFill>
            <a:effectLst/>
          </a:endParaRPr>
        </a:p>
      </dgm:t>
    </dgm:pt>
    <dgm:pt modelId="{FC99A0C5-388E-4400-BF86-9C3E48A0E992}" type="parTrans" cxnId="{DB9DAB86-DA57-441A-9E6C-C43B06BAA051}">
      <dgm:prSet/>
      <dgm:spPr/>
      <dgm:t>
        <a:bodyPr/>
        <a:lstStyle/>
        <a:p>
          <a:endParaRPr lang="en-US"/>
        </a:p>
      </dgm:t>
    </dgm:pt>
    <dgm:pt modelId="{94176C50-698A-4D03-A011-6969F9D5EE3F}" type="sibTrans" cxnId="{DB9DAB86-DA57-441A-9E6C-C43B06BAA051}">
      <dgm:prSet/>
      <dgm:spPr/>
      <dgm:t>
        <a:bodyPr/>
        <a:lstStyle/>
        <a:p>
          <a:endParaRPr lang="en-US"/>
        </a:p>
      </dgm:t>
    </dgm:pt>
    <dgm:pt modelId="{08CA0BAE-A239-4002-95BF-4D6595A204C4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/>
            </a:rPr>
            <a:t>Generation of higher-level products for specific applications </a:t>
          </a:r>
          <a:endParaRPr lang="en-GB" b="0" cap="none" spc="0" dirty="0">
            <a:ln w="0"/>
            <a:solidFill>
              <a:schemeClr val="tx1"/>
            </a:solidFill>
            <a:effectLst/>
          </a:endParaRPr>
        </a:p>
      </dgm:t>
    </dgm:pt>
    <dgm:pt modelId="{178DB29E-8122-4E07-8276-4FA207B9A66F}" type="parTrans" cxnId="{677885BE-0170-460D-B520-0ECD6BC6D461}">
      <dgm:prSet/>
      <dgm:spPr/>
      <dgm:t>
        <a:bodyPr/>
        <a:lstStyle/>
        <a:p>
          <a:endParaRPr lang="en-US"/>
        </a:p>
      </dgm:t>
    </dgm:pt>
    <dgm:pt modelId="{7BBDDAD8-954F-4961-802D-792AC37A1D45}" type="sibTrans" cxnId="{677885BE-0170-460D-B520-0ECD6BC6D461}">
      <dgm:prSet/>
      <dgm:spPr/>
      <dgm:t>
        <a:bodyPr/>
        <a:lstStyle/>
        <a:p>
          <a:endParaRPr lang="en-US"/>
        </a:p>
      </dgm:t>
    </dgm:pt>
    <dgm:pt modelId="{317AEEFB-7B03-4E02-A55A-C39C2CD0AC78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Training and Capacity Building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D024C7F-69FF-486C-B56D-518A16D0D1CA}" type="parTrans" cxnId="{3325E948-AE23-450A-8243-A0F3A09BCC51}">
      <dgm:prSet/>
      <dgm:spPr/>
      <dgm:t>
        <a:bodyPr/>
        <a:lstStyle/>
        <a:p>
          <a:endParaRPr lang="en-US"/>
        </a:p>
      </dgm:t>
    </dgm:pt>
    <dgm:pt modelId="{BC3F810B-7F7B-4E24-AEE9-2EA1DBD3B65E}" type="sibTrans" cxnId="{3325E948-AE23-450A-8243-A0F3A09BCC51}">
      <dgm:prSet/>
      <dgm:spPr/>
      <dgm:t>
        <a:bodyPr/>
        <a:lstStyle/>
        <a:p>
          <a:endParaRPr lang="en-US"/>
        </a:p>
      </dgm:t>
    </dgm:pt>
    <dgm:pt modelId="{D89C7AD8-4065-4800-8F2C-77FA05BA4CE1}">
      <dgm:prSet phldrT="[Text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en-GB" b="0" cap="none" spc="0" dirty="0" smtClean="0">
              <a:ln w="0"/>
              <a:solidFill>
                <a:schemeClr val="tx1"/>
              </a:solidFill>
              <a:effectLst/>
            </a:rPr>
            <a:t>Utilization and interpretation of L1 data and L2 products</a:t>
          </a:r>
          <a:endParaRPr lang="en-US" b="0" cap="none" spc="0" dirty="0">
            <a:ln w="0"/>
            <a:solidFill>
              <a:schemeClr val="tx1"/>
            </a:solidFill>
            <a:effectLst/>
          </a:endParaRPr>
        </a:p>
      </dgm:t>
    </dgm:pt>
    <dgm:pt modelId="{CDFD89D1-043A-4CEC-8D5B-278788806B54}" type="parTrans" cxnId="{BF1527B6-147D-42B1-B013-EBDD32674604}">
      <dgm:prSet/>
      <dgm:spPr/>
      <dgm:t>
        <a:bodyPr/>
        <a:lstStyle/>
        <a:p>
          <a:endParaRPr lang="en-US"/>
        </a:p>
      </dgm:t>
    </dgm:pt>
    <dgm:pt modelId="{45743B5D-B47B-4BB1-922E-9C8BE738BFB4}" type="sibTrans" cxnId="{BF1527B6-147D-42B1-B013-EBDD32674604}">
      <dgm:prSet/>
      <dgm:spPr/>
      <dgm:t>
        <a:bodyPr/>
        <a:lstStyle/>
        <a:p>
          <a:endParaRPr lang="en-US"/>
        </a:p>
      </dgm:t>
    </dgm:pt>
    <dgm:pt modelId="{E99BFAD1-1442-4D8F-AF04-D6882793E7F8}">
      <dgm:prSet phldrT="[Text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en-GB" b="0" cap="none" spc="0" dirty="0" smtClean="0">
              <a:ln w="0"/>
              <a:solidFill>
                <a:schemeClr val="tx1"/>
              </a:solidFill>
              <a:effectLst/>
            </a:rPr>
            <a:t>Use of software tools (for processing, analysis, and assimilation)</a:t>
          </a:r>
          <a:endParaRPr lang="en-US" b="0" cap="none" spc="0" dirty="0">
            <a:ln w="0"/>
            <a:solidFill>
              <a:schemeClr val="tx1"/>
            </a:solidFill>
            <a:effectLst/>
          </a:endParaRPr>
        </a:p>
      </dgm:t>
    </dgm:pt>
    <dgm:pt modelId="{FB77B511-2C23-4C6D-B27B-CF5E8EBE2EA2}" type="parTrans" cxnId="{671E14F4-6EDD-42BE-83B3-0AFF304A1F3A}">
      <dgm:prSet/>
      <dgm:spPr/>
      <dgm:t>
        <a:bodyPr/>
        <a:lstStyle/>
        <a:p>
          <a:endParaRPr lang="en-US"/>
        </a:p>
      </dgm:t>
    </dgm:pt>
    <dgm:pt modelId="{A1F3A92E-2EBF-4192-A3BE-F270C1F287B3}" type="sibTrans" cxnId="{671E14F4-6EDD-42BE-83B3-0AFF304A1F3A}">
      <dgm:prSet/>
      <dgm:spPr/>
      <dgm:t>
        <a:bodyPr/>
        <a:lstStyle/>
        <a:p>
          <a:endParaRPr lang="en-US"/>
        </a:p>
      </dgm:t>
    </dgm:pt>
    <dgm:pt modelId="{C1E6239A-0E55-497D-97F0-6A1AF127FC6A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Contributions to Calibration/Validation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B7DF0C3-A6FF-4A53-83D3-18ACC0A779D0}" type="parTrans" cxnId="{2E4B9358-A3FA-418F-9034-B451D0906FB4}">
      <dgm:prSet/>
      <dgm:spPr/>
      <dgm:t>
        <a:bodyPr/>
        <a:lstStyle/>
        <a:p>
          <a:endParaRPr lang="en-US"/>
        </a:p>
      </dgm:t>
    </dgm:pt>
    <dgm:pt modelId="{50F9DE2B-FBFC-443D-A3A7-B59E10BDA81B}" type="sibTrans" cxnId="{2E4B9358-A3FA-418F-9034-B451D0906FB4}">
      <dgm:prSet/>
      <dgm:spPr/>
      <dgm:t>
        <a:bodyPr/>
        <a:lstStyle/>
        <a:p>
          <a:endParaRPr lang="en-US"/>
        </a:p>
      </dgm:t>
    </dgm:pt>
    <dgm:pt modelId="{92DBCA78-7491-447A-91C1-28DD02578C71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/>
            </a:rPr>
            <a:t>Participation of NWP centres in instrument Cal/Val activities</a:t>
          </a:r>
          <a:endParaRPr lang="en-US" b="0" cap="none" spc="0" dirty="0">
            <a:ln w="0"/>
            <a:solidFill>
              <a:schemeClr val="tx1"/>
            </a:solidFill>
            <a:effectLst/>
          </a:endParaRPr>
        </a:p>
      </dgm:t>
    </dgm:pt>
    <dgm:pt modelId="{8D74CCB4-CDC9-4ABA-B593-20F569BC5BE1}" type="parTrans" cxnId="{2ACB1243-E0EE-4FD9-9B51-659405B41192}">
      <dgm:prSet/>
      <dgm:spPr/>
      <dgm:t>
        <a:bodyPr/>
        <a:lstStyle/>
        <a:p>
          <a:endParaRPr lang="en-US"/>
        </a:p>
      </dgm:t>
    </dgm:pt>
    <dgm:pt modelId="{8ED9E723-DBA6-4348-B665-C46498FDF638}" type="sibTrans" cxnId="{2ACB1243-E0EE-4FD9-9B51-659405B41192}">
      <dgm:prSet/>
      <dgm:spPr/>
      <dgm:t>
        <a:bodyPr/>
        <a:lstStyle/>
        <a:p>
          <a:endParaRPr lang="en-US"/>
        </a:p>
      </dgm:t>
    </dgm:pt>
    <dgm:pt modelId="{40E88895-8C8E-418C-9C2A-D69DFBC8F053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/>
            </a:rPr>
            <a:t>Development of new or specially tailored products for specific application areas</a:t>
          </a:r>
          <a:endParaRPr lang="en-US" b="0" cap="none" spc="0" dirty="0">
            <a:ln w="0"/>
            <a:solidFill>
              <a:schemeClr val="tx1"/>
            </a:solidFill>
            <a:effectLst/>
          </a:endParaRPr>
        </a:p>
      </dgm:t>
    </dgm:pt>
    <dgm:pt modelId="{D6C63027-FB4A-4F7C-97FE-B16AFE3D2111}" type="parTrans" cxnId="{2AC679BA-2913-4E4E-A870-F939B24338F1}">
      <dgm:prSet/>
      <dgm:spPr/>
    </dgm:pt>
    <dgm:pt modelId="{4755B30E-4A89-40C1-888B-A803732E48DE}" type="sibTrans" cxnId="{2AC679BA-2913-4E4E-A870-F939B24338F1}">
      <dgm:prSet/>
      <dgm:spPr/>
    </dgm:pt>
    <dgm:pt modelId="{B212C4F6-2A5A-4999-978F-4307D31087F7}" type="pres">
      <dgm:prSet presAssocID="{96E5CF0C-7A74-4225-9206-F31E98928C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ECBD2A-700C-4048-92DA-D8A597171DA5}" type="pres">
      <dgm:prSet presAssocID="{D4C6B204-AD3A-4A2C-85F3-F8FBBB3A4A47}" presName="linNode" presStyleCnt="0"/>
      <dgm:spPr/>
    </dgm:pt>
    <dgm:pt modelId="{A4C6DCDB-A863-41D0-8420-2E9A23128CB9}" type="pres">
      <dgm:prSet presAssocID="{D4C6B204-AD3A-4A2C-85F3-F8FBBB3A4A47}" presName="parentText" presStyleLbl="node1" presStyleIdx="0" presStyleCnt="6" custLinFactNeighborX="-1601" custLinFactNeighborY="-359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865A6-0F96-446E-A89B-C244FF5288CC}" type="pres">
      <dgm:prSet presAssocID="{D4C6B204-AD3A-4A2C-85F3-F8FBBB3A4A47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D4A41-52A0-46E8-BE99-D03677998494}" type="pres">
      <dgm:prSet presAssocID="{3C2A29E8-75FA-4FB6-82B3-C701B237A417}" presName="sp" presStyleCnt="0"/>
      <dgm:spPr/>
    </dgm:pt>
    <dgm:pt modelId="{8C644A8B-71F5-433D-B61B-9409DACA0E6D}" type="pres">
      <dgm:prSet presAssocID="{C7BCCC29-E7F3-4CFE-BF61-6FBE9434825E}" presName="linNode" presStyleCnt="0"/>
      <dgm:spPr/>
    </dgm:pt>
    <dgm:pt modelId="{14D89120-1108-4A3A-A9E3-D6AC5869CF16}" type="pres">
      <dgm:prSet presAssocID="{C7BCCC29-E7F3-4CFE-BF61-6FBE9434825E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CB6B1-9823-45BD-A15D-17F8FC244177}" type="pres">
      <dgm:prSet presAssocID="{C7BCCC29-E7F3-4CFE-BF61-6FBE9434825E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39868-712A-4291-8859-E3662195025A}" type="pres">
      <dgm:prSet presAssocID="{5B2FA3C6-A585-4CC7-9F82-BA063A6A30FA}" presName="sp" presStyleCnt="0"/>
      <dgm:spPr/>
    </dgm:pt>
    <dgm:pt modelId="{74CF85C5-98F2-4FAF-9C71-BE7B9C1A77AE}" type="pres">
      <dgm:prSet presAssocID="{C4693299-D398-4067-AFFF-44A2EAA90986}" presName="linNode" presStyleCnt="0"/>
      <dgm:spPr/>
    </dgm:pt>
    <dgm:pt modelId="{0CE8372A-8773-4AC0-95DB-22A2680AD81C}" type="pres">
      <dgm:prSet presAssocID="{C4693299-D398-4067-AFFF-44A2EAA90986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158F0-ACA7-4329-A32E-FC04A308CF0D}" type="pres">
      <dgm:prSet presAssocID="{C4693299-D398-4067-AFFF-44A2EAA90986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36A7D-A716-4F7C-AD7F-75BBB3B06BE2}" type="pres">
      <dgm:prSet presAssocID="{6B468768-447D-46AF-A14E-4FE004960A32}" presName="sp" presStyleCnt="0"/>
      <dgm:spPr/>
    </dgm:pt>
    <dgm:pt modelId="{0A0AAC75-DE53-4F05-A786-0A87F78A068C}" type="pres">
      <dgm:prSet presAssocID="{FB89CBAE-C38B-48AC-90CF-F1A8F4C10364}" presName="linNode" presStyleCnt="0"/>
      <dgm:spPr/>
    </dgm:pt>
    <dgm:pt modelId="{063AC29A-86E4-424C-812C-B86B85E02C99}" type="pres">
      <dgm:prSet presAssocID="{FB89CBAE-C38B-48AC-90CF-F1A8F4C10364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3A302-DCFD-4165-B420-29939501AFDF}" type="pres">
      <dgm:prSet presAssocID="{FB89CBAE-C38B-48AC-90CF-F1A8F4C10364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597F-4700-4B5E-A459-4BB6EBFAE1F0}" type="pres">
      <dgm:prSet presAssocID="{4C78A89F-E065-4D96-B301-50B857024318}" presName="sp" presStyleCnt="0"/>
      <dgm:spPr/>
    </dgm:pt>
    <dgm:pt modelId="{216519CD-5C96-491A-BF4A-FC1A491163C7}" type="pres">
      <dgm:prSet presAssocID="{317AEEFB-7B03-4E02-A55A-C39C2CD0AC78}" presName="linNode" presStyleCnt="0"/>
      <dgm:spPr/>
    </dgm:pt>
    <dgm:pt modelId="{BF167477-BA41-4A23-A5A2-1A7B58829DA6}" type="pres">
      <dgm:prSet presAssocID="{317AEEFB-7B03-4E02-A55A-C39C2CD0AC78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22F83-8F95-4FF2-83EF-59D54262E3E1}" type="pres">
      <dgm:prSet presAssocID="{317AEEFB-7B03-4E02-A55A-C39C2CD0AC78}" presName="descendantText" presStyleLbl="alignAccFollowNode1" presStyleIdx="4" presStyleCnt="6" custLinFactNeighborX="472" custLinFactNeighborY="-3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92E81-7275-4DAB-90A9-46F67CAB5DDB}" type="pres">
      <dgm:prSet presAssocID="{BC3F810B-7F7B-4E24-AEE9-2EA1DBD3B65E}" presName="sp" presStyleCnt="0"/>
      <dgm:spPr/>
    </dgm:pt>
    <dgm:pt modelId="{D730FCEE-9D62-488A-B212-05BB84F5FBDF}" type="pres">
      <dgm:prSet presAssocID="{C1E6239A-0E55-497D-97F0-6A1AF127FC6A}" presName="linNode" presStyleCnt="0"/>
      <dgm:spPr/>
    </dgm:pt>
    <dgm:pt modelId="{55A718BE-69DA-4718-B33D-4C1F81866555}" type="pres">
      <dgm:prSet presAssocID="{C1E6239A-0E55-497D-97F0-6A1AF127FC6A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FA1E8-4782-4258-8079-8ADD5858CB9D}" type="pres">
      <dgm:prSet presAssocID="{C1E6239A-0E55-497D-97F0-6A1AF127FC6A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9BAE9D-E862-4A41-9DFC-43F5949E8498}" type="presOf" srcId="{FB89CBAE-C38B-48AC-90CF-F1A8F4C10364}" destId="{063AC29A-86E4-424C-812C-B86B85E02C99}" srcOrd="0" destOrd="0" presId="urn:microsoft.com/office/officeart/2005/8/layout/vList5"/>
    <dgm:cxn modelId="{2E4B9358-A3FA-418F-9034-B451D0906FB4}" srcId="{96E5CF0C-7A74-4225-9206-F31E98928CB7}" destId="{C1E6239A-0E55-497D-97F0-6A1AF127FC6A}" srcOrd="5" destOrd="0" parTransId="{BB7DF0C3-A6FF-4A53-83D3-18ACC0A779D0}" sibTransId="{50F9DE2B-FBFC-443D-A3A7-B59E10BDA81B}"/>
    <dgm:cxn modelId="{2936B079-A62D-4A68-9C66-1E56E94BA210}" type="presOf" srcId="{C7BCCC29-E7F3-4CFE-BF61-6FBE9434825E}" destId="{14D89120-1108-4A3A-A9E3-D6AC5869CF16}" srcOrd="0" destOrd="0" presId="urn:microsoft.com/office/officeart/2005/8/layout/vList5"/>
    <dgm:cxn modelId="{162D9239-4163-45DF-BDFD-C170B6C8EEE5}" type="presOf" srcId="{4205E437-1175-4F67-9370-159D6DB5252B}" destId="{8C2158F0-ACA7-4329-A32E-FC04A308CF0D}" srcOrd="0" destOrd="0" presId="urn:microsoft.com/office/officeart/2005/8/layout/vList5"/>
    <dgm:cxn modelId="{BF1527B6-147D-42B1-B013-EBDD32674604}" srcId="{317AEEFB-7B03-4E02-A55A-C39C2CD0AC78}" destId="{D89C7AD8-4065-4800-8F2C-77FA05BA4CE1}" srcOrd="0" destOrd="0" parTransId="{CDFD89D1-043A-4CEC-8D5B-278788806B54}" sibTransId="{45743B5D-B47B-4BB1-922E-9C8BE738BFB4}"/>
    <dgm:cxn modelId="{75FC369C-2829-4F0E-BEE1-AB4508BB3904}" type="presOf" srcId="{C4693299-D398-4067-AFFF-44A2EAA90986}" destId="{0CE8372A-8773-4AC0-95DB-22A2680AD81C}" srcOrd="0" destOrd="0" presId="urn:microsoft.com/office/officeart/2005/8/layout/vList5"/>
    <dgm:cxn modelId="{03FC1DFA-C523-423B-A276-DC7DCA910BB2}" srcId="{96E5CF0C-7A74-4225-9206-F31E98928CB7}" destId="{D4C6B204-AD3A-4A2C-85F3-F8FBBB3A4A47}" srcOrd="0" destOrd="0" parTransId="{50B2B733-9743-4B79-A8A5-EA3EE7B8FFE1}" sibTransId="{3C2A29E8-75FA-4FB6-82B3-C701B237A417}"/>
    <dgm:cxn modelId="{38BCE0CA-61DB-44B9-A769-54195D8BD010}" type="presOf" srcId="{96E5CF0C-7A74-4225-9206-F31E98928CB7}" destId="{B212C4F6-2A5A-4999-978F-4307D31087F7}" srcOrd="0" destOrd="0" presId="urn:microsoft.com/office/officeart/2005/8/layout/vList5"/>
    <dgm:cxn modelId="{DC4B20D2-E276-43D4-9826-D69FD8994D5F}" type="presOf" srcId="{DF69C87E-9CD9-421C-A86E-634596C6CA54}" destId="{8C2158F0-ACA7-4329-A32E-FC04A308CF0D}" srcOrd="0" destOrd="1" presId="urn:microsoft.com/office/officeart/2005/8/layout/vList5"/>
    <dgm:cxn modelId="{A5BE476A-4B66-4808-8026-B03FA35AD4F7}" type="presOf" srcId="{317AEEFB-7B03-4E02-A55A-C39C2CD0AC78}" destId="{BF167477-BA41-4A23-A5A2-1A7B58829DA6}" srcOrd="0" destOrd="0" presId="urn:microsoft.com/office/officeart/2005/8/layout/vList5"/>
    <dgm:cxn modelId="{51B522CF-6E99-46AC-AD7D-271741B10E12}" type="presOf" srcId="{46B93352-ABCC-426C-8A55-D30FDB1F89B3}" destId="{0DE865A6-0F96-446E-A89B-C244FF5288CC}" srcOrd="0" destOrd="0" presId="urn:microsoft.com/office/officeart/2005/8/layout/vList5"/>
    <dgm:cxn modelId="{6CF1EF0C-C645-4B5C-8848-4FE13F50AAE8}" type="presOf" srcId="{D4C6B204-AD3A-4A2C-85F3-F8FBBB3A4A47}" destId="{A4C6DCDB-A863-41D0-8420-2E9A23128CB9}" srcOrd="0" destOrd="0" presId="urn:microsoft.com/office/officeart/2005/8/layout/vList5"/>
    <dgm:cxn modelId="{3325E948-AE23-450A-8243-A0F3A09BCC51}" srcId="{96E5CF0C-7A74-4225-9206-F31E98928CB7}" destId="{317AEEFB-7B03-4E02-A55A-C39C2CD0AC78}" srcOrd="4" destOrd="0" parTransId="{5D024C7F-69FF-486C-B56D-518A16D0D1CA}" sibTransId="{BC3F810B-7F7B-4E24-AEE9-2EA1DBD3B65E}"/>
    <dgm:cxn modelId="{677885BE-0170-460D-B520-0ECD6BC6D461}" srcId="{FB89CBAE-C38B-48AC-90CF-F1A8F4C10364}" destId="{08CA0BAE-A239-4002-95BF-4D6595A204C4}" srcOrd="1" destOrd="0" parTransId="{178DB29E-8122-4E07-8276-4FA207B9A66F}" sibTransId="{7BBDDAD8-954F-4961-802D-792AC37A1D45}"/>
    <dgm:cxn modelId="{24744DF9-C047-405F-B182-800A019E04EA}" type="presOf" srcId="{40E88895-8C8E-418C-9C2A-D69DFBC8F053}" destId="{7E0CB6B1-9823-45BD-A15D-17F8FC244177}" srcOrd="0" destOrd="1" presId="urn:microsoft.com/office/officeart/2005/8/layout/vList5"/>
    <dgm:cxn modelId="{88862F11-17E4-44E0-9338-F46EAD0837BE}" srcId="{C7BCCC29-E7F3-4CFE-BF61-6FBE9434825E}" destId="{37E41990-C3C9-42A8-A822-8065BA56BC9E}" srcOrd="0" destOrd="0" parTransId="{7429D516-F8EA-41DC-8AE0-DEAC92F0B5EB}" sibTransId="{7C0BB055-28E5-421C-BEDA-E0104748E3B5}"/>
    <dgm:cxn modelId="{3B4ADC43-7646-4C51-9DFB-FBF8E4499F99}" type="presOf" srcId="{E99BFAD1-1442-4D8F-AF04-D6882793E7F8}" destId="{8E722F83-8F95-4FF2-83EF-59D54262E3E1}" srcOrd="0" destOrd="1" presId="urn:microsoft.com/office/officeart/2005/8/layout/vList5"/>
    <dgm:cxn modelId="{FE2F8AAE-0448-48DA-B12F-36D2895DCDB9}" type="presOf" srcId="{D89C7AD8-4065-4800-8F2C-77FA05BA4CE1}" destId="{8E722F83-8F95-4FF2-83EF-59D54262E3E1}" srcOrd="0" destOrd="0" presId="urn:microsoft.com/office/officeart/2005/8/layout/vList5"/>
    <dgm:cxn modelId="{D3DC4C3B-B69D-4601-9C0D-A5487CBB45E6}" srcId="{C4693299-D398-4067-AFFF-44A2EAA90986}" destId="{DF69C87E-9CD9-421C-A86E-634596C6CA54}" srcOrd="1" destOrd="0" parTransId="{BCAF961B-88EC-43FC-ACCF-B7F2B724A062}" sibTransId="{6124D62C-0D49-4F48-95B4-C5151AB47A46}"/>
    <dgm:cxn modelId="{4E3B0FE5-7421-49FA-9C53-77E256C3C9E3}" type="presOf" srcId="{009570F4-4920-40F7-A267-B7688CD8304D}" destId="{3EC3A302-DCFD-4165-B420-29939501AFDF}" srcOrd="0" destOrd="0" presId="urn:microsoft.com/office/officeart/2005/8/layout/vList5"/>
    <dgm:cxn modelId="{2AC679BA-2913-4E4E-A870-F939B24338F1}" srcId="{C7BCCC29-E7F3-4CFE-BF61-6FBE9434825E}" destId="{40E88895-8C8E-418C-9C2A-D69DFBC8F053}" srcOrd="1" destOrd="0" parTransId="{D6C63027-FB4A-4F7C-97FE-B16AFE3D2111}" sibTransId="{4755B30E-4A89-40C1-888B-A803732E48DE}"/>
    <dgm:cxn modelId="{997FE7A5-B438-4A2C-AA73-29FDA61A6E7B}" srcId="{96E5CF0C-7A74-4225-9206-F31E98928CB7}" destId="{C4693299-D398-4067-AFFF-44A2EAA90986}" srcOrd="2" destOrd="0" parTransId="{995E84BA-E0E5-452C-BF03-A0CD6E6C1321}" sibTransId="{6B468768-447D-46AF-A14E-4FE004960A32}"/>
    <dgm:cxn modelId="{E66EB13E-56EA-4FBB-A855-0A70E1F52BBF}" srcId="{96E5CF0C-7A74-4225-9206-F31E98928CB7}" destId="{FB89CBAE-C38B-48AC-90CF-F1A8F4C10364}" srcOrd="3" destOrd="0" parTransId="{7755D36F-1F94-4F52-A8DE-AB960D9ED8C4}" sibTransId="{4C78A89F-E065-4D96-B301-50B857024318}"/>
    <dgm:cxn modelId="{2B06F6EA-7981-4BEE-8400-25F403C95D5F}" type="presOf" srcId="{08CA0BAE-A239-4002-95BF-4D6595A204C4}" destId="{3EC3A302-DCFD-4165-B420-29939501AFDF}" srcOrd="0" destOrd="1" presId="urn:microsoft.com/office/officeart/2005/8/layout/vList5"/>
    <dgm:cxn modelId="{30FEFA1A-1E04-43BB-87F0-AAFF30BA08C4}" type="presOf" srcId="{92DBCA78-7491-447A-91C1-28DD02578C71}" destId="{F74FA1E8-4782-4258-8079-8ADD5858CB9D}" srcOrd="0" destOrd="0" presId="urn:microsoft.com/office/officeart/2005/8/layout/vList5"/>
    <dgm:cxn modelId="{2ACB1243-E0EE-4FD9-9B51-659405B41192}" srcId="{C1E6239A-0E55-497D-97F0-6A1AF127FC6A}" destId="{92DBCA78-7491-447A-91C1-28DD02578C71}" srcOrd="0" destOrd="0" parTransId="{8D74CCB4-CDC9-4ABA-B593-20F569BC5BE1}" sibTransId="{8ED9E723-DBA6-4348-B665-C46498FDF638}"/>
    <dgm:cxn modelId="{D80A3B99-0A36-44DB-A325-0E6C27BCF9F3}" type="presOf" srcId="{C1E6239A-0E55-497D-97F0-6A1AF127FC6A}" destId="{55A718BE-69DA-4718-B33D-4C1F81866555}" srcOrd="0" destOrd="0" presId="urn:microsoft.com/office/officeart/2005/8/layout/vList5"/>
    <dgm:cxn modelId="{F06805EA-87BF-47F9-9FC2-2F4BC7345824}" type="presOf" srcId="{37E41990-C3C9-42A8-A822-8065BA56BC9E}" destId="{7E0CB6B1-9823-45BD-A15D-17F8FC244177}" srcOrd="0" destOrd="0" presId="urn:microsoft.com/office/officeart/2005/8/layout/vList5"/>
    <dgm:cxn modelId="{FB1BFFE4-378C-4082-ACA0-C91E57388E8E}" srcId="{96E5CF0C-7A74-4225-9206-F31E98928CB7}" destId="{C7BCCC29-E7F3-4CFE-BF61-6FBE9434825E}" srcOrd="1" destOrd="0" parTransId="{FA868EF0-D08B-472A-8C07-A379DDB4F3E6}" sibTransId="{5B2FA3C6-A585-4CC7-9F82-BA063A6A30FA}"/>
    <dgm:cxn modelId="{AFB14B8F-D5E0-4B5C-B726-56CC5F6DAB34}" srcId="{D4C6B204-AD3A-4A2C-85F3-F8FBBB3A4A47}" destId="{46B93352-ABCC-426C-8A55-D30FDB1F89B3}" srcOrd="0" destOrd="0" parTransId="{097321C2-CDB6-4409-A7F6-A1E63F50AD9D}" sibTransId="{E82CE9CB-9A27-4964-A86B-C5B726718DF5}"/>
    <dgm:cxn modelId="{6BEAE0D5-3C82-4BF4-9313-78673A0A24DE}" srcId="{C4693299-D398-4067-AFFF-44A2EAA90986}" destId="{4205E437-1175-4F67-9370-159D6DB5252B}" srcOrd="0" destOrd="0" parTransId="{466702C1-3543-49E0-B6F3-AF3838062331}" sibTransId="{129289B0-4B00-45D7-B793-71340C001462}"/>
    <dgm:cxn modelId="{671E14F4-6EDD-42BE-83B3-0AFF304A1F3A}" srcId="{317AEEFB-7B03-4E02-A55A-C39C2CD0AC78}" destId="{E99BFAD1-1442-4D8F-AF04-D6882793E7F8}" srcOrd="1" destOrd="0" parTransId="{FB77B511-2C23-4C6D-B27B-CF5E8EBE2EA2}" sibTransId="{A1F3A92E-2EBF-4192-A3BE-F270C1F287B3}"/>
    <dgm:cxn modelId="{DB9DAB86-DA57-441A-9E6C-C43B06BAA051}" srcId="{FB89CBAE-C38B-48AC-90CF-F1A8F4C10364}" destId="{009570F4-4920-40F7-A267-B7688CD8304D}" srcOrd="0" destOrd="0" parTransId="{FC99A0C5-388E-4400-BF86-9C3E48A0E992}" sibTransId="{94176C50-698A-4D03-A011-6969F9D5EE3F}"/>
    <dgm:cxn modelId="{46F37D1A-F29D-4A5C-82DE-EB083CC2564B}" type="presParOf" srcId="{B212C4F6-2A5A-4999-978F-4307D31087F7}" destId="{FDECBD2A-700C-4048-92DA-D8A597171DA5}" srcOrd="0" destOrd="0" presId="urn:microsoft.com/office/officeart/2005/8/layout/vList5"/>
    <dgm:cxn modelId="{7914F0CF-09DE-4EAA-8EFC-CF7951FF7379}" type="presParOf" srcId="{FDECBD2A-700C-4048-92DA-D8A597171DA5}" destId="{A4C6DCDB-A863-41D0-8420-2E9A23128CB9}" srcOrd="0" destOrd="0" presId="urn:microsoft.com/office/officeart/2005/8/layout/vList5"/>
    <dgm:cxn modelId="{8A4F263D-C14C-4E38-9AC8-FC0209024743}" type="presParOf" srcId="{FDECBD2A-700C-4048-92DA-D8A597171DA5}" destId="{0DE865A6-0F96-446E-A89B-C244FF5288CC}" srcOrd="1" destOrd="0" presId="urn:microsoft.com/office/officeart/2005/8/layout/vList5"/>
    <dgm:cxn modelId="{D4F045CE-FA2D-4858-9FD9-75207F2752D8}" type="presParOf" srcId="{B212C4F6-2A5A-4999-978F-4307D31087F7}" destId="{8A4D4A41-52A0-46E8-BE99-D03677998494}" srcOrd="1" destOrd="0" presId="urn:microsoft.com/office/officeart/2005/8/layout/vList5"/>
    <dgm:cxn modelId="{2CBC2A85-E041-4AB7-8260-E273DE38E368}" type="presParOf" srcId="{B212C4F6-2A5A-4999-978F-4307D31087F7}" destId="{8C644A8B-71F5-433D-B61B-9409DACA0E6D}" srcOrd="2" destOrd="0" presId="urn:microsoft.com/office/officeart/2005/8/layout/vList5"/>
    <dgm:cxn modelId="{69C78C4D-C4FB-4276-A0C1-929ED056C793}" type="presParOf" srcId="{8C644A8B-71F5-433D-B61B-9409DACA0E6D}" destId="{14D89120-1108-4A3A-A9E3-D6AC5869CF16}" srcOrd="0" destOrd="0" presId="urn:microsoft.com/office/officeart/2005/8/layout/vList5"/>
    <dgm:cxn modelId="{926A43F4-7053-40CB-B2C6-EA52EAE01C00}" type="presParOf" srcId="{8C644A8B-71F5-433D-B61B-9409DACA0E6D}" destId="{7E0CB6B1-9823-45BD-A15D-17F8FC244177}" srcOrd="1" destOrd="0" presId="urn:microsoft.com/office/officeart/2005/8/layout/vList5"/>
    <dgm:cxn modelId="{483E36EC-8C3E-4FF0-9B27-865505EC53C6}" type="presParOf" srcId="{B212C4F6-2A5A-4999-978F-4307D31087F7}" destId="{0AA39868-712A-4291-8859-E3662195025A}" srcOrd="3" destOrd="0" presId="urn:microsoft.com/office/officeart/2005/8/layout/vList5"/>
    <dgm:cxn modelId="{F2A4A093-904C-4695-9C86-C175CC9A2B58}" type="presParOf" srcId="{B212C4F6-2A5A-4999-978F-4307D31087F7}" destId="{74CF85C5-98F2-4FAF-9C71-BE7B9C1A77AE}" srcOrd="4" destOrd="0" presId="urn:microsoft.com/office/officeart/2005/8/layout/vList5"/>
    <dgm:cxn modelId="{67F674B0-61D7-4587-8988-B12AB2797797}" type="presParOf" srcId="{74CF85C5-98F2-4FAF-9C71-BE7B9C1A77AE}" destId="{0CE8372A-8773-4AC0-95DB-22A2680AD81C}" srcOrd="0" destOrd="0" presId="urn:microsoft.com/office/officeart/2005/8/layout/vList5"/>
    <dgm:cxn modelId="{3135331C-2D37-4CED-BD0A-4A24E7804173}" type="presParOf" srcId="{74CF85C5-98F2-4FAF-9C71-BE7B9C1A77AE}" destId="{8C2158F0-ACA7-4329-A32E-FC04A308CF0D}" srcOrd="1" destOrd="0" presId="urn:microsoft.com/office/officeart/2005/8/layout/vList5"/>
    <dgm:cxn modelId="{C822528B-173A-4B8A-9A16-90AF62950566}" type="presParOf" srcId="{B212C4F6-2A5A-4999-978F-4307D31087F7}" destId="{CB736A7D-A716-4F7C-AD7F-75BBB3B06BE2}" srcOrd="5" destOrd="0" presId="urn:microsoft.com/office/officeart/2005/8/layout/vList5"/>
    <dgm:cxn modelId="{D9D6DD2B-C9F0-437C-B83C-18505A32B396}" type="presParOf" srcId="{B212C4F6-2A5A-4999-978F-4307D31087F7}" destId="{0A0AAC75-DE53-4F05-A786-0A87F78A068C}" srcOrd="6" destOrd="0" presId="urn:microsoft.com/office/officeart/2005/8/layout/vList5"/>
    <dgm:cxn modelId="{CB578CBC-ADD6-4FF9-AC70-1137C528B82E}" type="presParOf" srcId="{0A0AAC75-DE53-4F05-A786-0A87F78A068C}" destId="{063AC29A-86E4-424C-812C-B86B85E02C99}" srcOrd="0" destOrd="0" presId="urn:microsoft.com/office/officeart/2005/8/layout/vList5"/>
    <dgm:cxn modelId="{E3ACFA66-53E1-45A5-824B-1AB96BC9BA04}" type="presParOf" srcId="{0A0AAC75-DE53-4F05-A786-0A87F78A068C}" destId="{3EC3A302-DCFD-4165-B420-29939501AFDF}" srcOrd="1" destOrd="0" presId="urn:microsoft.com/office/officeart/2005/8/layout/vList5"/>
    <dgm:cxn modelId="{8C35E003-9299-432C-B8E1-63A6A904AC0B}" type="presParOf" srcId="{B212C4F6-2A5A-4999-978F-4307D31087F7}" destId="{68E1597F-4700-4B5E-A459-4BB6EBFAE1F0}" srcOrd="7" destOrd="0" presId="urn:microsoft.com/office/officeart/2005/8/layout/vList5"/>
    <dgm:cxn modelId="{EB4ABC9B-C4FF-437D-90AB-0012B58D242C}" type="presParOf" srcId="{B212C4F6-2A5A-4999-978F-4307D31087F7}" destId="{216519CD-5C96-491A-BF4A-FC1A491163C7}" srcOrd="8" destOrd="0" presId="urn:microsoft.com/office/officeart/2005/8/layout/vList5"/>
    <dgm:cxn modelId="{D7BF231C-EDC9-4241-A436-486E8243FF00}" type="presParOf" srcId="{216519CD-5C96-491A-BF4A-FC1A491163C7}" destId="{BF167477-BA41-4A23-A5A2-1A7B58829DA6}" srcOrd="0" destOrd="0" presId="urn:microsoft.com/office/officeart/2005/8/layout/vList5"/>
    <dgm:cxn modelId="{FEF100E0-8064-4CB8-89DF-9053846166DD}" type="presParOf" srcId="{216519CD-5C96-491A-BF4A-FC1A491163C7}" destId="{8E722F83-8F95-4FF2-83EF-59D54262E3E1}" srcOrd="1" destOrd="0" presId="urn:microsoft.com/office/officeart/2005/8/layout/vList5"/>
    <dgm:cxn modelId="{9E3A572A-CE4D-4F0D-B102-C0CD1BD55B60}" type="presParOf" srcId="{B212C4F6-2A5A-4999-978F-4307D31087F7}" destId="{A0E92E81-7275-4DAB-90A9-46F67CAB5DDB}" srcOrd="9" destOrd="0" presId="urn:microsoft.com/office/officeart/2005/8/layout/vList5"/>
    <dgm:cxn modelId="{8D8AF98B-DED8-41F6-A595-4081E769F70D}" type="presParOf" srcId="{B212C4F6-2A5A-4999-978F-4307D31087F7}" destId="{D730FCEE-9D62-488A-B212-05BB84F5FBDF}" srcOrd="10" destOrd="0" presId="urn:microsoft.com/office/officeart/2005/8/layout/vList5"/>
    <dgm:cxn modelId="{B3DECCF1-8D06-436C-B00D-5A1CAC65B0ED}" type="presParOf" srcId="{D730FCEE-9D62-488A-B212-05BB84F5FBDF}" destId="{55A718BE-69DA-4718-B33D-4C1F81866555}" srcOrd="0" destOrd="0" presId="urn:microsoft.com/office/officeart/2005/8/layout/vList5"/>
    <dgm:cxn modelId="{607430C9-FCC1-4DA5-8E5B-E66324353D5E}" type="presParOf" srcId="{D730FCEE-9D62-488A-B212-05BB84F5FBDF}" destId="{F74FA1E8-4782-4258-8079-8ADD5858CB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E5CF0C-7A74-4225-9206-F31E98928CB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C6B204-AD3A-4A2C-85F3-F8FBBB3A4A47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Instrument characterization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0B2B733-9743-4B79-A8A5-EA3EE7B8FFE1}" type="parTrans" cxnId="{03FC1DFA-C523-423B-A276-DC7DCA910BB2}">
      <dgm:prSet/>
      <dgm:spPr/>
      <dgm:t>
        <a:bodyPr/>
        <a:lstStyle/>
        <a:p>
          <a:endParaRPr lang="en-US"/>
        </a:p>
      </dgm:t>
    </dgm:pt>
    <dgm:pt modelId="{3C2A29E8-75FA-4FB6-82B3-C701B237A417}" type="sibTrans" cxnId="{03FC1DFA-C523-423B-A276-DC7DCA910BB2}">
      <dgm:prSet/>
      <dgm:spPr/>
      <dgm:t>
        <a:bodyPr/>
        <a:lstStyle/>
        <a:p>
          <a:endParaRPr lang="en-US"/>
        </a:p>
      </dgm:t>
    </dgm:pt>
    <dgm:pt modelId="{B32E85E0-7F7E-46DB-9D93-925712DC7808}">
      <dgm:prSet phldrT="[Text]"/>
      <dgm:spPr/>
      <dgm:t>
        <a:bodyPr/>
        <a:lstStyle/>
        <a:p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Spectral Response Functions as measured during on ground instrument testing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BECB08C-AB75-4485-859D-1D66CB1C9B38}" type="parTrans" cxnId="{6C84FC70-896B-4F16-9A4D-1398B4F2B966}">
      <dgm:prSet/>
      <dgm:spPr/>
      <dgm:t>
        <a:bodyPr/>
        <a:lstStyle/>
        <a:p>
          <a:endParaRPr lang="en-US"/>
        </a:p>
      </dgm:t>
    </dgm:pt>
    <dgm:pt modelId="{6E411468-A13B-480F-916E-A8AC8B7E6AE8}" type="sibTrans" cxnId="{6C84FC70-896B-4F16-9A4D-1398B4F2B966}">
      <dgm:prSet/>
      <dgm:spPr/>
      <dgm:t>
        <a:bodyPr/>
        <a:lstStyle/>
        <a:p>
          <a:endParaRPr lang="en-US"/>
        </a:p>
      </dgm:t>
    </dgm:pt>
    <dgm:pt modelId="{C7BCCC29-E7F3-4CFE-BF61-6FBE9434825E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Product specifications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A868EF0-D08B-472A-8C07-A379DDB4F3E6}" type="parTrans" cxnId="{FB1BFFE4-378C-4082-ACA0-C91E57388E8E}">
      <dgm:prSet/>
      <dgm:spPr/>
      <dgm:t>
        <a:bodyPr/>
        <a:lstStyle/>
        <a:p>
          <a:endParaRPr lang="en-US"/>
        </a:p>
      </dgm:t>
    </dgm:pt>
    <dgm:pt modelId="{5B2FA3C6-A585-4CC7-9F82-BA063A6A30FA}" type="sibTrans" cxnId="{FB1BFFE4-378C-4082-ACA0-C91E57388E8E}">
      <dgm:prSet/>
      <dgm:spPr/>
      <dgm:t>
        <a:bodyPr/>
        <a:lstStyle/>
        <a:p>
          <a:endParaRPr lang="en-US"/>
        </a:p>
      </dgm:t>
    </dgm:pt>
    <dgm:pt modelId="{37E41990-C3C9-42A8-A822-8065BA56BC9E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Scientific specifications of the product algorithms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429D516-F8EA-41DC-8AE0-DEAC92F0B5EB}" type="parTrans" cxnId="{88862F11-17E4-44E0-9338-F46EAD0837BE}">
      <dgm:prSet/>
      <dgm:spPr/>
      <dgm:t>
        <a:bodyPr/>
        <a:lstStyle/>
        <a:p>
          <a:endParaRPr lang="en-US"/>
        </a:p>
      </dgm:t>
    </dgm:pt>
    <dgm:pt modelId="{7C0BB055-28E5-421C-BEDA-E0104748E3B5}" type="sibTrans" cxnId="{88862F11-17E4-44E0-9338-F46EAD0837BE}">
      <dgm:prSet/>
      <dgm:spPr/>
      <dgm:t>
        <a:bodyPr/>
        <a:lstStyle/>
        <a:p>
          <a:endParaRPr lang="en-US"/>
        </a:p>
      </dgm:t>
    </dgm:pt>
    <dgm:pt modelId="{C4693299-D398-4067-AFFF-44A2EAA90986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Data access mechanism specifications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95E84BA-E0E5-452C-BF03-A0CD6E6C1321}" type="parTrans" cxnId="{997FE7A5-B438-4A2C-AA73-29FDA61A6E7B}">
      <dgm:prSet/>
      <dgm:spPr/>
      <dgm:t>
        <a:bodyPr/>
        <a:lstStyle/>
        <a:p>
          <a:endParaRPr lang="en-US"/>
        </a:p>
      </dgm:t>
    </dgm:pt>
    <dgm:pt modelId="{6B468768-447D-46AF-A14E-4FE004960A32}" type="sibTrans" cxnId="{997FE7A5-B438-4A2C-AA73-29FDA61A6E7B}">
      <dgm:prSet/>
      <dgm:spPr/>
      <dgm:t>
        <a:bodyPr/>
        <a:lstStyle/>
        <a:p>
          <a:endParaRPr lang="en-US"/>
        </a:p>
      </dgm:t>
    </dgm:pt>
    <dgm:pt modelId="{A7E8168F-514A-4A3F-8761-BB88AA5C9FC1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Software tools and test data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9E1D7D2-5BE3-4887-8BE0-4463EBA29F5C}" type="parTrans" cxnId="{7A4765FE-8707-49F9-901B-2719BBD9E91F}">
      <dgm:prSet/>
      <dgm:spPr/>
      <dgm:t>
        <a:bodyPr/>
        <a:lstStyle/>
        <a:p>
          <a:endParaRPr lang="en-US"/>
        </a:p>
      </dgm:t>
    </dgm:pt>
    <dgm:pt modelId="{DDB0EED0-E42F-422B-822A-C161CD294070}" type="sibTrans" cxnId="{7A4765FE-8707-49F9-901B-2719BBD9E91F}">
      <dgm:prSet/>
      <dgm:spPr/>
      <dgm:t>
        <a:bodyPr/>
        <a:lstStyle/>
        <a:p>
          <a:endParaRPr lang="en-US"/>
        </a:p>
      </dgm:t>
    </dgm:pt>
    <dgm:pt modelId="{809F9452-2B70-4BB8-B7F4-C826CEC2887D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Information on formats, timeliness and expected data volumes, both for L1 and L2 products.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3C94D76-24F7-46CA-B7E3-8F1B45DB43BE}" type="parTrans" cxnId="{F40B245F-E45E-4B05-99B3-29F82A7141A9}">
      <dgm:prSet/>
      <dgm:spPr/>
      <dgm:t>
        <a:bodyPr/>
        <a:lstStyle/>
        <a:p>
          <a:endParaRPr lang="en-US"/>
        </a:p>
      </dgm:t>
    </dgm:pt>
    <dgm:pt modelId="{F3132098-28F7-4D8F-AC68-5E47245DB773}" type="sibTrans" cxnId="{F40B245F-E45E-4B05-99B3-29F82A7141A9}">
      <dgm:prSet/>
      <dgm:spPr/>
      <dgm:t>
        <a:bodyPr/>
        <a:lstStyle/>
        <a:p>
          <a:endParaRPr lang="en-US"/>
        </a:p>
      </dgm:t>
    </dgm:pt>
    <dgm:pt modelId="{47A462A7-3848-4DA3-BE96-66F5ADB7F0D5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Needed 3 years before launch, both Direct Broadcast and DVB-based dissemination.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558B9FC-32FF-40FC-9707-9ED368112760}" type="parTrans" cxnId="{DA341EE7-B76D-43C8-9AAF-45B10843BB8D}">
      <dgm:prSet/>
      <dgm:spPr/>
      <dgm:t>
        <a:bodyPr/>
        <a:lstStyle/>
        <a:p>
          <a:endParaRPr lang="en-US"/>
        </a:p>
      </dgm:t>
    </dgm:pt>
    <dgm:pt modelId="{6C70A43A-4A26-4FC2-93D6-7C83AEB249DF}" type="sibTrans" cxnId="{DA341EE7-B76D-43C8-9AAF-45B10843BB8D}">
      <dgm:prSet/>
      <dgm:spPr/>
      <dgm:t>
        <a:bodyPr/>
        <a:lstStyle/>
        <a:p>
          <a:endParaRPr lang="en-US"/>
        </a:p>
      </dgm:t>
    </dgm:pt>
    <dgm:pt modelId="{DF626872-7314-4497-9BD8-D121C56FED13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Increasing processing demand for the new satellites; impact on users systems is significant.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A7BDF5E-8DDE-4173-84CE-4B6C980AB5DF}" type="parTrans" cxnId="{C2E0A196-53C6-4D62-842E-AF4FA8185610}">
      <dgm:prSet/>
      <dgm:spPr/>
      <dgm:t>
        <a:bodyPr/>
        <a:lstStyle/>
        <a:p>
          <a:endParaRPr lang="en-US"/>
        </a:p>
      </dgm:t>
    </dgm:pt>
    <dgm:pt modelId="{ED3CF0E6-C1E7-4BE3-A10B-1392EEB6E463}" type="sibTrans" cxnId="{C2E0A196-53C6-4D62-842E-AF4FA8185610}">
      <dgm:prSet/>
      <dgm:spPr/>
      <dgm:t>
        <a:bodyPr/>
        <a:lstStyle/>
        <a:p>
          <a:endParaRPr lang="en-US"/>
        </a:p>
      </dgm:t>
    </dgm:pt>
    <dgm:pt modelId="{CDA1EC35-0946-474A-8593-976D41A1A7AA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L1 pre-processing software for Direct Broadcast data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8D7E403-6889-476B-9EC1-48521410D509}" type="parTrans" cxnId="{B83CA78A-AC3D-48D6-9445-2BC0FD26C876}">
      <dgm:prSet/>
      <dgm:spPr/>
      <dgm:t>
        <a:bodyPr/>
        <a:lstStyle/>
        <a:p>
          <a:endParaRPr lang="en-US"/>
        </a:p>
      </dgm:t>
    </dgm:pt>
    <dgm:pt modelId="{43F4569D-5C52-4532-A800-0273350FD6A0}" type="sibTrans" cxnId="{B83CA78A-AC3D-48D6-9445-2BC0FD26C876}">
      <dgm:prSet/>
      <dgm:spPr/>
      <dgm:t>
        <a:bodyPr/>
        <a:lstStyle/>
        <a:p>
          <a:endParaRPr lang="en-US"/>
        </a:p>
      </dgm:t>
    </dgm:pt>
    <dgm:pt modelId="{456639F1-6690-4F09-8957-9BEA91FFD280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Challenges for advanced instruments, employing complex focal planes and multiple detectors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924B8FB-63B0-45CD-B8F7-6791CFF77ED7}" type="parTrans" cxnId="{998DCAF0-0473-4EEC-8F55-1D7A415E4056}">
      <dgm:prSet/>
      <dgm:spPr/>
      <dgm:t>
        <a:bodyPr/>
        <a:lstStyle/>
        <a:p>
          <a:endParaRPr lang="en-GB"/>
        </a:p>
      </dgm:t>
    </dgm:pt>
    <dgm:pt modelId="{7044B954-DE94-4A96-842F-ECE3F33FB273}" type="sibTrans" cxnId="{998DCAF0-0473-4EEC-8F55-1D7A415E4056}">
      <dgm:prSet/>
      <dgm:spPr/>
      <dgm:t>
        <a:bodyPr/>
        <a:lstStyle/>
        <a:p>
          <a:endParaRPr lang="en-GB"/>
        </a:p>
      </dgm:t>
    </dgm:pt>
    <dgm:pt modelId="{96C3329F-5D30-4C31-B3AD-574970BC9BD0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Operations plans and schedules</a:t>
          </a:r>
          <a:endParaRPr lang="en-GB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80D1D76-EC65-4E1D-8C01-7B75E322F6CB}" type="parTrans" cxnId="{1EA04E96-F26D-4429-8379-64A00B5D1275}">
      <dgm:prSet/>
      <dgm:spPr/>
      <dgm:t>
        <a:bodyPr/>
        <a:lstStyle/>
        <a:p>
          <a:endParaRPr lang="en-US"/>
        </a:p>
      </dgm:t>
    </dgm:pt>
    <dgm:pt modelId="{3636B41C-5FF0-47C9-9B83-9169FBB5F250}" type="sibTrans" cxnId="{1EA04E96-F26D-4429-8379-64A00B5D1275}">
      <dgm:prSet/>
      <dgm:spPr/>
      <dgm:t>
        <a:bodyPr/>
        <a:lstStyle/>
        <a:p>
          <a:endParaRPr lang="en-US"/>
        </a:p>
      </dgm:t>
    </dgm:pt>
    <dgm:pt modelId="{8219DA6D-4CD8-4836-A21E-65972DC86923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Long-term fly-out plan</a:t>
          </a:r>
          <a:endParaRPr lang="en-GB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A44E656-350D-45CB-B841-4023B8E01240}" type="parTrans" cxnId="{91785C16-0CC5-49AB-9026-2581F0ED95B6}">
      <dgm:prSet/>
      <dgm:spPr/>
      <dgm:t>
        <a:bodyPr/>
        <a:lstStyle/>
        <a:p>
          <a:endParaRPr lang="en-US"/>
        </a:p>
      </dgm:t>
    </dgm:pt>
    <dgm:pt modelId="{4DC60FC1-3FDB-45D7-91A3-90E4B4D241D5}" type="sibTrans" cxnId="{91785C16-0CC5-49AB-9026-2581F0ED95B6}">
      <dgm:prSet/>
      <dgm:spPr/>
      <dgm:t>
        <a:bodyPr/>
        <a:lstStyle/>
        <a:p>
          <a:endParaRPr lang="en-US"/>
        </a:p>
      </dgm:t>
    </dgm:pt>
    <dgm:pt modelId="{EA6E2E6F-DF10-461C-B1B2-D7513F413306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User Notification and Feedback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54CF761-0FA6-49AA-97FE-17647712D2B8}" type="parTrans" cxnId="{A75D9B8B-1AD2-414F-8D19-E8479B280933}">
      <dgm:prSet/>
      <dgm:spPr/>
      <dgm:t>
        <a:bodyPr/>
        <a:lstStyle/>
        <a:p>
          <a:endParaRPr lang="en-US"/>
        </a:p>
      </dgm:t>
    </dgm:pt>
    <dgm:pt modelId="{A3DA580C-9B6B-4E5D-9CD1-ECD23A33EDDA}" type="sibTrans" cxnId="{A75D9B8B-1AD2-414F-8D19-E8479B280933}">
      <dgm:prSet/>
      <dgm:spPr/>
      <dgm:t>
        <a:bodyPr/>
        <a:lstStyle/>
        <a:p>
          <a:endParaRPr lang="en-US"/>
        </a:p>
      </dgm:t>
    </dgm:pt>
    <dgm:pt modelId="{88F0B780-0627-4E13-8FDC-EB887F52258F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2-way communications channels, information, user enquiries and feedback (Early!)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14B43D0-0911-4493-828E-07D7DD5AAFC5}" type="parTrans" cxnId="{942C840C-E604-42A2-A92E-E4CF85211F16}">
      <dgm:prSet/>
      <dgm:spPr/>
      <dgm:t>
        <a:bodyPr/>
        <a:lstStyle/>
        <a:p>
          <a:endParaRPr lang="en-US"/>
        </a:p>
      </dgm:t>
    </dgm:pt>
    <dgm:pt modelId="{D20ED5F5-1F68-45FF-A38C-9BA15A01F96F}" type="sibTrans" cxnId="{942C840C-E604-42A2-A92E-E4CF85211F16}">
      <dgm:prSet/>
      <dgm:spPr/>
      <dgm:t>
        <a:bodyPr/>
        <a:lstStyle/>
        <a:p>
          <a:endParaRPr lang="en-US"/>
        </a:p>
      </dgm:t>
    </dgm:pt>
    <dgm:pt modelId="{E6753B85-C3FC-413A-AF2B-189A8B16A56B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Use of regional user fora (e.g.; RAIDEG), Users Conferences and training events</a:t>
          </a:r>
          <a:endParaRPr lang="en-GB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4CED114-7E8B-47BA-BC3F-C29D33B901B9}" type="parTrans" cxnId="{2C3C38D3-88BF-4B3D-863F-9203A79548DF}">
      <dgm:prSet/>
      <dgm:spPr/>
      <dgm:t>
        <a:bodyPr/>
        <a:lstStyle/>
        <a:p>
          <a:endParaRPr lang="en-US"/>
        </a:p>
      </dgm:t>
    </dgm:pt>
    <dgm:pt modelId="{F6077B68-60CF-4E19-9EA2-BDF53267BF26}" type="sibTrans" cxnId="{2C3C38D3-88BF-4B3D-863F-9203A79548DF}">
      <dgm:prSet/>
      <dgm:spPr/>
      <dgm:t>
        <a:bodyPr/>
        <a:lstStyle/>
        <a:p>
          <a:endParaRPr lang="en-US"/>
        </a:p>
      </dgm:t>
    </dgm:pt>
    <dgm:pt modelId="{62A7FC5C-9886-4E8B-A729-27532EF6444F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Training resources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A27B4C6-4E66-4DE5-A340-0E071B8AE82A}" type="parTrans" cxnId="{D27F0E2E-4042-4F14-902E-C96012A7E4A7}">
      <dgm:prSet/>
      <dgm:spPr/>
      <dgm:t>
        <a:bodyPr/>
        <a:lstStyle/>
        <a:p>
          <a:endParaRPr lang="en-US"/>
        </a:p>
      </dgm:t>
    </dgm:pt>
    <dgm:pt modelId="{80010670-2A46-4F8E-8EDF-04F1D0C60498}" type="sibTrans" cxnId="{D27F0E2E-4042-4F14-902E-C96012A7E4A7}">
      <dgm:prSet/>
      <dgm:spPr/>
      <dgm:t>
        <a:bodyPr/>
        <a:lstStyle/>
        <a:p>
          <a:endParaRPr lang="en-US"/>
        </a:p>
      </dgm:t>
    </dgm:pt>
    <dgm:pt modelId="{A795AF3C-55E1-4062-B5AB-6216361E26F2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For new satellite systems the provision of training material from satellite operators is crucial.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61C7023-FD2B-4E76-AEEA-827DD951360C}" type="parTrans" cxnId="{3B1C144C-A583-4D3A-A1EE-435EE73129F3}">
      <dgm:prSet/>
      <dgm:spPr/>
      <dgm:t>
        <a:bodyPr/>
        <a:lstStyle/>
        <a:p>
          <a:endParaRPr lang="en-US"/>
        </a:p>
      </dgm:t>
    </dgm:pt>
    <dgm:pt modelId="{14B1A57D-C70F-4CD8-9354-357DF3ED6BF6}" type="sibTrans" cxnId="{3B1C144C-A583-4D3A-A1EE-435EE73129F3}">
      <dgm:prSet/>
      <dgm:spPr/>
      <dgm:t>
        <a:bodyPr/>
        <a:lstStyle/>
        <a:p>
          <a:endParaRPr lang="en-US"/>
        </a:p>
      </dgm:t>
    </dgm:pt>
    <dgm:pt modelId="{9BEA9B81-CE9B-4C8B-8FA1-62B653008659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The WMO-CGMS </a:t>
          </a:r>
          <a:r>
            <a:rPr lang="en-GB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VLab</a:t>
          </a:r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plays a key role for online training material (multi language).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202CBA0-C4AD-42C5-B1CF-42235FE8EE5F}" type="parTrans" cxnId="{0E1EF334-8DAA-49D5-950F-7F7B18322939}">
      <dgm:prSet/>
      <dgm:spPr/>
      <dgm:t>
        <a:bodyPr/>
        <a:lstStyle/>
        <a:p>
          <a:endParaRPr lang="en-US"/>
        </a:p>
      </dgm:t>
    </dgm:pt>
    <dgm:pt modelId="{4A55DC45-47FD-41CB-AC68-6E057A6C2CAF}" type="sibTrans" cxnId="{0E1EF334-8DAA-49D5-950F-7F7B18322939}">
      <dgm:prSet/>
      <dgm:spPr/>
      <dgm:t>
        <a:bodyPr/>
        <a:lstStyle/>
        <a:p>
          <a:endParaRPr lang="en-US"/>
        </a:p>
      </dgm:t>
    </dgm:pt>
    <dgm:pt modelId="{1FDE7256-31FA-485F-B9E7-BB1A89776D34}">
      <dgm:prSet phldrT="[Text]"/>
      <dgm:spPr/>
      <dgm:t>
        <a:bodyPr/>
        <a:lstStyle/>
        <a:p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Test data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5F372AF-5F50-424A-A285-FD814368DDD1}" type="parTrans" cxnId="{042B1C95-0828-481C-AFD1-3ADA1A7C2611}">
      <dgm:prSet/>
      <dgm:spPr/>
      <dgm:t>
        <a:bodyPr/>
        <a:lstStyle/>
        <a:p>
          <a:endParaRPr lang="en-US"/>
        </a:p>
      </dgm:t>
    </dgm:pt>
    <dgm:pt modelId="{DF5882AB-3079-4921-B6A1-607160D4EC4B}" type="sibTrans" cxnId="{042B1C95-0828-481C-AFD1-3ADA1A7C2611}">
      <dgm:prSet/>
      <dgm:spPr/>
      <dgm:t>
        <a:bodyPr/>
        <a:lstStyle/>
        <a:p>
          <a:endParaRPr lang="en-US"/>
        </a:p>
      </dgm:t>
    </dgm:pt>
    <dgm:pt modelId="{ECC22E82-A992-443A-8E92-EDD78D3C61EF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Routine operations schedule, </a:t>
          </a:r>
          <a:r>
            <a:rPr lang="en-GB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incl</a:t>
          </a:r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routine dissemination</a:t>
          </a:r>
          <a:endParaRPr lang="en-GB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98D520F-E274-43E6-9F7B-D70D360DB570}" type="parTrans" cxnId="{70A8E437-417D-4B78-8609-77A3C90FE49E}">
      <dgm:prSet/>
      <dgm:spPr/>
      <dgm:t>
        <a:bodyPr/>
        <a:lstStyle/>
        <a:p>
          <a:endParaRPr lang="en-US"/>
        </a:p>
      </dgm:t>
    </dgm:pt>
    <dgm:pt modelId="{EC37B59F-51DC-41B4-90F6-81027F611121}" type="sibTrans" cxnId="{70A8E437-417D-4B78-8609-77A3C90FE49E}">
      <dgm:prSet/>
      <dgm:spPr/>
      <dgm:t>
        <a:bodyPr/>
        <a:lstStyle/>
        <a:p>
          <a:endParaRPr lang="en-US"/>
        </a:p>
      </dgm:t>
    </dgm:pt>
    <dgm:pt modelId="{B212C4F6-2A5A-4999-978F-4307D31087F7}" type="pres">
      <dgm:prSet presAssocID="{96E5CF0C-7A74-4225-9206-F31E98928C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ECBD2A-700C-4048-92DA-D8A597171DA5}" type="pres">
      <dgm:prSet presAssocID="{D4C6B204-AD3A-4A2C-85F3-F8FBBB3A4A47}" presName="linNode" presStyleCnt="0"/>
      <dgm:spPr/>
      <dgm:t>
        <a:bodyPr/>
        <a:lstStyle/>
        <a:p>
          <a:endParaRPr lang="en-US"/>
        </a:p>
      </dgm:t>
    </dgm:pt>
    <dgm:pt modelId="{A4C6DCDB-A863-41D0-8420-2E9A23128CB9}" type="pres">
      <dgm:prSet presAssocID="{D4C6B204-AD3A-4A2C-85F3-F8FBBB3A4A47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865A6-0F96-446E-A89B-C244FF5288CC}" type="pres">
      <dgm:prSet presAssocID="{D4C6B204-AD3A-4A2C-85F3-F8FBBB3A4A47}" presName="descendantText" presStyleLbl="alignAccFollowNode1" presStyleIdx="0" presStyleCnt="7" custScaleY="82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D4A41-52A0-46E8-BE99-D03677998494}" type="pres">
      <dgm:prSet presAssocID="{3C2A29E8-75FA-4FB6-82B3-C701B237A417}" presName="sp" presStyleCnt="0"/>
      <dgm:spPr/>
      <dgm:t>
        <a:bodyPr/>
        <a:lstStyle/>
        <a:p>
          <a:endParaRPr lang="en-US"/>
        </a:p>
      </dgm:t>
    </dgm:pt>
    <dgm:pt modelId="{8C644A8B-71F5-433D-B61B-9409DACA0E6D}" type="pres">
      <dgm:prSet presAssocID="{C7BCCC29-E7F3-4CFE-BF61-6FBE9434825E}" presName="linNode" presStyleCnt="0"/>
      <dgm:spPr/>
      <dgm:t>
        <a:bodyPr/>
        <a:lstStyle/>
        <a:p>
          <a:endParaRPr lang="en-US"/>
        </a:p>
      </dgm:t>
    </dgm:pt>
    <dgm:pt modelId="{14D89120-1108-4A3A-A9E3-D6AC5869CF16}" type="pres">
      <dgm:prSet presAssocID="{C7BCCC29-E7F3-4CFE-BF61-6FBE9434825E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CB6B1-9823-45BD-A15D-17F8FC244177}" type="pres">
      <dgm:prSet presAssocID="{C7BCCC29-E7F3-4CFE-BF61-6FBE9434825E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39868-712A-4291-8859-E3662195025A}" type="pres">
      <dgm:prSet presAssocID="{5B2FA3C6-A585-4CC7-9F82-BA063A6A30FA}" presName="sp" presStyleCnt="0"/>
      <dgm:spPr/>
      <dgm:t>
        <a:bodyPr/>
        <a:lstStyle/>
        <a:p>
          <a:endParaRPr lang="en-US"/>
        </a:p>
      </dgm:t>
    </dgm:pt>
    <dgm:pt modelId="{74CF85C5-98F2-4FAF-9C71-BE7B9C1A77AE}" type="pres">
      <dgm:prSet presAssocID="{C4693299-D398-4067-AFFF-44A2EAA90986}" presName="linNode" presStyleCnt="0"/>
      <dgm:spPr/>
      <dgm:t>
        <a:bodyPr/>
        <a:lstStyle/>
        <a:p>
          <a:endParaRPr lang="en-US"/>
        </a:p>
      </dgm:t>
    </dgm:pt>
    <dgm:pt modelId="{0CE8372A-8773-4AC0-95DB-22A2680AD81C}" type="pres">
      <dgm:prSet presAssocID="{C4693299-D398-4067-AFFF-44A2EAA90986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158F0-ACA7-4329-A32E-FC04A308CF0D}" type="pres">
      <dgm:prSet presAssocID="{C4693299-D398-4067-AFFF-44A2EAA90986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604CF-5EA2-42BC-8AFC-BD3C5B532786}" type="pres">
      <dgm:prSet presAssocID="{6B468768-447D-46AF-A14E-4FE004960A32}" presName="sp" presStyleCnt="0"/>
      <dgm:spPr/>
      <dgm:t>
        <a:bodyPr/>
        <a:lstStyle/>
        <a:p>
          <a:endParaRPr lang="en-US"/>
        </a:p>
      </dgm:t>
    </dgm:pt>
    <dgm:pt modelId="{2324185D-59EB-4702-805B-7752245AA1F6}" type="pres">
      <dgm:prSet presAssocID="{A7E8168F-514A-4A3F-8761-BB88AA5C9FC1}" presName="linNode" presStyleCnt="0"/>
      <dgm:spPr/>
      <dgm:t>
        <a:bodyPr/>
        <a:lstStyle/>
        <a:p>
          <a:endParaRPr lang="en-US"/>
        </a:p>
      </dgm:t>
    </dgm:pt>
    <dgm:pt modelId="{1E359FC7-CDBF-4865-8A40-BCC915A1BC4F}" type="pres">
      <dgm:prSet presAssocID="{A7E8168F-514A-4A3F-8761-BB88AA5C9FC1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A0297-C21E-48B9-AEA9-FF2CBA52BFC1}" type="pres">
      <dgm:prSet presAssocID="{A7E8168F-514A-4A3F-8761-BB88AA5C9FC1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005A6-65F1-4E4C-91B2-AD290B60317A}" type="pres">
      <dgm:prSet presAssocID="{DDB0EED0-E42F-422B-822A-C161CD294070}" presName="sp" presStyleCnt="0"/>
      <dgm:spPr/>
      <dgm:t>
        <a:bodyPr/>
        <a:lstStyle/>
        <a:p>
          <a:endParaRPr lang="en-US"/>
        </a:p>
      </dgm:t>
    </dgm:pt>
    <dgm:pt modelId="{9C30ACF2-07CE-49B5-AD0D-7355B97B22EE}" type="pres">
      <dgm:prSet presAssocID="{96C3329F-5D30-4C31-B3AD-574970BC9BD0}" presName="linNode" presStyleCnt="0"/>
      <dgm:spPr/>
      <dgm:t>
        <a:bodyPr/>
        <a:lstStyle/>
        <a:p>
          <a:endParaRPr lang="en-US"/>
        </a:p>
      </dgm:t>
    </dgm:pt>
    <dgm:pt modelId="{4CEF3123-1A1E-4216-AA13-C26E83A9360A}" type="pres">
      <dgm:prSet presAssocID="{96C3329F-5D30-4C31-B3AD-574970BC9BD0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E02F2-43E3-4DA8-A691-A253C1858E1D}" type="pres">
      <dgm:prSet presAssocID="{96C3329F-5D30-4C31-B3AD-574970BC9BD0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E4E9B-71EA-43B4-8632-58FCCECD8C3E}" type="pres">
      <dgm:prSet presAssocID="{3636B41C-5FF0-47C9-9B83-9169FBB5F250}" presName="sp" presStyleCnt="0"/>
      <dgm:spPr/>
      <dgm:t>
        <a:bodyPr/>
        <a:lstStyle/>
        <a:p>
          <a:endParaRPr lang="en-US"/>
        </a:p>
      </dgm:t>
    </dgm:pt>
    <dgm:pt modelId="{6F7A9ADD-0218-4107-BB3E-3124CCBDBEAB}" type="pres">
      <dgm:prSet presAssocID="{EA6E2E6F-DF10-461C-B1B2-D7513F413306}" presName="linNode" presStyleCnt="0"/>
      <dgm:spPr/>
      <dgm:t>
        <a:bodyPr/>
        <a:lstStyle/>
        <a:p>
          <a:endParaRPr lang="en-US"/>
        </a:p>
      </dgm:t>
    </dgm:pt>
    <dgm:pt modelId="{3A28D3FB-11C4-4B26-ACAE-2F209080C745}" type="pres">
      <dgm:prSet presAssocID="{EA6E2E6F-DF10-461C-B1B2-D7513F413306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49B09-6F5F-4916-BCFC-E28AD7B66B96}" type="pres">
      <dgm:prSet presAssocID="{EA6E2E6F-DF10-461C-B1B2-D7513F413306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BC2D9-EC05-457B-BD3F-9D316CB8A263}" type="pres">
      <dgm:prSet presAssocID="{A3DA580C-9B6B-4E5D-9CD1-ECD23A33EDDA}" presName="sp" presStyleCnt="0"/>
      <dgm:spPr/>
      <dgm:t>
        <a:bodyPr/>
        <a:lstStyle/>
        <a:p>
          <a:endParaRPr lang="en-US"/>
        </a:p>
      </dgm:t>
    </dgm:pt>
    <dgm:pt modelId="{A6279B6B-7555-4B21-98B5-6AE89244CE15}" type="pres">
      <dgm:prSet presAssocID="{62A7FC5C-9886-4E8B-A729-27532EF6444F}" presName="linNode" presStyleCnt="0"/>
      <dgm:spPr/>
      <dgm:t>
        <a:bodyPr/>
        <a:lstStyle/>
        <a:p>
          <a:endParaRPr lang="en-US"/>
        </a:p>
      </dgm:t>
    </dgm:pt>
    <dgm:pt modelId="{8CA12FA9-5988-4082-B74C-1FC0364AF2D7}" type="pres">
      <dgm:prSet presAssocID="{62A7FC5C-9886-4E8B-A729-27532EF6444F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5BBF5-F5D9-4576-BEF5-D88CFF92E8C4}" type="pres">
      <dgm:prSet presAssocID="{62A7FC5C-9886-4E8B-A729-27532EF6444F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BE6DFE-1BF1-40E3-90E9-AFD792055379}" type="presOf" srcId="{B32E85E0-7F7E-46DB-9D93-925712DC7808}" destId="{0DE865A6-0F96-446E-A89B-C244FF5288CC}" srcOrd="0" destOrd="0" presId="urn:microsoft.com/office/officeart/2005/8/layout/vList5"/>
    <dgm:cxn modelId="{B83CA78A-AC3D-48D6-9445-2BC0FD26C876}" srcId="{A7E8168F-514A-4A3F-8761-BB88AA5C9FC1}" destId="{CDA1EC35-0946-474A-8593-976D41A1A7AA}" srcOrd="0" destOrd="0" parTransId="{08D7E403-6889-476B-9EC1-48521410D509}" sibTransId="{43F4569D-5C52-4532-A800-0273350FD6A0}"/>
    <dgm:cxn modelId="{0E1EF334-8DAA-49D5-950F-7F7B18322939}" srcId="{62A7FC5C-9886-4E8B-A729-27532EF6444F}" destId="{9BEA9B81-CE9B-4C8B-8FA1-62B653008659}" srcOrd="1" destOrd="0" parTransId="{C202CBA0-C4AD-42C5-B1CF-42235FE8EE5F}" sibTransId="{4A55DC45-47FD-41CB-AC68-6E057A6C2CAF}"/>
    <dgm:cxn modelId="{13C57AD1-0D9A-443B-BDD4-17DD0A570887}" type="presOf" srcId="{EA6E2E6F-DF10-461C-B1B2-D7513F413306}" destId="{3A28D3FB-11C4-4B26-ACAE-2F209080C745}" srcOrd="0" destOrd="0" presId="urn:microsoft.com/office/officeart/2005/8/layout/vList5"/>
    <dgm:cxn modelId="{CF3B3336-EDB4-496F-88DD-B898CB1A2EAE}" type="presOf" srcId="{DF626872-7314-4497-9BD8-D121C56FED13}" destId="{8C2158F0-ACA7-4329-A32E-FC04A308CF0D}" srcOrd="0" destOrd="1" presId="urn:microsoft.com/office/officeart/2005/8/layout/vList5"/>
    <dgm:cxn modelId="{C2E0A196-53C6-4D62-842E-AF4FA8185610}" srcId="{C4693299-D398-4067-AFFF-44A2EAA90986}" destId="{DF626872-7314-4497-9BD8-D121C56FED13}" srcOrd="1" destOrd="0" parTransId="{2A7BDF5E-8DDE-4173-84CE-4B6C980AB5DF}" sibTransId="{ED3CF0E6-C1E7-4BE3-A10B-1392EEB6E463}"/>
    <dgm:cxn modelId="{70A8E437-417D-4B78-8609-77A3C90FE49E}" srcId="{96C3329F-5D30-4C31-B3AD-574970BC9BD0}" destId="{ECC22E82-A992-443A-8E92-EDD78D3C61EF}" srcOrd="1" destOrd="0" parTransId="{A98D520F-E274-43E6-9F7B-D70D360DB570}" sibTransId="{EC37B59F-51DC-41B4-90F6-81027F611121}"/>
    <dgm:cxn modelId="{E876746B-19F2-46A7-A9FE-D808C83B1178}" type="presOf" srcId="{8219DA6D-4CD8-4836-A21E-65972DC86923}" destId="{45FE02F2-43E3-4DA8-A691-A253C1858E1D}" srcOrd="0" destOrd="0" presId="urn:microsoft.com/office/officeart/2005/8/layout/vList5"/>
    <dgm:cxn modelId="{FB1BFFE4-378C-4082-ACA0-C91E57388E8E}" srcId="{96E5CF0C-7A74-4225-9206-F31E98928CB7}" destId="{C7BCCC29-E7F3-4CFE-BF61-6FBE9434825E}" srcOrd="1" destOrd="0" parTransId="{FA868EF0-D08B-472A-8C07-A379DDB4F3E6}" sibTransId="{5B2FA3C6-A585-4CC7-9F82-BA063A6A30FA}"/>
    <dgm:cxn modelId="{AD6DD754-D9DC-4F0C-BBDE-23500C35C80A}" type="presOf" srcId="{CDA1EC35-0946-474A-8593-976D41A1A7AA}" destId="{DFCA0297-C21E-48B9-AEA9-FF2CBA52BFC1}" srcOrd="0" destOrd="0" presId="urn:microsoft.com/office/officeart/2005/8/layout/vList5"/>
    <dgm:cxn modelId="{8A8A11F7-2A19-4452-AB4D-D8BA30180A33}" type="presOf" srcId="{37E41990-C3C9-42A8-A822-8065BA56BC9E}" destId="{7E0CB6B1-9823-45BD-A15D-17F8FC244177}" srcOrd="0" destOrd="0" presId="urn:microsoft.com/office/officeart/2005/8/layout/vList5"/>
    <dgm:cxn modelId="{998DCAF0-0473-4EEC-8F55-1D7A415E4056}" srcId="{D4C6B204-AD3A-4A2C-85F3-F8FBBB3A4A47}" destId="{456639F1-6690-4F09-8957-9BEA91FFD280}" srcOrd="1" destOrd="0" parTransId="{8924B8FB-63B0-45CD-B8F7-6791CFF77ED7}" sibTransId="{7044B954-DE94-4A96-842F-ECE3F33FB273}"/>
    <dgm:cxn modelId="{659D0870-2094-45E6-B355-060C9FC7BFEF}" type="presOf" srcId="{809F9452-2B70-4BB8-B7F4-C826CEC2887D}" destId="{7E0CB6B1-9823-45BD-A15D-17F8FC244177}" srcOrd="0" destOrd="1" presId="urn:microsoft.com/office/officeart/2005/8/layout/vList5"/>
    <dgm:cxn modelId="{5236F8A5-BBC3-4EA9-BCCD-9C3CB0F0C058}" type="presOf" srcId="{1FDE7256-31FA-485F-B9E7-BB1A89776D34}" destId="{DFCA0297-C21E-48B9-AEA9-FF2CBA52BFC1}" srcOrd="0" destOrd="1" presId="urn:microsoft.com/office/officeart/2005/8/layout/vList5"/>
    <dgm:cxn modelId="{82E0B196-D6E4-4722-82C9-BE0833655C87}" type="presOf" srcId="{C7BCCC29-E7F3-4CFE-BF61-6FBE9434825E}" destId="{14D89120-1108-4A3A-A9E3-D6AC5869CF16}" srcOrd="0" destOrd="0" presId="urn:microsoft.com/office/officeart/2005/8/layout/vList5"/>
    <dgm:cxn modelId="{3B1C144C-A583-4D3A-A1EE-435EE73129F3}" srcId="{62A7FC5C-9886-4E8B-A729-27532EF6444F}" destId="{A795AF3C-55E1-4062-B5AB-6216361E26F2}" srcOrd="0" destOrd="0" parTransId="{461C7023-FD2B-4E76-AEEA-827DD951360C}" sibTransId="{14B1A57D-C70F-4CD8-9354-357DF3ED6BF6}"/>
    <dgm:cxn modelId="{D2B1902D-D198-4A9A-8A85-9843432F9AE8}" type="presOf" srcId="{62A7FC5C-9886-4E8B-A729-27532EF6444F}" destId="{8CA12FA9-5988-4082-B74C-1FC0364AF2D7}" srcOrd="0" destOrd="0" presId="urn:microsoft.com/office/officeart/2005/8/layout/vList5"/>
    <dgm:cxn modelId="{2036C41A-6B37-4934-8C2F-A26BD0760C73}" type="presOf" srcId="{E6753B85-C3FC-413A-AF2B-189A8B16A56B}" destId="{65149B09-6F5F-4916-BCFC-E28AD7B66B96}" srcOrd="0" destOrd="1" presId="urn:microsoft.com/office/officeart/2005/8/layout/vList5"/>
    <dgm:cxn modelId="{91785C16-0CC5-49AB-9026-2581F0ED95B6}" srcId="{96C3329F-5D30-4C31-B3AD-574970BC9BD0}" destId="{8219DA6D-4CD8-4836-A21E-65972DC86923}" srcOrd="0" destOrd="0" parTransId="{2A44E656-350D-45CB-B841-4023B8E01240}" sibTransId="{4DC60FC1-3FDB-45D7-91A3-90E4B4D241D5}"/>
    <dgm:cxn modelId="{942C840C-E604-42A2-A92E-E4CF85211F16}" srcId="{EA6E2E6F-DF10-461C-B1B2-D7513F413306}" destId="{88F0B780-0627-4E13-8FDC-EB887F52258F}" srcOrd="0" destOrd="0" parTransId="{714B43D0-0911-4493-828E-07D7DD5AAFC5}" sibTransId="{D20ED5F5-1F68-45FF-A38C-9BA15A01F96F}"/>
    <dgm:cxn modelId="{EC8ED0D1-D944-4DA3-9C4A-325C7EAC4872}" type="presOf" srcId="{47A462A7-3848-4DA3-BE96-66F5ADB7F0D5}" destId="{8C2158F0-ACA7-4329-A32E-FC04A308CF0D}" srcOrd="0" destOrd="0" presId="urn:microsoft.com/office/officeart/2005/8/layout/vList5"/>
    <dgm:cxn modelId="{88862F11-17E4-44E0-9338-F46EAD0837BE}" srcId="{C7BCCC29-E7F3-4CFE-BF61-6FBE9434825E}" destId="{37E41990-C3C9-42A8-A822-8065BA56BC9E}" srcOrd="0" destOrd="0" parTransId="{7429D516-F8EA-41DC-8AE0-DEAC92F0B5EB}" sibTransId="{7C0BB055-28E5-421C-BEDA-E0104748E3B5}"/>
    <dgm:cxn modelId="{1EA04E96-F26D-4429-8379-64A00B5D1275}" srcId="{96E5CF0C-7A74-4225-9206-F31E98928CB7}" destId="{96C3329F-5D30-4C31-B3AD-574970BC9BD0}" srcOrd="4" destOrd="0" parTransId="{F80D1D76-EC65-4E1D-8C01-7B75E322F6CB}" sibTransId="{3636B41C-5FF0-47C9-9B83-9169FBB5F250}"/>
    <dgm:cxn modelId="{6C84FC70-896B-4F16-9A4D-1398B4F2B966}" srcId="{D4C6B204-AD3A-4A2C-85F3-F8FBBB3A4A47}" destId="{B32E85E0-7F7E-46DB-9D93-925712DC7808}" srcOrd="0" destOrd="0" parTransId="{4BECB08C-AB75-4485-859D-1D66CB1C9B38}" sibTransId="{6E411468-A13B-480F-916E-A8AC8B7E6AE8}"/>
    <dgm:cxn modelId="{A7A49C1F-90CD-46D0-910A-A2E8CCD9F412}" type="presOf" srcId="{96C3329F-5D30-4C31-B3AD-574970BC9BD0}" destId="{4CEF3123-1A1E-4216-AA13-C26E83A9360A}" srcOrd="0" destOrd="0" presId="urn:microsoft.com/office/officeart/2005/8/layout/vList5"/>
    <dgm:cxn modelId="{82A96F7E-2E84-4992-8F14-E4D5C24F44ED}" type="presOf" srcId="{456639F1-6690-4F09-8957-9BEA91FFD280}" destId="{0DE865A6-0F96-446E-A89B-C244FF5288CC}" srcOrd="0" destOrd="1" presId="urn:microsoft.com/office/officeart/2005/8/layout/vList5"/>
    <dgm:cxn modelId="{D726F983-F2D5-4D53-89AC-BDA8CD4F3440}" type="presOf" srcId="{D4C6B204-AD3A-4A2C-85F3-F8FBBB3A4A47}" destId="{A4C6DCDB-A863-41D0-8420-2E9A23128CB9}" srcOrd="0" destOrd="0" presId="urn:microsoft.com/office/officeart/2005/8/layout/vList5"/>
    <dgm:cxn modelId="{D27F0E2E-4042-4F14-902E-C96012A7E4A7}" srcId="{96E5CF0C-7A74-4225-9206-F31E98928CB7}" destId="{62A7FC5C-9886-4E8B-A729-27532EF6444F}" srcOrd="6" destOrd="0" parTransId="{6A27B4C6-4E66-4DE5-A340-0E071B8AE82A}" sibTransId="{80010670-2A46-4F8E-8EDF-04F1D0C60498}"/>
    <dgm:cxn modelId="{DA341EE7-B76D-43C8-9AAF-45B10843BB8D}" srcId="{C4693299-D398-4067-AFFF-44A2EAA90986}" destId="{47A462A7-3848-4DA3-BE96-66F5ADB7F0D5}" srcOrd="0" destOrd="0" parTransId="{3558B9FC-32FF-40FC-9707-9ED368112760}" sibTransId="{6C70A43A-4A26-4FC2-93D6-7C83AEB249DF}"/>
    <dgm:cxn modelId="{6D82D99F-5BED-45E6-84BB-2FA787CF7E40}" type="presOf" srcId="{88F0B780-0627-4E13-8FDC-EB887F52258F}" destId="{65149B09-6F5F-4916-BCFC-E28AD7B66B96}" srcOrd="0" destOrd="0" presId="urn:microsoft.com/office/officeart/2005/8/layout/vList5"/>
    <dgm:cxn modelId="{8CD59F50-CDA6-486F-8E2F-101D7E9D7A9B}" type="presOf" srcId="{ECC22E82-A992-443A-8E92-EDD78D3C61EF}" destId="{45FE02F2-43E3-4DA8-A691-A253C1858E1D}" srcOrd="0" destOrd="1" presId="urn:microsoft.com/office/officeart/2005/8/layout/vList5"/>
    <dgm:cxn modelId="{0F1FBBEF-7E9B-4F6C-AA29-A18A28559BBD}" type="presOf" srcId="{9BEA9B81-CE9B-4C8B-8FA1-62B653008659}" destId="{BB15BBF5-F5D9-4576-BEF5-D88CFF92E8C4}" srcOrd="0" destOrd="1" presId="urn:microsoft.com/office/officeart/2005/8/layout/vList5"/>
    <dgm:cxn modelId="{86BB5BA9-306D-40C3-8BA5-05DD7E9BD5D9}" type="presOf" srcId="{96E5CF0C-7A74-4225-9206-F31E98928CB7}" destId="{B212C4F6-2A5A-4999-978F-4307D31087F7}" srcOrd="0" destOrd="0" presId="urn:microsoft.com/office/officeart/2005/8/layout/vList5"/>
    <dgm:cxn modelId="{A75D9B8B-1AD2-414F-8D19-E8479B280933}" srcId="{96E5CF0C-7A74-4225-9206-F31E98928CB7}" destId="{EA6E2E6F-DF10-461C-B1B2-D7513F413306}" srcOrd="5" destOrd="0" parTransId="{554CF761-0FA6-49AA-97FE-17647712D2B8}" sibTransId="{A3DA580C-9B6B-4E5D-9CD1-ECD23A33EDDA}"/>
    <dgm:cxn modelId="{03FC1DFA-C523-423B-A276-DC7DCA910BB2}" srcId="{96E5CF0C-7A74-4225-9206-F31E98928CB7}" destId="{D4C6B204-AD3A-4A2C-85F3-F8FBBB3A4A47}" srcOrd="0" destOrd="0" parTransId="{50B2B733-9743-4B79-A8A5-EA3EE7B8FFE1}" sibTransId="{3C2A29E8-75FA-4FB6-82B3-C701B237A417}"/>
    <dgm:cxn modelId="{997FE7A5-B438-4A2C-AA73-29FDA61A6E7B}" srcId="{96E5CF0C-7A74-4225-9206-F31E98928CB7}" destId="{C4693299-D398-4067-AFFF-44A2EAA90986}" srcOrd="2" destOrd="0" parTransId="{995E84BA-E0E5-452C-BF03-A0CD6E6C1321}" sibTransId="{6B468768-447D-46AF-A14E-4FE004960A32}"/>
    <dgm:cxn modelId="{2C3C38D3-88BF-4B3D-863F-9203A79548DF}" srcId="{EA6E2E6F-DF10-461C-B1B2-D7513F413306}" destId="{E6753B85-C3FC-413A-AF2B-189A8B16A56B}" srcOrd="1" destOrd="0" parTransId="{B4CED114-7E8B-47BA-BC3F-C29D33B901B9}" sibTransId="{F6077B68-60CF-4E19-9EA2-BDF53267BF26}"/>
    <dgm:cxn modelId="{97432F0F-6ED5-43C9-9929-CE28E98BCA6F}" type="presOf" srcId="{A795AF3C-55E1-4062-B5AB-6216361E26F2}" destId="{BB15BBF5-F5D9-4576-BEF5-D88CFF92E8C4}" srcOrd="0" destOrd="0" presId="urn:microsoft.com/office/officeart/2005/8/layout/vList5"/>
    <dgm:cxn modelId="{F40B245F-E45E-4B05-99B3-29F82A7141A9}" srcId="{C7BCCC29-E7F3-4CFE-BF61-6FBE9434825E}" destId="{809F9452-2B70-4BB8-B7F4-C826CEC2887D}" srcOrd="1" destOrd="0" parTransId="{03C94D76-24F7-46CA-B7E3-8F1B45DB43BE}" sibTransId="{F3132098-28F7-4D8F-AC68-5E47245DB773}"/>
    <dgm:cxn modelId="{B4805D68-8902-4CA8-80C2-E9F20B9B6527}" type="presOf" srcId="{C4693299-D398-4067-AFFF-44A2EAA90986}" destId="{0CE8372A-8773-4AC0-95DB-22A2680AD81C}" srcOrd="0" destOrd="0" presId="urn:microsoft.com/office/officeart/2005/8/layout/vList5"/>
    <dgm:cxn modelId="{EDC29101-72BB-47F3-AC86-E94B5BADC90A}" type="presOf" srcId="{A7E8168F-514A-4A3F-8761-BB88AA5C9FC1}" destId="{1E359FC7-CDBF-4865-8A40-BCC915A1BC4F}" srcOrd="0" destOrd="0" presId="urn:microsoft.com/office/officeart/2005/8/layout/vList5"/>
    <dgm:cxn modelId="{042B1C95-0828-481C-AFD1-3ADA1A7C2611}" srcId="{A7E8168F-514A-4A3F-8761-BB88AA5C9FC1}" destId="{1FDE7256-31FA-485F-B9E7-BB1A89776D34}" srcOrd="1" destOrd="0" parTransId="{15F372AF-5F50-424A-A285-FD814368DDD1}" sibTransId="{DF5882AB-3079-4921-B6A1-607160D4EC4B}"/>
    <dgm:cxn modelId="{7A4765FE-8707-49F9-901B-2719BBD9E91F}" srcId="{96E5CF0C-7A74-4225-9206-F31E98928CB7}" destId="{A7E8168F-514A-4A3F-8761-BB88AA5C9FC1}" srcOrd="3" destOrd="0" parTransId="{19E1D7D2-5BE3-4887-8BE0-4463EBA29F5C}" sibTransId="{DDB0EED0-E42F-422B-822A-C161CD294070}"/>
    <dgm:cxn modelId="{A5446D16-891B-4B74-9111-6C778C0AE555}" type="presParOf" srcId="{B212C4F6-2A5A-4999-978F-4307D31087F7}" destId="{FDECBD2A-700C-4048-92DA-D8A597171DA5}" srcOrd="0" destOrd="0" presId="urn:microsoft.com/office/officeart/2005/8/layout/vList5"/>
    <dgm:cxn modelId="{F9D42762-6B05-41E2-9782-BC6C42CDF9EA}" type="presParOf" srcId="{FDECBD2A-700C-4048-92DA-D8A597171DA5}" destId="{A4C6DCDB-A863-41D0-8420-2E9A23128CB9}" srcOrd="0" destOrd="0" presId="urn:microsoft.com/office/officeart/2005/8/layout/vList5"/>
    <dgm:cxn modelId="{EE81FDA0-3DBF-4588-81F5-085F204AA2DD}" type="presParOf" srcId="{FDECBD2A-700C-4048-92DA-D8A597171DA5}" destId="{0DE865A6-0F96-446E-A89B-C244FF5288CC}" srcOrd="1" destOrd="0" presId="urn:microsoft.com/office/officeart/2005/8/layout/vList5"/>
    <dgm:cxn modelId="{3FD4869E-CA1B-4EBF-A9CE-C1871015329F}" type="presParOf" srcId="{B212C4F6-2A5A-4999-978F-4307D31087F7}" destId="{8A4D4A41-52A0-46E8-BE99-D03677998494}" srcOrd="1" destOrd="0" presId="urn:microsoft.com/office/officeart/2005/8/layout/vList5"/>
    <dgm:cxn modelId="{2B81658C-6A6E-42CE-AE07-3F5FF8C9D3C2}" type="presParOf" srcId="{B212C4F6-2A5A-4999-978F-4307D31087F7}" destId="{8C644A8B-71F5-433D-B61B-9409DACA0E6D}" srcOrd="2" destOrd="0" presId="urn:microsoft.com/office/officeart/2005/8/layout/vList5"/>
    <dgm:cxn modelId="{AFC8F1EA-C7B7-4FC5-BD3B-C01376C78585}" type="presParOf" srcId="{8C644A8B-71F5-433D-B61B-9409DACA0E6D}" destId="{14D89120-1108-4A3A-A9E3-D6AC5869CF16}" srcOrd="0" destOrd="0" presId="urn:microsoft.com/office/officeart/2005/8/layout/vList5"/>
    <dgm:cxn modelId="{EAAF1B66-C15A-4F12-89F3-37C6E5193AB5}" type="presParOf" srcId="{8C644A8B-71F5-433D-B61B-9409DACA0E6D}" destId="{7E0CB6B1-9823-45BD-A15D-17F8FC244177}" srcOrd="1" destOrd="0" presId="urn:microsoft.com/office/officeart/2005/8/layout/vList5"/>
    <dgm:cxn modelId="{699FD5BF-A720-4C90-A67C-9A8155C0F2E4}" type="presParOf" srcId="{B212C4F6-2A5A-4999-978F-4307D31087F7}" destId="{0AA39868-712A-4291-8859-E3662195025A}" srcOrd="3" destOrd="0" presId="urn:microsoft.com/office/officeart/2005/8/layout/vList5"/>
    <dgm:cxn modelId="{7E4CD756-3E04-46DB-9E09-4E68B166F21A}" type="presParOf" srcId="{B212C4F6-2A5A-4999-978F-4307D31087F7}" destId="{74CF85C5-98F2-4FAF-9C71-BE7B9C1A77AE}" srcOrd="4" destOrd="0" presId="urn:microsoft.com/office/officeart/2005/8/layout/vList5"/>
    <dgm:cxn modelId="{69E65F33-D5EB-48F4-BEA5-85C4F955176C}" type="presParOf" srcId="{74CF85C5-98F2-4FAF-9C71-BE7B9C1A77AE}" destId="{0CE8372A-8773-4AC0-95DB-22A2680AD81C}" srcOrd="0" destOrd="0" presId="urn:microsoft.com/office/officeart/2005/8/layout/vList5"/>
    <dgm:cxn modelId="{EE1C4B4B-3C4B-4673-AB72-F1BD5D0AE663}" type="presParOf" srcId="{74CF85C5-98F2-4FAF-9C71-BE7B9C1A77AE}" destId="{8C2158F0-ACA7-4329-A32E-FC04A308CF0D}" srcOrd="1" destOrd="0" presId="urn:microsoft.com/office/officeart/2005/8/layout/vList5"/>
    <dgm:cxn modelId="{D16BDADE-DA17-4919-9853-87BDE5154175}" type="presParOf" srcId="{B212C4F6-2A5A-4999-978F-4307D31087F7}" destId="{319604CF-5EA2-42BC-8AFC-BD3C5B532786}" srcOrd="5" destOrd="0" presId="urn:microsoft.com/office/officeart/2005/8/layout/vList5"/>
    <dgm:cxn modelId="{422F6DA0-D947-4ADC-BD20-C90733BCDAB6}" type="presParOf" srcId="{B212C4F6-2A5A-4999-978F-4307D31087F7}" destId="{2324185D-59EB-4702-805B-7752245AA1F6}" srcOrd="6" destOrd="0" presId="urn:microsoft.com/office/officeart/2005/8/layout/vList5"/>
    <dgm:cxn modelId="{34DE7E21-2B26-413F-9F6E-25D62D78C057}" type="presParOf" srcId="{2324185D-59EB-4702-805B-7752245AA1F6}" destId="{1E359FC7-CDBF-4865-8A40-BCC915A1BC4F}" srcOrd="0" destOrd="0" presId="urn:microsoft.com/office/officeart/2005/8/layout/vList5"/>
    <dgm:cxn modelId="{2BCFD33F-20B8-43EB-8D45-733CEAE38F4F}" type="presParOf" srcId="{2324185D-59EB-4702-805B-7752245AA1F6}" destId="{DFCA0297-C21E-48B9-AEA9-FF2CBA52BFC1}" srcOrd="1" destOrd="0" presId="urn:microsoft.com/office/officeart/2005/8/layout/vList5"/>
    <dgm:cxn modelId="{1FAB6029-7E03-47D2-AACD-7FE8993C133D}" type="presParOf" srcId="{B212C4F6-2A5A-4999-978F-4307D31087F7}" destId="{1D2005A6-65F1-4E4C-91B2-AD290B60317A}" srcOrd="7" destOrd="0" presId="urn:microsoft.com/office/officeart/2005/8/layout/vList5"/>
    <dgm:cxn modelId="{888BEAFE-0936-4D37-A84C-030CB9FFB09D}" type="presParOf" srcId="{B212C4F6-2A5A-4999-978F-4307D31087F7}" destId="{9C30ACF2-07CE-49B5-AD0D-7355B97B22EE}" srcOrd="8" destOrd="0" presId="urn:microsoft.com/office/officeart/2005/8/layout/vList5"/>
    <dgm:cxn modelId="{F3917DC0-282C-4694-A19F-4D78160E8DB3}" type="presParOf" srcId="{9C30ACF2-07CE-49B5-AD0D-7355B97B22EE}" destId="{4CEF3123-1A1E-4216-AA13-C26E83A9360A}" srcOrd="0" destOrd="0" presId="urn:microsoft.com/office/officeart/2005/8/layout/vList5"/>
    <dgm:cxn modelId="{33F26D3F-B72C-40CE-82DD-2222CED20B4C}" type="presParOf" srcId="{9C30ACF2-07CE-49B5-AD0D-7355B97B22EE}" destId="{45FE02F2-43E3-4DA8-A691-A253C1858E1D}" srcOrd="1" destOrd="0" presId="urn:microsoft.com/office/officeart/2005/8/layout/vList5"/>
    <dgm:cxn modelId="{F4B8C686-FADB-4DB9-93ED-C214AE5B1920}" type="presParOf" srcId="{B212C4F6-2A5A-4999-978F-4307D31087F7}" destId="{EDCE4E9B-71EA-43B4-8632-58FCCECD8C3E}" srcOrd="9" destOrd="0" presId="urn:microsoft.com/office/officeart/2005/8/layout/vList5"/>
    <dgm:cxn modelId="{66C7E367-88BB-4BC2-9F19-EFA0A252FC10}" type="presParOf" srcId="{B212C4F6-2A5A-4999-978F-4307D31087F7}" destId="{6F7A9ADD-0218-4107-BB3E-3124CCBDBEAB}" srcOrd="10" destOrd="0" presId="urn:microsoft.com/office/officeart/2005/8/layout/vList5"/>
    <dgm:cxn modelId="{56603273-AE98-4BFC-9AB1-FF34AB207A4B}" type="presParOf" srcId="{6F7A9ADD-0218-4107-BB3E-3124CCBDBEAB}" destId="{3A28D3FB-11C4-4B26-ACAE-2F209080C745}" srcOrd="0" destOrd="0" presId="urn:microsoft.com/office/officeart/2005/8/layout/vList5"/>
    <dgm:cxn modelId="{8D687654-8453-4C6E-8CF0-7B9D97B00FF8}" type="presParOf" srcId="{6F7A9ADD-0218-4107-BB3E-3124CCBDBEAB}" destId="{65149B09-6F5F-4916-BCFC-E28AD7B66B96}" srcOrd="1" destOrd="0" presId="urn:microsoft.com/office/officeart/2005/8/layout/vList5"/>
    <dgm:cxn modelId="{8392CEFE-D14D-4D69-A024-93C395D3E862}" type="presParOf" srcId="{B212C4F6-2A5A-4999-978F-4307D31087F7}" destId="{876BC2D9-EC05-457B-BD3F-9D316CB8A263}" srcOrd="11" destOrd="0" presId="urn:microsoft.com/office/officeart/2005/8/layout/vList5"/>
    <dgm:cxn modelId="{CDD5E426-98C9-4D20-A650-D22C8BFE6233}" type="presParOf" srcId="{B212C4F6-2A5A-4999-978F-4307D31087F7}" destId="{A6279B6B-7555-4B21-98B5-6AE89244CE15}" srcOrd="12" destOrd="0" presId="urn:microsoft.com/office/officeart/2005/8/layout/vList5"/>
    <dgm:cxn modelId="{80A3B922-D94B-4ACD-8442-967F3A72E148}" type="presParOf" srcId="{A6279B6B-7555-4B21-98B5-6AE89244CE15}" destId="{8CA12FA9-5988-4082-B74C-1FC0364AF2D7}" srcOrd="0" destOrd="0" presId="urn:microsoft.com/office/officeart/2005/8/layout/vList5"/>
    <dgm:cxn modelId="{1310A5B3-0E62-48BE-965C-AADB7E5260B5}" type="presParOf" srcId="{A6279B6B-7555-4B21-98B5-6AE89244CE15}" destId="{BB15BBF5-F5D9-4576-BEF5-D88CFF92E8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AC416A-72C7-4530-A4D8-4DC5291EDA6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7228C7-F4D3-469E-B86F-69D576875FEC}">
      <dgm:prSet phldrT="[Text]"/>
      <dgm:spPr/>
      <dgm:t>
        <a:bodyPr/>
        <a:lstStyle/>
        <a:p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L-5y -&gt; L-4y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92FE77F-E9D6-4699-8CB9-BE7591B7DDD4}" type="parTrans" cxnId="{C11DF8B3-8E3E-4A11-8F93-9197E626CC5E}">
      <dgm:prSet/>
      <dgm:spPr/>
      <dgm:t>
        <a:bodyPr/>
        <a:lstStyle/>
        <a:p>
          <a:endParaRPr lang="en-US"/>
        </a:p>
      </dgm:t>
    </dgm:pt>
    <dgm:pt modelId="{F73FD75A-F1DD-4384-B381-9C8DF89E815E}" type="sibTrans" cxnId="{C11DF8B3-8E3E-4A11-8F93-9197E626CC5E}">
      <dgm:prSet/>
      <dgm:spPr/>
      <dgm:t>
        <a:bodyPr/>
        <a:lstStyle/>
        <a:p>
          <a:endParaRPr lang="en-US"/>
        </a:p>
      </dgm:t>
    </dgm:pt>
    <dgm:pt modelId="{0573BD2A-9B57-48C4-9E11-7F49F7EA9CF0}">
      <dgm:prSet phldrT="[Text]"/>
      <dgm:spPr/>
      <dgm:t>
        <a:bodyPr/>
        <a:lstStyle/>
        <a:p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L-4 y -&gt; L- 3y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2401B43-82E0-4972-8A31-427785A00FCB}" type="parTrans" cxnId="{DA8CB41B-77BB-46CA-8138-EE9819CA0F3B}">
      <dgm:prSet/>
      <dgm:spPr/>
      <dgm:t>
        <a:bodyPr/>
        <a:lstStyle/>
        <a:p>
          <a:endParaRPr lang="en-US"/>
        </a:p>
      </dgm:t>
    </dgm:pt>
    <dgm:pt modelId="{2E5F570B-D45A-4DA8-97C6-D19A76F9D326}" type="sibTrans" cxnId="{DA8CB41B-77BB-46CA-8138-EE9819CA0F3B}">
      <dgm:prSet/>
      <dgm:spPr/>
      <dgm:t>
        <a:bodyPr/>
        <a:lstStyle/>
        <a:p>
          <a:endParaRPr lang="en-US"/>
        </a:p>
      </dgm:t>
    </dgm:pt>
    <dgm:pt modelId="{35BC4A7C-2012-4655-A0BF-D6D370BF38BA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Initiation of user (e.g., NMHS) readiness project</a:t>
          </a:r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B310BE0-0C9C-4580-9002-5E9CC7C732A4}" type="parTrans" cxnId="{C99992D3-DC68-4B33-9326-2528904FA17C}">
      <dgm:prSet/>
      <dgm:spPr/>
      <dgm:t>
        <a:bodyPr/>
        <a:lstStyle/>
        <a:p>
          <a:endParaRPr lang="en-US"/>
        </a:p>
      </dgm:t>
    </dgm:pt>
    <dgm:pt modelId="{5DBBC8D9-75D1-4A58-97D4-BE966D867556}" type="sibTrans" cxnId="{C99992D3-DC68-4B33-9326-2528904FA17C}">
      <dgm:prSet/>
      <dgm:spPr/>
      <dgm:t>
        <a:bodyPr/>
        <a:lstStyle/>
        <a:p>
          <a:endParaRPr lang="en-US"/>
        </a:p>
      </dgm:t>
    </dgm:pt>
    <dgm:pt modelId="{FD95749B-2C5D-4797-BB5C-C09D9F339B26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Identification of drivers for investment and running cost.</a:t>
          </a:r>
          <a:endParaRPr lang="en-US" b="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BE91F48-7FD7-4E46-9D58-E712DE16AEC8}" type="parTrans" cxnId="{22EC4C76-17D9-4B21-8B03-CCA46790D29A}">
      <dgm:prSet/>
      <dgm:spPr/>
      <dgm:t>
        <a:bodyPr/>
        <a:lstStyle/>
        <a:p>
          <a:endParaRPr lang="en-US"/>
        </a:p>
      </dgm:t>
    </dgm:pt>
    <dgm:pt modelId="{E10BF23F-3240-4F26-A486-7467FF70115C}" type="sibTrans" cxnId="{22EC4C76-17D9-4B21-8B03-CCA46790D29A}">
      <dgm:prSet/>
      <dgm:spPr/>
      <dgm:t>
        <a:bodyPr/>
        <a:lstStyle/>
        <a:p>
          <a:endParaRPr lang="en-US"/>
        </a:p>
      </dgm:t>
    </dgm:pt>
    <dgm:pt modelId="{6AD9D92D-D86F-4F82-8648-5FFCE4BD6317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Human resources and budgets (investments and running costs).</a:t>
          </a:r>
          <a:endParaRPr lang="en-US" b="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F14B35C-9125-41A0-8D05-5FD9CCE57B06}" type="parTrans" cxnId="{D3300DA3-9880-4F21-83C1-EA8DE8AAE4F5}">
      <dgm:prSet/>
      <dgm:spPr/>
      <dgm:t>
        <a:bodyPr/>
        <a:lstStyle/>
        <a:p>
          <a:endParaRPr lang="en-US"/>
        </a:p>
      </dgm:t>
    </dgm:pt>
    <dgm:pt modelId="{9520CD8E-3BF9-408E-A10A-7B3ED931ADF5}" type="sibTrans" cxnId="{D3300DA3-9880-4F21-83C1-EA8DE8AAE4F5}">
      <dgm:prSet/>
      <dgm:spPr/>
      <dgm:t>
        <a:bodyPr/>
        <a:lstStyle/>
        <a:p>
          <a:endParaRPr lang="en-US"/>
        </a:p>
      </dgm:t>
    </dgm:pt>
    <dgm:pt modelId="{5827581A-F03C-4F04-AADE-343356A23CB2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Initial training</a:t>
          </a:r>
          <a:endParaRPr lang="en-US" b="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579CA06-2142-4E3C-9763-F6852561D800}" type="parTrans" cxnId="{F54165A9-E76F-4063-8173-5FA8B8080190}">
      <dgm:prSet/>
      <dgm:spPr/>
      <dgm:t>
        <a:bodyPr/>
        <a:lstStyle/>
        <a:p>
          <a:endParaRPr lang="en-US"/>
        </a:p>
      </dgm:t>
    </dgm:pt>
    <dgm:pt modelId="{ED97532F-4AEA-45F9-9DEF-3094A95C7F12}" type="sibTrans" cxnId="{F54165A9-E76F-4063-8173-5FA8B8080190}">
      <dgm:prSet/>
      <dgm:spPr/>
      <dgm:t>
        <a:bodyPr/>
        <a:lstStyle/>
        <a:p>
          <a:endParaRPr lang="en-US"/>
        </a:p>
      </dgm:t>
    </dgm:pt>
    <dgm:pt modelId="{483D3B1A-85A7-40CB-8D97-6773B9DFE813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Overall specifications of user segment</a:t>
          </a:r>
          <a:endParaRPr lang="en-US" b="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B0B2D3A-3974-4733-9F24-127918AB8A81}" type="parTrans" cxnId="{33A67755-8E73-437C-B74E-EFA27F278F8F}">
      <dgm:prSet/>
      <dgm:spPr/>
      <dgm:t>
        <a:bodyPr/>
        <a:lstStyle/>
        <a:p>
          <a:endParaRPr lang="en-US"/>
        </a:p>
      </dgm:t>
    </dgm:pt>
    <dgm:pt modelId="{0BC6F01D-9A40-4C74-B5A3-C3AE12CEFC58}" type="sibTrans" cxnId="{33A67755-8E73-437C-B74E-EFA27F278F8F}">
      <dgm:prSet/>
      <dgm:spPr/>
      <dgm:t>
        <a:bodyPr/>
        <a:lstStyle/>
        <a:p>
          <a:endParaRPr lang="en-US"/>
        </a:p>
      </dgm:t>
    </dgm:pt>
    <dgm:pt modelId="{176D9C5D-1F74-42F8-85F5-7FFA5F306250}">
      <dgm:prSet phldrT="[Text]"/>
      <dgm:spPr/>
      <dgm:t>
        <a:bodyPr/>
        <a:lstStyle/>
        <a:p>
          <a:r>
            <a:rPr lang="en-GB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L-3y -&gt; L- 2y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92F0D8E-06B3-4725-BA8A-612D8CCDE1A0}" type="parTrans" cxnId="{2E7A6828-25EE-4683-AED6-8B674BE0F8CA}">
      <dgm:prSet/>
      <dgm:spPr/>
      <dgm:t>
        <a:bodyPr/>
        <a:lstStyle/>
        <a:p>
          <a:endParaRPr lang="en-US"/>
        </a:p>
      </dgm:t>
    </dgm:pt>
    <dgm:pt modelId="{6ED5A9BC-9774-4343-9FFB-692EED8FB6B1}" type="sibTrans" cxnId="{2E7A6828-25EE-4683-AED6-8B674BE0F8CA}">
      <dgm:prSet/>
      <dgm:spPr/>
      <dgm:t>
        <a:bodyPr/>
        <a:lstStyle/>
        <a:p>
          <a:endParaRPr lang="en-US"/>
        </a:p>
      </dgm:t>
    </dgm:pt>
    <dgm:pt modelId="{CEC7057C-A858-4EE6-9CE4-8C11405B11D4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GTS/RMDCN capacity.</a:t>
          </a:r>
          <a:endParaRPr lang="en-GB" b="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179505D-DF59-4BE8-B3DA-C64FB0E99F7A}" type="parTrans" cxnId="{B8342DA9-08AD-4F53-91C5-75D0CC5DA0D9}">
      <dgm:prSet/>
      <dgm:spPr/>
      <dgm:t>
        <a:bodyPr/>
        <a:lstStyle/>
        <a:p>
          <a:endParaRPr lang="en-US"/>
        </a:p>
      </dgm:t>
    </dgm:pt>
    <dgm:pt modelId="{A5949DC3-78F8-46C6-9372-39DD98EA9349}" type="sibTrans" cxnId="{B8342DA9-08AD-4F53-91C5-75D0CC5DA0D9}">
      <dgm:prSet/>
      <dgm:spPr/>
      <dgm:t>
        <a:bodyPr/>
        <a:lstStyle/>
        <a:p>
          <a:endParaRPr lang="en-US"/>
        </a:p>
      </dgm:t>
    </dgm:pt>
    <dgm:pt modelId="{4D6951FA-10E1-4C45-AC98-1FF20F4CC911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Design of new data handling and processing functions.</a:t>
          </a:r>
          <a:endParaRPr lang="en-GB" b="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CED187A-98FE-496F-9E20-136141D417BC}" type="parTrans" cxnId="{C74184F4-0E0C-420A-BE6F-0EACDB619329}">
      <dgm:prSet/>
      <dgm:spPr/>
      <dgm:t>
        <a:bodyPr/>
        <a:lstStyle/>
        <a:p>
          <a:endParaRPr lang="en-US"/>
        </a:p>
      </dgm:t>
    </dgm:pt>
    <dgm:pt modelId="{EF620BC4-11F3-46D3-BE2A-4DDB46AE84BF}" type="sibTrans" cxnId="{C74184F4-0E0C-420A-BE6F-0EACDB619329}">
      <dgm:prSet/>
      <dgm:spPr/>
      <dgm:t>
        <a:bodyPr/>
        <a:lstStyle/>
        <a:p>
          <a:endParaRPr lang="en-US"/>
        </a:p>
      </dgm:t>
    </dgm:pt>
    <dgm:pt modelId="{A28F9552-E358-41A0-972B-D29E768FF135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Training on application areas</a:t>
          </a:r>
          <a:endParaRPr lang="en-US" b="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84D0E0D-8EB9-4278-A550-367AF937DB8F}" type="parTrans" cxnId="{6723B00C-665C-42BA-8F26-413009B41B36}">
      <dgm:prSet/>
      <dgm:spPr/>
      <dgm:t>
        <a:bodyPr/>
        <a:lstStyle/>
        <a:p>
          <a:endParaRPr lang="en-US"/>
        </a:p>
      </dgm:t>
    </dgm:pt>
    <dgm:pt modelId="{DDE9DF96-88BF-47C7-9A79-033D663EC408}" type="sibTrans" cxnId="{6723B00C-665C-42BA-8F26-413009B41B36}">
      <dgm:prSet/>
      <dgm:spPr/>
      <dgm:t>
        <a:bodyPr/>
        <a:lstStyle/>
        <a:p>
          <a:endParaRPr lang="en-US"/>
        </a:p>
      </dgm:t>
    </dgm:pt>
    <dgm:pt modelId="{33980DEA-140D-4CB3-AE74-98FF81FB5397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Specifications of instruments and their performance </a:t>
          </a:r>
          <a:endParaRPr lang="en-US" b="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6C242FE-A7B9-40E4-9CD5-CCC5CB3E90E5}" type="parTrans" cxnId="{B7FC33AD-9F16-4F23-889F-29AE3ABB33EF}">
      <dgm:prSet/>
      <dgm:spPr/>
      <dgm:t>
        <a:bodyPr/>
        <a:lstStyle/>
        <a:p>
          <a:endParaRPr lang="en-US"/>
        </a:p>
      </dgm:t>
    </dgm:pt>
    <dgm:pt modelId="{88A04B2F-DAE8-4913-921A-69E7F98B89DA}" type="sibTrans" cxnId="{B7FC33AD-9F16-4F23-889F-29AE3ABB33EF}">
      <dgm:prSet/>
      <dgm:spPr/>
      <dgm:t>
        <a:bodyPr/>
        <a:lstStyle/>
        <a:p>
          <a:endParaRPr lang="en-US"/>
        </a:p>
      </dgm:t>
    </dgm:pt>
    <dgm:pt modelId="{E421C1EC-102A-4C64-802C-37C9F90DDCD0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Detailed specifications of NRT dissemination mechanisms </a:t>
          </a:r>
          <a:r>
            <a:rPr lang="en-GB" b="0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amd</a:t>
          </a:r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data access </a:t>
          </a:r>
          <a:endParaRPr lang="en-US" b="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8EDBD02-B094-43F4-9881-5765C7207A8B}" type="parTrans" cxnId="{083816FA-49AF-4BCF-A6FF-B606E054FEB6}">
      <dgm:prSet/>
      <dgm:spPr/>
      <dgm:t>
        <a:bodyPr/>
        <a:lstStyle/>
        <a:p>
          <a:endParaRPr lang="en-US"/>
        </a:p>
      </dgm:t>
    </dgm:pt>
    <dgm:pt modelId="{3C40490C-188D-477A-8255-C89827F9387A}" type="sibTrans" cxnId="{083816FA-49AF-4BCF-A6FF-B606E054FEB6}">
      <dgm:prSet/>
      <dgm:spPr/>
      <dgm:t>
        <a:bodyPr/>
        <a:lstStyle/>
        <a:p>
          <a:endParaRPr lang="en-US"/>
        </a:p>
      </dgm:t>
    </dgm:pt>
    <dgm:pt modelId="{F040204E-3315-4E08-A68D-9501FF017C81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Data/product volume estimates and format definitions.</a:t>
          </a:r>
          <a:endParaRPr lang="en-US" b="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B18A76C-C465-4C56-B012-641A1E110FB1}" type="parTrans" cxnId="{711DCC0B-1A01-4216-8078-7297530733ED}">
      <dgm:prSet/>
      <dgm:spPr/>
      <dgm:t>
        <a:bodyPr/>
        <a:lstStyle/>
        <a:p>
          <a:endParaRPr lang="en-US"/>
        </a:p>
      </dgm:t>
    </dgm:pt>
    <dgm:pt modelId="{1330D0A7-CE5F-49DB-84A7-70F4CB442F44}" type="sibTrans" cxnId="{711DCC0B-1A01-4216-8078-7297530733ED}">
      <dgm:prSet/>
      <dgm:spPr/>
      <dgm:t>
        <a:bodyPr/>
        <a:lstStyle/>
        <a:p>
          <a:endParaRPr lang="en-US"/>
        </a:p>
      </dgm:t>
    </dgm:pt>
    <dgm:pt modelId="{14136B05-575E-4ABB-AE78-AE120579D6D8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L1 pre-processing software for DB (preliminary version</a:t>
          </a:r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). 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AC2D683-4588-4835-8496-53605C4F05CA}" type="parTrans" cxnId="{02383D94-15AB-48AC-9164-3A2F99F396BF}">
      <dgm:prSet/>
      <dgm:spPr/>
      <dgm:t>
        <a:bodyPr/>
        <a:lstStyle/>
        <a:p>
          <a:endParaRPr lang="en-US"/>
        </a:p>
      </dgm:t>
    </dgm:pt>
    <dgm:pt modelId="{BCDBE2A4-B4E6-486C-8525-2964FCC7EE6A}" type="sibTrans" cxnId="{02383D94-15AB-48AC-9164-3A2F99F396BF}">
      <dgm:prSet/>
      <dgm:spPr/>
      <dgm:t>
        <a:bodyPr/>
        <a:lstStyle/>
        <a:p>
          <a:endParaRPr lang="en-US"/>
        </a:p>
      </dgm:t>
    </dgm:pt>
    <dgm:pt modelId="{1E414DC1-98A4-4027-A49E-93F167807857}">
      <dgm:prSet phldrT="[Text]"/>
      <dgm:spPr/>
      <dgm:t>
        <a:bodyPr/>
        <a:lstStyle/>
        <a:p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L-2y -&gt; L- 1y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CE8E0D0-1DC0-415B-B980-B74629950672}" type="parTrans" cxnId="{1C59952C-676D-4EB2-8E24-CC6666240EC0}">
      <dgm:prSet/>
      <dgm:spPr/>
      <dgm:t>
        <a:bodyPr/>
        <a:lstStyle/>
        <a:p>
          <a:endParaRPr lang="en-US"/>
        </a:p>
      </dgm:t>
    </dgm:pt>
    <dgm:pt modelId="{25081624-2555-4257-84DD-4A871EEA110F}" type="sibTrans" cxnId="{1C59952C-676D-4EB2-8E24-CC6666240EC0}">
      <dgm:prSet/>
      <dgm:spPr/>
      <dgm:t>
        <a:bodyPr/>
        <a:lstStyle/>
        <a:p>
          <a:endParaRPr lang="en-US"/>
        </a:p>
      </dgm:t>
    </dgm:pt>
    <dgm:pt modelId="{9ABF3B0E-BAF0-4FCF-9D54-01542DF830DE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Procurement, installation and acceptance testing of systems.</a:t>
          </a:r>
          <a:endParaRPr lang="en-US" b="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639FF25-D263-427B-9DAC-58A80A01D665}" type="parTrans" cxnId="{B88AEEB7-D805-4146-95E8-29D4434C09DF}">
      <dgm:prSet/>
      <dgm:spPr/>
      <dgm:t>
        <a:bodyPr/>
        <a:lstStyle/>
        <a:p>
          <a:endParaRPr lang="en-US"/>
        </a:p>
      </dgm:t>
    </dgm:pt>
    <dgm:pt modelId="{24926F15-52A7-4BBE-961F-53A50870A0D7}" type="sibTrans" cxnId="{B88AEEB7-D805-4146-95E8-29D4434C09DF}">
      <dgm:prSet/>
      <dgm:spPr/>
      <dgm:t>
        <a:bodyPr/>
        <a:lstStyle/>
        <a:p>
          <a:endParaRPr lang="en-US"/>
        </a:p>
      </dgm:t>
    </dgm:pt>
    <dgm:pt modelId="{5939C2AD-6937-4AE8-A5E1-2027B6A3C63E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Software design for data processing, including NWP ingest.</a:t>
          </a:r>
          <a:endParaRPr lang="en-US" b="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A945846-018A-493E-8FB1-C5DA0759D2D1}" type="parTrans" cxnId="{D265CE41-00DA-421F-A08C-4EDDD69583A7}">
      <dgm:prSet/>
      <dgm:spPr/>
      <dgm:t>
        <a:bodyPr/>
        <a:lstStyle/>
        <a:p>
          <a:endParaRPr lang="en-US"/>
        </a:p>
      </dgm:t>
    </dgm:pt>
    <dgm:pt modelId="{E163C2CF-2ACE-495F-886A-37DB60BA8DD5}" type="sibTrans" cxnId="{D265CE41-00DA-421F-A08C-4EDDD69583A7}">
      <dgm:prSet/>
      <dgm:spPr/>
      <dgm:t>
        <a:bodyPr/>
        <a:lstStyle/>
        <a:p>
          <a:endParaRPr lang="en-US"/>
        </a:p>
      </dgm:t>
    </dgm:pt>
    <dgm:pt modelId="{C37BDB72-97EA-4783-A4E9-4D01D151F8CD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Information on </a:t>
          </a:r>
          <a:r>
            <a:rPr lang="en-GB" b="0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radiative</a:t>
          </a:r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transfer models that support instruments</a:t>
          </a:r>
          <a:endParaRPr lang="en-US" b="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5AD6C6F-1420-4540-BF70-7D1E725DFB2C}" type="parTrans" cxnId="{6736957C-948D-47D8-BE2A-E5F1BB9E6918}">
      <dgm:prSet/>
      <dgm:spPr/>
      <dgm:t>
        <a:bodyPr/>
        <a:lstStyle/>
        <a:p>
          <a:endParaRPr lang="en-US"/>
        </a:p>
      </dgm:t>
    </dgm:pt>
    <dgm:pt modelId="{88D0878C-F39C-4756-A2EC-E8E452C6BF2F}" type="sibTrans" cxnId="{6736957C-948D-47D8-BE2A-E5F1BB9E6918}">
      <dgm:prSet/>
      <dgm:spPr/>
      <dgm:t>
        <a:bodyPr/>
        <a:lstStyle/>
        <a:p>
          <a:endParaRPr lang="en-US"/>
        </a:p>
      </dgm:t>
    </dgm:pt>
    <dgm:pt modelId="{348537CB-504D-4B83-8E93-FE96D8D3CDFC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Synthetic test data</a:t>
          </a:r>
          <a:endParaRPr lang="en-US" b="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3ED8F3B-4850-439B-9F23-1560E31BB68D}" type="parTrans" cxnId="{F8B24CB9-4D71-487E-A48F-BA100AF0C9E4}">
      <dgm:prSet/>
      <dgm:spPr/>
      <dgm:t>
        <a:bodyPr/>
        <a:lstStyle/>
        <a:p>
          <a:endParaRPr lang="en-US"/>
        </a:p>
      </dgm:t>
    </dgm:pt>
    <dgm:pt modelId="{AFF41799-E7CD-4B42-9512-3E59DA630766}" type="sibTrans" cxnId="{F8B24CB9-4D71-487E-A48F-BA100AF0C9E4}">
      <dgm:prSet/>
      <dgm:spPr/>
      <dgm:t>
        <a:bodyPr/>
        <a:lstStyle/>
        <a:p>
          <a:endParaRPr lang="en-US"/>
        </a:p>
      </dgm:t>
    </dgm:pt>
    <dgm:pt modelId="{A7EAECF8-C907-4FE7-8615-BF1B82E51B2A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General description of instruments.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6E9D5D2-F21F-423B-BACA-1DC4793CD8AB}" type="parTrans" cxnId="{689437C7-41C8-4E62-B1D6-872E434BECC5}">
      <dgm:prSet/>
      <dgm:spPr/>
      <dgm:t>
        <a:bodyPr/>
        <a:lstStyle/>
        <a:p>
          <a:endParaRPr lang="en-US"/>
        </a:p>
      </dgm:t>
    </dgm:pt>
    <dgm:pt modelId="{383F4260-43F9-4B20-8D72-773BE70C2E9C}" type="sibTrans" cxnId="{689437C7-41C8-4E62-B1D6-872E434BECC5}">
      <dgm:prSet/>
      <dgm:spPr/>
      <dgm:t>
        <a:bodyPr/>
        <a:lstStyle/>
        <a:p>
          <a:endParaRPr lang="en-US"/>
        </a:p>
      </dgm:t>
    </dgm:pt>
    <dgm:pt modelId="{B7571BDD-F48B-445F-80D6-A533BB82E25D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Long-term operations plan.</a:t>
          </a:r>
          <a:endParaRPr lang="en-US" b="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952A71E-4BF1-4EB9-9581-262CBC31A3A8}" type="parTrans" cxnId="{C7726117-D481-45CA-BCF7-64E064130720}">
      <dgm:prSet/>
      <dgm:spPr/>
      <dgm:t>
        <a:bodyPr/>
        <a:lstStyle/>
        <a:p>
          <a:endParaRPr lang="en-US"/>
        </a:p>
      </dgm:t>
    </dgm:pt>
    <dgm:pt modelId="{1B0485F1-D303-45E6-B012-7290521D20E1}" type="sibTrans" cxnId="{C7726117-D481-45CA-BCF7-64E064130720}">
      <dgm:prSet/>
      <dgm:spPr/>
      <dgm:t>
        <a:bodyPr/>
        <a:lstStyle/>
        <a:p>
          <a:endParaRPr lang="en-US"/>
        </a:p>
      </dgm:t>
    </dgm:pt>
    <dgm:pt modelId="{64737B52-8C98-47D2-A356-B602BB57A1E9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Simulated test data.</a:t>
          </a:r>
          <a:endParaRPr lang="en-US" b="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40A6AFF-866D-4E5E-AEFB-DDD17037077F}" type="parTrans" cxnId="{4E6E3F8A-4382-457E-BDAA-95968531D6E2}">
      <dgm:prSet/>
      <dgm:spPr/>
      <dgm:t>
        <a:bodyPr/>
        <a:lstStyle/>
        <a:p>
          <a:endParaRPr lang="en-US"/>
        </a:p>
      </dgm:t>
    </dgm:pt>
    <dgm:pt modelId="{DA483B3E-1D56-4935-96CB-8FB1B95F73ED}" type="sibTrans" cxnId="{4E6E3F8A-4382-457E-BDAA-95968531D6E2}">
      <dgm:prSet/>
      <dgm:spPr/>
      <dgm:t>
        <a:bodyPr/>
        <a:lstStyle/>
        <a:p>
          <a:endParaRPr lang="en-US"/>
        </a:p>
      </dgm:t>
    </dgm:pt>
    <dgm:pt modelId="{96003589-AA9C-4D53-81FC-1AB681C90039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General description of NRT dissemination mechanisms.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FEE1943-2167-4E1B-A28F-96614BE8539F}" type="parTrans" cxnId="{EF7D685D-69BF-4F0B-B9E0-74317535B1CE}">
      <dgm:prSet/>
      <dgm:spPr/>
      <dgm:t>
        <a:bodyPr/>
        <a:lstStyle/>
        <a:p>
          <a:endParaRPr lang="en-US"/>
        </a:p>
      </dgm:t>
    </dgm:pt>
    <dgm:pt modelId="{21CB2E41-7692-4261-96E7-29B7CCF7196B}" type="sibTrans" cxnId="{EF7D685D-69BF-4F0B-B9E0-74317535B1CE}">
      <dgm:prSet/>
      <dgm:spPr/>
      <dgm:t>
        <a:bodyPr/>
        <a:lstStyle/>
        <a:p>
          <a:endParaRPr lang="en-US"/>
        </a:p>
      </dgm:t>
    </dgm:pt>
    <dgm:pt modelId="{B838E1D2-4589-4DF8-840A-C860A3108FFA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Detailed specifications of L2 and L1 products to be available at start of operations (Day-1 products).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FDA49B6-3BC5-4432-BCE5-3E1381D129DA}" type="parTrans" cxnId="{2FA83702-460E-4015-B67C-488B4F6DE040}">
      <dgm:prSet/>
      <dgm:spPr/>
      <dgm:t>
        <a:bodyPr/>
        <a:lstStyle/>
        <a:p>
          <a:endParaRPr lang="en-US"/>
        </a:p>
      </dgm:t>
    </dgm:pt>
    <dgm:pt modelId="{29159E04-224A-449B-B8C7-E8B541ED880B}" type="sibTrans" cxnId="{2FA83702-460E-4015-B67C-488B4F6DE040}">
      <dgm:prSet/>
      <dgm:spPr/>
      <dgm:t>
        <a:bodyPr/>
        <a:lstStyle/>
        <a:p>
          <a:endParaRPr lang="en-US"/>
        </a:p>
      </dgm:t>
    </dgm:pt>
    <dgm:pt modelId="{57BF5061-1823-4363-9241-3207EBF5BB2F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Proxy test data.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1E382FA-0D5F-4D6D-9A1E-D796869007F7}" type="parTrans" cxnId="{58F39170-7194-4A7E-ADCF-7D7A2D3F69EB}">
      <dgm:prSet/>
      <dgm:spPr/>
      <dgm:t>
        <a:bodyPr/>
        <a:lstStyle/>
        <a:p>
          <a:endParaRPr lang="en-US"/>
        </a:p>
      </dgm:t>
    </dgm:pt>
    <dgm:pt modelId="{833FC620-8240-4E67-A905-917329F17C99}" type="sibTrans" cxnId="{58F39170-7194-4A7E-ADCF-7D7A2D3F69EB}">
      <dgm:prSet/>
      <dgm:spPr/>
      <dgm:t>
        <a:bodyPr/>
        <a:lstStyle/>
        <a:p>
          <a:endParaRPr lang="en-US"/>
        </a:p>
      </dgm:t>
    </dgm:pt>
    <dgm:pt modelId="{017102AF-E6B7-40E2-8FF9-FB4144FE532A}">
      <dgm:prSet phldrT="[Text]"/>
      <dgm:spPr/>
      <dgm:t>
        <a:bodyPr/>
        <a:lstStyle/>
        <a:p>
          <a:r>
            <a:rPr lang="en-GB" b="0" cap="none" spc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Plans </a:t>
          </a:r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for evolution of products after start of operations (Day-2 products</a:t>
          </a:r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).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D70EB40-9904-4CB8-93C3-8E019CEBA1FB}" type="parTrans" cxnId="{A54310C6-7FCA-495A-BBE7-473D0BACE29B}">
      <dgm:prSet/>
      <dgm:spPr/>
      <dgm:t>
        <a:bodyPr/>
        <a:lstStyle/>
        <a:p>
          <a:endParaRPr lang="en-US"/>
        </a:p>
      </dgm:t>
    </dgm:pt>
    <dgm:pt modelId="{8EBE7C8F-A0B9-4015-9409-9EBE461195DF}" type="sibTrans" cxnId="{A54310C6-7FCA-495A-BBE7-473D0BACE29B}">
      <dgm:prSet/>
      <dgm:spPr/>
      <dgm:t>
        <a:bodyPr/>
        <a:lstStyle/>
        <a:p>
          <a:endParaRPr lang="en-US"/>
        </a:p>
      </dgm:t>
    </dgm:pt>
    <dgm:pt modelId="{27B82AB8-0BF4-444E-8307-49EE1FCEB98A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Preliminary schedule for deliverables to users</a:t>
          </a:r>
          <a:endParaRPr lang="en-US" b="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0DEE07A-8F08-4FEC-9CCB-C5730BCC6817}" type="parTrans" cxnId="{79AC4F87-97AF-4146-88F1-85090B72F94E}">
      <dgm:prSet/>
      <dgm:spPr/>
      <dgm:t>
        <a:bodyPr/>
        <a:lstStyle/>
        <a:p>
          <a:endParaRPr lang="en-US"/>
        </a:p>
      </dgm:t>
    </dgm:pt>
    <dgm:pt modelId="{16CCB31D-E295-46FC-B4FF-509A406D09EC}" type="sibTrans" cxnId="{79AC4F87-97AF-4146-88F1-85090B72F94E}">
      <dgm:prSet/>
      <dgm:spPr/>
      <dgm:t>
        <a:bodyPr/>
        <a:lstStyle/>
        <a:p>
          <a:endParaRPr lang="en-US"/>
        </a:p>
      </dgm:t>
    </dgm:pt>
    <dgm:pt modelId="{95A0F552-D260-4EC3-9F0F-76FF0DC14B4C}">
      <dgm:prSet/>
      <dgm:spPr/>
      <dgm:t>
        <a:bodyPr/>
        <a:lstStyle/>
        <a:p>
          <a:r>
            <a:rPr lang="en-US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Establish two-way communication channels with users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E1CB50A-19B2-4991-8279-CC5FCA46D31D}" type="parTrans" cxnId="{975897EA-53EC-4F0D-B800-3441E0E608EB}">
      <dgm:prSet/>
      <dgm:spPr/>
      <dgm:t>
        <a:bodyPr/>
        <a:lstStyle/>
        <a:p>
          <a:endParaRPr lang="en-GB"/>
        </a:p>
      </dgm:t>
    </dgm:pt>
    <dgm:pt modelId="{118D82AE-051B-48E6-8598-F62745741631}" type="sibTrans" cxnId="{975897EA-53EC-4F0D-B800-3441E0E608EB}">
      <dgm:prSet/>
      <dgm:spPr/>
      <dgm:t>
        <a:bodyPr/>
        <a:lstStyle/>
        <a:p>
          <a:endParaRPr lang="en-GB"/>
        </a:p>
      </dgm:t>
    </dgm:pt>
    <dgm:pt modelId="{56185259-E16C-44EC-AB7D-54D343823985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Planning for global data exchange </a:t>
          </a:r>
          <a:endParaRPr lang="en-US" b="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BE77DDB-2239-4D66-BDA5-ECA8A14EBC25}" type="parTrans" cxnId="{70A7FB5D-3728-411B-98B2-E7745EC506A7}">
      <dgm:prSet/>
      <dgm:spPr/>
      <dgm:t>
        <a:bodyPr/>
        <a:lstStyle/>
        <a:p>
          <a:endParaRPr lang="en-GB"/>
        </a:p>
      </dgm:t>
    </dgm:pt>
    <dgm:pt modelId="{C6C88B65-39EE-4EE3-A4B6-63E9463F9CCA}" type="sibTrans" cxnId="{70A7FB5D-3728-411B-98B2-E7745EC506A7}">
      <dgm:prSet/>
      <dgm:spPr/>
      <dgm:t>
        <a:bodyPr/>
        <a:lstStyle/>
        <a:p>
          <a:endParaRPr lang="en-GB"/>
        </a:p>
      </dgm:t>
    </dgm:pt>
    <dgm:pt modelId="{C3DE856B-2834-438A-B162-4E0A77DF5203}" type="pres">
      <dgm:prSet presAssocID="{E2AC416A-72C7-4530-A4D8-4DC5291EDA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B1DA42-A5F4-4ADB-A26E-C8CABF527451}" type="pres">
      <dgm:prSet presAssocID="{117228C7-F4D3-469E-B86F-69D576875FEC}" presName="composite" presStyleCnt="0"/>
      <dgm:spPr/>
    </dgm:pt>
    <dgm:pt modelId="{68565325-0C6A-40F2-9E17-C360DC550B74}" type="pres">
      <dgm:prSet presAssocID="{117228C7-F4D3-469E-B86F-69D576875FEC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0DB0C-F6C7-4A62-A019-71EBADA4110E}" type="pres">
      <dgm:prSet presAssocID="{117228C7-F4D3-469E-B86F-69D576875FEC}" presName="parSh" presStyleLbl="node1" presStyleIdx="0" presStyleCnt="4"/>
      <dgm:spPr/>
      <dgm:t>
        <a:bodyPr/>
        <a:lstStyle/>
        <a:p>
          <a:endParaRPr lang="en-US"/>
        </a:p>
      </dgm:t>
    </dgm:pt>
    <dgm:pt modelId="{B9200744-94C2-465A-AD35-A857AAFFA746}" type="pres">
      <dgm:prSet presAssocID="{117228C7-F4D3-469E-B86F-69D576875FEC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C577C-6066-4100-931F-A1E15CF18DDA}" type="pres">
      <dgm:prSet presAssocID="{F73FD75A-F1DD-4384-B381-9C8DF89E815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F7CC04C-AD56-4EF1-B399-3FADB0056899}" type="pres">
      <dgm:prSet presAssocID="{F73FD75A-F1DD-4384-B381-9C8DF89E815E}" presName="connTx" presStyleLbl="sibTrans2D1" presStyleIdx="0" presStyleCnt="3"/>
      <dgm:spPr/>
      <dgm:t>
        <a:bodyPr/>
        <a:lstStyle/>
        <a:p>
          <a:endParaRPr lang="en-US"/>
        </a:p>
      </dgm:t>
    </dgm:pt>
    <dgm:pt modelId="{56DD5E52-E921-4643-9AB5-F2EB32ECF705}" type="pres">
      <dgm:prSet presAssocID="{0573BD2A-9B57-48C4-9E11-7F49F7EA9CF0}" presName="composite" presStyleCnt="0"/>
      <dgm:spPr/>
    </dgm:pt>
    <dgm:pt modelId="{E4548EA7-57B8-44E7-B0D4-4A2F878468A7}" type="pres">
      <dgm:prSet presAssocID="{0573BD2A-9B57-48C4-9E11-7F49F7EA9CF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A340F-7D76-4664-8B95-75748E3B0882}" type="pres">
      <dgm:prSet presAssocID="{0573BD2A-9B57-48C4-9E11-7F49F7EA9CF0}" presName="parSh" presStyleLbl="node1" presStyleIdx="1" presStyleCnt="4"/>
      <dgm:spPr/>
      <dgm:t>
        <a:bodyPr/>
        <a:lstStyle/>
        <a:p>
          <a:endParaRPr lang="en-US"/>
        </a:p>
      </dgm:t>
    </dgm:pt>
    <dgm:pt modelId="{90333294-3179-43DC-954E-EF5CE0AEC1CB}" type="pres">
      <dgm:prSet presAssocID="{0573BD2A-9B57-48C4-9E11-7F49F7EA9CF0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E5C15-7534-457E-9DD7-4CABA79D333F}" type="pres">
      <dgm:prSet presAssocID="{2E5F570B-D45A-4DA8-97C6-D19A76F9D32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6859906-1457-4FF2-BF56-1A1B39ADB1BA}" type="pres">
      <dgm:prSet presAssocID="{2E5F570B-D45A-4DA8-97C6-D19A76F9D326}" presName="connTx" presStyleLbl="sibTrans2D1" presStyleIdx="1" presStyleCnt="3"/>
      <dgm:spPr/>
      <dgm:t>
        <a:bodyPr/>
        <a:lstStyle/>
        <a:p>
          <a:endParaRPr lang="en-US"/>
        </a:p>
      </dgm:t>
    </dgm:pt>
    <dgm:pt modelId="{9A1F92E8-DD22-4CA9-BF8A-185D6B987F65}" type="pres">
      <dgm:prSet presAssocID="{176D9C5D-1F74-42F8-85F5-7FFA5F306250}" presName="composite" presStyleCnt="0"/>
      <dgm:spPr/>
    </dgm:pt>
    <dgm:pt modelId="{04A8A7AF-BF3E-4F9F-96E1-5E9AEC5D7FE7}" type="pres">
      <dgm:prSet presAssocID="{176D9C5D-1F74-42F8-85F5-7FFA5F306250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09E88-5CC3-447A-9AAC-F96B8D07E49A}" type="pres">
      <dgm:prSet presAssocID="{176D9C5D-1F74-42F8-85F5-7FFA5F306250}" presName="parSh" presStyleLbl="node1" presStyleIdx="2" presStyleCnt="4"/>
      <dgm:spPr/>
      <dgm:t>
        <a:bodyPr/>
        <a:lstStyle/>
        <a:p>
          <a:endParaRPr lang="en-US"/>
        </a:p>
      </dgm:t>
    </dgm:pt>
    <dgm:pt modelId="{70149DF0-14A8-4C1F-B289-D3D4DB5C5DD0}" type="pres">
      <dgm:prSet presAssocID="{176D9C5D-1F74-42F8-85F5-7FFA5F306250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69BFA-ED14-449D-B6C2-AA3885FCCA1A}" type="pres">
      <dgm:prSet presAssocID="{6ED5A9BC-9774-4343-9FFB-692EED8FB6B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088799D-65F4-4147-8687-ECF081D1B7CF}" type="pres">
      <dgm:prSet presAssocID="{6ED5A9BC-9774-4343-9FFB-692EED8FB6B1}" presName="connTx" presStyleLbl="sibTrans2D1" presStyleIdx="2" presStyleCnt="3"/>
      <dgm:spPr/>
      <dgm:t>
        <a:bodyPr/>
        <a:lstStyle/>
        <a:p>
          <a:endParaRPr lang="en-US"/>
        </a:p>
      </dgm:t>
    </dgm:pt>
    <dgm:pt modelId="{211D692A-9F19-4C3E-BB1F-4D8AD0314C87}" type="pres">
      <dgm:prSet presAssocID="{1E414DC1-98A4-4027-A49E-93F167807857}" presName="composite" presStyleCnt="0"/>
      <dgm:spPr/>
    </dgm:pt>
    <dgm:pt modelId="{4054B602-82E6-4D87-95E0-3C859358BE63}" type="pres">
      <dgm:prSet presAssocID="{1E414DC1-98A4-4027-A49E-93F167807857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E63A6-6987-4519-8282-5E1AE993F7BA}" type="pres">
      <dgm:prSet presAssocID="{1E414DC1-98A4-4027-A49E-93F167807857}" presName="parSh" presStyleLbl="node1" presStyleIdx="3" presStyleCnt="4"/>
      <dgm:spPr/>
      <dgm:t>
        <a:bodyPr/>
        <a:lstStyle/>
        <a:p>
          <a:endParaRPr lang="en-US"/>
        </a:p>
      </dgm:t>
    </dgm:pt>
    <dgm:pt modelId="{46430746-8D3B-4D4C-8B2F-47D1E70FC450}" type="pres">
      <dgm:prSet presAssocID="{1E414DC1-98A4-4027-A49E-93F167807857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149439-9425-44E5-8B77-D688A56DF264}" type="presOf" srcId="{A28F9552-E358-41A0-972B-D29E768FF135}" destId="{70149DF0-14A8-4C1F-B289-D3D4DB5C5DD0}" srcOrd="0" destOrd="2" presId="urn:microsoft.com/office/officeart/2005/8/layout/process3"/>
    <dgm:cxn modelId="{F8B24CB9-4D71-487E-A48F-BA100AF0C9E4}" srcId="{1E414DC1-98A4-4027-A49E-93F167807857}" destId="{348537CB-504D-4B83-8E93-FE96D8D3CDFC}" srcOrd="3" destOrd="0" parTransId="{33ED8F3B-4850-439B-9F23-1560E31BB68D}" sibTransId="{AFF41799-E7CD-4B42-9512-3E59DA630766}"/>
    <dgm:cxn modelId="{BF791CBB-426F-41AF-AE14-E2B86D7DC022}" type="presOf" srcId="{E2AC416A-72C7-4530-A4D8-4DC5291EDA65}" destId="{C3DE856B-2834-438A-B162-4E0A77DF5203}" srcOrd="0" destOrd="0" presId="urn:microsoft.com/office/officeart/2005/8/layout/process3"/>
    <dgm:cxn modelId="{4EA82BA1-A22F-4BD6-8FF0-6D03057A7D4D}" type="presOf" srcId="{6AD9D92D-D86F-4F82-8648-5FFCE4BD6317}" destId="{90333294-3179-43DC-954E-EF5CE0AEC1CB}" srcOrd="0" destOrd="1" presId="urn:microsoft.com/office/officeart/2005/8/layout/process3"/>
    <dgm:cxn modelId="{5C906B8B-7449-44E2-8603-B59216E86D31}" type="presOf" srcId="{64737B52-8C98-47D2-A356-B602BB57A1E9}" destId="{70149DF0-14A8-4C1F-B289-D3D4DB5C5DD0}" srcOrd="0" destOrd="4" presId="urn:microsoft.com/office/officeart/2005/8/layout/process3"/>
    <dgm:cxn modelId="{DE14EDDE-EE0E-42A3-85C8-BF95AA1337E5}" type="presOf" srcId="{35BC4A7C-2012-4655-A0BF-D6D370BF38BA}" destId="{B9200744-94C2-465A-AD35-A857AAFFA746}" srcOrd="0" destOrd="0" presId="urn:microsoft.com/office/officeart/2005/8/layout/process3"/>
    <dgm:cxn modelId="{6E670B36-8E65-4A5D-99B3-0EA4760A1004}" type="presOf" srcId="{1E414DC1-98A4-4027-A49E-93F167807857}" destId="{4054B602-82E6-4D87-95E0-3C859358BE63}" srcOrd="0" destOrd="0" presId="urn:microsoft.com/office/officeart/2005/8/layout/process3"/>
    <dgm:cxn modelId="{689437C7-41C8-4E62-B1D6-872E434BECC5}" srcId="{0573BD2A-9B57-48C4-9E11-7F49F7EA9CF0}" destId="{A7EAECF8-C907-4FE7-8615-BF1B82E51B2A}" srcOrd="3" destOrd="0" parTransId="{A6E9D5D2-F21F-423B-BACA-1DC4793CD8AB}" sibTransId="{383F4260-43F9-4B20-8D72-773BE70C2E9C}"/>
    <dgm:cxn modelId="{33A67755-8E73-437C-B74E-EFA27F278F8F}" srcId="{117228C7-F4D3-469E-B86F-69D576875FEC}" destId="{483D3B1A-85A7-40CB-8D97-6773B9DFE813}" srcOrd="1" destOrd="0" parTransId="{2B0B2D3A-3974-4733-9F24-127918AB8A81}" sibTransId="{0BC6F01D-9A40-4C74-B5A3-C3AE12CEFC58}"/>
    <dgm:cxn modelId="{850E7122-1D0A-400C-94B5-53503823722B}" type="presOf" srcId="{FD95749B-2C5D-4797-BB5C-C09D9F339B26}" destId="{90333294-3179-43DC-954E-EF5CE0AEC1CB}" srcOrd="0" destOrd="0" presId="urn:microsoft.com/office/officeart/2005/8/layout/process3"/>
    <dgm:cxn modelId="{B8342DA9-08AD-4F53-91C5-75D0CC5DA0D9}" srcId="{176D9C5D-1F74-42F8-85F5-7FFA5F306250}" destId="{CEC7057C-A858-4EE6-9CE4-8C11405B11D4}" srcOrd="0" destOrd="0" parTransId="{3179505D-DF59-4BE8-B3DA-C64FB0E99F7A}" sibTransId="{A5949DC3-78F8-46C6-9372-39DD98EA9349}"/>
    <dgm:cxn modelId="{B4B8AE30-A80E-4F97-A6E6-67AF5EF4CCD4}" type="presOf" srcId="{9ABF3B0E-BAF0-4FCF-9D54-01542DF830DE}" destId="{46430746-8D3B-4D4C-8B2F-47D1E70FC450}" srcOrd="0" destOrd="0" presId="urn:microsoft.com/office/officeart/2005/8/layout/process3"/>
    <dgm:cxn modelId="{B8D88B6D-F007-4EE6-8B1F-1B17D478E840}" type="presOf" srcId="{E421C1EC-102A-4C64-802C-37C9F90DDCD0}" destId="{70149DF0-14A8-4C1F-B289-D3D4DB5C5DD0}" srcOrd="0" destOrd="5" presId="urn:microsoft.com/office/officeart/2005/8/layout/process3"/>
    <dgm:cxn modelId="{F59359E0-C641-43C7-BE4C-40654110D1AF}" type="presOf" srcId="{017102AF-E6B7-40E2-8FF9-FB4144FE532A}" destId="{90333294-3179-43DC-954E-EF5CE0AEC1CB}" srcOrd="0" destOrd="7" presId="urn:microsoft.com/office/officeart/2005/8/layout/process3"/>
    <dgm:cxn modelId="{A42C12FC-E942-4E59-8FAD-098228A653E5}" type="presOf" srcId="{95A0F552-D260-4EC3-9F0F-76FF0DC14B4C}" destId="{70149DF0-14A8-4C1F-B289-D3D4DB5C5DD0}" srcOrd="0" destOrd="8" presId="urn:microsoft.com/office/officeart/2005/8/layout/process3"/>
    <dgm:cxn modelId="{58F39170-7194-4A7E-ADCF-7D7A2D3F69EB}" srcId="{0573BD2A-9B57-48C4-9E11-7F49F7EA9CF0}" destId="{57BF5061-1823-4363-9241-3207EBF5BB2F}" srcOrd="6" destOrd="0" parTransId="{A1E382FA-0D5F-4D6D-9A1E-D796869007F7}" sibTransId="{833FC620-8240-4E67-A905-917329F17C99}"/>
    <dgm:cxn modelId="{6736957C-948D-47D8-BE2A-E5F1BB9E6918}" srcId="{1E414DC1-98A4-4027-A49E-93F167807857}" destId="{C37BDB72-97EA-4783-A4E9-4D01D151F8CD}" srcOrd="2" destOrd="0" parTransId="{55AD6C6F-1420-4540-BF70-7D1E725DFB2C}" sibTransId="{88D0878C-F39C-4756-A2EC-E8E452C6BF2F}"/>
    <dgm:cxn modelId="{F96F5464-0380-491B-B0DE-4A7C9238EAEF}" type="presOf" srcId="{5939C2AD-6937-4AE8-A5E1-2027B6A3C63E}" destId="{46430746-8D3B-4D4C-8B2F-47D1E70FC450}" srcOrd="0" destOrd="1" presId="urn:microsoft.com/office/officeart/2005/8/layout/process3"/>
    <dgm:cxn modelId="{C99992D3-DC68-4B33-9326-2528904FA17C}" srcId="{117228C7-F4D3-469E-B86F-69D576875FEC}" destId="{35BC4A7C-2012-4655-A0BF-D6D370BF38BA}" srcOrd="0" destOrd="0" parTransId="{EB310BE0-0C9C-4580-9002-5E9CC7C732A4}" sibTransId="{5DBBC8D9-75D1-4A58-97D4-BE966D867556}"/>
    <dgm:cxn modelId="{C58C60AA-138B-46D3-A162-324AD645A8C7}" type="presOf" srcId="{6ED5A9BC-9774-4343-9FFB-692EED8FB6B1}" destId="{2C969BFA-ED14-449D-B6C2-AA3885FCCA1A}" srcOrd="0" destOrd="0" presId="urn:microsoft.com/office/officeart/2005/8/layout/process3"/>
    <dgm:cxn modelId="{975897EA-53EC-4F0D-B800-3441E0E608EB}" srcId="{176D9C5D-1F74-42F8-85F5-7FFA5F306250}" destId="{95A0F552-D260-4EC3-9F0F-76FF0DC14B4C}" srcOrd="8" destOrd="0" parTransId="{5E1CB50A-19B2-4991-8279-CC5FCA46D31D}" sibTransId="{118D82AE-051B-48E6-8598-F62745741631}"/>
    <dgm:cxn modelId="{FD2D879A-2CD6-4B0B-AE05-7619BAC70130}" type="presOf" srcId="{C37BDB72-97EA-4783-A4E9-4D01D151F8CD}" destId="{46430746-8D3B-4D4C-8B2F-47D1E70FC450}" srcOrd="0" destOrd="2" presId="urn:microsoft.com/office/officeart/2005/8/layout/process3"/>
    <dgm:cxn modelId="{B7FC33AD-9F16-4F23-889F-29AE3ABB33EF}" srcId="{176D9C5D-1F74-42F8-85F5-7FFA5F306250}" destId="{33980DEA-140D-4CB3-AE74-98FF81FB5397}" srcOrd="3" destOrd="0" parTransId="{16C242FE-A7B9-40E4-9CD5-CCC5CB3E90E5}" sibTransId="{88A04B2F-DAE8-4913-921A-69E7F98B89DA}"/>
    <dgm:cxn modelId="{02383D94-15AB-48AC-9164-3A2F99F396BF}" srcId="{176D9C5D-1F74-42F8-85F5-7FFA5F306250}" destId="{14136B05-575E-4ABB-AE78-AE120579D6D8}" srcOrd="7" destOrd="0" parTransId="{DAC2D683-4588-4835-8496-53605C4F05CA}" sibTransId="{BCDBE2A4-B4E6-486C-8525-2964FCC7EE6A}"/>
    <dgm:cxn modelId="{66DCC941-6F71-48FB-B085-72E70A7BE03A}" type="presOf" srcId="{348537CB-504D-4B83-8E93-FE96D8D3CDFC}" destId="{46430746-8D3B-4D4C-8B2F-47D1E70FC450}" srcOrd="0" destOrd="3" presId="urn:microsoft.com/office/officeart/2005/8/layout/process3"/>
    <dgm:cxn modelId="{D3BDAC85-D08B-49E4-B3E8-C8D407434783}" type="presOf" srcId="{F73FD75A-F1DD-4384-B381-9C8DF89E815E}" destId="{AF7CC04C-AD56-4EF1-B399-3FADB0056899}" srcOrd="1" destOrd="0" presId="urn:microsoft.com/office/officeart/2005/8/layout/process3"/>
    <dgm:cxn modelId="{ABFE4177-D0DA-45F3-8815-A4B9AB5BC0D0}" type="presOf" srcId="{4D6951FA-10E1-4C45-AC98-1FF20F4CC911}" destId="{70149DF0-14A8-4C1F-B289-D3D4DB5C5DD0}" srcOrd="0" destOrd="1" presId="urn:microsoft.com/office/officeart/2005/8/layout/process3"/>
    <dgm:cxn modelId="{2E7A6828-25EE-4683-AED6-8B674BE0F8CA}" srcId="{E2AC416A-72C7-4530-A4D8-4DC5291EDA65}" destId="{176D9C5D-1F74-42F8-85F5-7FFA5F306250}" srcOrd="2" destOrd="0" parTransId="{192F0D8E-06B3-4725-BA8A-612D8CCDE1A0}" sibTransId="{6ED5A9BC-9774-4343-9FFB-692EED8FB6B1}"/>
    <dgm:cxn modelId="{A72B3E37-368B-43D4-AF41-8134D058A8A6}" type="presOf" srcId="{117228C7-F4D3-469E-B86F-69D576875FEC}" destId="{3CB0DB0C-F6C7-4A62-A019-71EBADA4110E}" srcOrd="1" destOrd="0" presId="urn:microsoft.com/office/officeart/2005/8/layout/process3"/>
    <dgm:cxn modelId="{FAF49B83-BA0E-4B04-BCBC-BB3CEAC38F47}" type="presOf" srcId="{5827581A-F03C-4F04-AADE-343356A23CB2}" destId="{90333294-3179-43DC-954E-EF5CE0AEC1CB}" srcOrd="0" destOrd="2" presId="urn:microsoft.com/office/officeart/2005/8/layout/process3"/>
    <dgm:cxn modelId="{C11DF8B3-8E3E-4A11-8F93-9197E626CC5E}" srcId="{E2AC416A-72C7-4530-A4D8-4DC5291EDA65}" destId="{117228C7-F4D3-469E-B86F-69D576875FEC}" srcOrd="0" destOrd="0" parTransId="{692FE77F-E9D6-4699-8CB9-BE7591B7DDD4}" sibTransId="{F73FD75A-F1DD-4384-B381-9C8DF89E815E}"/>
    <dgm:cxn modelId="{083816FA-49AF-4BCF-A6FF-B606E054FEB6}" srcId="{176D9C5D-1F74-42F8-85F5-7FFA5F306250}" destId="{E421C1EC-102A-4C64-802C-37C9F90DDCD0}" srcOrd="5" destOrd="0" parTransId="{C8EDBD02-B094-43F4-9881-5765C7207A8B}" sibTransId="{3C40490C-188D-477A-8255-C89827F9387A}"/>
    <dgm:cxn modelId="{73250A8D-D445-4024-A121-2912181E697F}" type="presOf" srcId="{2E5F570B-D45A-4DA8-97C6-D19A76F9D326}" destId="{A85E5C15-7534-457E-9DD7-4CABA79D333F}" srcOrd="0" destOrd="0" presId="urn:microsoft.com/office/officeart/2005/8/layout/process3"/>
    <dgm:cxn modelId="{A04D5710-CC17-49E2-AD25-0996845710DB}" type="presOf" srcId="{A7EAECF8-C907-4FE7-8615-BF1B82E51B2A}" destId="{90333294-3179-43DC-954E-EF5CE0AEC1CB}" srcOrd="0" destOrd="3" presId="urn:microsoft.com/office/officeart/2005/8/layout/process3"/>
    <dgm:cxn modelId="{C74184F4-0E0C-420A-BE6F-0EACDB619329}" srcId="{176D9C5D-1F74-42F8-85F5-7FFA5F306250}" destId="{4D6951FA-10E1-4C45-AC98-1FF20F4CC911}" srcOrd="1" destOrd="0" parTransId="{BCED187A-98FE-496F-9E20-136141D417BC}" sibTransId="{EF620BC4-11F3-46D3-BE2A-4DDB46AE84BF}"/>
    <dgm:cxn modelId="{C7726117-D481-45CA-BCF7-64E064130720}" srcId="{1E414DC1-98A4-4027-A49E-93F167807857}" destId="{B7571BDD-F48B-445F-80D6-A533BB82E25D}" srcOrd="4" destOrd="0" parTransId="{D952A71E-4BF1-4EB9-9581-262CBC31A3A8}" sibTransId="{1B0485F1-D303-45E6-B012-7290521D20E1}"/>
    <dgm:cxn modelId="{A54310C6-7FCA-495A-BBE7-473D0BACE29B}" srcId="{0573BD2A-9B57-48C4-9E11-7F49F7EA9CF0}" destId="{017102AF-E6B7-40E2-8FF9-FB4144FE532A}" srcOrd="7" destOrd="0" parTransId="{AD70EB40-9904-4CB8-93C3-8E019CEBA1FB}" sibTransId="{8EBE7C8F-A0B9-4015-9409-9EBE461195DF}"/>
    <dgm:cxn modelId="{4E6E3F8A-4382-457E-BDAA-95968531D6E2}" srcId="{176D9C5D-1F74-42F8-85F5-7FFA5F306250}" destId="{64737B52-8C98-47D2-A356-B602BB57A1E9}" srcOrd="4" destOrd="0" parTransId="{940A6AFF-866D-4E5E-AEFB-DDD17037077F}" sibTransId="{DA483B3E-1D56-4935-96CB-8FB1B95F73ED}"/>
    <dgm:cxn modelId="{6723B00C-665C-42BA-8F26-413009B41B36}" srcId="{176D9C5D-1F74-42F8-85F5-7FFA5F306250}" destId="{A28F9552-E358-41A0-972B-D29E768FF135}" srcOrd="2" destOrd="0" parTransId="{B84D0E0D-8EB9-4278-A550-367AF937DB8F}" sibTransId="{DDE9DF96-88BF-47C7-9A79-033D663EC408}"/>
    <dgm:cxn modelId="{F54165A9-E76F-4063-8173-5FA8B8080190}" srcId="{0573BD2A-9B57-48C4-9E11-7F49F7EA9CF0}" destId="{5827581A-F03C-4F04-AADE-343356A23CB2}" srcOrd="2" destOrd="0" parTransId="{2579CA06-2142-4E3C-9763-F6852561D800}" sibTransId="{ED97532F-4AEA-45F9-9DEF-3094A95C7F12}"/>
    <dgm:cxn modelId="{02C862DF-57D9-4011-8BD8-6D064A57CEA4}" type="presOf" srcId="{B838E1D2-4589-4DF8-840A-C860A3108FFA}" destId="{90333294-3179-43DC-954E-EF5CE0AEC1CB}" srcOrd="0" destOrd="5" presId="urn:microsoft.com/office/officeart/2005/8/layout/process3"/>
    <dgm:cxn modelId="{2FA83702-460E-4015-B67C-488B4F6DE040}" srcId="{0573BD2A-9B57-48C4-9E11-7F49F7EA9CF0}" destId="{B838E1D2-4589-4DF8-840A-C860A3108FFA}" srcOrd="5" destOrd="0" parTransId="{8FDA49B6-3BC5-4432-BCE5-3E1381D129DA}" sibTransId="{29159E04-224A-449B-B8C7-E8B541ED880B}"/>
    <dgm:cxn modelId="{DA8CB41B-77BB-46CA-8138-EE9819CA0F3B}" srcId="{E2AC416A-72C7-4530-A4D8-4DC5291EDA65}" destId="{0573BD2A-9B57-48C4-9E11-7F49F7EA9CF0}" srcOrd="1" destOrd="0" parTransId="{B2401B43-82E0-4972-8A31-427785A00FCB}" sibTransId="{2E5F570B-D45A-4DA8-97C6-D19A76F9D326}"/>
    <dgm:cxn modelId="{22EC4C76-17D9-4B21-8B03-CCA46790D29A}" srcId="{0573BD2A-9B57-48C4-9E11-7F49F7EA9CF0}" destId="{FD95749B-2C5D-4797-BB5C-C09D9F339B26}" srcOrd="0" destOrd="0" parTransId="{9BE91F48-7FD7-4E46-9D58-E712DE16AEC8}" sibTransId="{E10BF23F-3240-4F26-A486-7467FF70115C}"/>
    <dgm:cxn modelId="{70A7FB5D-3728-411B-98B2-E7745EC506A7}" srcId="{1E414DC1-98A4-4027-A49E-93F167807857}" destId="{56185259-E16C-44EC-AB7D-54D343823985}" srcOrd="5" destOrd="0" parTransId="{3BE77DDB-2239-4D66-BDA5-ECA8A14EBC25}" sibTransId="{C6C88B65-39EE-4EE3-A4B6-63E9463F9CCA}"/>
    <dgm:cxn modelId="{79AC4F87-97AF-4146-88F1-85090B72F94E}" srcId="{117228C7-F4D3-469E-B86F-69D576875FEC}" destId="{27B82AB8-0BF4-444E-8307-49EE1FCEB98A}" srcOrd="2" destOrd="0" parTransId="{20DEE07A-8F08-4FEC-9CCB-C5730BCC6817}" sibTransId="{16CCB31D-E295-46FC-B4FF-509A406D09EC}"/>
    <dgm:cxn modelId="{B050F294-A072-404D-8125-406E06392475}" type="presOf" srcId="{27B82AB8-0BF4-444E-8307-49EE1FCEB98A}" destId="{B9200744-94C2-465A-AD35-A857AAFFA746}" srcOrd="0" destOrd="2" presId="urn:microsoft.com/office/officeart/2005/8/layout/process3"/>
    <dgm:cxn modelId="{8CB8B0A7-53AC-49C5-99CE-D0BEEABD44A3}" type="presOf" srcId="{2E5F570B-D45A-4DA8-97C6-D19A76F9D326}" destId="{76859906-1457-4FF2-BF56-1A1B39ADB1BA}" srcOrd="1" destOrd="0" presId="urn:microsoft.com/office/officeart/2005/8/layout/process3"/>
    <dgm:cxn modelId="{1C59952C-676D-4EB2-8E24-CC6666240EC0}" srcId="{E2AC416A-72C7-4530-A4D8-4DC5291EDA65}" destId="{1E414DC1-98A4-4027-A49E-93F167807857}" srcOrd="3" destOrd="0" parTransId="{BCE8E0D0-1DC0-415B-B980-B74629950672}" sibTransId="{25081624-2555-4257-84DD-4A871EEA110F}"/>
    <dgm:cxn modelId="{57474CA8-DD64-4538-952B-59466631B0CB}" type="presOf" srcId="{B7571BDD-F48B-445F-80D6-A533BB82E25D}" destId="{46430746-8D3B-4D4C-8B2F-47D1E70FC450}" srcOrd="0" destOrd="4" presId="urn:microsoft.com/office/officeart/2005/8/layout/process3"/>
    <dgm:cxn modelId="{DF1DF337-94D7-40BE-B320-2706BC748BE7}" type="presOf" srcId="{176D9C5D-1F74-42F8-85F5-7FFA5F306250}" destId="{04A8A7AF-BF3E-4F9F-96E1-5E9AEC5D7FE7}" srcOrd="0" destOrd="0" presId="urn:microsoft.com/office/officeart/2005/8/layout/process3"/>
    <dgm:cxn modelId="{A85861BD-DA60-4C1D-B20B-1F4B4AA440E7}" type="presOf" srcId="{6ED5A9BC-9774-4343-9FFB-692EED8FB6B1}" destId="{2088799D-65F4-4147-8687-ECF081D1B7CF}" srcOrd="1" destOrd="0" presId="urn:microsoft.com/office/officeart/2005/8/layout/process3"/>
    <dgm:cxn modelId="{D3300DA3-9880-4F21-83C1-EA8DE8AAE4F5}" srcId="{0573BD2A-9B57-48C4-9E11-7F49F7EA9CF0}" destId="{6AD9D92D-D86F-4F82-8648-5FFCE4BD6317}" srcOrd="1" destOrd="0" parTransId="{CF14B35C-9125-41A0-8D05-5FD9CCE57B06}" sibTransId="{9520CD8E-3BF9-408E-A10A-7B3ED931ADF5}"/>
    <dgm:cxn modelId="{EF7D685D-69BF-4F0B-B9E0-74317535B1CE}" srcId="{0573BD2A-9B57-48C4-9E11-7F49F7EA9CF0}" destId="{96003589-AA9C-4D53-81FC-1AB681C90039}" srcOrd="4" destOrd="0" parTransId="{1FEE1943-2167-4E1B-A28F-96614BE8539F}" sibTransId="{21CB2E41-7692-4261-96E7-29B7CCF7196B}"/>
    <dgm:cxn modelId="{18FCEE68-8C4B-4860-B697-2EDCF5FEEBD7}" type="presOf" srcId="{1E414DC1-98A4-4027-A49E-93F167807857}" destId="{C69E63A6-6987-4519-8282-5E1AE993F7BA}" srcOrd="1" destOrd="0" presId="urn:microsoft.com/office/officeart/2005/8/layout/process3"/>
    <dgm:cxn modelId="{711DCC0B-1A01-4216-8078-7297530733ED}" srcId="{176D9C5D-1F74-42F8-85F5-7FFA5F306250}" destId="{F040204E-3315-4E08-A68D-9501FF017C81}" srcOrd="6" destOrd="0" parTransId="{BB18A76C-C465-4C56-B012-641A1E110FB1}" sibTransId="{1330D0A7-CE5F-49DB-84A7-70F4CB442F44}"/>
    <dgm:cxn modelId="{B3228744-D134-4602-BB59-1AA6E8917312}" type="presOf" srcId="{56185259-E16C-44EC-AB7D-54D343823985}" destId="{46430746-8D3B-4D4C-8B2F-47D1E70FC450}" srcOrd="0" destOrd="5" presId="urn:microsoft.com/office/officeart/2005/8/layout/process3"/>
    <dgm:cxn modelId="{83D70E61-4F7A-4634-8CA8-A7DBC44ED08F}" type="presOf" srcId="{F73FD75A-F1DD-4384-B381-9C8DF89E815E}" destId="{397C577C-6066-4100-931F-A1E15CF18DDA}" srcOrd="0" destOrd="0" presId="urn:microsoft.com/office/officeart/2005/8/layout/process3"/>
    <dgm:cxn modelId="{6B8CD5E3-6359-4AA6-87DB-8903EA4B3BA0}" type="presOf" srcId="{F040204E-3315-4E08-A68D-9501FF017C81}" destId="{70149DF0-14A8-4C1F-B289-D3D4DB5C5DD0}" srcOrd="0" destOrd="6" presId="urn:microsoft.com/office/officeart/2005/8/layout/process3"/>
    <dgm:cxn modelId="{39095EDC-F6C6-4A0B-A909-80029618C24C}" type="presOf" srcId="{117228C7-F4D3-469E-B86F-69D576875FEC}" destId="{68565325-0C6A-40F2-9E17-C360DC550B74}" srcOrd="0" destOrd="0" presId="urn:microsoft.com/office/officeart/2005/8/layout/process3"/>
    <dgm:cxn modelId="{6F25CCDD-8FFB-444A-A9D9-5AA28B682D99}" type="presOf" srcId="{176D9C5D-1F74-42F8-85F5-7FFA5F306250}" destId="{BDA09E88-5CC3-447A-9AAC-F96B8D07E49A}" srcOrd="1" destOrd="0" presId="urn:microsoft.com/office/officeart/2005/8/layout/process3"/>
    <dgm:cxn modelId="{6F4206B6-5061-4FC0-981F-452B87839C1F}" type="presOf" srcId="{483D3B1A-85A7-40CB-8D97-6773B9DFE813}" destId="{B9200744-94C2-465A-AD35-A857AAFFA746}" srcOrd="0" destOrd="1" presId="urn:microsoft.com/office/officeart/2005/8/layout/process3"/>
    <dgm:cxn modelId="{3C608A8B-2578-4296-93B2-360633926FBC}" type="presOf" srcId="{14136B05-575E-4ABB-AE78-AE120579D6D8}" destId="{70149DF0-14A8-4C1F-B289-D3D4DB5C5DD0}" srcOrd="0" destOrd="7" presId="urn:microsoft.com/office/officeart/2005/8/layout/process3"/>
    <dgm:cxn modelId="{194BD2B1-7FAC-471A-9D57-302CBB244F99}" type="presOf" srcId="{33980DEA-140D-4CB3-AE74-98FF81FB5397}" destId="{70149DF0-14A8-4C1F-B289-D3D4DB5C5DD0}" srcOrd="0" destOrd="3" presId="urn:microsoft.com/office/officeart/2005/8/layout/process3"/>
    <dgm:cxn modelId="{B88AEEB7-D805-4146-95E8-29D4434C09DF}" srcId="{1E414DC1-98A4-4027-A49E-93F167807857}" destId="{9ABF3B0E-BAF0-4FCF-9D54-01542DF830DE}" srcOrd="0" destOrd="0" parTransId="{D639FF25-D263-427B-9DAC-58A80A01D665}" sibTransId="{24926F15-52A7-4BBE-961F-53A50870A0D7}"/>
    <dgm:cxn modelId="{5B63ACC5-E8EC-4800-811C-5050B3C6A562}" type="presOf" srcId="{57BF5061-1823-4363-9241-3207EBF5BB2F}" destId="{90333294-3179-43DC-954E-EF5CE0AEC1CB}" srcOrd="0" destOrd="6" presId="urn:microsoft.com/office/officeart/2005/8/layout/process3"/>
    <dgm:cxn modelId="{C8CAFF2A-F858-4716-B1BA-4D00BE94F0EB}" type="presOf" srcId="{0573BD2A-9B57-48C4-9E11-7F49F7EA9CF0}" destId="{973A340F-7D76-4664-8B95-75748E3B0882}" srcOrd="1" destOrd="0" presId="urn:microsoft.com/office/officeart/2005/8/layout/process3"/>
    <dgm:cxn modelId="{D265CE41-00DA-421F-A08C-4EDDD69583A7}" srcId="{1E414DC1-98A4-4027-A49E-93F167807857}" destId="{5939C2AD-6937-4AE8-A5E1-2027B6A3C63E}" srcOrd="1" destOrd="0" parTransId="{AA945846-018A-493E-8FB1-C5DA0759D2D1}" sibTransId="{E163C2CF-2ACE-495F-886A-37DB60BA8DD5}"/>
    <dgm:cxn modelId="{E40C1A79-DCF5-4DFA-85C4-914394AC02C9}" type="presOf" srcId="{CEC7057C-A858-4EE6-9CE4-8C11405B11D4}" destId="{70149DF0-14A8-4C1F-B289-D3D4DB5C5DD0}" srcOrd="0" destOrd="0" presId="urn:microsoft.com/office/officeart/2005/8/layout/process3"/>
    <dgm:cxn modelId="{936DEC60-DEA6-457D-87B2-440F6E61CD82}" type="presOf" srcId="{0573BD2A-9B57-48C4-9E11-7F49F7EA9CF0}" destId="{E4548EA7-57B8-44E7-B0D4-4A2F878468A7}" srcOrd="0" destOrd="0" presId="urn:microsoft.com/office/officeart/2005/8/layout/process3"/>
    <dgm:cxn modelId="{E7250F77-8964-4534-AFFB-AE197A0991A6}" type="presOf" srcId="{96003589-AA9C-4D53-81FC-1AB681C90039}" destId="{90333294-3179-43DC-954E-EF5CE0AEC1CB}" srcOrd="0" destOrd="4" presId="urn:microsoft.com/office/officeart/2005/8/layout/process3"/>
    <dgm:cxn modelId="{DD19AFEF-B6C8-4C3A-8118-2448809E811F}" type="presParOf" srcId="{C3DE856B-2834-438A-B162-4E0A77DF5203}" destId="{EFB1DA42-A5F4-4ADB-A26E-C8CABF527451}" srcOrd="0" destOrd="0" presId="urn:microsoft.com/office/officeart/2005/8/layout/process3"/>
    <dgm:cxn modelId="{775DAA66-ECF7-4573-ACAF-ECA2142D6D47}" type="presParOf" srcId="{EFB1DA42-A5F4-4ADB-A26E-C8CABF527451}" destId="{68565325-0C6A-40F2-9E17-C360DC550B74}" srcOrd="0" destOrd="0" presId="urn:microsoft.com/office/officeart/2005/8/layout/process3"/>
    <dgm:cxn modelId="{85B4BB3E-D8CF-4425-B2D7-C30A196F1471}" type="presParOf" srcId="{EFB1DA42-A5F4-4ADB-A26E-C8CABF527451}" destId="{3CB0DB0C-F6C7-4A62-A019-71EBADA4110E}" srcOrd="1" destOrd="0" presId="urn:microsoft.com/office/officeart/2005/8/layout/process3"/>
    <dgm:cxn modelId="{CF712D54-6E45-4874-A122-5E5894D97196}" type="presParOf" srcId="{EFB1DA42-A5F4-4ADB-A26E-C8CABF527451}" destId="{B9200744-94C2-465A-AD35-A857AAFFA746}" srcOrd="2" destOrd="0" presId="urn:microsoft.com/office/officeart/2005/8/layout/process3"/>
    <dgm:cxn modelId="{28EECE8C-86B8-4B9A-87B3-280553BDCDBE}" type="presParOf" srcId="{C3DE856B-2834-438A-B162-4E0A77DF5203}" destId="{397C577C-6066-4100-931F-A1E15CF18DDA}" srcOrd="1" destOrd="0" presId="urn:microsoft.com/office/officeart/2005/8/layout/process3"/>
    <dgm:cxn modelId="{ADC05949-A04C-4F50-85B9-55FF1FB2D768}" type="presParOf" srcId="{397C577C-6066-4100-931F-A1E15CF18DDA}" destId="{AF7CC04C-AD56-4EF1-B399-3FADB0056899}" srcOrd="0" destOrd="0" presId="urn:microsoft.com/office/officeart/2005/8/layout/process3"/>
    <dgm:cxn modelId="{6EB2782F-E509-4D8D-905C-795AD808D34F}" type="presParOf" srcId="{C3DE856B-2834-438A-B162-4E0A77DF5203}" destId="{56DD5E52-E921-4643-9AB5-F2EB32ECF705}" srcOrd="2" destOrd="0" presId="urn:microsoft.com/office/officeart/2005/8/layout/process3"/>
    <dgm:cxn modelId="{23D84B99-5F19-4A09-A0CC-F1C80F0CDF12}" type="presParOf" srcId="{56DD5E52-E921-4643-9AB5-F2EB32ECF705}" destId="{E4548EA7-57B8-44E7-B0D4-4A2F878468A7}" srcOrd="0" destOrd="0" presId="urn:microsoft.com/office/officeart/2005/8/layout/process3"/>
    <dgm:cxn modelId="{AAA1406D-1A29-4AD9-A7F7-C48CD0A96D6C}" type="presParOf" srcId="{56DD5E52-E921-4643-9AB5-F2EB32ECF705}" destId="{973A340F-7D76-4664-8B95-75748E3B0882}" srcOrd="1" destOrd="0" presId="urn:microsoft.com/office/officeart/2005/8/layout/process3"/>
    <dgm:cxn modelId="{B83052FC-ABEE-4FEE-AAB4-744746199AF5}" type="presParOf" srcId="{56DD5E52-E921-4643-9AB5-F2EB32ECF705}" destId="{90333294-3179-43DC-954E-EF5CE0AEC1CB}" srcOrd="2" destOrd="0" presId="urn:microsoft.com/office/officeart/2005/8/layout/process3"/>
    <dgm:cxn modelId="{0B4991CA-7A0E-4827-A0D3-83D96E6D9C06}" type="presParOf" srcId="{C3DE856B-2834-438A-B162-4E0A77DF5203}" destId="{A85E5C15-7534-457E-9DD7-4CABA79D333F}" srcOrd="3" destOrd="0" presId="urn:microsoft.com/office/officeart/2005/8/layout/process3"/>
    <dgm:cxn modelId="{4C89C958-B0E9-4532-9D37-86F436F75824}" type="presParOf" srcId="{A85E5C15-7534-457E-9DD7-4CABA79D333F}" destId="{76859906-1457-4FF2-BF56-1A1B39ADB1BA}" srcOrd="0" destOrd="0" presId="urn:microsoft.com/office/officeart/2005/8/layout/process3"/>
    <dgm:cxn modelId="{D141C4E6-33B9-4676-88CF-A0CB644A5C78}" type="presParOf" srcId="{C3DE856B-2834-438A-B162-4E0A77DF5203}" destId="{9A1F92E8-DD22-4CA9-BF8A-185D6B987F65}" srcOrd="4" destOrd="0" presId="urn:microsoft.com/office/officeart/2005/8/layout/process3"/>
    <dgm:cxn modelId="{84974C88-E45F-496B-8081-42CCFFBA6454}" type="presParOf" srcId="{9A1F92E8-DD22-4CA9-BF8A-185D6B987F65}" destId="{04A8A7AF-BF3E-4F9F-96E1-5E9AEC5D7FE7}" srcOrd="0" destOrd="0" presId="urn:microsoft.com/office/officeart/2005/8/layout/process3"/>
    <dgm:cxn modelId="{F61B5602-A7DA-42E3-9188-C38BA517B237}" type="presParOf" srcId="{9A1F92E8-DD22-4CA9-BF8A-185D6B987F65}" destId="{BDA09E88-5CC3-447A-9AAC-F96B8D07E49A}" srcOrd="1" destOrd="0" presId="urn:microsoft.com/office/officeart/2005/8/layout/process3"/>
    <dgm:cxn modelId="{48916DB0-C50F-4946-98B0-BED283388341}" type="presParOf" srcId="{9A1F92E8-DD22-4CA9-BF8A-185D6B987F65}" destId="{70149DF0-14A8-4C1F-B289-D3D4DB5C5DD0}" srcOrd="2" destOrd="0" presId="urn:microsoft.com/office/officeart/2005/8/layout/process3"/>
    <dgm:cxn modelId="{82958701-F1C8-4017-BC25-0F36733AEC34}" type="presParOf" srcId="{C3DE856B-2834-438A-B162-4E0A77DF5203}" destId="{2C969BFA-ED14-449D-B6C2-AA3885FCCA1A}" srcOrd="5" destOrd="0" presId="urn:microsoft.com/office/officeart/2005/8/layout/process3"/>
    <dgm:cxn modelId="{BD827DD2-138D-4BAD-A505-588379BCEB46}" type="presParOf" srcId="{2C969BFA-ED14-449D-B6C2-AA3885FCCA1A}" destId="{2088799D-65F4-4147-8687-ECF081D1B7CF}" srcOrd="0" destOrd="0" presId="urn:microsoft.com/office/officeart/2005/8/layout/process3"/>
    <dgm:cxn modelId="{05A4F640-0C41-4261-B405-BB5B9AFFAD44}" type="presParOf" srcId="{C3DE856B-2834-438A-B162-4E0A77DF5203}" destId="{211D692A-9F19-4C3E-BB1F-4D8AD0314C87}" srcOrd="6" destOrd="0" presId="urn:microsoft.com/office/officeart/2005/8/layout/process3"/>
    <dgm:cxn modelId="{72ADB32D-BDB0-4483-8EEF-C8E828CD3E2D}" type="presParOf" srcId="{211D692A-9F19-4C3E-BB1F-4D8AD0314C87}" destId="{4054B602-82E6-4D87-95E0-3C859358BE63}" srcOrd="0" destOrd="0" presId="urn:microsoft.com/office/officeart/2005/8/layout/process3"/>
    <dgm:cxn modelId="{2A9D44A0-B579-4F2A-9649-DF4DA963D285}" type="presParOf" srcId="{211D692A-9F19-4C3E-BB1F-4D8AD0314C87}" destId="{C69E63A6-6987-4519-8282-5E1AE993F7BA}" srcOrd="1" destOrd="0" presId="urn:microsoft.com/office/officeart/2005/8/layout/process3"/>
    <dgm:cxn modelId="{D43C16E3-03CE-4258-947C-48B95E39ABC0}" type="presParOf" srcId="{211D692A-9F19-4C3E-BB1F-4D8AD0314C87}" destId="{46430746-8D3B-4D4C-8B2F-47D1E70FC4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AC416A-72C7-4530-A4D8-4DC5291EDA6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7228C7-F4D3-469E-B86F-69D576875FEC}">
      <dgm:prSet phldrT="[Text]"/>
      <dgm:spPr/>
      <dgm:t>
        <a:bodyPr/>
        <a:lstStyle/>
        <a:p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L-6m -&gt; Launch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92FE77F-E9D6-4699-8CB9-BE7591B7DDD4}" type="parTrans" cxnId="{C11DF8B3-8E3E-4A11-8F93-9197E626CC5E}">
      <dgm:prSet/>
      <dgm:spPr/>
      <dgm:t>
        <a:bodyPr/>
        <a:lstStyle/>
        <a:p>
          <a:endParaRPr lang="en-US"/>
        </a:p>
      </dgm:t>
    </dgm:pt>
    <dgm:pt modelId="{F73FD75A-F1DD-4384-B381-9C8DF89E815E}" type="sibTrans" cxnId="{C11DF8B3-8E3E-4A11-8F93-9197E626CC5E}">
      <dgm:prSet/>
      <dgm:spPr/>
      <dgm:t>
        <a:bodyPr/>
        <a:lstStyle/>
        <a:p>
          <a:endParaRPr lang="en-US"/>
        </a:p>
      </dgm:t>
    </dgm:pt>
    <dgm:pt modelId="{6C2FEFF0-8C6A-459D-B74E-15A50ADE19AE}">
      <dgm:prSet phldrT="[Text]"/>
      <dgm:spPr/>
      <dgm:t>
        <a:bodyPr/>
        <a:lstStyle/>
        <a:p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L-1y -&gt; L- 6m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B1BE4A5-2B19-49E5-86AE-FBCE25E0C8A8}" type="parTrans" cxnId="{55A0C3DA-021B-4C50-99FF-49D30C807A37}">
      <dgm:prSet/>
      <dgm:spPr/>
      <dgm:t>
        <a:bodyPr/>
        <a:lstStyle/>
        <a:p>
          <a:endParaRPr lang="en-US"/>
        </a:p>
      </dgm:t>
    </dgm:pt>
    <dgm:pt modelId="{2BEE760A-BE1C-48E5-BA5F-156C436B401B}" type="sibTrans" cxnId="{55A0C3DA-021B-4C50-99FF-49D30C807A37}">
      <dgm:prSet/>
      <dgm:spPr/>
      <dgm:t>
        <a:bodyPr/>
        <a:lstStyle/>
        <a:p>
          <a:endParaRPr lang="en-US"/>
        </a:p>
      </dgm:t>
    </dgm:pt>
    <dgm:pt modelId="{02D6964E-2D39-4BC8-A781-DE41C27FD5DD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End-user training (forecasters)</a:t>
          </a:r>
          <a:endParaRPr lang="en-US" b="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56EE8C3-3E2E-4A26-9578-4481BE6B2EFD}" type="parTrans" cxnId="{130AFFEA-0EDD-46A8-8F4C-3958D4CE5575}">
      <dgm:prSet/>
      <dgm:spPr/>
      <dgm:t>
        <a:bodyPr/>
        <a:lstStyle/>
        <a:p>
          <a:endParaRPr lang="en-US"/>
        </a:p>
      </dgm:t>
    </dgm:pt>
    <dgm:pt modelId="{1B2DBE50-1938-4ECE-9816-3F4D90F90806}" type="sibTrans" cxnId="{130AFFEA-0EDD-46A8-8F4C-3958D4CE5575}">
      <dgm:prSet/>
      <dgm:spPr/>
      <dgm:t>
        <a:bodyPr/>
        <a:lstStyle/>
        <a:p>
          <a:endParaRPr lang="en-US"/>
        </a:p>
      </dgm:t>
    </dgm:pt>
    <dgm:pt modelId="{D2715432-9234-409E-AE24-11292C988D42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Final testing</a:t>
          </a:r>
          <a:endParaRPr lang="en-US" b="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FF89A2D-8915-4F90-B39F-B229B6521D0D}" type="parTrans" cxnId="{FD791E30-E768-4A56-8200-E3EACB4AF327}">
      <dgm:prSet/>
      <dgm:spPr/>
      <dgm:t>
        <a:bodyPr/>
        <a:lstStyle/>
        <a:p>
          <a:endParaRPr lang="en-US"/>
        </a:p>
      </dgm:t>
    </dgm:pt>
    <dgm:pt modelId="{9C952911-039E-45DB-AD21-0B84AB07CCD8}" type="sibTrans" cxnId="{FD791E30-E768-4A56-8200-E3EACB4AF327}">
      <dgm:prSet/>
      <dgm:spPr/>
      <dgm:t>
        <a:bodyPr/>
        <a:lstStyle/>
        <a:p>
          <a:endParaRPr lang="en-US"/>
        </a:p>
      </dgm:t>
    </dgm:pt>
    <dgm:pt modelId="{22F33443-D24E-44E1-B32B-CAED9656CFE0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Technical systems training.</a:t>
          </a:r>
          <a:endParaRPr lang="en-GB" b="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DE12B17-ED96-44F2-B9B0-B498B4ADD2EF}" type="parTrans" cxnId="{DB9E3044-6DEA-4167-8B97-22C9A6677AF4}">
      <dgm:prSet/>
      <dgm:spPr/>
      <dgm:t>
        <a:bodyPr/>
        <a:lstStyle/>
        <a:p>
          <a:endParaRPr lang="en-US"/>
        </a:p>
      </dgm:t>
    </dgm:pt>
    <dgm:pt modelId="{B5E5DE17-7784-4184-8162-5E99DE49B4A1}" type="sibTrans" cxnId="{DB9E3044-6DEA-4167-8B97-22C9A6677AF4}">
      <dgm:prSet/>
      <dgm:spPr/>
      <dgm:t>
        <a:bodyPr/>
        <a:lstStyle/>
        <a:p>
          <a:endParaRPr lang="en-US"/>
        </a:p>
      </dgm:t>
    </dgm:pt>
    <dgm:pt modelId="{D297E771-CB64-45F4-AED8-9A6BD42C3DCA}">
      <dgm:prSet phldrT="[Text]"/>
      <dgm:spPr/>
      <dgm:t>
        <a:bodyPr/>
        <a:lstStyle/>
        <a:p>
          <a:r>
            <a:rPr lang="en-GB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Full pre-launch instrument characterization information (including detailed SRFs, noise)</a:t>
          </a:r>
          <a:endParaRPr lang="en-US" b="0" cap="none" spc="0" dirty="0">
            <a:ln w="0"/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671A99-2191-40E6-85D0-8C642950BE06}" type="parTrans" cxnId="{889C6294-008D-4F7D-8BDC-4B88C3DED1E3}">
      <dgm:prSet/>
      <dgm:spPr/>
      <dgm:t>
        <a:bodyPr/>
        <a:lstStyle/>
        <a:p>
          <a:endParaRPr lang="en-US"/>
        </a:p>
      </dgm:t>
    </dgm:pt>
    <dgm:pt modelId="{87B556CE-0DFA-45D5-B8E1-F67A6AD5E7F4}" type="sibTrans" cxnId="{889C6294-008D-4F7D-8BDC-4B88C3DED1E3}">
      <dgm:prSet/>
      <dgm:spPr/>
      <dgm:t>
        <a:bodyPr/>
        <a:lstStyle/>
        <a:p>
          <a:endParaRPr lang="en-US"/>
        </a:p>
      </dgm:t>
    </dgm:pt>
    <dgm:pt modelId="{E63E9DA6-F61F-431B-A1AA-3925AB67EA27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Realistic test data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2E19FB7-5A3F-4E27-810A-73AC2A273DB2}" type="parTrans" cxnId="{E4A0CA90-9600-45A3-8715-C18E3CA95CE0}">
      <dgm:prSet/>
      <dgm:spPr/>
      <dgm:t>
        <a:bodyPr/>
        <a:lstStyle/>
        <a:p>
          <a:endParaRPr lang="en-US"/>
        </a:p>
      </dgm:t>
    </dgm:pt>
    <dgm:pt modelId="{13A33AC5-CC28-4278-A350-1C02FE6A9399}" type="sibTrans" cxnId="{E4A0CA90-9600-45A3-8715-C18E3CA95CE0}">
      <dgm:prSet/>
      <dgm:spPr/>
      <dgm:t>
        <a:bodyPr/>
        <a:lstStyle/>
        <a:p>
          <a:endParaRPr lang="en-US"/>
        </a:p>
      </dgm:t>
    </dgm:pt>
    <dgm:pt modelId="{2C3B3F49-2AFB-4AF5-9B21-F77B67319738}">
      <dgm:prSet phldrT="[Text]"/>
      <dgm:spPr/>
      <dgm:t>
        <a:bodyPr/>
        <a:lstStyle/>
        <a:p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Launch -&gt; L + 6m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9315902-AC04-4AC6-969B-4682E922707F}" type="parTrans" cxnId="{D84F14C5-8C17-4E5C-9A99-046302BC1D9B}">
      <dgm:prSet/>
      <dgm:spPr/>
      <dgm:t>
        <a:bodyPr/>
        <a:lstStyle/>
        <a:p>
          <a:endParaRPr lang="en-US"/>
        </a:p>
      </dgm:t>
    </dgm:pt>
    <dgm:pt modelId="{4221916E-AFB6-48A3-9DE3-501E6B8D9003}" type="sibTrans" cxnId="{D84F14C5-8C17-4E5C-9A99-046302BC1D9B}">
      <dgm:prSet/>
      <dgm:spPr/>
      <dgm:t>
        <a:bodyPr/>
        <a:lstStyle/>
        <a:p>
          <a:endParaRPr lang="en-US"/>
        </a:p>
      </dgm:t>
    </dgm:pt>
    <dgm:pt modelId="{365D51E2-9B61-46A0-A439-6D5E8BF733D4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Full system and software testing (using pre-operational data).</a:t>
          </a:r>
          <a:endParaRPr lang="en-US" b="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14AE897-E692-43CD-8F75-792FCAEDC079}" type="parTrans" cxnId="{415268CC-852F-4257-8153-7E9106106957}">
      <dgm:prSet/>
      <dgm:spPr/>
      <dgm:t>
        <a:bodyPr/>
        <a:lstStyle/>
        <a:p>
          <a:endParaRPr lang="en-US"/>
        </a:p>
      </dgm:t>
    </dgm:pt>
    <dgm:pt modelId="{DF65D406-5111-4D89-B6BE-1D98BA3DEB81}" type="sibTrans" cxnId="{415268CC-852F-4257-8153-7E9106106957}">
      <dgm:prSet/>
      <dgm:spPr/>
      <dgm:t>
        <a:bodyPr/>
        <a:lstStyle/>
        <a:p>
          <a:endParaRPr lang="en-US"/>
        </a:p>
      </dgm:t>
    </dgm:pt>
    <dgm:pt modelId="{96C1BB9B-C7BE-4769-BB69-64A606FAFB4D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Early dissemination</a:t>
          </a:r>
          <a:endParaRPr lang="en-US" b="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1E10834-A5CB-4995-BA96-A5F21D17E97C}" type="parTrans" cxnId="{2CD27061-E6C9-45D2-97B6-9C6A0E534282}">
      <dgm:prSet/>
      <dgm:spPr/>
      <dgm:t>
        <a:bodyPr/>
        <a:lstStyle/>
        <a:p>
          <a:endParaRPr lang="en-US"/>
        </a:p>
      </dgm:t>
    </dgm:pt>
    <dgm:pt modelId="{AA545F44-306D-435F-B552-1782E9C572DE}" type="sibTrans" cxnId="{2CD27061-E6C9-45D2-97B6-9C6A0E534282}">
      <dgm:prSet/>
      <dgm:spPr/>
      <dgm:t>
        <a:bodyPr/>
        <a:lstStyle/>
        <a:p>
          <a:endParaRPr lang="en-US"/>
        </a:p>
      </dgm:t>
    </dgm:pt>
    <dgm:pt modelId="{C8FE95EA-F936-49BA-BE58-27847C2A3666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Instrument characterization, L1 pre-processing software for DB (operational version).</a:t>
          </a:r>
          <a:endParaRPr lang="en-US" b="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6ECE94C-14B3-4A80-AC00-222FFDC84384}" type="parTrans" cxnId="{AEB7060E-9C41-4356-A60F-06497FF97CB2}">
      <dgm:prSet/>
      <dgm:spPr/>
      <dgm:t>
        <a:bodyPr/>
        <a:lstStyle/>
        <a:p>
          <a:endParaRPr lang="en-US"/>
        </a:p>
      </dgm:t>
    </dgm:pt>
    <dgm:pt modelId="{742425AE-0806-48DE-B809-1D1411A2EF5C}" type="sibTrans" cxnId="{AEB7060E-9C41-4356-A60F-06497FF97CB2}">
      <dgm:prSet/>
      <dgm:spPr/>
      <dgm:t>
        <a:bodyPr/>
        <a:lstStyle/>
        <a:p>
          <a:endParaRPr lang="en-US"/>
        </a:p>
      </dgm:t>
    </dgm:pt>
    <dgm:pt modelId="{A7F83A31-43B0-4041-B1CA-1BE39CA2E205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Start of routine User Support</a:t>
          </a:r>
          <a:endParaRPr lang="en-US" b="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AE0EAFE-2625-44AF-98D3-B37C35B5A430}" type="parTrans" cxnId="{194D5DF3-06C7-47CB-8F97-6BB2D91BBBEB}">
      <dgm:prSet/>
      <dgm:spPr/>
      <dgm:t>
        <a:bodyPr/>
        <a:lstStyle/>
        <a:p>
          <a:endParaRPr lang="en-US"/>
        </a:p>
      </dgm:t>
    </dgm:pt>
    <dgm:pt modelId="{C3C40225-13BA-4B62-B9CF-14B67476F76D}" type="sibTrans" cxnId="{194D5DF3-06C7-47CB-8F97-6BB2D91BBBEB}">
      <dgm:prSet/>
      <dgm:spPr/>
      <dgm:t>
        <a:bodyPr/>
        <a:lstStyle/>
        <a:p>
          <a:endParaRPr lang="en-US"/>
        </a:p>
      </dgm:t>
    </dgm:pt>
    <dgm:pt modelId="{A8397241-CC2C-42C0-9804-48A0533D1E5B}">
      <dgm:prSet phldrT="[Text]"/>
      <dgm:spPr/>
      <dgm:t>
        <a:bodyPr/>
        <a:lstStyle/>
        <a:p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L+ 6m -&gt; L + 2y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E0F5F18-0ED7-4B02-ACB2-DB7539A9CEFA}" type="parTrans" cxnId="{EF2AE613-8EC7-4738-A17F-3688EFA4D054}">
      <dgm:prSet/>
      <dgm:spPr/>
      <dgm:t>
        <a:bodyPr/>
        <a:lstStyle/>
        <a:p>
          <a:endParaRPr lang="en-US"/>
        </a:p>
      </dgm:t>
    </dgm:pt>
    <dgm:pt modelId="{7BB69B8A-2A79-4BFC-B85F-0C949317BDB8}" type="sibTrans" cxnId="{EF2AE613-8EC7-4738-A17F-3688EFA4D054}">
      <dgm:prSet/>
      <dgm:spPr/>
      <dgm:t>
        <a:bodyPr/>
        <a:lstStyle/>
        <a:p>
          <a:endParaRPr lang="en-US"/>
        </a:p>
      </dgm:t>
    </dgm:pt>
    <dgm:pt modelId="{309A02A7-FE96-458D-A512-DD0014E36DE2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Scientific data exploitation (iterative based on increased understanding of real data).</a:t>
          </a:r>
          <a:endParaRPr lang="en-US" b="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CFD2016-B300-4FED-817C-90897DD5E91D}" type="parTrans" cxnId="{2BFE0B9C-1BF1-45A3-BE04-F212D1DCF6A7}">
      <dgm:prSet/>
      <dgm:spPr/>
      <dgm:t>
        <a:bodyPr/>
        <a:lstStyle/>
        <a:p>
          <a:endParaRPr lang="en-US"/>
        </a:p>
      </dgm:t>
    </dgm:pt>
    <dgm:pt modelId="{1D5A7674-4D36-4E83-85A9-7813AFEEAD82}" type="sibTrans" cxnId="{2BFE0B9C-1BF1-45A3-BE04-F212D1DCF6A7}">
      <dgm:prSet/>
      <dgm:spPr/>
      <dgm:t>
        <a:bodyPr/>
        <a:lstStyle/>
        <a:p>
          <a:endParaRPr lang="en-US"/>
        </a:p>
      </dgm:t>
    </dgm:pt>
    <dgm:pt modelId="{39149B86-A5C0-4C69-92E7-B34E74EC15A3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Post-launch training based on real data.</a:t>
          </a:r>
          <a:endParaRPr lang="en-GB" b="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D4A4793-1025-495F-A3C4-179DE088F063}" type="parTrans" cxnId="{77E7E9A3-8645-4B34-AB5B-05AE85F62755}">
      <dgm:prSet/>
      <dgm:spPr/>
      <dgm:t>
        <a:bodyPr/>
        <a:lstStyle/>
        <a:p>
          <a:endParaRPr lang="en-US"/>
        </a:p>
      </dgm:t>
    </dgm:pt>
    <dgm:pt modelId="{0C96FC97-7137-48DF-83FA-A9524A00FB44}" type="sibTrans" cxnId="{77E7E9A3-8645-4B34-AB5B-05AE85F62755}">
      <dgm:prSet/>
      <dgm:spPr/>
      <dgm:t>
        <a:bodyPr/>
        <a:lstStyle/>
        <a:p>
          <a:endParaRPr lang="en-US"/>
        </a:p>
      </dgm:t>
    </dgm:pt>
    <dgm:pt modelId="{89A07A35-03F5-4994-BDAB-7B53015B4F66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Declaration of user operational readiness</a:t>
          </a:r>
          <a:endParaRPr lang="en-US" b="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1C3F8AB-C837-4F68-A30F-0589ABC3318B}" type="parTrans" cxnId="{96089DAB-37E7-4B1E-BD08-ADA8931136BC}">
      <dgm:prSet/>
      <dgm:spPr/>
      <dgm:t>
        <a:bodyPr/>
        <a:lstStyle/>
        <a:p>
          <a:endParaRPr lang="en-US"/>
        </a:p>
      </dgm:t>
    </dgm:pt>
    <dgm:pt modelId="{BD50BCCE-1269-47F6-8DBB-4D16A7BFBBB6}" type="sibTrans" cxnId="{96089DAB-37E7-4B1E-BD08-ADA8931136BC}">
      <dgm:prSet/>
      <dgm:spPr/>
      <dgm:t>
        <a:bodyPr/>
        <a:lstStyle/>
        <a:p>
          <a:endParaRPr lang="en-US"/>
        </a:p>
      </dgm:t>
    </dgm:pt>
    <dgm:pt modelId="{3EEF9943-D9B6-44CE-A807-072729547BCE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Operational L1 data dissemination, from both old and new satellites (as long as possible, but minimum until L+1y).</a:t>
          </a:r>
          <a:endParaRPr lang="en-US" b="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A497F6E-1FD3-4DB6-BA09-0795A4C119F8}" type="parTrans" cxnId="{B5F41C80-A70A-4C5A-9FA7-B30DE4683AD5}">
      <dgm:prSet/>
      <dgm:spPr/>
      <dgm:t>
        <a:bodyPr/>
        <a:lstStyle/>
        <a:p>
          <a:endParaRPr lang="en-US"/>
        </a:p>
      </dgm:t>
    </dgm:pt>
    <dgm:pt modelId="{597CE6D0-E956-498D-B28F-20A98963A646}" type="sibTrans" cxnId="{B5F41C80-A70A-4C5A-9FA7-B30DE4683AD5}">
      <dgm:prSet/>
      <dgm:spPr/>
      <dgm:t>
        <a:bodyPr/>
        <a:lstStyle/>
        <a:p>
          <a:endParaRPr lang="en-US"/>
        </a:p>
      </dgm:t>
    </dgm:pt>
    <dgm:pt modelId="{1DAA0E78-B592-43BA-8DEB-D216A046A8B8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Final data formats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A0A178E-10CB-4138-B547-ECE7567F7DF1}" type="parTrans" cxnId="{F947E6AF-2CCD-4AF2-A6CF-B844BE9A6289}">
      <dgm:prSet/>
      <dgm:spPr/>
      <dgm:t>
        <a:bodyPr/>
        <a:lstStyle/>
        <a:p>
          <a:endParaRPr lang="en-US"/>
        </a:p>
      </dgm:t>
    </dgm:pt>
    <dgm:pt modelId="{2C2CF59F-9898-4EE3-8F60-6C2E2DCB7128}" type="sibTrans" cxnId="{F947E6AF-2CCD-4AF2-A6CF-B844BE9A6289}">
      <dgm:prSet/>
      <dgm:spPr/>
      <dgm:t>
        <a:bodyPr/>
        <a:lstStyle/>
        <a:p>
          <a:endParaRPr lang="en-US"/>
        </a:p>
      </dgm:t>
    </dgm:pt>
    <dgm:pt modelId="{A76345EB-218D-4BD6-ABA0-95FEA093EEDB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Direct Broadcast software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E246844-F43B-4E92-9923-81EF83D8359B}" type="parTrans" cxnId="{9FBA456A-22E1-4A5D-B2EF-3BB662B242B5}">
      <dgm:prSet/>
      <dgm:spPr/>
      <dgm:t>
        <a:bodyPr/>
        <a:lstStyle/>
        <a:p>
          <a:endParaRPr lang="en-US"/>
        </a:p>
      </dgm:t>
    </dgm:pt>
    <dgm:pt modelId="{AF8E00DC-F162-4DD4-9ED8-9A8A78ECCFF7}" type="sibTrans" cxnId="{9FBA456A-22E1-4A5D-B2EF-3BB662B242B5}">
      <dgm:prSet/>
      <dgm:spPr/>
      <dgm:t>
        <a:bodyPr/>
        <a:lstStyle/>
        <a:p>
          <a:endParaRPr lang="en-US"/>
        </a:p>
      </dgm:t>
    </dgm:pt>
    <dgm:pt modelId="{6670C363-51C4-4AAA-848F-59C9941BF9D5}">
      <dgm:prSet/>
      <dgm:spPr/>
      <dgm:t>
        <a:bodyPr/>
        <a:lstStyle/>
        <a:p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User system documentation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0CB23DD-67AE-4760-9F29-74C0788A74CC}" type="parTrans" cxnId="{556F31B9-48E9-4297-8CFA-FFC646FB41C6}">
      <dgm:prSet/>
      <dgm:spPr/>
      <dgm:t>
        <a:bodyPr/>
        <a:lstStyle/>
        <a:p>
          <a:endParaRPr lang="en-US"/>
        </a:p>
      </dgm:t>
    </dgm:pt>
    <dgm:pt modelId="{5968D0A6-BCBB-4E1B-98C7-7493C5F48E5E}" type="sibTrans" cxnId="{556F31B9-48E9-4297-8CFA-FFC646FB41C6}">
      <dgm:prSet/>
      <dgm:spPr/>
      <dgm:t>
        <a:bodyPr/>
        <a:lstStyle/>
        <a:p>
          <a:endParaRPr lang="en-US"/>
        </a:p>
      </dgm:t>
    </dgm:pt>
    <dgm:pt modelId="{D729D218-7E2D-41FF-9CF7-7DA0F5F63F8D}">
      <dgm:prSet/>
      <dgm:spPr/>
      <dgm:t>
        <a:bodyPr/>
        <a:lstStyle/>
        <a:p>
          <a:r>
            <a:rPr lang="en-GB" b="0" cap="none" spc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Routine </a:t>
          </a:r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operations schedules</a:t>
          </a:r>
          <a:r>
            <a:rPr lang="en-GB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7BD0BC4-B8DE-4A89-88E7-3D5746A0BE13}" type="parTrans" cxnId="{63C072FD-210D-48D4-983E-A1DB5BE1E45A}">
      <dgm:prSet/>
      <dgm:spPr/>
      <dgm:t>
        <a:bodyPr/>
        <a:lstStyle/>
        <a:p>
          <a:endParaRPr lang="en-US"/>
        </a:p>
      </dgm:t>
    </dgm:pt>
    <dgm:pt modelId="{E55C5BCE-D50B-4402-A78E-6C7AC3BED607}" type="sibTrans" cxnId="{63C072FD-210D-48D4-983E-A1DB5BE1E45A}">
      <dgm:prSet/>
      <dgm:spPr/>
      <dgm:t>
        <a:bodyPr/>
        <a:lstStyle/>
        <a:p>
          <a:endParaRPr lang="en-US"/>
        </a:p>
      </dgm:t>
    </dgm:pt>
    <dgm:pt modelId="{CBEEB735-FB0B-4D47-81C8-5BA012BE2722}">
      <dgm:prSet phldrT="[Text]"/>
      <dgm:spPr/>
      <dgm:t>
        <a:bodyPr/>
        <a:lstStyle/>
        <a:p>
          <a:r>
            <a:rPr lang="en-GB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Updating of plans for launch and commissioning</a:t>
          </a:r>
          <a:endParaRPr lang="en-US" b="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6ADC747-34C1-42B8-A8E0-8B37067A4E6E}" type="parTrans" cxnId="{FD4BD0B5-69E9-4FC8-8BDC-3715EE7D0C41}">
      <dgm:prSet/>
      <dgm:spPr/>
      <dgm:t>
        <a:bodyPr/>
        <a:lstStyle/>
        <a:p>
          <a:endParaRPr lang="en-GB"/>
        </a:p>
      </dgm:t>
    </dgm:pt>
    <dgm:pt modelId="{D7765BD6-7A72-468E-AFDD-D61363F9CF42}" type="sibTrans" cxnId="{FD4BD0B5-69E9-4FC8-8BDC-3715EE7D0C41}">
      <dgm:prSet/>
      <dgm:spPr/>
      <dgm:t>
        <a:bodyPr/>
        <a:lstStyle/>
        <a:p>
          <a:endParaRPr lang="en-GB"/>
        </a:p>
      </dgm:t>
    </dgm:pt>
    <dgm:pt modelId="{8842398A-5EC4-479D-A817-662BA8E0086A}">
      <dgm:prSet phldrT="[Text]"/>
      <dgm:spPr/>
      <dgm:t>
        <a:bodyPr/>
        <a:lstStyle/>
        <a:p>
          <a:r>
            <a:rPr lang="en-US" b="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Support to </a:t>
          </a:r>
          <a:r>
            <a:rPr lang="en-US" b="0" cap="none" spc="0" dirty="0" err="1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cal</a:t>
          </a:r>
          <a:r>
            <a:rPr lang="en-US" b="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/</a:t>
          </a:r>
          <a:r>
            <a:rPr lang="en-US" b="0" cap="none" spc="0" dirty="0" err="1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val</a:t>
          </a:r>
          <a:r>
            <a:rPr lang="en-US" b="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e.g., through NWP assimilation</a:t>
          </a:r>
          <a:endParaRPr lang="en-US" b="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DA3C1FF-C2E8-4C6C-95B0-340FCF4CE1F6}" type="parTrans" cxnId="{F80FDE39-7000-410A-B821-DF5DE9383F8C}">
      <dgm:prSet/>
      <dgm:spPr/>
      <dgm:t>
        <a:bodyPr/>
        <a:lstStyle/>
        <a:p>
          <a:endParaRPr lang="en-GB"/>
        </a:p>
      </dgm:t>
    </dgm:pt>
    <dgm:pt modelId="{ED8ACDCE-7858-46D0-BFA0-E141AA5A93B2}" type="sibTrans" cxnId="{F80FDE39-7000-410A-B821-DF5DE9383F8C}">
      <dgm:prSet/>
      <dgm:spPr/>
      <dgm:t>
        <a:bodyPr/>
        <a:lstStyle/>
        <a:p>
          <a:endParaRPr lang="en-GB"/>
        </a:p>
      </dgm:t>
    </dgm:pt>
    <dgm:pt modelId="{BFB6C7A4-957C-4CEA-A0B1-ADF9E00540F0}" type="pres">
      <dgm:prSet presAssocID="{E2AC416A-72C7-4530-A4D8-4DC5291EDA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47F2DD-5B8F-4875-A95A-72383F5D815D}" type="pres">
      <dgm:prSet presAssocID="{6C2FEFF0-8C6A-459D-B74E-15A50ADE19AE}" presName="composite" presStyleCnt="0"/>
      <dgm:spPr/>
    </dgm:pt>
    <dgm:pt modelId="{2A266D4D-3863-4AA6-AB99-0EB256A8B937}" type="pres">
      <dgm:prSet presAssocID="{6C2FEFF0-8C6A-459D-B74E-15A50ADE19AE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44D91-A3D2-4E2A-B73B-E832F1BD21FC}" type="pres">
      <dgm:prSet presAssocID="{6C2FEFF0-8C6A-459D-B74E-15A50ADE19AE}" presName="parSh" presStyleLbl="node1" presStyleIdx="0" presStyleCnt="4"/>
      <dgm:spPr/>
      <dgm:t>
        <a:bodyPr/>
        <a:lstStyle/>
        <a:p>
          <a:endParaRPr lang="en-US"/>
        </a:p>
      </dgm:t>
    </dgm:pt>
    <dgm:pt modelId="{FC5443F0-D913-4610-92E0-0033AD62958C}" type="pres">
      <dgm:prSet presAssocID="{6C2FEFF0-8C6A-459D-B74E-15A50ADE19AE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15CAC-E66B-468D-A161-E0C81ABDB7ED}" type="pres">
      <dgm:prSet presAssocID="{2BEE760A-BE1C-48E5-BA5F-156C436B401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5E3F196-D67A-4AD5-8AE7-DA1D98A6CAEE}" type="pres">
      <dgm:prSet presAssocID="{2BEE760A-BE1C-48E5-BA5F-156C436B401B}" presName="connTx" presStyleLbl="sibTrans2D1" presStyleIdx="0" presStyleCnt="3"/>
      <dgm:spPr/>
      <dgm:t>
        <a:bodyPr/>
        <a:lstStyle/>
        <a:p>
          <a:endParaRPr lang="en-US"/>
        </a:p>
      </dgm:t>
    </dgm:pt>
    <dgm:pt modelId="{C94DF5F8-D16E-4184-A402-050C6DAF6CBF}" type="pres">
      <dgm:prSet presAssocID="{117228C7-F4D3-469E-B86F-69D576875FEC}" presName="composite" presStyleCnt="0"/>
      <dgm:spPr/>
    </dgm:pt>
    <dgm:pt modelId="{8929DDA3-14D6-4907-AB27-FD38DD4B3E4B}" type="pres">
      <dgm:prSet presAssocID="{117228C7-F4D3-469E-B86F-69D576875FEC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94D46-61F8-4125-B80B-A3C0B2375A55}" type="pres">
      <dgm:prSet presAssocID="{117228C7-F4D3-469E-B86F-69D576875FEC}" presName="parSh" presStyleLbl="node1" presStyleIdx="1" presStyleCnt="4"/>
      <dgm:spPr/>
      <dgm:t>
        <a:bodyPr/>
        <a:lstStyle/>
        <a:p>
          <a:endParaRPr lang="en-US"/>
        </a:p>
      </dgm:t>
    </dgm:pt>
    <dgm:pt modelId="{94F76425-0630-4A2B-BEC3-9B9AFEE43D17}" type="pres">
      <dgm:prSet presAssocID="{117228C7-F4D3-469E-B86F-69D576875FEC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B9DB4-5A1B-42B8-94A5-82523C4501AF}" type="pres">
      <dgm:prSet presAssocID="{F73FD75A-F1DD-4384-B381-9C8DF89E815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CB8B69C-299D-43C4-8729-5005789A1D23}" type="pres">
      <dgm:prSet presAssocID="{F73FD75A-F1DD-4384-B381-9C8DF89E815E}" presName="connTx" presStyleLbl="sibTrans2D1" presStyleIdx="1" presStyleCnt="3"/>
      <dgm:spPr/>
      <dgm:t>
        <a:bodyPr/>
        <a:lstStyle/>
        <a:p>
          <a:endParaRPr lang="en-US"/>
        </a:p>
      </dgm:t>
    </dgm:pt>
    <dgm:pt modelId="{0213D046-D386-4FF4-943F-46D1B0282C0D}" type="pres">
      <dgm:prSet presAssocID="{2C3B3F49-2AFB-4AF5-9B21-F77B67319738}" presName="composite" presStyleCnt="0"/>
      <dgm:spPr/>
    </dgm:pt>
    <dgm:pt modelId="{14A4525D-15CC-485B-9A71-72E8298038B5}" type="pres">
      <dgm:prSet presAssocID="{2C3B3F49-2AFB-4AF5-9B21-F77B67319738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2FFB3-B3D5-45ED-9BA3-383BBABD2D88}" type="pres">
      <dgm:prSet presAssocID="{2C3B3F49-2AFB-4AF5-9B21-F77B67319738}" presName="parSh" presStyleLbl="node1" presStyleIdx="2" presStyleCnt="4"/>
      <dgm:spPr/>
      <dgm:t>
        <a:bodyPr/>
        <a:lstStyle/>
        <a:p>
          <a:endParaRPr lang="en-US"/>
        </a:p>
      </dgm:t>
    </dgm:pt>
    <dgm:pt modelId="{48415FEF-210C-45AA-AE7F-83D0E5A526A9}" type="pres">
      <dgm:prSet presAssocID="{2C3B3F49-2AFB-4AF5-9B21-F77B67319738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4C6C8-4231-4572-A591-AD96A60BD4DB}" type="pres">
      <dgm:prSet presAssocID="{4221916E-AFB6-48A3-9DE3-501E6B8D900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048183B-E3D8-4F59-B8E1-9B9A2F8A98E0}" type="pres">
      <dgm:prSet presAssocID="{4221916E-AFB6-48A3-9DE3-501E6B8D9003}" presName="connTx" presStyleLbl="sibTrans2D1" presStyleIdx="2" presStyleCnt="3"/>
      <dgm:spPr/>
      <dgm:t>
        <a:bodyPr/>
        <a:lstStyle/>
        <a:p>
          <a:endParaRPr lang="en-US"/>
        </a:p>
      </dgm:t>
    </dgm:pt>
    <dgm:pt modelId="{FA78F2E9-8F17-484C-892E-43F5E59DC27D}" type="pres">
      <dgm:prSet presAssocID="{A8397241-CC2C-42C0-9804-48A0533D1E5B}" presName="composite" presStyleCnt="0"/>
      <dgm:spPr/>
    </dgm:pt>
    <dgm:pt modelId="{7E867914-D6A0-45F8-AB25-9D0606AADD58}" type="pres">
      <dgm:prSet presAssocID="{A8397241-CC2C-42C0-9804-48A0533D1E5B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4C979-70D6-4FCF-8DBA-4B65268C9D1B}" type="pres">
      <dgm:prSet presAssocID="{A8397241-CC2C-42C0-9804-48A0533D1E5B}" presName="parSh" presStyleLbl="node1" presStyleIdx="3" presStyleCnt="4"/>
      <dgm:spPr/>
      <dgm:t>
        <a:bodyPr/>
        <a:lstStyle/>
        <a:p>
          <a:endParaRPr lang="en-US"/>
        </a:p>
      </dgm:t>
    </dgm:pt>
    <dgm:pt modelId="{F5F6AC81-3F14-4ED6-9639-165F86B19F50}" type="pres">
      <dgm:prSet presAssocID="{A8397241-CC2C-42C0-9804-48A0533D1E5B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D27061-E6C9-45D2-97B6-9C6A0E534282}" srcId="{2C3B3F49-2AFB-4AF5-9B21-F77B67319738}" destId="{96C1BB9B-C7BE-4769-BB69-64A606FAFB4D}" srcOrd="2" destOrd="0" parTransId="{A1E10834-A5CB-4995-BA96-A5F21D17E97C}" sibTransId="{AA545F44-306D-435F-B552-1782E9C572DE}"/>
    <dgm:cxn modelId="{683FAD4F-99A0-4AEE-98A5-9CCF468D44B7}" type="presOf" srcId="{2C3B3F49-2AFB-4AF5-9B21-F77B67319738}" destId="{14A4525D-15CC-485B-9A71-72E8298038B5}" srcOrd="0" destOrd="0" presId="urn:microsoft.com/office/officeart/2005/8/layout/process3"/>
    <dgm:cxn modelId="{D8E2F79A-0708-455C-A198-EC02DB30CE58}" type="presOf" srcId="{89A07A35-03F5-4994-BDAB-7B53015B4F66}" destId="{F5F6AC81-3F14-4ED6-9639-165F86B19F50}" srcOrd="0" destOrd="2" presId="urn:microsoft.com/office/officeart/2005/8/layout/process3"/>
    <dgm:cxn modelId="{E651C5BF-F690-4836-A78A-83C98B8F2408}" type="presOf" srcId="{117228C7-F4D3-469E-B86F-69D576875FEC}" destId="{98A94D46-61F8-4125-B80B-A3C0B2375A55}" srcOrd="1" destOrd="0" presId="urn:microsoft.com/office/officeart/2005/8/layout/process3"/>
    <dgm:cxn modelId="{123DA79C-0DF8-4EB2-8CBE-4F06FA9E84AB}" type="presOf" srcId="{22F33443-D24E-44E1-B32B-CAED9656CFE0}" destId="{94F76425-0630-4A2B-BEC3-9B9AFEE43D17}" srcOrd="0" destOrd="1" presId="urn:microsoft.com/office/officeart/2005/8/layout/process3"/>
    <dgm:cxn modelId="{FD791E30-E768-4A56-8200-E3EACB4AF327}" srcId="{117228C7-F4D3-469E-B86F-69D576875FEC}" destId="{D2715432-9234-409E-AE24-11292C988D42}" srcOrd="0" destOrd="0" parTransId="{EFF89A2D-8915-4F90-B39F-B229B6521D0D}" sibTransId="{9C952911-039E-45DB-AD21-0B84AB07CCD8}"/>
    <dgm:cxn modelId="{080F339F-C17C-404D-872B-D7DD8922FF13}" type="presOf" srcId="{C8FE95EA-F936-49BA-BE58-27847C2A3666}" destId="{48415FEF-210C-45AA-AE7F-83D0E5A526A9}" srcOrd="0" destOrd="3" presId="urn:microsoft.com/office/officeart/2005/8/layout/process3"/>
    <dgm:cxn modelId="{63C072FD-210D-48D4-983E-A1DB5BE1E45A}" srcId="{117228C7-F4D3-469E-B86F-69D576875FEC}" destId="{D729D218-7E2D-41FF-9CF7-7DA0F5F63F8D}" srcOrd="6" destOrd="0" parTransId="{87BD0BC4-B8DE-4A89-88E7-3D5746A0BE13}" sibTransId="{E55C5BCE-D50B-4402-A78E-6C7AC3BED607}"/>
    <dgm:cxn modelId="{C9694B03-7E39-4D8D-9FC0-33E3058DE4B5}" type="presOf" srcId="{A8397241-CC2C-42C0-9804-48A0533D1E5B}" destId="{7E867914-D6A0-45F8-AB25-9D0606AADD58}" srcOrd="0" destOrd="0" presId="urn:microsoft.com/office/officeart/2005/8/layout/process3"/>
    <dgm:cxn modelId="{EF2AE613-8EC7-4738-A17F-3688EFA4D054}" srcId="{E2AC416A-72C7-4530-A4D8-4DC5291EDA65}" destId="{A8397241-CC2C-42C0-9804-48A0533D1E5B}" srcOrd="3" destOrd="0" parTransId="{AE0F5F18-0ED7-4B02-ACB2-DB7539A9CEFA}" sibTransId="{7BB69B8A-2A79-4BFC-B85F-0C949317BDB8}"/>
    <dgm:cxn modelId="{E4A0CA90-9600-45A3-8715-C18E3CA95CE0}" srcId="{117228C7-F4D3-469E-B86F-69D576875FEC}" destId="{E63E9DA6-F61F-431B-A1AA-3925AB67EA27}" srcOrd="2" destOrd="0" parTransId="{A2E19FB7-5A3F-4E27-810A-73AC2A273DB2}" sibTransId="{13A33AC5-CC28-4278-A350-1C02FE6A9399}"/>
    <dgm:cxn modelId="{77E7E9A3-8645-4B34-AB5B-05AE85F62755}" srcId="{A8397241-CC2C-42C0-9804-48A0533D1E5B}" destId="{39149B86-A5C0-4C69-92E7-B34E74EC15A3}" srcOrd="1" destOrd="0" parTransId="{3D4A4793-1025-495F-A3C4-179DE088F063}" sibTransId="{0C96FC97-7137-48DF-83FA-A9524A00FB44}"/>
    <dgm:cxn modelId="{B5F41C80-A70A-4C5A-9FA7-B30DE4683AD5}" srcId="{A8397241-CC2C-42C0-9804-48A0533D1E5B}" destId="{3EEF9943-D9B6-44CE-A807-072729547BCE}" srcOrd="3" destOrd="0" parTransId="{6A497F6E-1FD3-4DB6-BA09-0795A4C119F8}" sibTransId="{597CE6D0-E956-498D-B28F-20A98963A646}"/>
    <dgm:cxn modelId="{D34DF26E-81B3-4147-ABE2-4AB1D35985E3}" type="presOf" srcId="{6C2FEFF0-8C6A-459D-B74E-15A50ADE19AE}" destId="{E4744D91-A3D2-4E2A-B73B-E832F1BD21FC}" srcOrd="1" destOrd="0" presId="urn:microsoft.com/office/officeart/2005/8/layout/process3"/>
    <dgm:cxn modelId="{5E830A6A-5D41-49C0-9602-39775D81D1CF}" type="presOf" srcId="{6670C363-51C4-4AAA-848F-59C9941BF9D5}" destId="{94F76425-0630-4A2B-BEC3-9B9AFEE43D17}" srcOrd="0" destOrd="5" presId="urn:microsoft.com/office/officeart/2005/8/layout/process3"/>
    <dgm:cxn modelId="{895C526B-BE49-488D-A4D2-5104DE8DA05E}" type="presOf" srcId="{4221916E-AFB6-48A3-9DE3-501E6B8D9003}" destId="{4E74C6C8-4231-4572-A591-AD96A60BD4DB}" srcOrd="0" destOrd="0" presId="urn:microsoft.com/office/officeart/2005/8/layout/process3"/>
    <dgm:cxn modelId="{DD9AB6DF-885E-4588-980A-3A518EFF9428}" type="presOf" srcId="{F73FD75A-F1DD-4384-B381-9C8DF89E815E}" destId="{DB6B9DB4-5A1B-42B8-94A5-82523C4501AF}" srcOrd="0" destOrd="0" presId="urn:microsoft.com/office/officeart/2005/8/layout/process3"/>
    <dgm:cxn modelId="{371F5519-530E-4857-81D6-73E307BCC534}" type="presOf" srcId="{309A02A7-FE96-458D-A512-DD0014E36DE2}" destId="{F5F6AC81-3F14-4ED6-9639-165F86B19F50}" srcOrd="0" destOrd="0" presId="urn:microsoft.com/office/officeart/2005/8/layout/process3"/>
    <dgm:cxn modelId="{09F88FCF-05B0-4F6B-8CC4-2B9C8577E4F9}" type="presOf" srcId="{1DAA0E78-B592-43BA-8DEB-D216A046A8B8}" destId="{94F76425-0630-4A2B-BEC3-9B9AFEE43D17}" srcOrd="0" destOrd="3" presId="urn:microsoft.com/office/officeart/2005/8/layout/process3"/>
    <dgm:cxn modelId="{55A0C3DA-021B-4C50-99FF-49D30C807A37}" srcId="{E2AC416A-72C7-4530-A4D8-4DC5291EDA65}" destId="{6C2FEFF0-8C6A-459D-B74E-15A50ADE19AE}" srcOrd="0" destOrd="0" parTransId="{0B1BE4A5-2B19-49E5-86AE-FBCE25E0C8A8}" sibTransId="{2BEE760A-BE1C-48E5-BA5F-156C436B401B}"/>
    <dgm:cxn modelId="{415268CC-852F-4257-8153-7E9106106957}" srcId="{2C3B3F49-2AFB-4AF5-9B21-F77B67319738}" destId="{365D51E2-9B61-46A0-A439-6D5E8BF733D4}" srcOrd="0" destOrd="0" parTransId="{A14AE897-E692-43CD-8F75-792FCAEDC079}" sibTransId="{DF65D406-5111-4D89-B6BE-1D98BA3DEB81}"/>
    <dgm:cxn modelId="{AD1EB8FD-5DC5-4525-A1F3-DF9EAEBBCE20}" type="presOf" srcId="{6C2FEFF0-8C6A-459D-B74E-15A50ADE19AE}" destId="{2A266D4D-3863-4AA6-AB99-0EB256A8B937}" srcOrd="0" destOrd="0" presId="urn:microsoft.com/office/officeart/2005/8/layout/process3"/>
    <dgm:cxn modelId="{DB9E3044-6DEA-4167-8B97-22C9A6677AF4}" srcId="{117228C7-F4D3-469E-B86F-69D576875FEC}" destId="{22F33443-D24E-44E1-B32B-CAED9656CFE0}" srcOrd="1" destOrd="0" parTransId="{ADE12B17-ED96-44F2-B9B0-B498B4ADD2EF}" sibTransId="{B5E5DE17-7784-4184-8162-5E99DE49B4A1}"/>
    <dgm:cxn modelId="{AA5ECB71-A99E-4C9B-BEA9-CB60C5B2CD19}" type="presOf" srcId="{8842398A-5EC4-479D-A817-662BA8E0086A}" destId="{48415FEF-210C-45AA-AE7F-83D0E5A526A9}" srcOrd="0" destOrd="1" presId="urn:microsoft.com/office/officeart/2005/8/layout/process3"/>
    <dgm:cxn modelId="{5FE1F33A-CCFB-402F-BDF3-CDFC13C6E86C}" type="presOf" srcId="{D729D218-7E2D-41FF-9CF7-7DA0F5F63F8D}" destId="{94F76425-0630-4A2B-BEC3-9B9AFEE43D17}" srcOrd="0" destOrd="6" presId="urn:microsoft.com/office/officeart/2005/8/layout/process3"/>
    <dgm:cxn modelId="{9543EBF3-BE60-4C5A-A708-2F7C966C912D}" type="presOf" srcId="{365D51E2-9B61-46A0-A439-6D5E8BF733D4}" destId="{48415FEF-210C-45AA-AE7F-83D0E5A526A9}" srcOrd="0" destOrd="0" presId="urn:microsoft.com/office/officeart/2005/8/layout/process3"/>
    <dgm:cxn modelId="{896EAC05-2A6A-4F3C-BA19-0B453F88F9DC}" type="presOf" srcId="{D2715432-9234-409E-AE24-11292C988D42}" destId="{94F76425-0630-4A2B-BEC3-9B9AFEE43D17}" srcOrd="0" destOrd="0" presId="urn:microsoft.com/office/officeart/2005/8/layout/process3"/>
    <dgm:cxn modelId="{2EDCC3D6-660D-4C0E-9DC2-B0EB87FB8F08}" type="presOf" srcId="{39149B86-A5C0-4C69-92E7-B34E74EC15A3}" destId="{F5F6AC81-3F14-4ED6-9639-165F86B19F50}" srcOrd="0" destOrd="1" presId="urn:microsoft.com/office/officeart/2005/8/layout/process3"/>
    <dgm:cxn modelId="{FAC94B34-B13F-41DF-934C-42FEEA89EF41}" type="presOf" srcId="{CBEEB735-FB0B-4D47-81C8-5BA012BE2722}" destId="{FC5443F0-D913-4610-92E0-0033AD62958C}" srcOrd="0" destOrd="2" presId="urn:microsoft.com/office/officeart/2005/8/layout/process3"/>
    <dgm:cxn modelId="{8E522B22-2438-4373-BE72-F4111300229E}" type="presOf" srcId="{F73FD75A-F1DD-4384-B381-9C8DF89E815E}" destId="{DCB8B69C-299D-43C4-8729-5005789A1D23}" srcOrd="1" destOrd="0" presId="urn:microsoft.com/office/officeart/2005/8/layout/process3"/>
    <dgm:cxn modelId="{DB285CC8-5DE4-48B3-B54F-CFD4DE8BF2E9}" type="presOf" srcId="{A8397241-CC2C-42C0-9804-48A0533D1E5B}" destId="{9F34C979-70D6-4FCF-8DBA-4B65268C9D1B}" srcOrd="1" destOrd="0" presId="urn:microsoft.com/office/officeart/2005/8/layout/process3"/>
    <dgm:cxn modelId="{C11DF8B3-8E3E-4A11-8F93-9197E626CC5E}" srcId="{E2AC416A-72C7-4530-A4D8-4DC5291EDA65}" destId="{117228C7-F4D3-469E-B86F-69D576875FEC}" srcOrd="1" destOrd="0" parTransId="{692FE77F-E9D6-4699-8CB9-BE7591B7DDD4}" sibTransId="{F73FD75A-F1DD-4384-B381-9C8DF89E815E}"/>
    <dgm:cxn modelId="{194D5DF3-06C7-47CB-8F97-6BB2D91BBBEB}" srcId="{2C3B3F49-2AFB-4AF5-9B21-F77B67319738}" destId="{A7F83A31-43B0-4041-B1CA-1BE39CA2E205}" srcOrd="4" destOrd="0" parTransId="{7AE0EAFE-2625-44AF-98D3-B37C35B5A430}" sibTransId="{C3C40225-13BA-4B62-B9CF-14B67476F76D}"/>
    <dgm:cxn modelId="{D8A7E909-95F1-41F3-AA8E-FD8F0D74E63A}" type="presOf" srcId="{117228C7-F4D3-469E-B86F-69D576875FEC}" destId="{8929DDA3-14D6-4907-AB27-FD38DD4B3E4B}" srcOrd="0" destOrd="0" presId="urn:microsoft.com/office/officeart/2005/8/layout/process3"/>
    <dgm:cxn modelId="{889C6294-008D-4F7D-8BDC-4B88C3DED1E3}" srcId="{6C2FEFF0-8C6A-459D-B74E-15A50ADE19AE}" destId="{D297E771-CB64-45F4-AED8-9A6BD42C3DCA}" srcOrd="1" destOrd="0" parTransId="{A7671A99-2191-40E6-85D0-8C642950BE06}" sibTransId="{87B556CE-0DFA-45D5-B8E1-F67A6AD5E7F4}"/>
    <dgm:cxn modelId="{5B3A8E86-0CB4-4283-9007-20A18834BF89}" type="presOf" srcId="{2BEE760A-BE1C-48E5-BA5F-156C436B401B}" destId="{E5E3F196-D67A-4AD5-8AE7-DA1D98A6CAEE}" srcOrd="1" destOrd="0" presId="urn:microsoft.com/office/officeart/2005/8/layout/process3"/>
    <dgm:cxn modelId="{E7D73C42-7F7E-4035-9864-C841BE7068FF}" type="presOf" srcId="{02D6964E-2D39-4BC8-A781-DE41C27FD5DD}" destId="{FC5443F0-D913-4610-92E0-0033AD62958C}" srcOrd="0" destOrd="0" presId="urn:microsoft.com/office/officeart/2005/8/layout/process3"/>
    <dgm:cxn modelId="{D06368EF-6656-4469-93A8-7FDC421AEDA1}" type="presOf" srcId="{2BEE760A-BE1C-48E5-BA5F-156C436B401B}" destId="{B0A15CAC-E66B-468D-A161-E0C81ABDB7ED}" srcOrd="0" destOrd="0" presId="urn:microsoft.com/office/officeart/2005/8/layout/process3"/>
    <dgm:cxn modelId="{E37BB0A0-07AB-4F32-9800-779DEB947ACA}" type="presOf" srcId="{2C3B3F49-2AFB-4AF5-9B21-F77B67319738}" destId="{DA72FFB3-B3D5-45ED-9BA3-383BBABD2D88}" srcOrd="1" destOrd="0" presId="urn:microsoft.com/office/officeart/2005/8/layout/process3"/>
    <dgm:cxn modelId="{35AF3572-C3DF-4A1A-B038-5303548A8C63}" type="presOf" srcId="{E2AC416A-72C7-4530-A4D8-4DC5291EDA65}" destId="{BFB6C7A4-957C-4CEA-A0B1-ADF9E00540F0}" srcOrd="0" destOrd="0" presId="urn:microsoft.com/office/officeart/2005/8/layout/process3"/>
    <dgm:cxn modelId="{FB685258-DDE1-4FDE-BBB9-123FB58435AF}" type="presOf" srcId="{96C1BB9B-C7BE-4769-BB69-64A606FAFB4D}" destId="{48415FEF-210C-45AA-AE7F-83D0E5A526A9}" srcOrd="0" destOrd="2" presId="urn:microsoft.com/office/officeart/2005/8/layout/process3"/>
    <dgm:cxn modelId="{75D939C6-01E6-4455-8E59-DED735012909}" type="presOf" srcId="{A76345EB-218D-4BD6-ABA0-95FEA093EEDB}" destId="{94F76425-0630-4A2B-BEC3-9B9AFEE43D17}" srcOrd="0" destOrd="4" presId="urn:microsoft.com/office/officeart/2005/8/layout/process3"/>
    <dgm:cxn modelId="{96089DAB-37E7-4B1E-BD08-ADA8931136BC}" srcId="{A8397241-CC2C-42C0-9804-48A0533D1E5B}" destId="{89A07A35-03F5-4994-BDAB-7B53015B4F66}" srcOrd="2" destOrd="0" parTransId="{C1C3F8AB-C837-4F68-A30F-0589ABC3318B}" sibTransId="{BD50BCCE-1269-47F6-8DBB-4D16A7BFBBB6}"/>
    <dgm:cxn modelId="{4A946480-D653-4266-B3C5-D2A7465FD266}" type="presOf" srcId="{3EEF9943-D9B6-44CE-A807-072729547BCE}" destId="{F5F6AC81-3F14-4ED6-9639-165F86B19F50}" srcOrd="0" destOrd="3" presId="urn:microsoft.com/office/officeart/2005/8/layout/process3"/>
    <dgm:cxn modelId="{F947E6AF-2CCD-4AF2-A6CF-B844BE9A6289}" srcId="{117228C7-F4D3-469E-B86F-69D576875FEC}" destId="{1DAA0E78-B592-43BA-8DEB-D216A046A8B8}" srcOrd="3" destOrd="0" parTransId="{8A0A178E-10CB-4138-B547-ECE7567F7DF1}" sibTransId="{2C2CF59F-9898-4EE3-8F60-6C2E2DCB7128}"/>
    <dgm:cxn modelId="{740D4B91-A9D2-434C-8597-B216F67AA02E}" type="presOf" srcId="{D297E771-CB64-45F4-AED8-9A6BD42C3DCA}" destId="{FC5443F0-D913-4610-92E0-0033AD62958C}" srcOrd="0" destOrd="1" presId="urn:microsoft.com/office/officeart/2005/8/layout/process3"/>
    <dgm:cxn modelId="{4438E3A4-6275-4701-AEC1-AC3D8C558C59}" type="presOf" srcId="{4221916E-AFB6-48A3-9DE3-501E6B8D9003}" destId="{0048183B-E3D8-4F59-B8E1-9B9A2F8A98E0}" srcOrd="1" destOrd="0" presId="urn:microsoft.com/office/officeart/2005/8/layout/process3"/>
    <dgm:cxn modelId="{FD4BD0B5-69E9-4FC8-8BDC-3715EE7D0C41}" srcId="{6C2FEFF0-8C6A-459D-B74E-15A50ADE19AE}" destId="{CBEEB735-FB0B-4D47-81C8-5BA012BE2722}" srcOrd="2" destOrd="0" parTransId="{96ADC747-34C1-42B8-A8E0-8B37067A4E6E}" sibTransId="{D7765BD6-7A72-468E-AFDD-D61363F9CF42}"/>
    <dgm:cxn modelId="{9FBA456A-22E1-4A5D-B2EF-3BB662B242B5}" srcId="{117228C7-F4D3-469E-B86F-69D576875FEC}" destId="{A76345EB-218D-4BD6-ABA0-95FEA093EEDB}" srcOrd="4" destOrd="0" parTransId="{4E246844-F43B-4E92-9923-81EF83D8359B}" sibTransId="{AF8E00DC-F162-4DD4-9ED8-9A8A78ECCFF7}"/>
    <dgm:cxn modelId="{556F31B9-48E9-4297-8CFA-FFC646FB41C6}" srcId="{117228C7-F4D3-469E-B86F-69D576875FEC}" destId="{6670C363-51C4-4AAA-848F-59C9941BF9D5}" srcOrd="5" destOrd="0" parTransId="{50CB23DD-67AE-4760-9F29-74C0788A74CC}" sibTransId="{5968D0A6-BCBB-4E1B-98C7-7493C5F48E5E}"/>
    <dgm:cxn modelId="{2BFE0B9C-1BF1-45A3-BE04-F212D1DCF6A7}" srcId="{A8397241-CC2C-42C0-9804-48A0533D1E5B}" destId="{309A02A7-FE96-458D-A512-DD0014E36DE2}" srcOrd="0" destOrd="0" parTransId="{0CFD2016-B300-4FED-817C-90897DD5E91D}" sibTransId="{1D5A7674-4D36-4E83-85A9-7813AFEEAD82}"/>
    <dgm:cxn modelId="{CBEB856C-7F51-4591-ADFD-17668AAAAFA1}" type="presOf" srcId="{E63E9DA6-F61F-431B-A1AA-3925AB67EA27}" destId="{94F76425-0630-4A2B-BEC3-9B9AFEE43D17}" srcOrd="0" destOrd="2" presId="urn:microsoft.com/office/officeart/2005/8/layout/process3"/>
    <dgm:cxn modelId="{D84F14C5-8C17-4E5C-9A99-046302BC1D9B}" srcId="{E2AC416A-72C7-4530-A4D8-4DC5291EDA65}" destId="{2C3B3F49-2AFB-4AF5-9B21-F77B67319738}" srcOrd="2" destOrd="0" parTransId="{C9315902-AC04-4AC6-969B-4682E922707F}" sibTransId="{4221916E-AFB6-48A3-9DE3-501E6B8D9003}"/>
    <dgm:cxn modelId="{F80FDE39-7000-410A-B821-DF5DE9383F8C}" srcId="{2C3B3F49-2AFB-4AF5-9B21-F77B67319738}" destId="{8842398A-5EC4-479D-A817-662BA8E0086A}" srcOrd="1" destOrd="0" parTransId="{5DA3C1FF-C2E8-4C6C-95B0-340FCF4CE1F6}" sibTransId="{ED8ACDCE-7858-46D0-BFA0-E141AA5A93B2}"/>
    <dgm:cxn modelId="{3495FE31-15DC-491A-BFFE-F598E0BF9A09}" type="presOf" srcId="{A7F83A31-43B0-4041-B1CA-1BE39CA2E205}" destId="{48415FEF-210C-45AA-AE7F-83D0E5A526A9}" srcOrd="0" destOrd="4" presId="urn:microsoft.com/office/officeart/2005/8/layout/process3"/>
    <dgm:cxn modelId="{130AFFEA-0EDD-46A8-8F4C-3958D4CE5575}" srcId="{6C2FEFF0-8C6A-459D-B74E-15A50ADE19AE}" destId="{02D6964E-2D39-4BC8-A781-DE41C27FD5DD}" srcOrd="0" destOrd="0" parTransId="{B56EE8C3-3E2E-4A26-9578-4481BE6B2EFD}" sibTransId="{1B2DBE50-1938-4ECE-9816-3F4D90F90806}"/>
    <dgm:cxn modelId="{AEB7060E-9C41-4356-A60F-06497FF97CB2}" srcId="{2C3B3F49-2AFB-4AF5-9B21-F77B67319738}" destId="{C8FE95EA-F936-49BA-BE58-27847C2A3666}" srcOrd="3" destOrd="0" parTransId="{86ECE94C-14B3-4A80-AC00-222FFDC84384}" sibTransId="{742425AE-0806-48DE-B809-1D1411A2EF5C}"/>
    <dgm:cxn modelId="{F7043F14-3F72-454B-B028-3D2BEEB2158B}" type="presParOf" srcId="{BFB6C7A4-957C-4CEA-A0B1-ADF9E00540F0}" destId="{7447F2DD-5B8F-4875-A95A-72383F5D815D}" srcOrd="0" destOrd="0" presId="urn:microsoft.com/office/officeart/2005/8/layout/process3"/>
    <dgm:cxn modelId="{3EDB2EBC-0F7A-46F4-B70F-355783E124F9}" type="presParOf" srcId="{7447F2DD-5B8F-4875-A95A-72383F5D815D}" destId="{2A266D4D-3863-4AA6-AB99-0EB256A8B937}" srcOrd="0" destOrd="0" presId="urn:microsoft.com/office/officeart/2005/8/layout/process3"/>
    <dgm:cxn modelId="{3FDFE310-D6E8-4D60-9E62-A721D18A4FE9}" type="presParOf" srcId="{7447F2DD-5B8F-4875-A95A-72383F5D815D}" destId="{E4744D91-A3D2-4E2A-B73B-E832F1BD21FC}" srcOrd="1" destOrd="0" presId="urn:microsoft.com/office/officeart/2005/8/layout/process3"/>
    <dgm:cxn modelId="{D97227AD-10B0-4B47-91A8-14976776FDA8}" type="presParOf" srcId="{7447F2DD-5B8F-4875-A95A-72383F5D815D}" destId="{FC5443F0-D913-4610-92E0-0033AD62958C}" srcOrd="2" destOrd="0" presId="urn:microsoft.com/office/officeart/2005/8/layout/process3"/>
    <dgm:cxn modelId="{72ED0C95-E33B-46EA-839E-68B6FF7878F2}" type="presParOf" srcId="{BFB6C7A4-957C-4CEA-A0B1-ADF9E00540F0}" destId="{B0A15CAC-E66B-468D-A161-E0C81ABDB7ED}" srcOrd="1" destOrd="0" presId="urn:microsoft.com/office/officeart/2005/8/layout/process3"/>
    <dgm:cxn modelId="{E7926F92-FC39-471D-8DD8-8592CE792208}" type="presParOf" srcId="{B0A15CAC-E66B-468D-A161-E0C81ABDB7ED}" destId="{E5E3F196-D67A-4AD5-8AE7-DA1D98A6CAEE}" srcOrd="0" destOrd="0" presId="urn:microsoft.com/office/officeart/2005/8/layout/process3"/>
    <dgm:cxn modelId="{8C5EDCED-67B7-4FB5-8089-4357BB3C1684}" type="presParOf" srcId="{BFB6C7A4-957C-4CEA-A0B1-ADF9E00540F0}" destId="{C94DF5F8-D16E-4184-A402-050C6DAF6CBF}" srcOrd="2" destOrd="0" presId="urn:microsoft.com/office/officeart/2005/8/layout/process3"/>
    <dgm:cxn modelId="{A3C0BA71-57E6-44C8-84FE-BE101DE53403}" type="presParOf" srcId="{C94DF5F8-D16E-4184-A402-050C6DAF6CBF}" destId="{8929DDA3-14D6-4907-AB27-FD38DD4B3E4B}" srcOrd="0" destOrd="0" presId="urn:microsoft.com/office/officeart/2005/8/layout/process3"/>
    <dgm:cxn modelId="{51569E2C-2962-44A4-A75A-D212A5D53AF0}" type="presParOf" srcId="{C94DF5F8-D16E-4184-A402-050C6DAF6CBF}" destId="{98A94D46-61F8-4125-B80B-A3C0B2375A55}" srcOrd="1" destOrd="0" presId="urn:microsoft.com/office/officeart/2005/8/layout/process3"/>
    <dgm:cxn modelId="{1B0E2A29-ADB2-42B2-A2A7-22BDC1FB7A90}" type="presParOf" srcId="{C94DF5F8-D16E-4184-A402-050C6DAF6CBF}" destId="{94F76425-0630-4A2B-BEC3-9B9AFEE43D17}" srcOrd="2" destOrd="0" presId="urn:microsoft.com/office/officeart/2005/8/layout/process3"/>
    <dgm:cxn modelId="{D632BFEC-B09A-4903-ACDB-AA4CE640CB9C}" type="presParOf" srcId="{BFB6C7A4-957C-4CEA-A0B1-ADF9E00540F0}" destId="{DB6B9DB4-5A1B-42B8-94A5-82523C4501AF}" srcOrd="3" destOrd="0" presId="urn:microsoft.com/office/officeart/2005/8/layout/process3"/>
    <dgm:cxn modelId="{D92F9642-6D0F-4F30-A262-ADD22A17644F}" type="presParOf" srcId="{DB6B9DB4-5A1B-42B8-94A5-82523C4501AF}" destId="{DCB8B69C-299D-43C4-8729-5005789A1D23}" srcOrd="0" destOrd="0" presId="urn:microsoft.com/office/officeart/2005/8/layout/process3"/>
    <dgm:cxn modelId="{679CBCA6-B72B-4C88-9C88-6FF1D3C2E740}" type="presParOf" srcId="{BFB6C7A4-957C-4CEA-A0B1-ADF9E00540F0}" destId="{0213D046-D386-4FF4-943F-46D1B0282C0D}" srcOrd="4" destOrd="0" presId="urn:microsoft.com/office/officeart/2005/8/layout/process3"/>
    <dgm:cxn modelId="{0F9D14F7-8715-4491-95A9-FD1F03739C1A}" type="presParOf" srcId="{0213D046-D386-4FF4-943F-46D1B0282C0D}" destId="{14A4525D-15CC-485B-9A71-72E8298038B5}" srcOrd="0" destOrd="0" presId="urn:microsoft.com/office/officeart/2005/8/layout/process3"/>
    <dgm:cxn modelId="{BFC8C927-F6CD-42B6-B4F9-C28C565631AE}" type="presParOf" srcId="{0213D046-D386-4FF4-943F-46D1B0282C0D}" destId="{DA72FFB3-B3D5-45ED-9BA3-383BBABD2D88}" srcOrd="1" destOrd="0" presId="urn:microsoft.com/office/officeart/2005/8/layout/process3"/>
    <dgm:cxn modelId="{776DD6C1-7ED8-467F-90A5-44D9C9EED8C1}" type="presParOf" srcId="{0213D046-D386-4FF4-943F-46D1B0282C0D}" destId="{48415FEF-210C-45AA-AE7F-83D0E5A526A9}" srcOrd="2" destOrd="0" presId="urn:microsoft.com/office/officeart/2005/8/layout/process3"/>
    <dgm:cxn modelId="{C8ACC6BF-E2D6-4CF3-8926-166CDF1DA705}" type="presParOf" srcId="{BFB6C7A4-957C-4CEA-A0B1-ADF9E00540F0}" destId="{4E74C6C8-4231-4572-A591-AD96A60BD4DB}" srcOrd="5" destOrd="0" presId="urn:microsoft.com/office/officeart/2005/8/layout/process3"/>
    <dgm:cxn modelId="{45D134EE-CA0F-4263-9D8E-8A006E8D796F}" type="presParOf" srcId="{4E74C6C8-4231-4572-A591-AD96A60BD4DB}" destId="{0048183B-E3D8-4F59-B8E1-9B9A2F8A98E0}" srcOrd="0" destOrd="0" presId="urn:microsoft.com/office/officeart/2005/8/layout/process3"/>
    <dgm:cxn modelId="{6B065F1A-1D1B-4B9C-8E69-DCB9279BA730}" type="presParOf" srcId="{BFB6C7A4-957C-4CEA-A0B1-ADF9E00540F0}" destId="{FA78F2E9-8F17-484C-892E-43F5E59DC27D}" srcOrd="6" destOrd="0" presId="urn:microsoft.com/office/officeart/2005/8/layout/process3"/>
    <dgm:cxn modelId="{956808C3-85B6-46F7-9288-154345EBD1EC}" type="presParOf" srcId="{FA78F2E9-8F17-484C-892E-43F5E59DC27D}" destId="{7E867914-D6A0-45F8-AB25-9D0606AADD58}" srcOrd="0" destOrd="0" presId="urn:microsoft.com/office/officeart/2005/8/layout/process3"/>
    <dgm:cxn modelId="{A1AEF734-7A43-4BD0-A867-5D0AD60AECC3}" type="presParOf" srcId="{FA78F2E9-8F17-484C-892E-43F5E59DC27D}" destId="{9F34C979-70D6-4FCF-8DBA-4B65268C9D1B}" srcOrd="1" destOrd="0" presId="urn:microsoft.com/office/officeart/2005/8/layout/process3"/>
    <dgm:cxn modelId="{D92404ED-48BB-4239-9AA1-8652332D9848}" type="presParOf" srcId="{FA78F2E9-8F17-484C-892E-43F5E59DC27D}" destId="{F5F6AC81-3F14-4ED6-9639-165F86B19F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865A6-0F96-446E-A89B-C244FF5288CC}">
      <dsp:nvSpPr>
        <dsp:cNvPr id="0" name=""/>
        <dsp:cNvSpPr/>
      </dsp:nvSpPr>
      <dsp:spPr>
        <a:xfrm rot="5400000">
          <a:off x="5532371" y="-2336077"/>
          <a:ext cx="682376" cy="5528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kern="1200" cap="none" spc="0" dirty="0" smtClean="0">
              <a:ln w="0"/>
              <a:solidFill>
                <a:schemeClr val="tx1"/>
              </a:solidFill>
              <a:effectLst/>
            </a:rPr>
            <a:t>Understand early where investments are necessary or unavoidable</a:t>
          </a:r>
          <a:endParaRPr lang="en-US" sz="1300" b="0" kern="1200" cap="none" spc="0" dirty="0">
            <a:ln w="0"/>
            <a:solidFill>
              <a:schemeClr val="tx1"/>
            </a:solidFill>
            <a:effectLst/>
          </a:endParaRPr>
        </a:p>
      </dsp:txBody>
      <dsp:txXfrm rot="-5400000">
        <a:off x="3109532" y="120073"/>
        <a:ext cx="5494745" cy="615754"/>
      </dsp:txXfrm>
    </dsp:sp>
    <dsp:sp modelId="{A4C6DCDB-A863-41D0-8420-2E9A23128CB9}">
      <dsp:nvSpPr>
        <dsp:cNvPr id="0" name=""/>
        <dsp:cNvSpPr/>
      </dsp:nvSpPr>
      <dsp:spPr>
        <a:xfrm>
          <a:off x="0" y="0"/>
          <a:ext cx="3109531" cy="852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Budgeting and planning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1639" y="41639"/>
        <a:ext cx="3026253" cy="769693"/>
      </dsp:txXfrm>
    </dsp:sp>
    <dsp:sp modelId="{7E0CB6B1-9823-45BD-A15D-17F8FC244177}">
      <dsp:nvSpPr>
        <dsp:cNvPr id="0" name=""/>
        <dsp:cNvSpPr/>
      </dsp:nvSpPr>
      <dsp:spPr>
        <a:xfrm rot="5400000">
          <a:off x="5532371" y="-1440457"/>
          <a:ext cx="682376" cy="5528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kern="1200" cap="none" spc="0" dirty="0" smtClean="0">
              <a:ln w="0"/>
              <a:solidFill>
                <a:schemeClr val="tx1"/>
              </a:solidFill>
              <a:effectLst/>
            </a:rPr>
            <a:t>Development of NWP data assimilation</a:t>
          </a:r>
          <a:endParaRPr lang="en-US" sz="1300" b="0" kern="1200" cap="none" spc="0" dirty="0">
            <a:ln w="0"/>
            <a:solidFill>
              <a:schemeClr val="tx1"/>
            </a:solidFill>
            <a:effectLst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kern="1200" cap="none" spc="0" dirty="0" smtClean="0">
              <a:ln w="0"/>
              <a:solidFill>
                <a:schemeClr val="tx1"/>
              </a:solidFill>
              <a:effectLst/>
            </a:rPr>
            <a:t>Development of new or specially tailored products for specific application areas</a:t>
          </a:r>
          <a:endParaRPr lang="en-US" sz="1300" b="0" kern="1200" cap="none" spc="0" dirty="0">
            <a:ln w="0"/>
            <a:solidFill>
              <a:schemeClr val="tx1"/>
            </a:solidFill>
            <a:effectLst/>
          </a:endParaRPr>
        </a:p>
      </dsp:txBody>
      <dsp:txXfrm rot="-5400000">
        <a:off x="3109532" y="1015693"/>
        <a:ext cx="5494745" cy="615754"/>
      </dsp:txXfrm>
    </dsp:sp>
    <dsp:sp modelId="{14D89120-1108-4A3A-A9E3-D6AC5869CF16}">
      <dsp:nvSpPr>
        <dsp:cNvPr id="0" name=""/>
        <dsp:cNvSpPr/>
      </dsp:nvSpPr>
      <dsp:spPr>
        <a:xfrm>
          <a:off x="0" y="897084"/>
          <a:ext cx="3109531" cy="852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Research and Development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1639" y="938723"/>
        <a:ext cx="3026253" cy="769693"/>
      </dsp:txXfrm>
    </dsp:sp>
    <dsp:sp modelId="{8C2158F0-ACA7-4329-A32E-FC04A308CF0D}">
      <dsp:nvSpPr>
        <dsp:cNvPr id="0" name=""/>
        <dsp:cNvSpPr/>
      </dsp:nvSpPr>
      <dsp:spPr>
        <a:xfrm rot="5400000">
          <a:off x="5532371" y="-544838"/>
          <a:ext cx="682376" cy="5528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kern="1200" cap="none" spc="0" dirty="0" smtClean="0">
              <a:ln w="0"/>
              <a:solidFill>
                <a:schemeClr val="tx1"/>
              </a:solidFill>
              <a:effectLst/>
            </a:rPr>
            <a:t>Design and procurement of reception systems</a:t>
          </a:r>
          <a:endParaRPr lang="en-US" sz="1300" b="0" kern="1200" cap="none" spc="0" dirty="0">
            <a:ln w="0"/>
            <a:solidFill>
              <a:schemeClr val="tx1"/>
            </a:solidFill>
            <a:effectLst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kern="1200" cap="none" spc="0" dirty="0" smtClean="0">
              <a:ln w="0"/>
              <a:solidFill>
                <a:schemeClr val="tx1"/>
              </a:solidFill>
              <a:effectLst/>
            </a:rPr>
            <a:t>Internal networks and IT capacity for archiving, visualization and processing</a:t>
          </a:r>
          <a:endParaRPr lang="en-US" sz="1300" b="0" kern="1200" cap="none" spc="0" dirty="0">
            <a:ln w="0"/>
            <a:solidFill>
              <a:schemeClr val="tx1"/>
            </a:solidFill>
            <a:effectLst/>
          </a:endParaRPr>
        </a:p>
      </dsp:txBody>
      <dsp:txXfrm rot="-5400000">
        <a:off x="3109532" y="1911312"/>
        <a:ext cx="5494745" cy="615754"/>
      </dsp:txXfrm>
    </dsp:sp>
    <dsp:sp modelId="{0CE8372A-8773-4AC0-95DB-22A2680AD81C}">
      <dsp:nvSpPr>
        <dsp:cNvPr id="0" name=""/>
        <dsp:cNvSpPr/>
      </dsp:nvSpPr>
      <dsp:spPr>
        <a:xfrm>
          <a:off x="0" y="1792704"/>
          <a:ext cx="3109531" cy="852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Data handling development and testing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1639" y="1834343"/>
        <a:ext cx="3026253" cy="769693"/>
      </dsp:txXfrm>
    </dsp:sp>
    <dsp:sp modelId="{3EC3A302-DCFD-4165-B420-29939501AFDF}">
      <dsp:nvSpPr>
        <dsp:cNvPr id="0" name=""/>
        <dsp:cNvSpPr/>
      </dsp:nvSpPr>
      <dsp:spPr>
        <a:xfrm rot="5400000">
          <a:off x="5532371" y="350781"/>
          <a:ext cx="682376" cy="5528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kern="1200" cap="none" spc="0" dirty="0" smtClean="0">
              <a:ln w="0"/>
              <a:solidFill>
                <a:schemeClr val="tx1"/>
              </a:solidFill>
              <a:effectLst/>
            </a:rPr>
            <a:t>Processing of direct broadcast data, monitoring and NWP assimilation </a:t>
          </a:r>
          <a:endParaRPr lang="en-US" sz="1300" b="0" kern="1200" cap="none" spc="0" dirty="0">
            <a:ln w="0"/>
            <a:solidFill>
              <a:schemeClr val="tx1"/>
            </a:solidFill>
            <a:effectLst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kern="1200" cap="none" spc="0" dirty="0" smtClean="0">
              <a:ln w="0"/>
              <a:solidFill>
                <a:schemeClr val="tx1"/>
              </a:solidFill>
              <a:effectLst/>
            </a:rPr>
            <a:t>Generation of higher-level products for specific applications </a:t>
          </a:r>
          <a:endParaRPr lang="en-GB" sz="1300" b="0" kern="1200" cap="none" spc="0" dirty="0">
            <a:ln w="0"/>
            <a:solidFill>
              <a:schemeClr val="tx1"/>
            </a:solidFill>
            <a:effectLst/>
          </a:endParaRPr>
        </a:p>
      </dsp:txBody>
      <dsp:txXfrm rot="-5400000">
        <a:off x="3109532" y="2806932"/>
        <a:ext cx="5494745" cy="615754"/>
      </dsp:txXfrm>
    </dsp:sp>
    <dsp:sp modelId="{063AC29A-86E4-424C-812C-B86B85E02C99}">
      <dsp:nvSpPr>
        <dsp:cNvPr id="0" name=""/>
        <dsp:cNvSpPr/>
      </dsp:nvSpPr>
      <dsp:spPr>
        <a:xfrm>
          <a:off x="0" y="2688324"/>
          <a:ext cx="3109531" cy="852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Data processing development and testing</a:t>
          </a:r>
          <a:endParaRPr lang="en-US" sz="2000" b="0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41639" y="2729963"/>
        <a:ext cx="3026253" cy="769693"/>
      </dsp:txXfrm>
    </dsp:sp>
    <dsp:sp modelId="{8E722F83-8F95-4FF2-83EF-59D54262E3E1}">
      <dsp:nvSpPr>
        <dsp:cNvPr id="0" name=""/>
        <dsp:cNvSpPr/>
      </dsp:nvSpPr>
      <dsp:spPr>
        <a:xfrm rot="5400000">
          <a:off x="5532371" y="1219945"/>
          <a:ext cx="682376" cy="5528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marR="0" lvl="1" indent="-11430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GB" sz="1300" b="0" kern="1200" cap="none" spc="0" dirty="0" smtClean="0">
              <a:ln w="0"/>
              <a:solidFill>
                <a:schemeClr val="tx1"/>
              </a:solidFill>
              <a:effectLst/>
            </a:rPr>
            <a:t>Utilization and interpretation of L1 data and L2 products</a:t>
          </a:r>
          <a:endParaRPr lang="en-US" sz="1300" b="0" kern="1200" cap="none" spc="0" dirty="0">
            <a:ln w="0"/>
            <a:solidFill>
              <a:schemeClr val="tx1"/>
            </a:solidFill>
            <a:effectLst/>
          </a:endParaRPr>
        </a:p>
        <a:p>
          <a:pPr marL="114300" marR="0" lvl="1" indent="-11430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GB" sz="1300" b="0" kern="1200" cap="none" spc="0" dirty="0" smtClean="0">
              <a:ln w="0"/>
              <a:solidFill>
                <a:schemeClr val="tx1"/>
              </a:solidFill>
              <a:effectLst/>
            </a:rPr>
            <a:t>Use of software tools (for processing, analysis, and assimilation)</a:t>
          </a:r>
          <a:endParaRPr lang="en-US" sz="1300" b="0" kern="1200" cap="none" spc="0" dirty="0">
            <a:ln w="0"/>
            <a:solidFill>
              <a:schemeClr val="tx1"/>
            </a:solidFill>
            <a:effectLst/>
          </a:endParaRPr>
        </a:p>
      </dsp:txBody>
      <dsp:txXfrm rot="-5400000">
        <a:off x="3109532" y="3676096"/>
        <a:ext cx="5494745" cy="615754"/>
      </dsp:txXfrm>
    </dsp:sp>
    <dsp:sp modelId="{BF167477-BA41-4A23-A5A2-1A7B58829DA6}">
      <dsp:nvSpPr>
        <dsp:cNvPr id="0" name=""/>
        <dsp:cNvSpPr/>
      </dsp:nvSpPr>
      <dsp:spPr>
        <a:xfrm>
          <a:off x="0" y="3583944"/>
          <a:ext cx="3109531" cy="852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Training and Capacity Building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1639" y="3625583"/>
        <a:ext cx="3026253" cy="769693"/>
      </dsp:txXfrm>
    </dsp:sp>
    <dsp:sp modelId="{F74FA1E8-4782-4258-8079-8ADD5858CB9D}">
      <dsp:nvSpPr>
        <dsp:cNvPr id="0" name=""/>
        <dsp:cNvSpPr/>
      </dsp:nvSpPr>
      <dsp:spPr>
        <a:xfrm rot="5400000">
          <a:off x="5532371" y="2142021"/>
          <a:ext cx="682376" cy="5528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kern="1200" cap="none" spc="0" dirty="0" smtClean="0">
              <a:ln w="0"/>
              <a:solidFill>
                <a:schemeClr val="tx1"/>
              </a:solidFill>
              <a:effectLst/>
            </a:rPr>
            <a:t>Participation of NWP centres in instrument Cal/Val activities</a:t>
          </a:r>
          <a:endParaRPr lang="en-US" sz="1300" b="0" kern="1200" cap="none" spc="0" dirty="0">
            <a:ln w="0"/>
            <a:solidFill>
              <a:schemeClr val="tx1"/>
            </a:solidFill>
            <a:effectLst/>
          </a:endParaRPr>
        </a:p>
      </dsp:txBody>
      <dsp:txXfrm rot="-5400000">
        <a:off x="3109532" y="4598172"/>
        <a:ext cx="5494745" cy="615754"/>
      </dsp:txXfrm>
    </dsp:sp>
    <dsp:sp modelId="{55A718BE-69DA-4718-B33D-4C1F81866555}">
      <dsp:nvSpPr>
        <dsp:cNvPr id="0" name=""/>
        <dsp:cNvSpPr/>
      </dsp:nvSpPr>
      <dsp:spPr>
        <a:xfrm>
          <a:off x="0" y="4479563"/>
          <a:ext cx="3109531" cy="852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Contributions to Calibration/Validation 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1639" y="4521202"/>
        <a:ext cx="3026253" cy="769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865A6-0F96-446E-A89B-C244FF5288CC}">
      <dsp:nvSpPr>
        <dsp:cNvPr id="0" name=""/>
        <dsp:cNvSpPr/>
      </dsp:nvSpPr>
      <dsp:spPr>
        <a:xfrm rot="5400000">
          <a:off x="5632051" y="-2398292"/>
          <a:ext cx="483017" cy="5528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Spectral Response Functions as measured during on ground instrument testing</a:t>
          </a:r>
          <a:endParaRPr lang="en-US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Challenges for advanced instruments, employing complex focal planes and multiple detectors</a:t>
          </a:r>
          <a:endParaRPr lang="en-US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3109532" y="147806"/>
        <a:ext cx="5504477" cy="435859"/>
      </dsp:txXfrm>
    </dsp:sp>
    <dsp:sp modelId="{A4C6DCDB-A863-41D0-8420-2E9A23128CB9}">
      <dsp:nvSpPr>
        <dsp:cNvPr id="0" name=""/>
        <dsp:cNvSpPr/>
      </dsp:nvSpPr>
      <dsp:spPr>
        <a:xfrm>
          <a:off x="0" y="455"/>
          <a:ext cx="3109531" cy="7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Instrument characterization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5663" y="36118"/>
        <a:ext cx="3038205" cy="659234"/>
      </dsp:txXfrm>
    </dsp:sp>
    <dsp:sp modelId="{7E0CB6B1-9823-45BD-A15D-17F8FC244177}">
      <dsp:nvSpPr>
        <dsp:cNvPr id="0" name=""/>
        <dsp:cNvSpPr/>
      </dsp:nvSpPr>
      <dsp:spPr>
        <a:xfrm rot="5400000">
          <a:off x="5581335" y="-1631204"/>
          <a:ext cx="584448" cy="5528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Scientific specifications of the product algorithms</a:t>
          </a:r>
          <a:endParaRPr lang="en-US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Information on formats, timeliness and expected data volumes, both for L1 and L2 products. </a:t>
          </a:r>
          <a:endParaRPr lang="en-US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3109531" y="869130"/>
        <a:ext cx="5499526" cy="527388"/>
      </dsp:txXfrm>
    </dsp:sp>
    <dsp:sp modelId="{14D89120-1108-4A3A-A9E3-D6AC5869CF16}">
      <dsp:nvSpPr>
        <dsp:cNvPr id="0" name=""/>
        <dsp:cNvSpPr/>
      </dsp:nvSpPr>
      <dsp:spPr>
        <a:xfrm>
          <a:off x="0" y="767543"/>
          <a:ext cx="3109531" cy="7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Product specifications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5663" y="803206"/>
        <a:ext cx="3038205" cy="659234"/>
      </dsp:txXfrm>
    </dsp:sp>
    <dsp:sp modelId="{8C2158F0-ACA7-4329-A32E-FC04A308CF0D}">
      <dsp:nvSpPr>
        <dsp:cNvPr id="0" name=""/>
        <dsp:cNvSpPr/>
      </dsp:nvSpPr>
      <dsp:spPr>
        <a:xfrm rot="5400000">
          <a:off x="5581335" y="-864116"/>
          <a:ext cx="584448" cy="5528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Needed 3 years before launch, both Direct Broadcast and DVB-based dissemination. </a:t>
          </a:r>
          <a:endParaRPr lang="en-US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Increasing processing demand for the new satellites; impact on users systems is significant. </a:t>
          </a:r>
          <a:endParaRPr lang="en-US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3109531" y="1636218"/>
        <a:ext cx="5499526" cy="527388"/>
      </dsp:txXfrm>
    </dsp:sp>
    <dsp:sp modelId="{0CE8372A-8773-4AC0-95DB-22A2680AD81C}">
      <dsp:nvSpPr>
        <dsp:cNvPr id="0" name=""/>
        <dsp:cNvSpPr/>
      </dsp:nvSpPr>
      <dsp:spPr>
        <a:xfrm>
          <a:off x="0" y="1534631"/>
          <a:ext cx="3109531" cy="7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Data access mechanism specifications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5663" y="1570294"/>
        <a:ext cx="3038205" cy="659234"/>
      </dsp:txXfrm>
    </dsp:sp>
    <dsp:sp modelId="{DFCA0297-C21E-48B9-AEA9-FF2CBA52BFC1}">
      <dsp:nvSpPr>
        <dsp:cNvPr id="0" name=""/>
        <dsp:cNvSpPr/>
      </dsp:nvSpPr>
      <dsp:spPr>
        <a:xfrm rot="5400000">
          <a:off x="5581335" y="-97028"/>
          <a:ext cx="584448" cy="5528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L1 pre-processing software for Direct Broadcast data</a:t>
          </a:r>
          <a:endParaRPr lang="en-US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Test data</a:t>
          </a:r>
          <a:endParaRPr lang="en-US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3109531" y="2403306"/>
        <a:ext cx="5499526" cy="527388"/>
      </dsp:txXfrm>
    </dsp:sp>
    <dsp:sp modelId="{1E359FC7-CDBF-4865-8A40-BCC915A1BC4F}">
      <dsp:nvSpPr>
        <dsp:cNvPr id="0" name=""/>
        <dsp:cNvSpPr/>
      </dsp:nvSpPr>
      <dsp:spPr>
        <a:xfrm>
          <a:off x="0" y="2301719"/>
          <a:ext cx="3109531" cy="7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Software tools and test data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5663" y="2337382"/>
        <a:ext cx="3038205" cy="659234"/>
      </dsp:txXfrm>
    </dsp:sp>
    <dsp:sp modelId="{45FE02F2-43E3-4DA8-A691-A253C1858E1D}">
      <dsp:nvSpPr>
        <dsp:cNvPr id="0" name=""/>
        <dsp:cNvSpPr/>
      </dsp:nvSpPr>
      <dsp:spPr>
        <a:xfrm rot="5400000">
          <a:off x="5581335" y="670059"/>
          <a:ext cx="584448" cy="5528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Long-term fly-out plan</a:t>
          </a:r>
          <a:endParaRPr lang="en-GB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Routine operations schedule, </a:t>
          </a:r>
          <a:r>
            <a:rPr lang="en-GB" sz="1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incl</a:t>
          </a:r>
          <a:r>
            <a:rPr lang="en-GB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routine dissemination</a:t>
          </a:r>
          <a:endParaRPr lang="en-GB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3109531" y="3170393"/>
        <a:ext cx="5499526" cy="527388"/>
      </dsp:txXfrm>
    </dsp:sp>
    <dsp:sp modelId="{4CEF3123-1A1E-4216-AA13-C26E83A9360A}">
      <dsp:nvSpPr>
        <dsp:cNvPr id="0" name=""/>
        <dsp:cNvSpPr/>
      </dsp:nvSpPr>
      <dsp:spPr>
        <a:xfrm>
          <a:off x="0" y="3068808"/>
          <a:ext cx="3109531" cy="7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Operations plans and schedules</a:t>
          </a:r>
          <a:endParaRPr lang="en-GB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5663" y="3104471"/>
        <a:ext cx="3038205" cy="659234"/>
      </dsp:txXfrm>
    </dsp:sp>
    <dsp:sp modelId="{65149B09-6F5F-4916-BCFC-E28AD7B66B96}">
      <dsp:nvSpPr>
        <dsp:cNvPr id="0" name=""/>
        <dsp:cNvSpPr/>
      </dsp:nvSpPr>
      <dsp:spPr>
        <a:xfrm rot="5400000">
          <a:off x="5581335" y="1437147"/>
          <a:ext cx="584448" cy="5528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2-way communications channels, information, user enquiries and feedback (Early!)</a:t>
          </a:r>
          <a:endParaRPr lang="en-US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Use of regional user fora (e.g.; RAIDEG), Users Conferences and training events</a:t>
          </a:r>
          <a:endParaRPr lang="en-GB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3109531" y="3937481"/>
        <a:ext cx="5499526" cy="527388"/>
      </dsp:txXfrm>
    </dsp:sp>
    <dsp:sp modelId="{3A28D3FB-11C4-4B26-ACAE-2F209080C745}">
      <dsp:nvSpPr>
        <dsp:cNvPr id="0" name=""/>
        <dsp:cNvSpPr/>
      </dsp:nvSpPr>
      <dsp:spPr>
        <a:xfrm>
          <a:off x="0" y="3835896"/>
          <a:ext cx="3109531" cy="7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User Notification and Feedback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5663" y="3871559"/>
        <a:ext cx="3038205" cy="659234"/>
      </dsp:txXfrm>
    </dsp:sp>
    <dsp:sp modelId="{BB15BBF5-F5D9-4576-BEF5-D88CFF92E8C4}">
      <dsp:nvSpPr>
        <dsp:cNvPr id="0" name=""/>
        <dsp:cNvSpPr/>
      </dsp:nvSpPr>
      <dsp:spPr>
        <a:xfrm rot="5400000">
          <a:off x="5581335" y="2204236"/>
          <a:ext cx="584448" cy="5528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For new satellite systems the provision of training material from satellite operators is crucial.</a:t>
          </a:r>
          <a:endParaRPr lang="en-US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The WMO-CGMS </a:t>
          </a:r>
          <a:r>
            <a:rPr lang="en-GB" sz="1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VLab</a:t>
          </a:r>
          <a:r>
            <a:rPr lang="en-GB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plays a key role for online training material (multi language).</a:t>
          </a:r>
          <a:endParaRPr lang="en-US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3109531" y="4704570"/>
        <a:ext cx="5499526" cy="527388"/>
      </dsp:txXfrm>
    </dsp:sp>
    <dsp:sp modelId="{8CA12FA9-5988-4082-B74C-1FC0364AF2D7}">
      <dsp:nvSpPr>
        <dsp:cNvPr id="0" name=""/>
        <dsp:cNvSpPr/>
      </dsp:nvSpPr>
      <dsp:spPr>
        <a:xfrm>
          <a:off x="0" y="4602984"/>
          <a:ext cx="3109531" cy="7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Training resources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5663" y="4638647"/>
        <a:ext cx="3038205" cy="659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0DB0C-F6C7-4A62-A019-71EBADA4110E}">
      <dsp:nvSpPr>
        <dsp:cNvPr id="0" name=""/>
        <dsp:cNvSpPr/>
      </dsp:nvSpPr>
      <dsp:spPr>
        <a:xfrm>
          <a:off x="1150" y="260734"/>
          <a:ext cx="1446135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L-5y -&gt; L-4y</a:t>
          </a:r>
          <a:endParaRPr lang="en-US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150" y="260734"/>
        <a:ext cx="1446135" cy="288000"/>
      </dsp:txXfrm>
    </dsp:sp>
    <dsp:sp modelId="{B9200744-94C2-465A-AD35-A857AAFFA746}">
      <dsp:nvSpPr>
        <dsp:cNvPr id="0" name=""/>
        <dsp:cNvSpPr/>
      </dsp:nvSpPr>
      <dsp:spPr>
        <a:xfrm>
          <a:off x="297347" y="548734"/>
          <a:ext cx="1446135" cy="4087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Initiation of user (e.g., NMHS) readiness project</a:t>
          </a:r>
          <a:r>
            <a:rPr lang="en-GB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  <a:endParaRPr lang="en-US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Overall specifications of user segment</a:t>
          </a:r>
          <a:endParaRPr lang="en-US" sz="1000" b="0" kern="120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Preliminary schedule for deliverables to users</a:t>
          </a:r>
          <a:endParaRPr lang="en-US" sz="1000" b="0" kern="120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39703" y="591090"/>
        <a:ext cx="1361423" cy="4003256"/>
      </dsp:txXfrm>
    </dsp:sp>
    <dsp:sp modelId="{397C577C-6066-4100-931F-A1E15CF18DDA}">
      <dsp:nvSpPr>
        <dsp:cNvPr id="0" name=""/>
        <dsp:cNvSpPr/>
      </dsp:nvSpPr>
      <dsp:spPr>
        <a:xfrm>
          <a:off x="1666515" y="224711"/>
          <a:ext cx="464765" cy="360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666515" y="296720"/>
        <a:ext cx="356752" cy="216027"/>
      </dsp:txXfrm>
    </dsp:sp>
    <dsp:sp modelId="{973A340F-7D76-4664-8B95-75748E3B0882}">
      <dsp:nvSpPr>
        <dsp:cNvPr id="0" name=""/>
        <dsp:cNvSpPr/>
      </dsp:nvSpPr>
      <dsp:spPr>
        <a:xfrm>
          <a:off x="2324202" y="260734"/>
          <a:ext cx="1446135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L-4 y -&gt; L- 3y</a:t>
          </a:r>
          <a:endParaRPr lang="en-US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324202" y="260734"/>
        <a:ext cx="1446135" cy="288000"/>
      </dsp:txXfrm>
    </dsp:sp>
    <dsp:sp modelId="{90333294-3179-43DC-954E-EF5CE0AEC1CB}">
      <dsp:nvSpPr>
        <dsp:cNvPr id="0" name=""/>
        <dsp:cNvSpPr/>
      </dsp:nvSpPr>
      <dsp:spPr>
        <a:xfrm>
          <a:off x="2620398" y="548734"/>
          <a:ext cx="1446135" cy="4087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Identification of drivers for investment and running cost.</a:t>
          </a:r>
          <a:endParaRPr lang="en-US" sz="1000" b="0" kern="120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Human resources and budgets (investments and running costs).</a:t>
          </a:r>
          <a:endParaRPr lang="en-US" sz="1000" b="0" kern="120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Initial training</a:t>
          </a:r>
          <a:endParaRPr lang="en-US" sz="1000" b="0" kern="120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General description of instruments.</a:t>
          </a:r>
          <a:endParaRPr lang="en-US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General description of NRT dissemination mechanisms. </a:t>
          </a:r>
          <a:endParaRPr lang="en-US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Detailed specifications of L2 and L1 products to be available at start of operations (Day-1 products).</a:t>
          </a:r>
          <a:endParaRPr lang="en-US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Proxy test data.</a:t>
          </a:r>
          <a:endParaRPr lang="en-US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Plans </a:t>
          </a:r>
          <a:r>
            <a:rPr lang="en-GB" sz="10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for evolution of products after start of operations (Day-2 products</a:t>
          </a:r>
          <a:r>
            <a:rPr lang="en-GB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).</a:t>
          </a:r>
          <a:endParaRPr lang="en-US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662754" y="591090"/>
        <a:ext cx="1361423" cy="4003256"/>
      </dsp:txXfrm>
    </dsp:sp>
    <dsp:sp modelId="{A85E5C15-7534-457E-9DD7-4CABA79D333F}">
      <dsp:nvSpPr>
        <dsp:cNvPr id="0" name=""/>
        <dsp:cNvSpPr/>
      </dsp:nvSpPr>
      <dsp:spPr>
        <a:xfrm>
          <a:off x="3989566" y="224711"/>
          <a:ext cx="464765" cy="360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989566" y="296720"/>
        <a:ext cx="356752" cy="216027"/>
      </dsp:txXfrm>
    </dsp:sp>
    <dsp:sp modelId="{BDA09E88-5CC3-447A-9AAC-F96B8D07E49A}">
      <dsp:nvSpPr>
        <dsp:cNvPr id="0" name=""/>
        <dsp:cNvSpPr/>
      </dsp:nvSpPr>
      <dsp:spPr>
        <a:xfrm>
          <a:off x="4647253" y="260734"/>
          <a:ext cx="1446135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10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L-3y -&gt; L- 2y</a:t>
          </a:r>
          <a:endParaRPr lang="en-US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647253" y="260734"/>
        <a:ext cx="1446135" cy="288000"/>
      </dsp:txXfrm>
    </dsp:sp>
    <dsp:sp modelId="{70149DF0-14A8-4C1F-B289-D3D4DB5C5DD0}">
      <dsp:nvSpPr>
        <dsp:cNvPr id="0" name=""/>
        <dsp:cNvSpPr/>
      </dsp:nvSpPr>
      <dsp:spPr>
        <a:xfrm>
          <a:off x="4943450" y="548734"/>
          <a:ext cx="1446135" cy="4087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GTS/RMDCN capacity.</a:t>
          </a:r>
          <a:endParaRPr lang="en-GB" sz="1000" b="0" kern="120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Design of new data handling and processing functions.</a:t>
          </a:r>
          <a:endParaRPr lang="en-GB" sz="1000" b="0" kern="120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Training on application areas</a:t>
          </a:r>
          <a:endParaRPr lang="en-US" sz="1000" b="0" kern="120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Specifications of instruments and their performance </a:t>
          </a:r>
          <a:endParaRPr lang="en-US" sz="1000" b="0" kern="120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Simulated test data.</a:t>
          </a:r>
          <a:endParaRPr lang="en-US" sz="1000" b="0" kern="120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Detailed specifications of NRT dissemination mechanisms </a:t>
          </a:r>
          <a:r>
            <a:rPr lang="en-GB" sz="1000" b="0" kern="1200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amd</a:t>
          </a:r>
          <a:r>
            <a:rPr lang="en-GB" sz="10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data access </a:t>
          </a:r>
          <a:endParaRPr lang="en-US" sz="1000" b="0" kern="120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Data/product volume estimates and format definitions.</a:t>
          </a:r>
          <a:endParaRPr lang="en-US" sz="1000" b="0" kern="120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L1 pre-processing software for DB (preliminary version</a:t>
          </a:r>
          <a:r>
            <a:rPr lang="en-GB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).  </a:t>
          </a:r>
          <a:endParaRPr lang="en-US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Establish two-way communication channels with users</a:t>
          </a:r>
          <a:endParaRPr lang="en-US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985806" y="591090"/>
        <a:ext cx="1361423" cy="4003256"/>
      </dsp:txXfrm>
    </dsp:sp>
    <dsp:sp modelId="{2C969BFA-ED14-449D-B6C2-AA3885FCCA1A}">
      <dsp:nvSpPr>
        <dsp:cNvPr id="0" name=""/>
        <dsp:cNvSpPr/>
      </dsp:nvSpPr>
      <dsp:spPr>
        <a:xfrm>
          <a:off x="6312618" y="224711"/>
          <a:ext cx="464765" cy="360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6312618" y="296720"/>
        <a:ext cx="356752" cy="216027"/>
      </dsp:txXfrm>
    </dsp:sp>
    <dsp:sp modelId="{C69E63A6-6987-4519-8282-5E1AE993F7BA}">
      <dsp:nvSpPr>
        <dsp:cNvPr id="0" name=""/>
        <dsp:cNvSpPr/>
      </dsp:nvSpPr>
      <dsp:spPr>
        <a:xfrm>
          <a:off x="6970305" y="260734"/>
          <a:ext cx="1446135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L-2y -&gt; L- 1y</a:t>
          </a:r>
          <a:endParaRPr lang="en-US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970305" y="260734"/>
        <a:ext cx="1446135" cy="288000"/>
      </dsp:txXfrm>
    </dsp:sp>
    <dsp:sp modelId="{46430746-8D3B-4D4C-8B2F-47D1E70FC450}">
      <dsp:nvSpPr>
        <dsp:cNvPr id="0" name=""/>
        <dsp:cNvSpPr/>
      </dsp:nvSpPr>
      <dsp:spPr>
        <a:xfrm>
          <a:off x="7266501" y="548734"/>
          <a:ext cx="1446135" cy="4087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Procurement, installation and acceptance testing of systems.</a:t>
          </a:r>
          <a:endParaRPr lang="en-US" sz="1000" b="0" kern="120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Software design for data processing, including NWP ingest.</a:t>
          </a:r>
          <a:endParaRPr lang="en-US" sz="1000" b="0" kern="120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Information on </a:t>
          </a:r>
          <a:r>
            <a:rPr lang="en-GB" sz="1000" b="0" kern="1200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radiative</a:t>
          </a:r>
          <a:r>
            <a:rPr lang="en-GB" sz="10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transfer models that support instruments</a:t>
          </a:r>
          <a:endParaRPr lang="en-US" sz="1000" b="0" kern="120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Synthetic test data</a:t>
          </a:r>
          <a:endParaRPr lang="en-US" sz="1000" b="0" kern="120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Long-term operations plan.</a:t>
          </a:r>
          <a:endParaRPr lang="en-US" sz="1000" b="0" kern="120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Planning for global data exchange </a:t>
          </a:r>
          <a:endParaRPr lang="en-US" sz="1000" b="0" kern="120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308857" y="591090"/>
        <a:ext cx="1361423" cy="40032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44D91-A3D2-4E2A-B73B-E832F1BD21FC}">
      <dsp:nvSpPr>
        <dsp:cNvPr id="0" name=""/>
        <dsp:cNvSpPr/>
      </dsp:nvSpPr>
      <dsp:spPr>
        <a:xfrm>
          <a:off x="1150" y="667723"/>
          <a:ext cx="1446135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L-1y -&gt; L- 6m</a:t>
          </a:r>
          <a:endParaRPr lang="en-US" sz="1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150" y="667723"/>
        <a:ext cx="1446135" cy="316800"/>
      </dsp:txXfrm>
    </dsp:sp>
    <dsp:sp modelId="{FC5443F0-D913-4610-92E0-0033AD62958C}">
      <dsp:nvSpPr>
        <dsp:cNvPr id="0" name=""/>
        <dsp:cNvSpPr/>
      </dsp:nvSpPr>
      <dsp:spPr>
        <a:xfrm>
          <a:off x="297347" y="984523"/>
          <a:ext cx="1446135" cy="324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0" kern="120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End-user training (forecasters)</a:t>
          </a:r>
          <a:endParaRPr lang="en-US" sz="1100" b="0" kern="120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Full pre-launch instrument characterization information (including detailed SRFs, noise)</a:t>
          </a:r>
          <a:endParaRPr lang="en-US" sz="1100" b="0" kern="1200" cap="none" spc="0" dirty="0">
            <a:ln w="0"/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Updating of plans for launch and commissioning</a:t>
          </a:r>
          <a:endParaRPr lang="en-US" sz="1100" b="0" kern="120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39703" y="1026879"/>
        <a:ext cx="1361423" cy="3160477"/>
      </dsp:txXfrm>
    </dsp:sp>
    <dsp:sp modelId="{B0A15CAC-E66B-468D-A161-E0C81ABDB7ED}">
      <dsp:nvSpPr>
        <dsp:cNvPr id="0" name=""/>
        <dsp:cNvSpPr/>
      </dsp:nvSpPr>
      <dsp:spPr>
        <a:xfrm>
          <a:off x="1666515" y="646100"/>
          <a:ext cx="464765" cy="360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666515" y="718109"/>
        <a:ext cx="356752" cy="216027"/>
      </dsp:txXfrm>
    </dsp:sp>
    <dsp:sp modelId="{98A94D46-61F8-4125-B80B-A3C0B2375A55}">
      <dsp:nvSpPr>
        <dsp:cNvPr id="0" name=""/>
        <dsp:cNvSpPr/>
      </dsp:nvSpPr>
      <dsp:spPr>
        <a:xfrm>
          <a:off x="2324202" y="667723"/>
          <a:ext cx="1446135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L-6m -&gt; Launch</a:t>
          </a:r>
          <a:endParaRPr lang="en-US" sz="1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324202" y="667723"/>
        <a:ext cx="1446135" cy="316800"/>
      </dsp:txXfrm>
    </dsp:sp>
    <dsp:sp modelId="{94F76425-0630-4A2B-BEC3-9B9AFEE43D17}">
      <dsp:nvSpPr>
        <dsp:cNvPr id="0" name=""/>
        <dsp:cNvSpPr/>
      </dsp:nvSpPr>
      <dsp:spPr>
        <a:xfrm>
          <a:off x="2620398" y="984523"/>
          <a:ext cx="1446135" cy="324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0" kern="120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Final testing</a:t>
          </a:r>
          <a:endParaRPr lang="en-US" sz="1100" b="0" kern="120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0" kern="120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Technical systems training.</a:t>
          </a:r>
          <a:endParaRPr lang="en-GB" sz="1100" b="0" kern="120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Realistic test data</a:t>
          </a:r>
          <a:endParaRPr lang="en-US" sz="1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Final data formats</a:t>
          </a:r>
          <a:endParaRPr lang="en-US" sz="1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Direct Broadcast software </a:t>
          </a:r>
          <a:endParaRPr lang="en-US" sz="1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User system documentation</a:t>
          </a:r>
          <a:endParaRPr lang="en-US" sz="1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0" kern="1200" cap="none" spc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Routine </a:t>
          </a:r>
          <a:r>
            <a:rPr lang="en-GB" sz="11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operations schedules</a:t>
          </a:r>
          <a:r>
            <a:rPr lang="en-GB" sz="1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  <a:endParaRPr lang="en-US" sz="1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662754" y="1026879"/>
        <a:ext cx="1361423" cy="3160477"/>
      </dsp:txXfrm>
    </dsp:sp>
    <dsp:sp modelId="{DB6B9DB4-5A1B-42B8-94A5-82523C4501AF}">
      <dsp:nvSpPr>
        <dsp:cNvPr id="0" name=""/>
        <dsp:cNvSpPr/>
      </dsp:nvSpPr>
      <dsp:spPr>
        <a:xfrm>
          <a:off x="3989566" y="646100"/>
          <a:ext cx="464765" cy="360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989566" y="718109"/>
        <a:ext cx="356752" cy="216027"/>
      </dsp:txXfrm>
    </dsp:sp>
    <dsp:sp modelId="{DA72FFB3-B3D5-45ED-9BA3-383BBABD2D88}">
      <dsp:nvSpPr>
        <dsp:cNvPr id="0" name=""/>
        <dsp:cNvSpPr/>
      </dsp:nvSpPr>
      <dsp:spPr>
        <a:xfrm>
          <a:off x="4647253" y="667723"/>
          <a:ext cx="1446135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Launch -&gt; L + 6m</a:t>
          </a:r>
          <a:endParaRPr lang="en-US" sz="1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647253" y="667723"/>
        <a:ext cx="1446135" cy="316800"/>
      </dsp:txXfrm>
    </dsp:sp>
    <dsp:sp modelId="{48415FEF-210C-45AA-AE7F-83D0E5A526A9}">
      <dsp:nvSpPr>
        <dsp:cNvPr id="0" name=""/>
        <dsp:cNvSpPr/>
      </dsp:nvSpPr>
      <dsp:spPr>
        <a:xfrm>
          <a:off x="4943450" y="984523"/>
          <a:ext cx="1446135" cy="324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0" kern="120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Full system and software testing (using pre-operational data).</a:t>
          </a:r>
          <a:endParaRPr lang="en-US" sz="1100" b="0" kern="120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Support to </a:t>
          </a:r>
          <a:r>
            <a:rPr lang="en-US" sz="1100" b="0" kern="1200" cap="none" spc="0" dirty="0" err="1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cal</a:t>
          </a:r>
          <a:r>
            <a:rPr lang="en-US" sz="1100" b="0" kern="120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/</a:t>
          </a:r>
          <a:r>
            <a:rPr lang="en-US" sz="1100" b="0" kern="1200" cap="none" spc="0" dirty="0" err="1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val</a:t>
          </a:r>
          <a:r>
            <a:rPr lang="en-US" sz="1100" b="0" kern="120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e.g., through NWP assimilation</a:t>
          </a:r>
          <a:endParaRPr lang="en-US" sz="1100" b="0" kern="120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Early dissemination</a:t>
          </a:r>
          <a:endParaRPr lang="en-US" sz="1100" b="0" kern="120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Instrument characterization, L1 pre-processing software for DB (operational version).</a:t>
          </a:r>
          <a:endParaRPr lang="en-US" sz="1100" b="0" kern="120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Start of routine User Support</a:t>
          </a:r>
          <a:endParaRPr lang="en-US" sz="1100" b="0" kern="120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985806" y="1026879"/>
        <a:ext cx="1361423" cy="3160477"/>
      </dsp:txXfrm>
    </dsp:sp>
    <dsp:sp modelId="{4E74C6C8-4231-4572-A591-AD96A60BD4DB}">
      <dsp:nvSpPr>
        <dsp:cNvPr id="0" name=""/>
        <dsp:cNvSpPr/>
      </dsp:nvSpPr>
      <dsp:spPr>
        <a:xfrm>
          <a:off x="6312618" y="646100"/>
          <a:ext cx="464765" cy="360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312618" y="718109"/>
        <a:ext cx="356752" cy="216027"/>
      </dsp:txXfrm>
    </dsp:sp>
    <dsp:sp modelId="{9F34C979-70D6-4FCF-8DBA-4B65268C9D1B}">
      <dsp:nvSpPr>
        <dsp:cNvPr id="0" name=""/>
        <dsp:cNvSpPr/>
      </dsp:nvSpPr>
      <dsp:spPr>
        <a:xfrm>
          <a:off x="6970305" y="667723"/>
          <a:ext cx="1446135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L+ 6m -&gt; L + 2y</a:t>
          </a:r>
          <a:endParaRPr lang="en-US" sz="1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970305" y="667723"/>
        <a:ext cx="1446135" cy="316800"/>
      </dsp:txXfrm>
    </dsp:sp>
    <dsp:sp modelId="{F5F6AC81-3F14-4ED6-9639-165F86B19F50}">
      <dsp:nvSpPr>
        <dsp:cNvPr id="0" name=""/>
        <dsp:cNvSpPr/>
      </dsp:nvSpPr>
      <dsp:spPr>
        <a:xfrm>
          <a:off x="7266501" y="984523"/>
          <a:ext cx="1446135" cy="324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0" kern="120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Scientific data exploitation (iterative based on increased understanding of real data).</a:t>
          </a:r>
          <a:endParaRPr lang="en-US" sz="1100" b="0" kern="120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0" kern="120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Post-launch training based on real data.</a:t>
          </a:r>
          <a:endParaRPr lang="en-GB" sz="1100" b="0" kern="120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0" kern="1200" cap="none" spc="0" dirty="0" smtClean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Declaration of user operational readiness</a:t>
          </a:r>
          <a:endParaRPr lang="en-US" sz="1100" b="0" kern="1200" cap="none" spc="0" dirty="0">
            <a:ln w="0"/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Operational L1 data dissemination, from both old and new satellites (as long as possible, but minimum until L+1y).</a:t>
          </a:r>
          <a:endParaRPr lang="en-US" sz="1100" b="0" kern="120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308857" y="1026879"/>
        <a:ext cx="1361423" cy="3160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panose="02020603050405020304" pitchFamily="18" charset="0"/>
              </a:defRPr>
            </a:lvl1pPr>
          </a:lstStyle>
          <a:p>
            <a:fld id="{9F2C6FDF-9DD3-4265-8606-1FA3AD250A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970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panose="02020603050405020304" pitchFamily="18" charset="0"/>
              </a:defRPr>
            </a:lvl1pPr>
          </a:lstStyle>
          <a:p>
            <a:fld id="{46028E13-5CB8-41BF-ACD0-455524F881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553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>
                <a:latin typeface="Times" panose="02020603050405020304" pitchFamily="18" charset="0"/>
              </a:rPr>
              <a:t>It includes an introduction to WMO and its programmes; provides a description of the WMO Space Programme and its coordination of international data dissemination and product generation; introduces WMO-supported training in satellite meteorology through the VLab; describes efforts by WMO to improve user preparation to the new generation of satellites 2014-2018; sets in context the Event in the Americas and internationally; presents results of a recent WMO survey on the use of satellite data for the Americas; summarizes online resources provided by WMO for informing and guiding satellite data users. </a:t>
            </a:r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4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D381FBB-00AA-4BA8-A6E6-31655D580950}" type="slidenum">
              <a:rPr lang="en-US" sz="1200">
                <a:latin typeface="Times" panose="02020603050405020304" pitchFamily="18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04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AAC39-8191-4554-AB07-4E7BEB4003C3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58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AAC39-8191-4554-AB07-4E7BEB4003C3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3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1st KMA International Meteorological Satellite Conference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E8FB0-5B90-42D7-A300-7B91F8C52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44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1st KMA International Meteorological Satellite Conference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2B607-8370-4AB6-A4BB-29C4216073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13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1st KMA International Meteorological Satellite Conference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B2DC6-1686-4845-9CC3-D88803B1AE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980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188913"/>
            <a:ext cx="2178050" cy="5761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383338" cy="5761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1st KMA International Meteorological Satellite Conference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78A083-FB89-4094-A24F-29663724BC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36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mo_ppt_201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3211513"/>
            <a:ext cx="7921625" cy="1730375"/>
          </a:xfrm>
        </p:spPr>
        <p:txBody>
          <a:bodyPr/>
          <a:lstStyle>
            <a:lvl1pPr algn="ctr"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106988"/>
            <a:ext cx="7921625" cy="914400"/>
          </a:xfrm>
        </p:spPr>
        <p:txBody>
          <a:bodyPr/>
          <a:lstStyle>
            <a:lvl1pPr marL="0" indent="0" algn="ctr"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1st KMA International Meteorological Satellite Conference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BB76F5-05BD-424D-90FA-B9BA882749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448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mo_ppt_201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8313" y="1341438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 Black" panose="020B0A04020102020204" pitchFamily="34" charset="0"/>
              </a:rPr>
              <a:t>WMO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8175" y="260350"/>
            <a:ext cx="6985000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3405188"/>
            <a:ext cx="6985000" cy="175260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1st KMA International Meteorological Satellite Conference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A43704-CCF0-4AE6-9DFC-CF9346772A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61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1st KMA International Meteorological Satellite Conference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A1008-77FD-445E-B08D-44EF4E5C0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301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1st KMA International Meteorological Satellite Conference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CBA62-1B67-4353-92C1-9514693B9A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08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1st KMA International Meteorological Satellite Conference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0697D-36AA-4565-B91B-FE31A26530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37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52513"/>
            <a:ext cx="42799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281488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1st KMA International Meteorological Satellite Conference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30421-F281-491F-83EE-0F88E50B9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00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1st KMA International Meteorological Satellite Conference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823E8-3DB2-4F94-8675-E5E40EAB58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02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1st KMA International Meteorological Satellite Conference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10D63-0B6D-4F8E-9323-069E12A782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17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38E6A-BBC7-4129-9029-61FED4B9A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74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1st KMA International Meteorological Satellite Conference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1EDE0-80DE-400D-90FD-67657D30E0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56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wmo_ppt_2012_la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4365625"/>
            <a:ext cx="87852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This space can be used for contact information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462713"/>
            <a:ext cx="24479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1st KMA International Meteorological Satellite Conference</a:t>
            </a:r>
            <a:endParaRPr lang="en-US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48263" y="6462713"/>
            <a:ext cx="19050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2DEB490F-4FC9-40BB-9EBC-08BE4C1A922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573463"/>
            <a:ext cx="87137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Thank you for your attention</a:t>
            </a:r>
          </a:p>
        </p:txBody>
      </p:sp>
      <p:sp>
        <p:nvSpPr>
          <p:cNvPr id="1031" name="Title 9"/>
          <p:cNvSpPr txBox="1">
            <a:spLocks/>
          </p:cNvSpPr>
          <p:nvPr/>
        </p:nvSpPr>
        <p:spPr bwMode="auto">
          <a:xfrm>
            <a:off x="117475" y="6380163"/>
            <a:ext cx="11414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www.wmo.int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Arial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Arial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Arial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mo_ppt_201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7137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71378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First level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453188"/>
            <a:ext cx="44656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1st KMA International Meteorological Satellite Conference</a:t>
            </a: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4785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AA1A2C94-47E8-43C4-B530-1D36B2D74F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6670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1242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5814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40386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989138"/>
            <a:ext cx="75612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3284538"/>
            <a:ext cx="7561263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467475"/>
            <a:ext cx="2520950" cy="3317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1st KMA International Meteorological Satellite Conference</a:t>
            </a:r>
            <a:endParaRPr lang="en-US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5963" y="6467475"/>
            <a:ext cx="1152525" cy="3317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9DB9770D-0B12-404E-AFC7-08E5CBE7C2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+mn-lt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5pPr>
      <a:lvl6pPr marL="26670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1242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5814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40386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mo-sat.info/satellite-user-readines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o-sat.info/satellite-user-readines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981200"/>
            <a:ext cx="7921625" cy="1730375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GB" sz="3200" dirty="0" smtClean="0"/>
              <a:t>User readiness for </a:t>
            </a:r>
            <a:r>
              <a:rPr lang="en-GB" sz="3200" dirty="0"/>
              <a:t>the </a:t>
            </a:r>
            <a:r>
              <a:rPr lang="en-GB" sz="3200" dirty="0" smtClean="0"/>
              <a:t>next </a:t>
            </a:r>
            <a:r>
              <a:rPr lang="en-GB" sz="3200" dirty="0"/>
              <a:t>generation</a:t>
            </a:r>
            <a:br>
              <a:rPr lang="en-GB" sz="3200" dirty="0"/>
            </a:br>
            <a:r>
              <a:rPr lang="en-GB" sz="3200" dirty="0"/>
              <a:t>of meteorological satellites	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06706" y="4187359"/>
            <a:ext cx="7921625" cy="1754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dirty="0" smtClean="0"/>
              <a:t>Stephan </a:t>
            </a:r>
            <a:r>
              <a:rPr lang="en-US" altLang="en-US" sz="1800" dirty="0" err="1" smtClean="0"/>
              <a:t>Bojinski</a:t>
            </a:r>
            <a:r>
              <a:rPr lang="en-US" altLang="en-US" sz="1800" dirty="0" smtClean="0"/>
              <a:t>, Mikael </a:t>
            </a:r>
            <a:r>
              <a:rPr lang="en-US" altLang="en-US" sz="1800" dirty="0" err="1" smtClean="0"/>
              <a:t>Rattenborg</a:t>
            </a:r>
            <a:endParaRPr lang="en-US" altLang="en-US" sz="1800" dirty="0" smtClean="0"/>
          </a:p>
          <a:p>
            <a:pPr>
              <a:lnSpc>
                <a:spcPct val="90000"/>
              </a:lnSpc>
            </a:pPr>
            <a:endParaRPr lang="en-US" altLang="en-US" sz="1800" dirty="0"/>
          </a:p>
          <a:p>
            <a:pPr>
              <a:lnSpc>
                <a:spcPct val="90000"/>
              </a:lnSpc>
            </a:pPr>
            <a:r>
              <a:rPr lang="en-US" altLang="en-US" sz="1800" dirty="0" smtClean="0"/>
              <a:t>World </a:t>
            </a:r>
            <a:r>
              <a:rPr lang="en-US" altLang="en-US" sz="1800" dirty="0"/>
              <a:t>Meteorological Organization (WMO</a:t>
            </a:r>
            <a:r>
              <a:rPr lang="en-US" altLang="en-US" sz="18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fr-CH" altLang="en-US" sz="1800" dirty="0" err="1" smtClean="0"/>
              <a:t>Space</a:t>
            </a:r>
            <a:r>
              <a:rPr lang="fr-CH" altLang="en-US" sz="1800" dirty="0" smtClean="0"/>
              <a:t> Programme</a:t>
            </a:r>
            <a:endParaRPr lang="en-US" altLang="en-US" sz="1800" dirty="0"/>
          </a:p>
          <a:p>
            <a:pPr>
              <a:lnSpc>
                <a:spcPct val="90000"/>
              </a:lnSpc>
            </a:pPr>
            <a:endParaRPr lang="en-US" altLang="en-US" sz="1800" dirty="0" smtClean="0"/>
          </a:p>
          <a:p>
            <a:pPr>
              <a:lnSpc>
                <a:spcPct val="90000"/>
              </a:lnSpc>
            </a:pPr>
            <a:r>
              <a:rPr lang="en-US" altLang="en-US" sz="1600" dirty="0" err="1" smtClean="0"/>
              <a:t>VLab</a:t>
            </a:r>
            <a:r>
              <a:rPr lang="en-US" altLang="en-US" sz="1600" dirty="0" smtClean="0"/>
              <a:t> Management Group, 8</a:t>
            </a:r>
            <a:r>
              <a:rPr lang="en-US" altLang="en-US" sz="1600" baseline="30000" dirty="0" smtClean="0"/>
              <a:t>th</a:t>
            </a:r>
            <a:r>
              <a:rPr lang="en-US" altLang="en-US" sz="1600" dirty="0" smtClean="0"/>
              <a:t> Meeting, 9-13 May 2016</a:t>
            </a:r>
          </a:p>
        </p:txBody>
      </p:sp>
      <p:sp>
        <p:nvSpPr>
          <p:cNvPr id="7172" name="Title 9"/>
          <p:cNvSpPr txBox="1">
            <a:spLocks/>
          </p:cNvSpPr>
          <p:nvPr/>
        </p:nvSpPr>
        <p:spPr bwMode="auto">
          <a:xfrm>
            <a:off x="117475" y="6453188"/>
            <a:ext cx="2438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WMO; OBS/SAT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Thank you for your attention</a:t>
            </a: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>
              <a:latin typeface="Arial" panose="020B0604020202020204" pitchFamily="34" charset="0"/>
            </a:endParaRPr>
          </a:p>
          <a:p>
            <a:r>
              <a:rPr lang="en-GB" altLang="en-US" dirty="0" smtClean="0">
                <a:latin typeface="Arial" panose="020B0604020202020204" pitchFamily="34" charset="0"/>
                <a:hlinkClick r:id="rId2"/>
              </a:rPr>
              <a:t>www.wmo-sat.info/satellite-user-readiness/</a:t>
            </a:r>
            <a:endParaRPr lang="en-US" altLang="en-US" u="sng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05845"/>
            <a:ext cx="8713788" cy="792162"/>
          </a:xfrm>
        </p:spPr>
        <p:txBody>
          <a:bodyPr/>
          <a:lstStyle/>
          <a:p>
            <a:r>
              <a:rPr lang="en-GB" sz="3200" dirty="0" smtClean="0"/>
              <a:t>Space-based GOS 2015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 smtClean="0"/>
          </a:p>
        </p:txBody>
      </p:sp>
      <p:sp>
        <p:nvSpPr>
          <p:cNvPr id="193540" name="Oval 4"/>
          <p:cNvSpPr>
            <a:spLocks noChangeArrowheads="1"/>
          </p:cNvSpPr>
          <p:nvPr/>
        </p:nvSpPr>
        <p:spPr bwMode="auto">
          <a:xfrm>
            <a:off x="1371600" y="5257800"/>
            <a:ext cx="1447800" cy="1447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3549" name="Rectangle 9"/>
          <p:cNvSpPr>
            <a:spLocks noChangeArrowheads="1"/>
          </p:cNvSpPr>
          <p:nvPr/>
        </p:nvSpPr>
        <p:spPr bwMode="auto">
          <a:xfrm>
            <a:off x="430213" y="228600"/>
            <a:ext cx="8713787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0"/>
              </a:spcBef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137"/>
            <a:ext cx="9144000" cy="5998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44"/>
            <a:ext cx="9144000" cy="6342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01642" y="-29239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2020</a:t>
            </a:r>
            <a:endParaRPr lang="en-US" sz="3200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00" y="2667000"/>
            <a:ext cx="1017587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09800" y="4724400"/>
            <a:ext cx="1017587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567763" y="2819400"/>
            <a:ext cx="1017587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94459" y="2209800"/>
            <a:ext cx="1017587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46887" y="1725631"/>
            <a:ext cx="1017587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762000"/>
            <a:ext cx="236154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New-generation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Geostationary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385324" y="1752600"/>
            <a:ext cx="1017587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24600" y="4724400"/>
            <a:ext cx="1017587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257800" y="3344233"/>
            <a:ext cx="1295400" cy="107536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1720" y="431905"/>
            <a:ext cx="2073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FY-3E in early morning orbit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66" y="6396335"/>
            <a:ext cx="525156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ALL WMO REGIONS CONCERNED!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64413" y="4156120"/>
            <a:ext cx="1017587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6096000" y="228600"/>
            <a:ext cx="489204" cy="8437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6CBA62-1B67-4353-92C1-9514693B9AE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7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938E6A-BBC7-4129-9029-61FED4B9A597}" type="slidenum">
              <a:rPr lang="en-US" altLang="en-US" smtClean="0"/>
              <a:pPr/>
              <a:t>3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21587"/>
              </p:ext>
            </p:extLst>
          </p:nvPr>
        </p:nvGraphicFramePr>
        <p:xfrm>
          <a:off x="609600" y="304800"/>
          <a:ext cx="8153400" cy="563880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32767"/>
                <a:gridCol w="836957"/>
                <a:gridCol w="1009574"/>
                <a:gridCol w="865462"/>
                <a:gridCol w="818745"/>
                <a:gridCol w="785488"/>
                <a:gridCol w="1200404"/>
                <a:gridCol w="871005"/>
                <a:gridCol w="832998"/>
              </a:tblGrid>
              <a:tr h="85981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Satellite 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Operator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Launch date 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Longitude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Imager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Number of spectral channels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Spatial</a:t>
                      </a:r>
                      <a:br>
                        <a:rPr lang="en-GB" sz="900" b="1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GB" sz="900" b="1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resolution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Temporal resolution (full disk)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Sounder / Lightning Mapper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33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Himawari-8*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JMA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 Dec 2014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140E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AHI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 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0.5-2km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10min 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 / -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509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Electro-L N2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ROS-HYDRO-MET 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 Dec 2015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78E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MSU-GS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1-4km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15min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 / -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33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INSAT-3DR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ISRO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2016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74E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IMAGER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1-8km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30min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 / -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59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GOES-R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NOAA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137W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ABI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0.5-2km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15min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 / L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33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Himawari-9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JMA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140E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AHI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0.5-2km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10min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 / -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59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FY-4A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CMA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86.5E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AGRI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1-4km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15min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 / L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509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Geo-KOMPSAT-2A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KMA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128.2E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AMI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0.5-2km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10min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 / -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59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GOES-S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NOAA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75W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ABI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0.5-2km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15min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 / L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33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MTG-I/S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EUMETSAT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2019-21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9.5E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FCI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0.5-2km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10min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 / L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59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FY-4B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CMA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2019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105E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AGRI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0.5-4km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15min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 / L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436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938E6A-BBC7-4129-9029-61FED4B9A597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10363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93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9"/>
          <p:cNvSpPr>
            <a:spLocks noChangeArrowheads="1"/>
          </p:cNvSpPr>
          <p:nvPr/>
        </p:nvSpPr>
        <p:spPr bwMode="auto">
          <a:xfrm>
            <a:off x="228600" y="13716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bg1"/>
                </a:solidFill>
                <a:latin typeface="Arial Black" panose="020B0A04020102020204" pitchFamily="34" charset="0"/>
              </a:rPr>
              <a:t>WMO</a:t>
            </a:r>
            <a:endParaRPr lang="en-US" sz="1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0467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/>
              <a:t>WMO Supporting User Readiness</a:t>
            </a:r>
            <a:endParaRPr lang="en-US" sz="2400" b="1" dirty="0" smtClean="0"/>
          </a:p>
        </p:txBody>
      </p:sp>
      <p:sp>
        <p:nvSpPr>
          <p:cNvPr id="190468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713788" cy="5119687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sz="2000" u="sng" dirty="0" smtClean="0"/>
              <a:t>Online </a:t>
            </a:r>
            <a:r>
              <a:rPr lang="en-GB" sz="2000" u="sng" dirty="0"/>
              <a:t>portal SATURN </a:t>
            </a:r>
            <a:r>
              <a:rPr lang="en-GB" sz="2000" dirty="0"/>
              <a:t>(</a:t>
            </a:r>
            <a:r>
              <a:rPr lang="en-GB" sz="2000" dirty="0" err="1"/>
              <a:t>SATellite</a:t>
            </a:r>
            <a:r>
              <a:rPr lang="en-GB" sz="2000" dirty="0"/>
              <a:t> User Readiness Navigator</a:t>
            </a:r>
            <a:r>
              <a:rPr lang="en-GB" sz="2000" dirty="0" smtClean="0"/>
              <a:t>)</a:t>
            </a:r>
          </a:p>
          <a:p>
            <a:pPr lvl="1"/>
            <a:r>
              <a:rPr lang="en-GB" sz="2000" dirty="0" smtClean="0"/>
              <a:t>GEO (Himawari-8, GOES-R, </a:t>
            </a:r>
            <a:r>
              <a:rPr lang="en-GB" sz="2000" dirty="0" err="1" smtClean="0"/>
              <a:t>Elektro</a:t>
            </a:r>
            <a:r>
              <a:rPr lang="en-GB" sz="2000" dirty="0" smtClean="0"/>
              <a:t>-L N2, MTG, FY-4A, GEO-KOMPSAT-2A), LEO (FY-3E, JPSS)</a:t>
            </a:r>
          </a:p>
          <a:p>
            <a:pPr lvl="1"/>
            <a:r>
              <a:rPr lang="en-GB" sz="2000" dirty="0" smtClean="0">
                <a:hlinkClick r:id="rId3"/>
              </a:rPr>
              <a:t>www.wmo-sat.info/satellite-user-readiness</a:t>
            </a:r>
            <a:endParaRPr lang="en-GB" sz="2000" dirty="0" smtClean="0"/>
          </a:p>
          <a:p>
            <a:pPr marL="0" indent="0">
              <a:buNone/>
            </a:pPr>
            <a:endParaRPr lang="en-GB" sz="2000" b="1" u="sng" dirty="0" smtClean="0"/>
          </a:p>
          <a:p>
            <a:pPr>
              <a:buFont typeface="+mj-lt"/>
              <a:buAutoNum type="arabicPeriod"/>
            </a:pPr>
            <a:r>
              <a:rPr lang="en-GB" sz="2000" u="sng" dirty="0" smtClean="0"/>
              <a:t>Online </a:t>
            </a:r>
            <a:r>
              <a:rPr lang="en-GB" sz="2000" u="sng" dirty="0"/>
              <a:t>training material </a:t>
            </a:r>
            <a:r>
              <a:rPr lang="en-GB" sz="2000" dirty="0"/>
              <a:t>on aspects of Himawari-8 and GOES-R has been made available through SATURN in English and Spanish (where available), in collaboration with the </a:t>
            </a:r>
            <a:r>
              <a:rPr lang="en-GB" sz="2000" dirty="0" err="1"/>
              <a:t>VLab</a:t>
            </a:r>
            <a:r>
              <a:rPr lang="en-GB" sz="2000" dirty="0"/>
              <a:t> and </a:t>
            </a:r>
            <a:r>
              <a:rPr lang="en-GB" sz="2000" dirty="0" smtClean="0"/>
              <a:t>COMET/</a:t>
            </a:r>
            <a:r>
              <a:rPr lang="en-GB" sz="2000" dirty="0" err="1" smtClean="0"/>
              <a:t>MetEd</a:t>
            </a:r>
            <a:endParaRPr lang="en-GB" sz="2000" dirty="0"/>
          </a:p>
          <a:p>
            <a:pPr>
              <a:buFont typeface="+mj-lt"/>
              <a:buAutoNum type="arabicPeriod"/>
            </a:pPr>
            <a:endParaRPr lang="en-GB" sz="2000" dirty="0" smtClean="0"/>
          </a:p>
          <a:p>
            <a:pPr>
              <a:buFont typeface="+mj-lt"/>
              <a:buAutoNum type="arabicPeriod"/>
            </a:pPr>
            <a:r>
              <a:rPr lang="en-GB" sz="2000" u="sng" dirty="0" smtClean="0"/>
              <a:t>2015-2019 Strategy of the WMO-CGMS Virtual Laboratory for Education and Training in Satellite Meteorology (</a:t>
            </a:r>
            <a:r>
              <a:rPr lang="en-GB" sz="2000" u="sng" dirty="0" err="1" smtClean="0"/>
              <a:t>VLab</a:t>
            </a:r>
            <a:r>
              <a:rPr lang="en-GB" sz="2000" u="sng" dirty="0" smtClean="0"/>
              <a:t>)</a:t>
            </a:r>
            <a:r>
              <a:rPr lang="en-GB" sz="2000" dirty="0" smtClean="0"/>
              <a:t> places high emphasis on building capacity for the new generation satellites </a:t>
            </a:r>
          </a:p>
          <a:p>
            <a:pPr>
              <a:buFont typeface="+mj-lt"/>
              <a:buAutoNum type="arabicPeriod"/>
            </a:pPr>
            <a:endParaRPr lang="fr-CH" sz="2000" dirty="0"/>
          </a:p>
          <a:p>
            <a:pPr>
              <a:buFont typeface="+mj-lt"/>
              <a:buAutoNum type="arabicPeriod"/>
            </a:pPr>
            <a:r>
              <a:rPr lang="fr-CH" sz="2000" u="sng" dirty="0" smtClean="0"/>
              <a:t>Best practices – Reference User </a:t>
            </a:r>
            <a:r>
              <a:rPr lang="fr-CH" sz="2000" u="sng" dirty="0" err="1" smtClean="0"/>
              <a:t>Readiness</a:t>
            </a:r>
            <a:r>
              <a:rPr lang="fr-CH" sz="2000" u="sng" dirty="0" smtClean="0"/>
              <a:t> Project</a:t>
            </a:r>
            <a:endParaRPr lang="en-GB" sz="2000" u="sng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938E6A-BBC7-4129-9029-61FED4B9A59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4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08050" y="-304800"/>
            <a:ext cx="7354887" cy="1139825"/>
          </a:xfrm>
        </p:spPr>
        <p:txBody>
          <a:bodyPr/>
          <a:lstStyle/>
          <a:p>
            <a:pPr algn="ctr" eaLnBrk="1" hangingPunct="1"/>
            <a:r>
              <a:rPr lang="en-GB" sz="2800" b="1" dirty="0" smtClean="0">
                <a:solidFill>
                  <a:srgbClr val="002060"/>
                </a:solidFill>
              </a:rPr>
              <a:t/>
            </a:r>
            <a:br>
              <a:rPr lang="en-GB" sz="2800" b="1" dirty="0" smtClean="0">
                <a:solidFill>
                  <a:srgbClr val="002060"/>
                </a:solidFill>
              </a:rPr>
            </a:br>
            <a:r>
              <a:rPr lang="en-GB" sz="2800" b="1" dirty="0" smtClean="0">
                <a:solidFill>
                  <a:srgbClr val="002060"/>
                </a:solidFill>
              </a:rPr>
              <a:t>User Readiness Activities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13788" cy="4897437"/>
          </a:xfrm>
        </p:spPr>
        <p:txBody>
          <a:bodyPr/>
          <a:lstStyle/>
          <a:p>
            <a:pPr eaLnBrk="1" hangingPunct="1"/>
            <a:r>
              <a:rPr lang="en-GB" sz="2000" dirty="0" smtClean="0">
                <a:solidFill>
                  <a:srgbClr val="002060"/>
                </a:solidFill>
              </a:rPr>
              <a:t>User Activities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4123969"/>
              </p:ext>
            </p:extLst>
          </p:nvPr>
        </p:nvGraphicFramePr>
        <p:xfrm>
          <a:off x="304800" y="740902"/>
          <a:ext cx="8637588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6CBA62-1B67-4353-92C1-9514693B9AE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803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8750" cy="1139825"/>
          </a:xfrm>
        </p:spPr>
        <p:txBody>
          <a:bodyPr/>
          <a:lstStyle/>
          <a:p>
            <a:pPr algn="ctr" eaLnBrk="1" hangingPunct="1"/>
            <a:r>
              <a:rPr lang="en-GB" sz="2800" b="1" dirty="0" smtClean="0">
                <a:solidFill>
                  <a:srgbClr val="002060"/>
                </a:solidFill>
              </a:rPr>
              <a:t>Deliverables from satellite agencies to Users</a:t>
            </a:r>
            <a:endParaRPr lang="en-GB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26062009"/>
              </p:ext>
            </p:extLst>
          </p:nvPr>
        </p:nvGraphicFramePr>
        <p:xfrm>
          <a:off x="277812" y="685800"/>
          <a:ext cx="8637588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6CBA62-1B67-4353-92C1-9514693B9AE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1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Reference User Readiness Project: Timeline of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user activities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deliverables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from satellite agencies </a:t>
            </a:r>
            <a:r>
              <a:rPr lang="en-US" sz="2400" dirty="0" smtClean="0"/>
              <a:t>(</a:t>
            </a:r>
            <a:r>
              <a:rPr lang="en-US" sz="2400" b="1" dirty="0" smtClean="0"/>
              <a:t>before</a:t>
            </a:r>
            <a:r>
              <a:rPr lang="en-US" sz="2400" dirty="0" smtClean="0"/>
              <a:t> L – 1y)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35689"/>
              </p:ext>
            </p:extLst>
          </p:nvPr>
        </p:nvGraphicFramePr>
        <p:xfrm>
          <a:off x="250825" y="1052513"/>
          <a:ext cx="8713788" cy="48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6CBA62-1B67-4353-92C1-9514693B9AE1}" type="slidenum">
              <a:rPr lang="en-US" altLang="en-US" smtClean="0"/>
              <a:pPr/>
              <a:t>8</a:t>
            </a:fld>
            <a:endParaRPr lang="en-US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262876" y="1828800"/>
            <a:ext cx="6442724" cy="4333220"/>
            <a:chOff x="262876" y="1828800"/>
            <a:chExt cx="6442724" cy="4333220"/>
          </a:xfrm>
        </p:grpSpPr>
        <p:sp>
          <p:nvSpPr>
            <p:cNvPr id="3" name="TextBox 2"/>
            <p:cNvSpPr txBox="1"/>
            <p:nvPr/>
          </p:nvSpPr>
          <p:spPr>
            <a:xfrm>
              <a:off x="262876" y="5638800"/>
              <a:ext cx="6442724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fr-CH" dirty="0" smtClean="0">
                  <a:solidFill>
                    <a:srgbClr val="FF0000"/>
                  </a:solidFill>
                </a:rPr>
                <a:t>Start </a:t>
              </a:r>
              <a:r>
                <a:rPr lang="fr-CH" dirty="0" err="1" smtClean="0">
                  <a:solidFill>
                    <a:srgbClr val="FF0000"/>
                  </a:solidFill>
                </a:rPr>
                <a:t>preparing</a:t>
              </a:r>
              <a:r>
                <a:rPr lang="fr-CH" dirty="0" smtClean="0">
                  <a:solidFill>
                    <a:srgbClr val="FF0000"/>
                  </a:solidFill>
                </a:rPr>
                <a:t> 5 </a:t>
              </a:r>
              <a:r>
                <a:rPr lang="fr-CH" dirty="0" err="1" smtClean="0">
                  <a:solidFill>
                    <a:srgbClr val="FF0000"/>
                  </a:solidFill>
                </a:rPr>
                <a:t>years</a:t>
              </a:r>
              <a:r>
                <a:rPr lang="fr-CH" dirty="0" smtClean="0">
                  <a:solidFill>
                    <a:srgbClr val="FF0000"/>
                  </a:solidFill>
                </a:rPr>
                <a:t> </a:t>
              </a:r>
              <a:r>
                <a:rPr lang="fr-CH" dirty="0" err="1" smtClean="0">
                  <a:solidFill>
                    <a:srgbClr val="FF0000"/>
                  </a:solidFill>
                </a:rPr>
                <a:t>before</a:t>
              </a:r>
              <a:r>
                <a:rPr lang="fr-CH" dirty="0" smtClean="0">
                  <a:solidFill>
                    <a:srgbClr val="FF0000"/>
                  </a:solidFill>
                </a:rPr>
                <a:t> </a:t>
              </a:r>
              <a:r>
                <a:rPr lang="fr-CH" dirty="0" err="1" smtClean="0">
                  <a:solidFill>
                    <a:srgbClr val="FF0000"/>
                  </a:solidFill>
                </a:rPr>
                <a:t>launch</a:t>
              </a:r>
              <a:r>
                <a:rPr lang="fr-CH" dirty="0" smtClean="0">
                  <a:solidFill>
                    <a:srgbClr val="FF0000"/>
                  </a:solidFill>
                </a:rPr>
                <a:t>!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381000" y="1828800"/>
              <a:ext cx="0" cy="3810000"/>
            </a:xfrm>
            <a:prstGeom prst="straightConnector1">
              <a:avLst/>
            </a:prstGeom>
            <a:ln w="73025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85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304800"/>
            <a:ext cx="8713788" cy="792162"/>
          </a:xfrm>
        </p:spPr>
        <p:txBody>
          <a:bodyPr/>
          <a:lstStyle/>
          <a:p>
            <a:r>
              <a:rPr lang="en-US" sz="2400" dirty="0"/>
              <a:t>Reference User Readiness Project: Timeline </a:t>
            </a:r>
            <a:r>
              <a:rPr lang="en-US" sz="2400" dirty="0" smtClean="0"/>
              <a:t>of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user activities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deliverables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from satellite agencies </a:t>
            </a:r>
            <a:r>
              <a:rPr lang="en-US" sz="2400" dirty="0" smtClean="0"/>
              <a:t>(</a:t>
            </a:r>
            <a:r>
              <a:rPr lang="en-US" sz="2400" b="1" dirty="0" smtClean="0"/>
              <a:t>after</a:t>
            </a:r>
            <a:r>
              <a:rPr lang="en-US" sz="2400" dirty="0" smtClean="0"/>
              <a:t> L– 1y)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471702"/>
              </p:ext>
            </p:extLst>
          </p:nvPr>
        </p:nvGraphicFramePr>
        <p:xfrm>
          <a:off x="250825" y="1052513"/>
          <a:ext cx="8713788" cy="48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6CBA62-1B67-4353-92C1-9514693B9AE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8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sing slide">
  <a:themeElements>
    <a:clrScheme name="1_Small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mallLog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1_Small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ody slide">
  <a:themeElements>
    <a:clrScheme name="Body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dy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MO_Powerpoint_template_en">
  <a:themeElements>
    <a:clrScheme name="WMO-Title-S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MO_Powerpoint_template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MO-Title-S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WMO_Powerpoint_template_en</Template>
  <TotalTime>54</TotalTime>
  <Words>992</Words>
  <Application>Microsoft Office PowerPoint</Application>
  <PresentationFormat>On-screen Show (4:3)</PresentationFormat>
  <Paragraphs>234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Closing slide</vt:lpstr>
      <vt:lpstr>Body slide</vt:lpstr>
      <vt:lpstr>1_WMO_Powerpoint_template_en</vt:lpstr>
      <vt:lpstr> User readiness for the next generation of meteorological satellites </vt:lpstr>
      <vt:lpstr>Space-based GOS 2015  </vt:lpstr>
      <vt:lpstr>PowerPoint Presentation</vt:lpstr>
      <vt:lpstr>PowerPoint Presentation</vt:lpstr>
      <vt:lpstr>WMO Supporting User Readiness</vt:lpstr>
      <vt:lpstr> User Readiness Activities</vt:lpstr>
      <vt:lpstr>Deliverables from satellite agencies to Users</vt:lpstr>
      <vt:lpstr>Reference User Readiness Project: Timeline of user activities and deliverables from satellite agencies (before L – 1y)</vt:lpstr>
      <vt:lpstr>Reference User Readiness Project: Timeline of user activities and deliverables from satellite agencies (after L– 1y)</vt:lpstr>
      <vt:lpstr>Thank you for your attention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NHettich</dc:creator>
  <cp:lastModifiedBy>WMOuser</cp:lastModifiedBy>
  <cp:revision>126</cp:revision>
  <dcterms:created xsi:type="dcterms:W3CDTF">2013-02-12T16:23:13Z</dcterms:created>
  <dcterms:modified xsi:type="dcterms:W3CDTF">2016-05-10T13:41:26Z</dcterms:modified>
</cp:coreProperties>
</file>