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A9B3-B11A-4157-BD21-3DFF4BB0E7C6}" type="datetimeFigureOut">
              <a:rPr lang="hr-HR" smtClean="0"/>
              <a:t>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808F-579E-44B8-A956-CD6F57EF89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470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A9B3-B11A-4157-BD21-3DFF4BB0E7C6}" type="datetimeFigureOut">
              <a:rPr lang="hr-HR" smtClean="0"/>
              <a:t>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808F-579E-44B8-A956-CD6F57EF89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59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A9B3-B11A-4157-BD21-3DFF4BB0E7C6}" type="datetimeFigureOut">
              <a:rPr lang="hr-HR" smtClean="0"/>
              <a:t>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808F-579E-44B8-A956-CD6F57EF89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409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A9B3-B11A-4157-BD21-3DFF4BB0E7C6}" type="datetimeFigureOut">
              <a:rPr lang="hr-HR" smtClean="0"/>
              <a:t>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808F-579E-44B8-A956-CD6F57EF89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88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A9B3-B11A-4157-BD21-3DFF4BB0E7C6}" type="datetimeFigureOut">
              <a:rPr lang="hr-HR" smtClean="0"/>
              <a:t>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808F-579E-44B8-A956-CD6F57EF89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365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A9B3-B11A-4157-BD21-3DFF4BB0E7C6}" type="datetimeFigureOut">
              <a:rPr lang="hr-HR" smtClean="0"/>
              <a:t>4.9.2019.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808F-579E-44B8-A956-CD6F57EF89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44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A9B3-B11A-4157-BD21-3DFF4BB0E7C6}" type="datetimeFigureOut">
              <a:rPr lang="hr-HR" smtClean="0"/>
              <a:t>4.9.2019.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808F-579E-44B8-A956-CD6F57EF89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0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A9B3-B11A-4157-BD21-3DFF4BB0E7C6}" type="datetimeFigureOut">
              <a:rPr lang="hr-HR" smtClean="0"/>
              <a:t>4.9.2019.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808F-579E-44B8-A956-CD6F57EF89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735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A9B3-B11A-4157-BD21-3DFF4BB0E7C6}" type="datetimeFigureOut">
              <a:rPr lang="hr-HR" smtClean="0"/>
              <a:t>4.9.2019.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808F-579E-44B8-A956-CD6F57EF89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4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A9B3-B11A-4157-BD21-3DFF4BB0E7C6}" type="datetimeFigureOut">
              <a:rPr lang="hr-HR" smtClean="0"/>
              <a:t>4.9.2019.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808F-579E-44B8-A956-CD6F57EF89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07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A9B3-B11A-4157-BD21-3DFF4BB0E7C6}" type="datetimeFigureOut">
              <a:rPr lang="hr-HR" smtClean="0"/>
              <a:t>4.9.2019.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808F-579E-44B8-A956-CD6F57EF89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462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EA9B3-B11A-4157-BD21-3DFF4BB0E7C6}" type="datetimeFigureOut">
              <a:rPr lang="hr-HR" smtClean="0"/>
              <a:t>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808F-579E-44B8-A956-CD6F57EF89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547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22/08/2019</a:t>
            </a:r>
            <a:br>
              <a:rPr lang="hr-HR" dirty="0" smtClean="0"/>
            </a:br>
            <a:r>
              <a:rPr lang="hr-HR" dirty="0" smtClean="0"/>
              <a:t>Croatia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Matea Martinković</a:t>
            </a:r>
          </a:p>
          <a:p>
            <a:r>
              <a:rPr lang="hr-HR" dirty="0" smtClean="0"/>
              <a:t>DHMZ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56376" y="6474845"/>
            <a:ext cx="10064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hr-HR" sz="1000" b="1">
                <a:solidFill>
                  <a:srgbClr val="21409A"/>
                </a:solidFill>
                <a:latin typeface="Calibri" pitchFamily="32" charset="0"/>
              </a:rPr>
              <a:t>www.meteo.hr</a:t>
            </a:r>
          </a:p>
        </p:txBody>
      </p:sp>
    </p:spTree>
    <p:extLst>
      <p:ext uri="{BB962C8B-B14F-4D97-AF65-F5344CB8AC3E}">
        <p14:creationId xmlns:p14="http://schemas.microsoft.com/office/powerpoint/2010/main" val="28821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8864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Airmass+ AT300, 22/08/19, 06 UTC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05"/>
          <a:stretch/>
        </p:blipFill>
        <p:spPr>
          <a:xfrm>
            <a:off x="467544" y="983075"/>
            <a:ext cx="8317882" cy="5220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56376" y="6474845"/>
            <a:ext cx="10064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hr-HR" sz="1000" b="1">
                <a:solidFill>
                  <a:srgbClr val="21409A"/>
                </a:solidFill>
                <a:latin typeface="Calibri" pitchFamily="32" charset="0"/>
              </a:rPr>
              <a:t>www.meteo.hr</a:t>
            </a:r>
          </a:p>
        </p:txBody>
      </p:sp>
    </p:spTree>
    <p:extLst>
      <p:ext uri="{BB962C8B-B14F-4D97-AF65-F5344CB8AC3E}">
        <p14:creationId xmlns:p14="http://schemas.microsoft.com/office/powerpoint/2010/main" val="34316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Surface pressure chart, 22/08/19,  06UTC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0810"/>
            <a:ext cx="6981667" cy="5220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56376" y="6474845"/>
            <a:ext cx="10064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hr-HR" sz="1000" b="1">
                <a:solidFill>
                  <a:srgbClr val="21409A"/>
                </a:solidFill>
                <a:latin typeface="Calibri" pitchFamily="32" charset="0"/>
              </a:rPr>
              <a:t>www.meteo.hr</a:t>
            </a:r>
          </a:p>
        </p:txBody>
      </p:sp>
    </p:spTree>
    <p:extLst>
      <p:ext uri="{BB962C8B-B14F-4D97-AF65-F5344CB8AC3E}">
        <p14:creationId xmlns:p14="http://schemas.microsoft.com/office/powerpoint/2010/main" val="30901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r="25034" b="4090"/>
          <a:stretch/>
        </p:blipFill>
        <p:spPr bwMode="auto">
          <a:xfrm>
            <a:off x="323528" y="836712"/>
            <a:ext cx="8590214" cy="517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21901"/>
            <a:ext cx="8229600" cy="67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 smtClean="0"/>
              <a:t>24h Microphysics, 22/08/19, 12 UTC</a:t>
            </a:r>
            <a:endParaRPr lang="hr-HR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956376" y="6474845"/>
            <a:ext cx="10064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hr-HR" sz="1000" b="1">
                <a:solidFill>
                  <a:srgbClr val="21409A"/>
                </a:solidFill>
                <a:latin typeface="Calibri" pitchFamily="32" charset="0"/>
              </a:rPr>
              <a:t>www.meteo.hr</a:t>
            </a:r>
          </a:p>
        </p:txBody>
      </p:sp>
    </p:spTree>
    <p:extLst>
      <p:ext uri="{BB962C8B-B14F-4D97-AF65-F5344CB8AC3E}">
        <p14:creationId xmlns:p14="http://schemas.microsoft.com/office/powerpoint/2010/main" val="9415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HRV clouds + Convective rainfall rate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t="15393" r="24971" b="5477"/>
          <a:stretch/>
        </p:blipFill>
        <p:spPr>
          <a:xfrm>
            <a:off x="179512" y="1017288"/>
            <a:ext cx="8758177" cy="5220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237288"/>
            <a:ext cx="2582863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56376" y="6474845"/>
            <a:ext cx="10064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WenQuanYi Zen Hei Sharp" charset="0"/>
                <a:cs typeface="WenQuanYi Zen Hei Sharp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hr-HR" sz="1000" b="1">
                <a:solidFill>
                  <a:srgbClr val="21409A"/>
                </a:solidFill>
                <a:latin typeface="Calibri" pitchFamily="32" charset="0"/>
              </a:rPr>
              <a:t>www.meteo.hr</a:t>
            </a:r>
          </a:p>
        </p:txBody>
      </p:sp>
      <p:sp>
        <p:nvSpPr>
          <p:cNvPr id="3" name="Rectangle 2"/>
          <p:cNvSpPr/>
          <p:nvPr/>
        </p:nvSpPr>
        <p:spPr>
          <a:xfrm>
            <a:off x="2875574" y="2967335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5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40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22/08/2019 Croatia</vt:lpstr>
      <vt:lpstr>Airmass+ AT300, 22/08/19, 06 UTC</vt:lpstr>
      <vt:lpstr>Surface pressure chart, 22/08/19,  06UTC</vt:lpstr>
      <vt:lpstr>PowerPoint Presentation</vt:lpstr>
      <vt:lpstr>HRV clouds + Convective rainfall rate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Matea</dc:creator>
  <cp:lastModifiedBy>Matea</cp:lastModifiedBy>
  <cp:revision>10</cp:revision>
  <dcterms:created xsi:type="dcterms:W3CDTF">2019-09-03T10:51:58Z</dcterms:created>
  <dcterms:modified xsi:type="dcterms:W3CDTF">2019-09-04T11:00:18Z</dcterms:modified>
</cp:coreProperties>
</file>