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91" r:id="rId3"/>
    <p:sldId id="292" r:id="rId4"/>
    <p:sldId id="314" r:id="rId5"/>
    <p:sldId id="313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5" r:id="rId22"/>
    <p:sldId id="317" r:id="rId23"/>
    <p:sldId id="318" r:id="rId24"/>
  </p:sldIdLst>
  <p:sldSz cx="12192000" cy="6858000"/>
  <p:notesSz cx="6858000" cy="9144000"/>
  <p:defaultTextStyle>
    <a:defPPr>
      <a:defRPr lang="en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7" autoAdjust="0"/>
    <p:restoredTop sz="94660"/>
  </p:normalViewPr>
  <p:slideViewPr>
    <p:cSldViewPr snapToGrid="0">
      <p:cViewPr varScale="1">
        <p:scale>
          <a:sx n="77" d="100"/>
          <a:sy n="77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1956D-4AAE-480D-BA9B-F0A54C13EE44}" type="datetimeFigureOut">
              <a:rPr lang="en-CY" smtClean="0"/>
              <a:t>03/09/2019</a:t>
            </a:fld>
            <a:endParaRPr lang="en-C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8817C-2388-40A9-BFB2-9F1716A25D6E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949596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E4465E8E-9D43-43EC-B49F-CD99896CBB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E9BD8C92-32C5-4C20-9B23-2BF2BC6A0E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CY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CD5752F9-3602-4633-9D12-376052C3C1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0E08A9-F138-40DF-8E8F-CA10C85F0108}" type="slidenum">
              <a:rPr kumimoji="0" lang="el-GR" altLang="en-C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l-GR" altLang="en-C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>
            <a:extLst>
              <a:ext uri="{FF2B5EF4-FFF2-40B4-BE49-F238E27FC236}">
                <a16:creationId xmlns:a16="http://schemas.microsoft.com/office/drawing/2014/main" id="{83271D68-7549-4086-9259-F01E2A91C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7F9B6-8233-467B-B318-A19E865B4121}" type="datetimeFigureOut">
              <a:rPr lang="el-GR"/>
              <a:pPr>
                <a:defRPr/>
              </a:pPr>
              <a:t>3/9/2019</a:t>
            </a:fld>
            <a:endParaRPr lang="el-GR"/>
          </a:p>
        </p:txBody>
      </p:sp>
      <p:sp>
        <p:nvSpPr>
          <p:cNvPr id="5" name="Footer Placeholder 18">
            <a:extLst>
              <a:ext uri="{FF2B5EF4-FFF2-40B4-BE49-F238E27FC236}">
                <a16:creationId xmlns:a16="http://schemas.microsoft.com/office/drawing/2014/main" id="{C8D3E655-D183-47B8-B2F4-1048FED1E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26">
            <a:extLst>
              <a:ext uri="{FF2B5EF4-FFF2-40B4-BE49-F238E27FC236}">
                <a16:creationId xmlns:a16="http://schemas.microsoft.com/office/drawing/2014/main" id="{1598DE4F-26EC-4F43-9314-972A1BBC2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22D4A392-0476-4F90-BDC6-562A67DEA391}" type="slidenum">
              <a:rPr lang="el-GR" altLang="en-CY"/>
              <a:pPr/>
              <a:t>‹#›</a:t>
            </a:fld>
            <a:endParaRPr lang="el-GR" altLang="en-CY"/>
          </a:p>
        </p:txBody>
      </p:sp>
    </p:spTree>
    <p:extLst>
      <p:ext uri="{BB962C8B-B14F-4D97-AF65-F5344CB8AC3E}">
        <p14:creationId xmlns:p14="http://schemas.microsoft.com/office/powerpoint/2010/main" val="2033485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15495935-3924-4BB3-81DB-8E60B10B2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74E7D-3A9E-4C07-A564-C4023A153478}" type="datetimeFigureOut">
              <a:rPr lang="el-GR"/>
              <a:pPr>
                <a:defRPr/>
              </a:pPr>
              <a:t>3/9/2019</a:t>
            </a:fld>
            <a:endParaRPr lang="el-GR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3BFD62AD-DE79-4977-B223-F15B0498E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799DD4F6-FA8D-4017-98A6-661E9026C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2634F-FEB3-4BB0-BB7E-53C0CEF1D0A8}" type="slidenum">
              <a:rPr lang="el-GR" altLang="en-CY"/>
              <a:pPr/>
              <a:t>‹#›</a:t>
            </a:fld>
            <a:endParaRPr lang="el-GR" altLang="en-CY"/>
          </a:p>
        </p:txBody>
      </p:sp>
    </p:spTree>
    <p:extLst>
      <p:ext uri="{BB962C8B-B14F-4D97-AF65-F5344CB8AC3E}">
        <p14:creationId xmlns:p14="http://schemas.microsoft.com/office/powerpoint/2010/main" val="405254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2796EB8E-A1D9-43BB-8D62-0776B6369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2D4E8-7607-49F5-8A44-7E0D610406BB}" type="datetimeFigureOut">
              <a:rPr lang="el-GR"/>
              <a:pPr>
                <a:defRPr/>
              </a:pPr>
              <a:t>3/9/2019</a:t>
            </a:fld>
            <a:endParaRPr lang="el-GR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130C3004-01BC-4779-8FB0-D99D59272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4DA98193-330B-4D2E-972E-86012C294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BEC1CA-5194-4CDC-A304-9E8B9B7265BD}" type="slidenum">
              <a:rPr lang="el-GR" altLang="en-CY"/>
              <a:pPr/>
              <a:t>‹#›</a:t>
            </a:fld>
            <a:endParaRPr lang="el-GR" altLang="en-CY"/>
          </a:p>
        </p:txBody>
      </p:sp>
    </p:spTree>
    <p:extLst>
      <p:ext uri="{BB962C8B-B14F-4D97-AF65-F5344CB8AC3E}">
        <p14:creationId xmlns:p14="http://schemas.microsoft.com/office/powerpoint/2010/main" val="716357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D40AD9EE-1391-4A47-8EC9-7045F8A12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D589D-25C2-4E8D-B23C-15ADE9D75DA5}" type="datetimeFigureOut">
              <a:rPr lang="el-GR"/>
              <a:pPr>
                <a:defRPr/>
              </a:pPr>
              <a:t>3/9/2019</a:t>
            </a:fld>
            <a:endParaRPr lang="el-GR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C252575B-C868-44DD-9A90-67F42A6E9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AA275388-60B3-4C39-A992-62C95AD8A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BC7A6-D107-4DC2-9F4D-D6D8824C83F9}" type="slidenum">
              <a:rPr lang="el-GR" altLang="en-CY"/>
              <a:pPr/>
              <a:t>‹#›</a:t>
            </a:fld>
            <a:endParaRPr lang="el-GR" altLang="en-CY"/>
          </a:p>
        </p:txBody>
      </p:sp>
    </p:spTree>
    <p:extLst>
      <p:ext uri="{BB962C8B-B14F-4D97-AF65-F5344CB8AC3E}">
        <p14:creationId xmlns:p14="http://schemas.microsoft.com/office/powerpoint/2010/main" val="2539768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75229-A5E4-47F4-BA6D-150434E21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BC780-7E28-4770-91B9-F57782AF7EA6}" type="datetimeFigureOut">
              <a:rPr lang="el-GR"/>
              <a:pPr>
                <a:defRPr/>
              </a:pPr>
              <a:t>3/9/2019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D7FC7-5898-40F8-A05E-03C5F0056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36921-DA64-47E9-A181-3EC7714AD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D92A62FB-CF1A-4C1C-9CB4-B3E4D6730D24}" type="slidenum">
              <a:rPr lang="el-GR" altLang="en-CY"/>
              <a:pPr/>
              <a:t>‹#›</a:t>
            </a:fld>
            <a:endParaRPr lang="el-GR" altLang="en-CY"/>
          </a:p>
        </p:txBody>
      </p:sp>
    </p:spTree>
    <p:extLst>
      <p:ext uri="{BB962C8B-B14F-4D97-AF65-F5344CB8AC3E}">
        <p14:creationId xmlns:p14="http://schemas.microsoft.com/office/powerpoint/2010/main" val="2514179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DC28C4D1-29EB-4046-BE78-72704453E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6BEF2-04D7-4981-B988-FA3FED80283B}" type="datetimeFigureOut">
              <a:rPr lang="el-GR"/>
              <a:pPr>
                <a:defRPr/>
              </a:pPr>
              <a:t>3/9/2019</a:t>
            </a:fld>
            <a:endParaRPr lang="el-GR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1FB7D777-22F3-4B00-B20B-B2557984F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4A2BAC90-A1EA-49FB-A278-46E19BBBB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E3D852-F8FF-44B7-B4EF-40D7B7914689}" type="slidenum">
              <a:rPr lang="el-GR" altLang="en-CY"/>
              <a:pPr/>
              <a:t>‹#›</a:t>
            </a:fld>
            <a:endParaRPr lang="el-GR" altLang="en-CY"/>
          </a:p>
        </p:txBody>
      </p:sp>
    </p:spTree>
    <p:extLst>
      <p:ext uri="{BB962C8B-B14F-4D97-AF65-F5344CB8AC3E}">
        <p14:creationId xmlns:p14="http://schemas.microsoft.com/office/powerpoint/2010/main" val="375164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EF6B844C-3C53-49C8-B610-4C8100EF0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A5AC5-ADD3-422E-A985-FA0796D0624F}" type="datetimeFigureOut">
              <a:rPr lang="el-GR"/>
              <a:pPr>
                <a:defRPr/>
              </a:pPr>
              <a:t>3/9/2019</a:t>
            </a:fld>
            <a:endParaRPr lang="el-GR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id="{EEE92E35-F928-4035-97C5-8568274F0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id="{1B0DA8A5-530E-499A-A042-4671E21D5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FB11E9-8810-45B0-A5FC-5357F664B546}" type="slidenum">
              <a:rPr lang="el-GR" altLang="en-CY"/>
              <a:pPr/>
              <a:t>‹#›</a:t>
            </a:fld>
            <a:endParaRPr lang="el-GR" altLang="en-CY"/>
          </a:p>
        </p:txBody>
      </p:sp>
    </p:spTree>
    <p:extLst>
      <p:ext uri="{BB962C8B-B14F-4D97-AF65-F5344CB8AC3E}">
        <p14:creationId xmlns:p14="http://schemas.microsoft.com/office/powerpoint/2010/main" val="265661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id="{C07B9BE9-AF70-489E-8937-40A951881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72722-369F-430D-B8EF-548A198E92B0}" type="datetimeFigureOut">
              <a:rPr lang="el-GR"/>
              <a:pPr>
                <a:defRPr/>
              </a:pPr>
              <a:t>3/9/2019</a:t>
            </a:fld>
            <a:endParaRPr lang="el-GR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id="{57CB045C-03F2-4838-B4FD-2BCDAADFA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D348AAD3-E640-4CB9-BA13-FCC45ED15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EFC22-99BA-4D97-8728-CB5B062C7C80}" type="slidenum">
              <a:rPr lang="el-GR" altLang="en-CY"/>
              <a:pPr/>
              <a:t>‹#›</a:t>
            </a:fld>
            <a:endParaRPr lang="el-GR" altLang="en-CY"/>
          </a:p>
        </p:txBody>
      </p:sp>
    </p:spTree>
    <p:extLst>
      <p:ext uri="{BB962C8B-B14F-4D97-AF65-F5344CB8AC3E}">
        <p14:creationId xmlns:p14="http://schemas.microsoft.com/office/powerpoint/2010/main" val="3027490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B967E561-498E-4A6E-B03D-735DF6EC3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21E0A-D677-4CF8-A0AA-525E292B9E34}" type="datetimeFigureOut">
              <a:rPr lang="el-GR"/>
              <a:pPr>
                <a:defRPr/>
              </a:pPr>
              <a:t>3/9/2019</a:t>
            </a:fld>
            <a:endParaRPr lang="el-GR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id="{B829C3FA-FA59-4776-8AFD-BBCC2F7F6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50EC02DA-3D8C-4DDE-93A4-8F11E54F2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EF6DD-625F-414B-AD7C-046AACBA9927}" type="slidenum">
              <a:rPr lang="el-GR" altLang="en-CY"/>
              <a:pPr/>
              <a:t>‹#›</a:t>
            </a:fld>
            <a:endParaRPr lang="el-GR" altLang="en-CY"/>
          </a:p>
        </p:txBody>
      </p:sp>
    </p:spTree>
    <p:extLst>
      <p:ext uri="{BB962C8B-B14F-4D97-AF65-F5344CB8AC3E}">
        <p14:creationId xmlns:p14="http://schemas.microsoft.com/office/powerpoint/2010/main" val="3089226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F33BB283-6F07-4DB9-B8D8-16CB7D0E2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6FFB5-A607-42AC-9008-C292EC10DC17}" type="datetimeFigureOut">
              <a:rPr lang="el-GR"/>
              <a:pPr>
                <a:defRPr/>
              </a:pPr>
              <a:t>3/9/2019</a:t>
            </a:fld>
            <a:endParaRPr lang="el-GR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EF27C867-1546-4AEE-8EFB-CFD2A0877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CE71F31A-AAFE-46F4-8C53-3F992EC5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23EF7-5718-4AA5-ADD1-A376F7946F67}" type="slidenum">
              <a:rPr lang="el-GR" altLang="en-CY"/>
              <a:pPr/>
              <a:t>‹#›</a:t>
            </a:fld>
            <a:endParaRPr lang="el-GR" altLang="en-CY"/>
          </a:p>
        </p:txBody>
      </p:sp>
    </p:spTree>
    <p:extLst>
      <p:ext uri="{BB962C8B-B14F-4D97-AF65-F5344CB8AC3E}">
        <p14:creationId xmlns:p14="http://schemas.microsoft.com/office/powerpoint/2010/main" val="3993715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>
            <a:extLst>
              <a:ext uri="{FF2B5EF4-FFF2-40B4-BE49-F238E27FC236}">
                <a16:creationId xmlns:a16="http://schemas.microsoft.com/office/drawing/2014/main" id="{92FF9D85-CF5D-478A-80EF-FA12AFFB55D1}"/>
              </a:ext>
            </a:extLst>
          </p:cNvPr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12D83330-8A06-452F-94BA-F0867BCBD8AC}"/>
              </a:ext>
            </a:extLst>
          </p:cNvPr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EB8D37E8-A12B-4E99-8A12-E9F0F6CB4C6B}"/>
              </a:ext>
            </a:extLst>
          </p:cNvPr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F9F37432-7F80-4D5C-819C-FB2354C0BC8E}"/>
              </a:ext>
            </a:extLst>
          </p:cNvPr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7B68A32C-F3A9-48E6-BEFB-6C522EAD6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B613A-2EFD-4D05-A8B4-33B26FC5B89D}" type="datetimeFigureOut">
              <a:rPr lang="el-GR"/>
              <a:pPr>
                <a:defRPr/>
              </a:pPr>
              <a:t>3/9/2019</a:t>
            </a:fld>
            <a:endParaRPr lang="el-GR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329AF438-9205-4717-96E5-D6E1F2B32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E14E4A2C-FDC5-4A2C-8B7F-F4703D8C5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CFA9B1B5-17A4-4649-8BAD-5D7745D2943F}" type="slidenum">
              <a:rPr lang="el-GR" altLang="en-CY"/>
              <a:pPr/>
              <a:t>‹#›</a:t>
            </a:fld>
            <a:endParaRPr lang="el-GR" altLang="en-CY"/>
          </a:p>
        </p:txBody>
      </p:sp>
    </p:spTree>
    <p:extLst>
      <p:ext uri="{BB962C8B-B14F-4D97-AF65-F5344CB8AC3E}">
        <p14:creationId xmlns:p14="http://schemas.microsoft.com/office/powerpoint/2010/main" val="1802887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3109659F-983F-426C-86F5-D05EA1935CCE}"/>
              </a:ext>
            </a:extLst>
          </p:cNvPr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898AD5D-0901-4DD3-94A5-5E7896AE706D}"/>
              </a:ext>
            </a:extLst>
          </p:cNvPr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3076" name="Title Placeholder 8">
            <a:extLst>
              <a:ext uri="{FF2B5EF4-FFF2-40B4-BE49-F238E27FC236}">
                <a16:creationId xmlns:a16="http://schemas.microsoft.com/office/drawing/2014/main" id="{E139C694-2A5A-40D1-AF11-F0AF477D88E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CY"/>
              <a:t>Click to edit Master title style</a:t>
            </a:r>
          </a:p>
        </p:txBody>
      </p:sp>
      <p:sp>
        <p:nvSpPr>
          <p:cNvPr id="3077" name="Text Placeholder 29">
            <a:extLst>
              <a:ext uri="{FF2B5EF4-FFF2-40B4-BE49-F238E27FC236}">
                <a16:creationId xmlns:a16="http://schemas.microsoft.com/office/drawing/2014/main" id="{3EF1094F-EC35-4F98-BE38-BD7D2E915D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CY"/>
              <a:t>Click to edit Master text styles</a:t>
            </a:r>
          </a:p>
          <a:p>
            <a:pPr lvl="1"/>
            <a:r>
              <a:rPr lang="en-US" altLang="en-CY"/>
              <a:t>Second level</a:t>
            </a:r>
          </a:p>
          <a:p>
            <a:pPr lvl="2"/>
            <a:r>
              <a:rPr lang="en-US" altLang="en-CY"/>
              <a:t>Third level</a:t>
            </a:r>
          </a:p>
          <a:p>
            <a:pPr lvl="3"/>
            <a:r>
              <a:rPr lang="en-US" altLang="en-CY"/>
              <a:t>Fourth level</a:t>
            </a:r>
          </a:p>
          <a:p>
            <a:pPr lvl="4"/>
            <a:r>
              <a:rPr lang="en-US" altLang="en-CY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4CD559A-B893-4461-9562-BAA48062B2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5BFC34-3AE1-40D1-A148-FD690C734A3B}" type="datetimeFigureOut">
              <a:rPr lang="el-GR"/>
              <a:pPr>
                <a:defRPr/>
              </a:pPr>
              <a:t>3/9/2019</a:t>
            </a:fld>
            <a:endParaRPr lang="el-GR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4A8B64A5-C0C4-4103-B26E-0888C6A92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501838F-7312-4FF1-BD90-F312FABA0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fld id="{A895269B-2F85-4046-AB0B-95C873406AE8}" type="slidenum">
              <a:rPr lang="el-GR" altLang="en-CY"/>
              <a:pPr/>
              <a:t>‹#›</a:t>
            </a:fld>
            <a:endParaRPr lang="el-GR" altLang="en-CY"/>
          </a:p>
        </p:txBody>
      </p:sp>
      <p:grpSp>
        <p:nvGrpSpPr>
          <p:cNvPr id="3081" name="Group 1">
            <a:extLst>
              <a:ext uri="{FF2B5EF4-FFF2-40B4-BE49-F238E27FC236}">
                <a16:creationId xmlns:a16="http://schemas.microsoft.com/office/drawing/2014/main" id="{665D8C80-7460-4E87-887B-6CAAD17D81CC}"/>
              </a:ext>
            </a:extLst>
          </p:cNvPr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CBCA546-565A-4792-ACC9-05FE68E3235B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2F3BAB0-EB5D-43A9-81DF-AB6DCDDC7CEB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620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D38A1-84CE-4648-BF57-1D8035C96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1214424"/>
            <a:ext cx="7772400" cy="1785949"/>
          </a:xfrm>
          <a:ln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Snowstorm-Hailstorm</a:t>
            </a:r>
            <a:br>
              <a:rPr lang="en-US" sz="3200" dirty="0">
                <a:latin typeface="Arial" pitchFamily="34" charset="0"/>
                <a:cs typeface="Arial" pitchFamily="34" charset="0"/>
              </a:rPr>
            </a:br>
            <a:r>
              <a:rPr lang="en-US" sz="3200" dirty="0">
                <a:latin typeface="Arial" pitchFamily="34" charset="0"/>
                <a:cs typeface="Arial" pitchFamily="34" charset="0"/>
              </a:rPr>
              <a:t>An extreme weather event  </a:t>
            </a:r>
            <a:endParaRPr lang="el-GR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71" name="Subtitle 2">
            <a:extLst>
              <a:ext uri="{FF2B5EF4-FFF2-40B4-BE49-F238E27FC236}">
                <a16:creationId xmlns:a16="http://schemas.microsoft.com/office/drawing/2014/main" id="{8B0F82A7-518E-49B2-A86E-91B365B96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3228975"/>
            <a:ext cx="7854950" cy="1752600"/>
          </a:xfrm>
        </p:spPr>
        <p:txBody>
          <a:bodyPr/>
          <a:lstStyle/>
          <a:p>
            <a:pPr marR="0" eaLnBrk="1" hangingPunct="1"/>
            <a:r>
              <a:rPr lang="en-US" altLang="en-CY" sz="2200" dirty="0"/>
              <a:t>Matheos Papadakis</a:t>
            </a:r>
          </a:p>
          <a:p>
            <a:pPr marR="0" eaLnBrk="1" hangingPunct="1"/>
            <a:endParaRPr lang="en-US" altLang="en-CY" sz="2200" dirty="0"/>
          </a:p>
          <a:p>
            <a:pPr marR="0" eaLnBrk="1" hangingPunct="1"/>
            <a:r>
              <a:rPr lang="en-US" altLang="en-CY" sz="2200" dirty="0"/>
              <a:t>Cyprus Meteorological Department</a:t>
            </a:r>
          </a:p>
          <a:p>
            <a:pPr marR="0" eaLnBrk="1" hangingPunct="1"/>
            <a:endParaRPr lang="el-GR" altLang="en-CY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2CA734E-269D-4871-81D2-79A2EDD0B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080000"/>
            <a:ext cx="1186815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33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2CA734E-269D-4871-81D2-79A2EDD0B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080000"/>
            <a:ext cx="1186815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18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2CA734E-269D-4871-81D2-79A2EDD0B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080000"/>
            <a:ext cx="1186815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86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2CA734E-269D-4871-81D2-79A2EDD0B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080000"/>
            <a:ext cx="1186815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01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2CA734E-269D-4871-81D2-79A2EDD0B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080000"/>
            <a:ext cx="1186815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75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2CA734E-269D-4871-81D2-79A2EDD0B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080000"/>
            <a:ext cx="1186815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38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2CA734E-269D-4871-81D2-79A2EDD0B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080000"/>
            <a:ext cx="1186815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13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2CA734E-269D-4871-81D2-79A2EDD0B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080000"/>
            <a:ext cx="1186815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58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2CA734E-269D-4871-81D2-79A2EDD0B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080000"/>
            <a:ext cx="1186815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87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2CA734E-269D-4871-81D2-79A2EDD0B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080000"/>
            <a:ext cx="1186815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44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1990A2AE-C140-4A99-A973-0A245AF4F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975" y="533399"/>
            <a:ext cx="3407080" cy="1143000"/>
          </a:xfrm>
        </p:spPr>
        <p:txBody>
          <a:bodyPr/>
          <a:lstStyle/>
          <a:p>
            <a:pPr eaLnBrk="1" hangingPunct="1"/>
            <a:r>
              <a:rPr lang="en-GB" altLang="en-CY" dirty="0"/>
              <a:t>24/03/2019</a:t>
            </a:r>
            <a:endParaRPr lang="el-GR" altLang="en-CY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5C8A90-F38F-4168-8890-6A0844E73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5164"/>
            <a:ext cx="6467605" cy="4389437"/>
          </a:xfrm>
        </p:spPr>
        <p:txBody>
          <a:bodyPr/>
          <a:lstStyle/>
          <a:p>
            <a:r>
              <a:rPr lang="en-US" dirty="0"/>
              <a:t>The weather forecast was for local showers and isolated thunderstorm mainly over the mountains. Risk of snow/sleet over the highest peaks of Troodos.</a:t>
            </a:r>
          </a:p>
          <a:p>
            <a:endParaRPr lang="en-US" dirty="0"/>
          </a:p>
          <a:p>
            <a:r>
              <a:rPr lang="en-US" dirty="0"/>
              <a:t>Synoptic situation: Trough axis north of Cyprus moving east- southeast.</a:t>
            </a:r>
            <a:endParaRPr lang="en-CY" dirty="0"/>
          </a:p>
        </p:txBody>
      </p:sp>
      <p:pic>
        <p:nvPicPr>
          <p:cNvPr id="1026" name="Picture 2" descr="https://scontent.fath6-1.fna.fbcdn.net/v/t1.0-0/p261x260/55505730_1948014425328408_3269734116836245504_n.jpg?_nc_cat=101&amp;_nc_oc=AQlfcALmjSvH7W8fDqVeBPI-Vy5IGDPwTqpG2N56Z4ymzKXTmE1mEZhNXkcG957F4vs&amp;_nc_ht=scontent.fath6-1.fna&amp;oh=f2dab8afc761968bdeefa551806f14b7&amp;oe=5E119AFB">
            <a:extLst>
              <a:ext uri="{FF2B5EF4-FFF2-40B4-BE49-F238E27FC236}">
                <a16:creationId xmlns:a16="http://schemas.microsoft.com/office/drawing/2014/main" id="{C7AFE218-3BC9-45C9-A31D-B1E289E48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328" y="830111"/>
            <a:ext cx="3664710" cy="561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2CA734E-269D-4871-81D2-79A2EDD0B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080000"/>
            <a:ext cx="1186815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24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2F3B57-FD63-4F8A-8843-2231D331D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9764"/>
            <a:ext cx="12192000" cy="57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00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Χαλαζόπτωση στη Πάφο 24 Μαρτίου 2019 - Βίντεο από τους Καιρόφιλους Κύπρου">
            <a:hlinkClick r:id="" action="ppaction://media"/>
            <a:extLst>
              <a:ext uri="{FF2B5EF4-FFF2-40B4-BE49-F238E27FC236}">
                <a16:creationId xmlns:a16="http://schemas.microsoft.com/office/drawing/2014/main" id="{E6F6DAB5-20D3-4CF9-9A6C-8BA5244ED0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52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1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B79835-050D-4257-8DBF-A43E3743B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64504"/>
            <a:ext cx="12192000" cy="589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34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1FAA606-3C6C-4652-AA16-0778D28E9FB1}"/>
              </a:ext>
            </a:extLst>
          </p:cNvPr>
          <p:cNvPicPr/>
          <p:nvPr/>
        </p:nvPicPr>
        <p:blipFill rotWithShape="1">
          <a:blip r:embed="rId2"/>
          <a:srcRect b="37570"/>
          <a:stretch/>
        </p:blipFill>
        <p:spPr>
          <a:xfrm>
            <a:off x="1134035" y="685799"/>
            <a:ext cx="9206753" cy="606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56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5BE9A3-CFBE-4F99-A30D-B9AD75821506}"/>
              </a:ext>
            </a:extLst>
          </p:cNvPr>
          <p:cNvPicPr/>
          <p:nvPr/>
        </p:nvPicPr>
        <p:blipFill rotWithShape="1">
          <a:blip r:embed="rId2"/>
          <a:srcRect b="39301"/>
          <a:stretch/>
        </p:blipFill>
        <p:spPr>
          <a:xfrm>
            <a:off x="995083" y="578224"/>
            <a:ext cx="9251575" cy="602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9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2CA734E-269D-4871-81D2-79A2EDD0B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080000"/>
            <a:ext cx="1186815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66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2CA734E-269D-4871-81D2-79A2EDD0B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080000"/>
            <a:ext cx="1186815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95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2CA734E-269D-4871-81D2-79A2EDD0B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080000"/>
            <a:ext cx="1186815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42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2CA734E-269D-4871-81D2-79A2EDD0B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080000"/>
            <a:ext cx="1186815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86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2CA734E-269D-4871-81D2-79A2EDD0B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080000"/>
            <a:ext cx="1186815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3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47</Words>
  <Application>Microsoft Office PowerPoint</Application>
  <PresentationFormat>Widescreen</PresentationFormat>
  <Paragraphs>9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Constantia</vt:lpstr>
      <vt:lpstr>Wingdings 2</vt:lpstr>
      <vt:lpstr>Flow</vt:lpstr>
      <vt:lpstr>Snowstorm-Hailstorm An extreme weather event  </vt:lpstr>
      <vt:lpstr>24/03/2019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Snowstorm-Hailstorm An extreme weather event</dc:title>
  <dc:creator>Matheos Papadakis</dc:creator>
  <cp:lastModifiedBy>Matheos Papadakis</cp:lastModifiedBy>
  <cp:revision>15</cp:revision>
  <dcterms:created xsi:type="dcterms:W3CDTF">2019-09-03T09:43:38Z</dcterms:created>
  <dcterms:modified xsi:type="dcterms:W3CDTF">2019-09-03T13:02:39Z</dcterms:modified>
</cp:coreProperties>
</file>