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67" autoAdjust="0"/>
    <p:restoredTop sz="94660"/>
  </p:normalViewPr>
  <p:slideViewPr>
    <p:cSldViewPr snapToGrid="0">
      <p:cViewPr>
        <p:scale>
          <a:sx n="66" d="100"/>
          <a:sy n="66" d="100"/>
        </p:scale>
        <p:origin x="4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90382-873A-4BB0-9659-BCD44BDD7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Active Red Sea Trough(ARST)</a:t>
            </a:r>
            <a:endParaRPr lang="he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F6623-71BC-4885-A718-5D2B54A79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6.2.2019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763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89F7-8474-46F7-A980-0D65D0EE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CB020-93D4-4F84-9F78-B023FBACD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Scattered showers and flash floods in the eastern and southern regions of Israel(16 [mm] average at the desert stations)</a:t>
            </a:r>
          </a:p>
          <a:p>
            <a:pPr algn="l" rtl="0"/>
            <a:r>
              <a:rPr lang="en-US" dirty="0"/>
              <a:t>Started as an passive red sea trough and got initiated to be active because penetration of atmospheric river.</a:t>
            </a:r>
          </a:p>
          <a:p>
            <a:pPr algn="l" rtl="0"/>
            <a:r>
              <a:rPr lang="en-US" dirty="0"/>
              <a:t>The air parcel movement-</a:t>
            </a:r>
            <a:endParaRPr lang="he-IL" dirty="0"/>
          </a:p>
          <a:p>
            <a:pPr algn="l" rtl="0"/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FF2603-6945-46EC-82C3-41CD3FD70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0175"/>
            <a:ext cx="2374973" cy="294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6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C476-40F2-45FA-9DFC-4000A1E0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6A2D-00C9-4F15-A19F-9156CF46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8085E-5322-4C53-9021-3D26691E9FDC}"/>
              </a:ext>
            </a:extLst>
          </p:cNvPr>
          <p:cNvSpPr txBox="1">
            <a:spLocks/>
          </p:cNvSpPr>
          <p:nvPr/>
        </p:nvSpPr>
        <p:spPr>
          <a:xfrm>
            <a:off x="83661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Before – 5.2.2019 12:00Z</a:t>
            </a:r>
            <a:endParaRPr lang="he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212B96-B0E2-4FF3-81D0-7E3F07505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0" y="1690688"/>
            <a:ext cx="7395183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A46339-2FF7-40EC-8A6E-06D881810007}"/>
              </a:ext>
            </a:extLst>
          </p:cNvPr>
          <p:cNvSpPr txBox="1"/>
          <p:nvPr/>
        </p:nvSpPr>
        <p:spPr>
          <a:xfrm>
            <a:off x="5131292" y="4740676"/>
            <a:ext cx="17734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Atmospheric river</a:t>
            </a:r>
            <a:endParaRPr lang="he-IL" dirty="0">
              <a:solidFill>
                <a:schemeClr val="bg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C3ADB7-1D93-4D7D-8898-C0B772925003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4527612" y="4554246"/>
            <a:ext cx="603680" cy="371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420E2DD-3A20-46AE-9939-E1508EDB02BE}"/>
              </a:ext>
            </a:extLst>
          </p:cNvPr>
          <p:cNvSpPr txBox="1"/>
          <p:nvPr/>
        </p:nvSpPr>
        <p:spPr>
          <a:xfrm>
            <a:off x="2317072" y="2743200"/>
            <a:ext cx="13105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Warm Front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407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191C-F2C2-4042-88AE-01338FE5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48C5-5474-43C3-B214-50B4584D6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02E286-8F72-440F-8147-108879F428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start of the event – 6.2.2019(00:00z) 6.2WV</a:t>
            </a:r>
            <a:endParaRPr lang="he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3F14F-D179-405C-A1A3-928304C7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10760"/>
            <a:ext cx="8933632" cy="5247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B21EBA-F655-4261-B5FE-E05842177556}"/>
              </a:ext>
            </a:extLst>
          </p:cNvPr>
          <p:cNvSpPr txBox="1"/>
          <p:nvPr/>
        </p:nvSpPr>
        <p:spPr>
          <a:xfrm>
            <a:off x="1143000" y="2085975"/>
            <a:ext cx="11811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Dry intrusion</a:t>
            </a:r>
            <a:endParaRPr lang="he-IL" dirty="0">
              <a:solidFill>
                <a:srgbClr val="FFFF00"/>
              </a:solidFill>
            </a:endParaRPr>
          </a:p>
          <a:p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6D572-B41D-4F41-A1F1-888BFD40B93A}"/>
              </a:ext>
            </a:extLst>
          </p:cNvPr>
          <p:cNvSpPr txBox="1"/>
          <p:nvPr/>
        </p:nvSpPr>
        <p:spPr>
          <a:xfrm>
            <a:off x="5131293" y="4305670"/>
            <a:ext cx="17734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Atmospheric river</a:t>
            </a:r>
            <a:endParaRPr lang="he-IL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68F59-3433-4C8F-9003-3567A98F3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223" y="1610760"/>
            <a:ext cx="39243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4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2E286-8F72-440F-8147-108879F428B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beginning of the event – 6.2.2019(08:00z) </a:t>
            </a:r>
          </a:p>
          <a:p>
            <a:r>
              <a:rPr lang="en-US" dirty="0"/>
              <a:t>RGB(7-2-1)</a:t>
            </a:r>
            <a:endParaRPr lang="he-I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C60B3E-D04F-4D60-A1F1-B0B12CC94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19" y="1642777"/>
            <a:ext cx="3236581" cy="4850098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44716B1D-6AF5-40C7-9C1F-EC0405BB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1641" y="1642777"/>
            <a:ext cx="3236581" cy="4850098"/>
          </a:xfrm>
        </p:spPr>
      </p:pic>
    </p:spTree>
    <p:extLst>
      <p:ext uri="{BB962C8B-B14F-4D97-AF65-F5344CB8AC3E}">
        <p14:creationId xmlns:p14="http://schemas.microsoft.com/office/powerpoint/2010/main" val="333420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0CF8-0ACD-4A02-BA23-ABDE8A3F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7D53A-6B5D-4145-BA8B-CFFD6B0ED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0FBBF-A235-44CF-AF16-817DDD01B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1" y="1593004"/>
            <a:ext cx="8912776" cy="52472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A9DE87-A221-46A1-8E68-728AD307E14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middle of the event – 6.2.2019(12:00z) 6.2WV</a:t>
            </a:r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EC90E-9907-4BBF-B5B7-8A813B9BF288}"/>
              </a:ext>
            </a:extLst>
          </p:cNvPr>
          <p:cNvSpPr txBox="1"/>
          <p:nvPr/>
        </p:nvSpPr>
        <p:spPr>
          <a:xfrm>
            <a:off x="1143000" y="2085975"/>
            <a:ext cx="1181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Dry intrusion</a:t>
            </a:r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AE9DB-6FF2-4EA6-B68A-652453BDA72B}"/>
              </a:ext>
            </a:extLst>
          </p:cNvPr>
          <p:cNvSpPr txBox="1"/>
          <p:nvPr/>
        </p:nvSpPr>
        <p:spPr>
          <a:xfrm>
            <a:off x="5131293" y="4305670"/>
            <a:ext cx="17734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Atmospheric river</a:t>
            </a:r>
            <a:endParaRPr lang="he-IL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DE1C4D-91B4-422B-81F3-649F7066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88" y="1593004"/>
            <a:ext cx="39147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FBD5-0642-46A2-B5B7-568FCD0D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BC131-6D43-435A-A2C3-2E4445D1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Even trough the dry lower-mid layer of the RST the atmospheric river from the tropical ITCZ(TP) managed to cause strong rain in the dry regions of Israel.</a:t>
            </a:r>
          </a:p>
          <a:p>
            <a:pPr algn="l" rtl="0"/>
            <a:r>
              <a:rPr lang="en-US" dirty="0"/>
              <a:t>Only when the jet penetrated in the southern regions the convections has been started.</a:t>
            </a:r>
          </a:p>
          <a:p>
            <a:pPr algn="l" rtl="0"/>
            <a:r>
              <a:rPr lang="en-US" dirty="0"/>
              <a:t>After the enters of the dry intrusion the convections has been stopped.</a:t>
            </a:r>
            <a:endParaRPr lang="he-IL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81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7E79-8605-4549-AAFC-8D9A1197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54DE-523C-47D1-BE84-15D13D74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/>
              <a:t>EumatRain</a:t>
            </a:r>
            <a:r>
              <a:rPr lang="en-US" dirty="0"/>
              <a:t> –</a:t>
            </a:r>
            <a:r>
              <a:rPr lang="en-US" dirty="0" err="1"/>
              <a:t>Eport</a:t>
            </a:r>
            <a:r>
              <a:rPr lang="en-US" dirty="0"/>
              <a:t> Pro</a:t>
            </a:r>
          </a:p>
          <a:p>
            <a:pPr algn="l" rtl="0"/>
            <a:r>
              <a:rPr lang="en-US" b="1" dirty="0"/>
              <a:t>Global Imagery Browse Services -</a:t>
            </a:r>
            <a:r>
              <a:rPr lang="en-US" dirty="0"/>
              <a:t>https://lance.modaps.eosdis.nasa.gov/cgi-bin/imagery/realtime.cgi</a:t>
            </a:r>
          </a:p>
          <a:p>
            <a:pPr algn="l" rtl="0"/>
            <a:r>
              <a:rPr lang="en-US" dirty="0" err="1"/>
              <a:t>Ims</a:t>
            </a:r>
            <a:r>
              <a:rPr lang="en-US" dirty="0"/>
              <a:t>(Israeli mereological service)- rain </a:t>
            </a:r>
            <a:r>
              <a:rPr lang="en-US" dirty="0" err="1"/>
              <a:t>strations</a:t>
            </a:r>
            <a:r>
              <a:rPr lang="en-US" dirty="0"/>
              <a:t> database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1225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54</TotalTime>
  <Words>198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Active Red Sea Trough(ARST)</vt:lpstr>
      <vt:lpstr>intro</vt:lpstr>
      <vt:lpstr>PowerPoint Presentation</vt:lpstr>
      <vt:lpstr>PowerPoint Presentation</vt:lpstr>
      <vt:lpstr>PowerPoint Presentation</vt:lpstr>
      <vt:lpstr>PowerPoint Presentation</vt:lpstr>
      <vt:lpstr>conclusions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Red Sea Trough(ARST)</dc:title>
  <dc:creator>shimergoat@gmail.com</dc:creator>
  <cp:lastModifiedBy>shimergoat@gmail.com</cp:lastModifiedBy>
  <cp:revision>5</cp:revision>
  <dcterms:created xsi:type="dcterms:W3CDTF">2019-09-05T05:51:19Z</dcterms:created>
  <dcterms:modified xsi:type="dcterms:W3CDTF">2019-09-05T06:45:23Z</dcterms:modified>
</cp:coreProperties>
</file>