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74" r:id="rId5"/>
    <p:sldId id="262" r:id="rId6"/>
    <p:sldId id="265" r:id="rId7"/>
    <p:sldId id="266" r:id="rId8"/>
    <p:sldId id="278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1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AMA\Ararat_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800" b="1" i="0" baseline="0">
                <a:effectLst/>
              </a:rPr>
              <a:t>Yield over the time period of 2001-2016</a:t>
            </a:r>
            <a:endParaRPr lang="en-GB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'Data_for reg'!$C$1</c:f>
              <c:strCache>
                <c:ptCount val="1"/>
                <c:pt idx="0">
                  <c:v>Yield</c:v>
                </c:pt>
              </c:strCache>
            </c:strRef>
          </c:tx>
          <c:spPr>
            <a:ln w="60325" cmpd="sng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'Data_for reg'!$B$2:$B$17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'Data_for reg'!$C$2:$C$17</c:f>
              <c:numCache>
                <c:formatCode>0.0</c:formatCode>
                <c:ptCount val="16"/>
                <c:pt idx="0">
                  <c:v>28.6</c:v>
                </c:pt>
                <c:pt idx="1">
                  <c:v>30.8</c:v>
                </c:pt>
                <c:pt idx="2">
                  <c:v>31.3</c:v>
                </c:pt>
                <c:pt idx="3">
                  <c:v>35.1</c:v>
                </c:pt>
                <c:pt idx="4">
                  <c:v>34.6</c:v>
                </c:pt>
                <c:pt idx="5">
                  <c:v>32.200000000000003</c:v>
                </c:pt>
                <c:pt idx="6">
                  <c:v>40.5</c:v>
                </c:pt>
                <c:pt idx="7">
                  <c:v>37</c:v>
                </c:pt>
                <c:pt idx="8">
                  <c:v>37.700000000000003</c:v>
                </c:pt>
                <c:pt idx="9">
                  <c:v>33.1</c:v>
                </c:pt>
                <c:pt idx="10">
                  <c:v>36.1</c:v>
                </c:pt>
                <c:pt idx="11">
                  <c:v>36.880000000000003</c:v>
                </c:pt>
                <c:pt idx="12">
                  <c:v>36.155999999999999</c:v>
                </c:pt>
                <c:pt idx="13">
                  <c:v>35.987200000000001</c:v>
                </c:pt>
                <c:pt idx="14">
                  <c:v>47.1</c:v>
                </c:pt>
                <c:pt idx="15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27-4E72-8989-E9220874032C}"/>
            </c:ext>
          </c:extLst>
        </c:ser>
        <c:ser>
          <c:idx val="1"/>
          <c:order val="1"/>
          <c:tx>
            <c:strRef>
              <c:f>'Data_for reg'!$E$1</c:f>
              <c:strCache>
                <c:ptCount val="1"/>
                <c:pt idx="0">
                  <c:v>WDEFi</c:v>
                </c:pt>
              </c:strCache>
            </c:strRef>
          </c:tx>
          <c:marker>
            <c:symbol val="none"/>
          </c:marker>
          <c:cat>
            <c:numRef>
              <c:f>'Data_for reg'!$B$2:$B$17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'Data_for reg'!$E$2:$E$17</c:f>
              <c:numCache>
                <c:formatCode>0.0</c:formatCode>
                <c:ptCount val="16"/>
                <c:pt idx="0">
                  <c:v>0</c:v>
                </c:pt>
                <c:pt idx="1">
                  <c:v>-1.5</c:v>
                </c:pt>
                <c:pt idx="2">
                  <c:v>-17</c:v>
                </c:pt>
                <c:pt idx="3">
                  <c:v>0</c:v>
                </c:pt>
                <c:pt idx="4">
                  <c:v>-6.5</c:v>
                </c:pt>
                <c:pt idx="5">
                  <c:v>-11.5</c:v>
                </c:pt>
                <c:pt idx="6">
                  <c:v>-3</c:v>
                </c:pt>
                <c:pt idx="7">
                  <c:v>0</c:v>
                </c:pt>
                <c:pt idx="8">
                  <c:v>-9.5</c:v>
                </c:pt>
                <c:pt idx="9">
                  <c:v>-9.5</c:v>
                </c:pt>
                <c:pt idx="10">
                  <c:v>-6.7</c:v>
                </c:pt>
                <c:pt idx="11">
                  <c:v>-5.74</c:v>
                </c:pt>
                <c:pt idx="12">
                  <c:v>-6.2879999999999994</c:v>
                </c:pt>
                <c:pt idx="13">
                  <c:v>-7.5455999999999985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27-4E72-8989-E9220874032C}"/>
            </c:ext>
          </c:extLst>
        </c:ser>
        <c:ser>
          <c:idx val="3"/>
          <c:order val="2"/>
          <c:tx>
            <c:strRef>
              <c:f>'Data_for reg'!$G$1</c:f>
              <c:strCache>
                <c:ptCount val="1"/>
                <c:pt idx="0">
                  <c:v>ETAi</c:v>
                </c:pt>
              </c:strCache>
            </c:strRef>
          </c:tx>
          <c:marker>
            <c:symbol val="none"/>
          </c:marker>
          <c:cat>
            <c:numRef>
              <c:f>'Data_for reg'!$B$2:$B$17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'Data_for reg'!$G$2:$G$17</c:f>
              <c:numCache>
                <c:formatCode>0.0</c:formatCode>
                <c:ptCount val="16"/>
                <c:pt idx="0">
                  <c:v>54.5</c:v>
                </c:pt>
                <c:pt idx="1">
                  <c:v>58.5</c:v>
                </c:pt>
                <c:pt idx="2">
                  <c:v>31.5</c:v>
                </c:pt>
                <c:pt idx="3">
                  <c:v>59</c:v>
                </c:pt>
                <c:pt idx="4">
                  <c:v>65</c:v>
                </c:pt>
                <c:pt idx="5">
                  <c:v>46.5</c:v>
                </c:pt>
                <c:pt idx="6">
                  <c:v>61.5</c:v>
                </c:pt>
                <c:pt idx="7">
                  <c:v>60.5</c:v>
                </c:pt>
                <c:pt idx="8">
                  <c:v>38</c:v>
                </c:pt>
                <c:pt idx="9">
                  <c:v>53</c:v>
                </c:pt>
                <c:pt idx="10">
                  <c:v>51.9</c:v>
                </c:pt>
                <c:pt idx="11">
                  <c:v>52.98</c:v>
                </c:pt>
                <c:pt idx="12">
                  <c:v>51.275999999999996</c:v>
                </c:pt>
                <c:pt idx="13">
                  <c:v>49.431200000000004</c:v>
                </c:pt>
                <c:pt idx="14">
                  <c:v>48.5</c:v>
                </c:pt>
                <c:pt idx="15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27-4E72-8989-E9220874032C}"/>
            </c:ext>
          </c:extLst>
        </c:ser>
        <c:ser>
          <c:idx val="4"/>
          <c:order val="3"/>
          <c:tx>
            <c:strRef>
              <c:f>'Data_for reg'!$H$1</c:f>
              <c:strCache>
                <c:ptCount val="1"/>
                <c:pt idx="0">
                  <c:v>Cr1a</c:v>
                </c:pt>
              </c:strCache>
            </c:strRef>
          </c:tx>
          <c:marker>
            <c:symbol val="none"/>
          </c:marker>
          <c:cat>
            <c:numRef>
              <c:f>'Data_for reg'!$B$2:$B$17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'Data_for reg'!$H$2:$H$17</c:f>
              <c:numCache>
                <c:formatCode>0.0</c:formatCode>
                <c:ptCount val="16"/>
                <c:pt idx="0">
                  <c:v>20.5</c:v>
                </c:pt>
                <c:pt idx="1">
                  <c:v>5.5</c:v>
                </c:pt>
                <c:pt idx="2">
                  <c:v>6.5</c:v>
                </c:pt>
                <c:pt idx="3">
                  <c:v>29.5</c:v>
                </c:pt>
                <c:pt idx="4">
                  <c:v>21</c:v>
                </c:pt>
                <c:pt idx="5">
                  <c:v>20.5</c:v>
                </c:pt>
                <c:pt idx="6">
                  <c:v>10.5</c:v>
                </c:pt>
                <c:pt idx="7">
                  <c:v>19</c:v>
                </c:pt>
                <c:pt idx="8">
                  <c:v>34.5</c:v>
                </c:pt>
                <c:pt idx="9">
                  <c:v>19</c:v>
                </c:pt>
                <c:pt idx="10">
                  <c:v>20.7</c:v>
                </c:pt>
                <c:pt idx="11">
                  <c:v>20.740000000000002</c:v>
                </c:pt>
                <c:pt idx="12">
                  <c:v>22.788</c:v>
                </c:pt>
                <c:pt idx="13">
                  <c:v>23.5456</c:v>
                </c:pt>
                <c:pt idx="14">
                  <c:v>18</c:v>
                </c:pt>
                <c:pt idx="15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27-4E72-8989-E9220874032C}"/>
            </c:ext>
          </c:extLst>
        </c:ser>
        <c:ser>
          <c:idx val="6"/>
          <c:order val="4"/>
          <c:tx>
            <c:strRef>
              <c:f>'Data_for reg'!$J$1</c:f>
              <c:strCache>
                <c:ptCount val="1"/>
                <c:pt idx="0">
                  <c:v>Cr1n</c:v>
                </c:pt>
              </c:strCache>
            </c:strRef>
          </c:tx>
          <c:marker>
            <c:symbol val="none"/>
          </c:marker>
          <c:cat>
            <c:numRef>
              <c:f>'Data_for reg'!$B$2:$B$17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'Data_for reg'!$J$2:$J$17</c:f>
              <c:numCache>
                <c:formatCode>0.0</c:formatCode>
                <c:ptCount val="16"/>
                <c:pt idx="0">
                  <c:v>19.5</c:v>
                </c:pt>
                <c:pt idx="1">
                  <c:v>19.5</c:v>
                </c:pt>
                <c:pt idx="2">
                  <c:v>19.5</c:v>
                </c:pt>
                <c:pt idx="3">
                  <c:v>19.5</c:v>
                </c:pt>
                <c:pt idx="4">
                  <c:v>19.5</c:v>
                </c:pt>
                <c:pt idx="5">
                  <c:v>19.5</c:v>
                </c:pt>
                <c:pt idx="6">
                  <c:v>19.5</c:v>
                </c:pt>
                <c:pt idx="7">
                  <c:v>19.5</c:v>
                </c:pt>
                <c:pt idx="8">
                  <c:v>19.5</c:v>
                </c:pt>
                <c:pt idx="9">
                  <c:v>19.5</c:v>
                </c:pt>
                <c:pt idx="10">
                  <c:v>19.5</c:v>
                </c:pt>
                <c:pt idx="11">
                  <c:v>19.5</c:v>
                </c:pt>
                <c:pt idx="12">
                  <c:v>19.5</c:v>
                </c:pt>
                <c:pt idx="13">
                  <c:v>19.5</c:v>
                </c:pt>
                <c:pt idx="14">
                  <c:v>20</c:v>
                </c:pt>
                <c:pt idx="15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B27-4E72-8989-E9220874032C}"/>
            </c:ext>
          </c:extLst>
        </c:ser>
        <c:ser>
          <c:idx val="7"/>
          <c:order val="5"/>
          <c:tx>
            <c:strRef>
              <c:f>'Data_for reg'!$K$1</c:f>
              <c:strCache>
                <c:ptCount val="1"/>
                <c:pt idx="0">
                  <c:v>Cumm</c:v>
                </c:pt>
              </c:strCache>
            </c:strRef>
          </c:tx>
          <c:marker>
            <c:symbol val="none"/>
          </c:marker>
          <c:cat>
            <c:numRef>
              <c:f>'Data_for reg'!$B$2:$B$17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'Data_for reg'!$K$2:$K$17</c:f>
              <c:numCache>
                <c:formatCode>0.0</c:formatCode>
                <c:ptCount val="16"/>
                <c:pt idx="0">
                  <c:v>15</c:v>
                </c:pt>
                <c:pt idx="1">
                  <c:v>21</c:v>
                </c:pt>
                <c:pt idx="2">
                  <c:v>28</c:v>
                </c:pt>
                <c:pt idx="3">
                  <c:v>25</c:v>
                </c:pt>
                <c:pt idx="4">
                  <c:v>21</c:v>
                </c:pt>
                <c:pt idx="5">
                  <c:v>22</c:v>
                </c:pt>
                <c:pt idx="6">
                  <c:v>25</c:v>
                </c:pt>
                <c:pt idx="7">
                  <c:v>21</c:v>
                </c:pt>
                <c:pt idx="8">
                  <c:v>25</c:v>
                </c:pt>
                <c:pt idx="9">
                  <c:v>36</c:v>
                </c:pt>
                <c:pt idx="10">
                  <c:v>25.8</c:v>
                </c:pt>
                <c:pt idx="11">
                  <c:v>26.560000000000002</c:v>
                </c:pt>
                <c:pt idx="12">
                  <c:v>26.872000000000003</c:v>
                </c:pt>
                <c:pt idx="13">
                  <c:v>28.046399999999998</c:v>
                </c:pt>
                <c:pt idx="14">
                  <c:v>28.65568</c:v>
                </c:pt>
                <c:pt idx="15">
                  <c:v>27.186816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B27-4E72-8989-E9220874032C}"/>
            </c:ext>
          </c:extLst>
        </c:ser>
        <c:ser>
          <c:idx val="8"/>
          <c:order val="6"/>
          <c:tx>
            <c:strRef>
              <c:f>'Data_for reg'!$L$1</c:f>
              <c:strCache>
                <c:ptCount val="1"/>
                <c:pt idx="0">
                  <c:v>Horz</c:v>
                </c:pt>
              </c:strCache>
            </c:strRef>
          </c:tx>
          <c:marker>
            <c:symbol val="none"/>
          </c:marker>
          <c:cat>
            <c:numRef>
              <c:f>'Data_for reg'!$B$2:$B$17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'Data_for reg'!$L$2:$L$17</c:f>
              <c:numCache>
                <c:formatCode>0.0</c:formatCode>
                <c:ptCount val="16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7</c:v>
                </c:pt>
                <c:pt idx="9">
                  <c:v>9</c:v>
                </c:pt>
                <c:pt idx="10">
                  <c:v>7</c:v>
                </c:pt>
                <c:pt idx="11">
                  <c:v>7.2</c:v>
                </c:pt>
                <c:pt idx="12">
                  <c:v>7.24</c:v>
                </c:pt>
                <c:pt idx="13">
                  <c:v>7.4879999999999995</c:v>
                </c:pt>
                <c:pt idx="14">
                  <c:v>7.5855999999999995</c:v>
                </c:pt>
                <c:pt idx="15">
                  <c:v>7.302719999999999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B27-4E72-8989-E9220874032C}"/>
            </c:ext>
          </c:extLst>
        </c:ser>
        <c:ser>
          <c:idx val="11"/>
          <c:order val="7"/>
          <c:tx>
            <c:strRef>
              <c:f>'Data_for reg'!$O$1</c:f>
              <c:strCache>
                <c:ptCount val="1"/>
                <c:pt idx="0">
                  <c:v>Sval</c:v>
                </c:pt>
              </c:strCache>
            </c:strRef>
          </c:tx>
          <c:marker>
            <c:symbol val="none"/>
          </c:marker>
          <c:cat>
            <c:numRef>
              <c:f>'Data_for reg'!$B$2:$B$17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'Data_for reg'!$O$2:$O$17</c:f>
              <c:numCache>
                <c:formatCode>0.0</c:formatCode>
                <c:ptCount val="16"/>
                <c:pt idx="0">
                  <c:v>27</c:v>
                </c:pt>
                <c:pt idx="1">
                  <c:v>48</c:v>
                </c:pt>
                <c:pt idx="2">
                  <c:v>52</c:v>
                </c:pt>
                <c:pt idx="3">
                  <c:v>45</c:v>
                </c:pt>
                <c:pt idx="4">
                  <c:v>45</c:v>
                </c:pt>
                <c:pt idx="5">
                  <c:v>54</c:v>
                </c:pt>
                <c:pt idx="6">
                  <c:v>54</c:v>
                </c:pt>
                <c:pt idx="7">
                  <c:v>38</c:v>
                </c:pt>
                <c:pt idx="8">
                  <c:v>48</c:v>
                </c:pt>
                <c:pt idx="9">
                  <c:v>57</c:v>
                </c:pt>
                <c:pt idx="10">
                  <c:v>50.2</c:v>
                </c:pt>
                <c:pt idx="11">
                  <c:v>49.44</c:v>
                </c:pt>
                <c:pt idx="12">
                  <c:v>48.527999999999999</c:v>
                </c:pt>
                <c:pt idx="13">
                  <c:v>50.633599999999994</c:v>
                </c:pt>
                <c:pt idx="14">
                  <c:v>51.160319999999999</c:v>
                </c:pt>
                <c:pt idx="15">
                  <c:v>49.992384000000001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B27-4E72-8989-E92208740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957120"/>
        <c:axId val="175959040"/>
      </c:lineChart>
      <c:catAx>
        <c:axId val="17595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5959040"/>
        <c:crossesAt val="-250"/>
        <c:auto val="1"/>
        <c:lblAlgn val="ctr"/>
        <c:lblOffset val="100"/>
        <c:noMultiLvlLbl val="0"/>
      </c:catAx>
      <c:valAx>
        <c:axId val="175959040"/>
        <c:scaling>
          <c:orientation val="minMax"/>
          <c:max val="84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crossAx val="1759571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'Data_for reg'!$C$23</c:f>
              <c:strCache>
                <c:ptCount val="1"/>
                <c:pt idx="0">
                  <c:v>Yield Observed</c:v>
                </c:pt>
              </c:strCache>
            </c:strRef>
          </c:tx>
          <c:cat>
            <c:numRef>
              <c:f>'Data_for reg'!$B$24:$B$40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'Data_for reg'!$C$24:$C$40</c:f>
              <c:numCache>
                <c:formatCode>0.0</c:formatCode>
                <c:ptCount val="17"/>
                <c:pt idx="0">
                  <c:v>28.6</c:v>
                </c:pt>
                <c:pt idx="1">
                  <c:v>30.8</c:v>
                </c:pt>
                <c:pt idx="2">
                  <c:v>31.3</c:v>
                </c:pt>
                <c:pt idx="3">
                  <c:v>35.1</c:v>
                </c:pt>
                <c:pt idx="4">
                  <c:v>34.6</c:v>
                </c:pt>
                <c:pt idx="5">
                  <c:v>32.200000000000003</c:v>
                </c:pt>
                <c:pt idx="6">
                  <c:v>40.5</c:v>
                </c:pt>
                <c:pt idx="7">
                  <c:v>37</c:v>
                </c:pt>
                <c:pt idx="8">
                  <c:v>37.700000000000003</c:v>
                </c:pt>
                <c:pt idx="9">
                  <c:v>33.1</c:v>
                </c:pt>
                <c:pt idx="10">
                  <c:v>36.1</c:v>
                </c:pt>
                <c:pt idx="11">
                  <c:v>36.880000000000003</c:v>
                </c:pt>
                <c:pt idx="12">
                  <c:v>36.155999999999999</c:v>
                </c:pt>
                <c:pt idx="13">
                  <c:v>35.987200000000001</c:v>
                </c:pt>
                <c:pt idx="14">
                  <c:v>47.1</c:v>
                </c:pt>
                <c:pt idx="15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9D-436C-B3B4-98A935E544BB}"/>
            </c:ext>
          </c:extLst>
        </c:ser>
        <c:ser>
          <c:idx val="1"/>
          <c:order val="1"/>
          <c:tx>
            <c:strRef>
              <c:f>'Data_for reg'!$D$23</c:f>
              <c:strCache>
                <c:ptCount val="1"/>
                <c:pt idx="0">
                  <c:v>Yield Predicted</c:v>
                </c:pt>
              </c:strCache>
            </c:strRef>
          </c:tx>
          <c:spPr>
            <a:ln w="38100">
              <a:prstDash val="lgDashDotDot"/>
            </a:ln>
          </c:spPr>
          <c:marker>
            <c:symbol val="none"/>
          </c:marker>
          <c:cat>
            <c:numRef>
              <c:f>'Data_for reg'!$B$24:$B$40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'Data_for reg'!$D$24:$D$40</c:f>
              <c:numCache>
                <c:formatCode>_(* #,##0.00_);_(* \(#,##0.00\);_(* "-"??_);_(@_)</c:formatCode>
                <c:ptCount val="17"/>
                <c:pt idx="0">
                  <c:v>28.220103237499551</c:v>
                </c:pt>
                <c:pt idx="1">
                  <c:v>31.656139967137996</c:v>
                </c:pt>
                <c:pt idx="2">
                  <c:v>31.328766331929195</c:v>
                </c:pt>
                <c:pt idx="3">
                  <c:v>35.354486262204837</c:v>
                </c:pt>
                <c:pt idx="4">
                  <c:v>35.082198445852505</c:v>
                </c:pt>
                <c:pt idx="5">
                  <c:v>32.010799160937928</c:v>
                </c:pt>
                <c:pt idx="6">
                  <c:v>39.087405224440069</c:v>
                </c:pt>
                <c:pt idx="7">
                  <c:v>36.445732402279639</c:v>
                </c:pt>
                <c:pt idx="8">
                  <c:v>37.05547034785716</c:v>
                </c:pt>
                <c:pt idx="9">
                  <c:v>32.437111860988786</c:v>
                </c:pt>
                <c:pt idx="10">
                  <c:v>36.31848712206601</c:v>
                </c:pt>
                <c:pt idx="11">
                  <c:v>37.175627111382489</c:v>
                </c:pt>
                <c:pt idx="12">
                  <c:v>36.79832873211641</c:v>
                </c:pt>
                <c:pt idx="13">
                  <c:v>36.8786876345929</c:v>
                </c:pt>
                <c:pt idx="14">
                  <c:v>47.281100165327381</c:v>
                </c:pt>
                <c:pt idx="15">
                  <c:v>46.992755993386886</c:v>
                </c:pt>
                <c:pt idx="16">
                  <c:v>41.025299927361239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9D-436C-B3B4-98A935E54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959424"/>
        <c:axId val="177831936"/>
      </c:lineChart>
      <c:catAx>
        <c:axId val="17595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7831936"/>
        <c:crosses val="autoZero"/>
        <c:auto val="1"/>
        <c:lblAlgn val="ctr"/>
        <c:lblOffset val="100"/>
        <c:noMultiLvlLbl val="0"/>
      </c:catAx>
      <c:valAx>
        <c:axId val="177831936"/>
        <c:scaling>
          <c:orientation val="minMax"/>
          <c:min val="25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75959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vito-eodata.be/PDF/portal/Application.html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vito-eodata.be/PDF/portal/Application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EBDE6-3BBE-4DF5-938F-9F5F1C8EE247}" type="doc">
      <dgm:prSet loTypeId="urn:microsoft.com/office/officeart/2005/8/layout/chevron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80C4A40B-2878-4AA0-A90A-49093F02C475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endParaRPr lang="en-US" sz="1600" dirty="0" smtClean="0"/>
        </a:p>
        <a:p>
          <a:r>
            <a:rPr lang="en-US" sz="1600" dirty="0" smtClean="0"/>
            <a:t>1.</a:t>
          </a:r>
          <a:endParaRPr lang="en-US" sz="1600" dirty="0"/>
        </a:p>
      </dgm:t>
    </dgm:pt>
    <dgm:pt modelId="{E65E74BE-1B62-4C7B-9F2D-46F5B256E024}" type="parTrans" cxnId="{53340EB8-101C-4D87-8826-91166832F778}">
      <dgm:prSet/>
      <dgm:spPr/>
      <dgm:t>
        <a:bodyPr/>
        <a:lstStyle/>
        <a:p>
          <a:endParaRPr lang="en-US"/>
        </a:p>
      </dgm:t>
    </dgm:pt>
    <dgm:pt modelId="{B97D090C-525B-4366-A74A-E490D32182B4}" type="sibTrans" cxnId="{53340EB8-101C-4D87-8826-91166832F778}">
      <dgm:prSet/>
      <dgm:spPr/>
      <dgm:t>
        <a:bodyPr/>
        <a:lstStyle/>
        <a:p>
          <a:endParaRPr lang="en-US"/>
        </a:p>
      </dgm:t>
    </dgm:pt>
    <dgm:pt modelId="{CB4312B8-FC0F-438D-9901-17CDECB0A66F}">
      <dgm:prSet phldrT="[Text]" custT="1"/>
      <dgm:spPr>
        <a:solidFill>
          <a:srgbClr val="92D050">
            <a:alpha val="80000"/>
          </a:srgbClr>
        </a:solidFill>
      </dgm:spPr>
      <dgm:t>
        <a:bodyPr/>
        <a:lstStyle/>
        <a:p>
          <a:r>
            <a:rPr lang="en-US" sz="1600" dirty="0" smtClean="0"/>
            <a:t>2.</a:t>
          </a:r>
          <a:endParaRPr lang="en-US" sz="1600" dirty="0"/>
        </a:p>
      </dgm:t>
    </dgm:pt>
    <dgm:pt modelId="{4FB998B0-7E43-45A3-BD7F-77BF9B78FFF0}" type="parTrans" cxnId="{797C5D8A-23AA-4178-8DD3-DB198E6C3B7A}">
      <dgm:prSet/>
      <dgm:spPr/>
      <dgm:t>
        <a:bodyPr/>
        <a:lstStyle/>
        <a:p>
          <a:endParaRPr lang="en-US"/>
        </a:p>
      </dgm:t>
    </dgm:pt>
    <dgm:pt modelId="{D9E8CF28-F538-4EC9-ADEB-5E007492EC35}" type="sibTrans" cxnId="{797C5D8A-23AA-4178-8DD3-DB198E6C3B7A}">
      <dgm:prSet/>
      <dgm:spPr/>
      <dgm:t>
        <a:bodyPr/>
        <a:lstStyle/>
        <a:p>
          <a:endParaRPr lang="en-US"/>
        </a:p>
      </dgm:t>
    </dgm:pt>
    <dgm:pt modelId="{0D23C871-EFC5-45E0-B671-6C6E29E70350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sz="1600" dirty="0" smtClean="0"/>
            <a:t>5.</a:t>
          </a:r>
        </a:p>
      </dgm:t>
    </dgm:pt>
    <dgm:pt modelId="{42AB9C14-644C-442F-835E-B168B3389819}" type="parTrans" cxnId="{569280AD-76C2-4FA0-AED1-8F175C9D006B}">
      <dgm:prSet/>
      <dgm:spPr/>
      <dgm:t>
        <a:bodyPr/>
        <a:lstStyle/>
        <a:p>
          <a:endParaRPr lang="en-US"/>
        </a:p>
      </dgm:t>
    </dgm:pt>
    <dgm:pt modelId="{A6715024-A2D3-405B-8E1D-98A5BC935DB5}" type="sibTrans" cxnId="{569280AD-76C2-4FA0-AED1-8F175C9D006B}">
      <dgm:prSet/>
      <dgm:spPr/>
      <dgm:t>
        <a:bodyPr/>
        <a:lstStyle/>
        <a:p>
          <a:endParaRPr lang="en-US"/>
        </a:p>
      </dgm:t>
    </dgm:pt>
    <dgm:pt modelId="{ABBE7B5F-ABF1-4613-9509-91F73D7EE546}">
      <dgm:prSet phldrT="[Text]" custT="1"/>
      <dgm:spPr>
        <a:solidFill>
          <a:srgbClr val="92D050">
            <a:alpha val="70000"/>
          </a:srgbClr>
        </a:solidFill>
      </dgm:spPr>
      <dgm:t>
        <a:bodyPr/>
        <a:lstStyle/>
        <a:p>
          <a:r>
            <a:rPr lang="en-US" sz="1600" dirty="0" smtClean="0"/>
            <a:t>3.</a:t>
          </a:r>
          <a:endParaRPr lang="en-US" sz="1600" dirty="0"/>
        </a:p>
      </dgm:t>
    </dgm:pt>
    <dgm:pt modelId="{2D57CCE2-CCBD-4DC3-BC06-C0B5C2E7AA49}" type="parTrans" cxnId="{E6CB7995-2E7D-4ED0-840A-025615C681B9}">
      <dgm:prSet/>
      <dgm:spPr/>
      <dgm:t>
        <a:bodyPr/>
        <a:lstStyle/>
        <a:p>
          <a:endParaRPr lang="en-US"/>
        </a:p>
      </dgm:t>
    </dgm:pt>
    <dgm:pt modelId="{8E6B8E2A-8374-4F6D-94CA-405618F7E72C}" type="sibTrans" cxnId="{E6CB7995-2E7D-4ED0-840A-025615C681B9}">
      <dgm:prSet/>
      <dgm:spPr/>
      <dgm:t>
        <a:bodyPr/>
        <a:lstStyle/>
        <a:p>
          <a:endParaRPr lang="en-US"/>
        </a:p>
      </dgm:t>
    </dgm:pt>
    <dgm:pt modelId="{925821D3-DBFF-4824-9CA8-1AA02DB8A7E9}">
      <dgm:prSet phldrT="[Text]" custT="1"/>
      <dgm:spPr>
        <a:solidFill>
          <a:srgbClr val="92D050">
            <a:alpha val="60000"/>
          </a:srgbClr>
        </a:solidFill>
      </dgm:spPr>
      <dgm:t>
        <a:bodyPr/>
        <a:lstStyle/>
        <a:p>
          <a:r>
            <a:rPr lang="en-US" sz="1600" dirty="0" smtClean="0"/>
            <a:t>4.</a:t>
          </a:r>
          <a:endParaRPr lang="en-US" sz="1600" dirty="0"/>
        </a:p>
      </dgm:t>
    </dgm:pt>
    <dgm:pt modelId="{86F0742B-FC66-4FBF-8343-D3519694E8A4}" type="parTrans" cxnId="{2886188E-9280-4C59-95C0-C167BB01C79F}">
      <dgm:prSet/>
      <dgm:spPr/>
      <dgm:t>
        <a:bodyPr/>
        <a:lstStyle/>
        <a:p>
          <a:endParaRPr lang="en-US"/>
        </a:p>
      </dgm:t>
    </dgm:pt>
    <dgm:pt modelId="{CC8B932B-621F-45BB-8628-9A89DB04A476}" type="sibTrans" cxnId="{2886188E-9280-4C59-95C0-C167BB01C79F}">
      <dgm:prSet/>
      <dgm:spPr/>
      <dgm:t>
        <a:bodyPr/>
        <a:lstStyle/>
        <a:p>
          <a:endParaRPr lang="en-US"/>
        </a:p>
      </dgm:t>
    </dgm:pt>
    <dgm:pt modelId="{4C4D1765-6959-4FA3-A08D-C6E601ADEB05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Downloading</a:t>
          </a:r>
          <a:r>
            <a:rPr lang="ru-RU" sz="1800" b="1" dirty="0" smtClean="0">
              <a:solidFill>
                <a:schemeClr val="tx1"/>
              </a:solidFill>
            </a:rPr>
            <a:t>    </a:t>
          </a:r>
          <a:r>
            <a:rPr lang="en-US" sz="1800" b="1" dirty="0" smtClean="0">
              <a:solidFill>
                <a:schemeClr val="tx1"/>
              </a:solidFill>
            </a:rPr>
            <a:t>NDVI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images</a:t>
          </a:r>
          <a:r>
            <a:rPr lang="ru-RU" sz="1800" b="1" dirty="0" smtClean="0">
              <a:solidFill>
                <a:schemeClr val="tx1"/>
              </a:solidFill>
            </a:rPr>
            <a:t>  </a:t>
          </a:r>
          <a:r>
            <a:rPr lang="ru-RU" sz="1800" b="1" dirty="0" err="1" smtClean="0">
              <a:solidFill>
                <a:schemeClr val="tx1"/>
              </a:solidFill>
            </a:rPr>
            <a:t>from</a:t>
          </a:r>
          <a:r>
            <a:rPr lang="ru-RU" sz="1800" b="1" dirty="0" smtClean="0">
              <a:solidFill>
                <a:schemeClr val="tx1"/>
              </a:solidFill>
            </a:rPr>
            <a:t>   </a:t>
          </a:r>
          <a:r>
            <a:rPr lang="ru-RU" sz="1800" b="1" dirty="0" err="1" smtClean="0">
              <a:solidFill>
                <a:schemeClr val="tx1"/>
              </a:solidFill>
            </a:rPr>
            <a:t>the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web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page</a:t>
          </a:r>
          <a:r>
            <a:rPr lang="ru-RU" sz="1800" b="1" dirty="0" smtClean="0">
              <a:solidFill>
                <a:schemeClr val="tx1"/>
              </a:solidFill>
            </a:rPr>
            <a:t>             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u="sng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http://www.vito-eodata.be/PDF/portal/Application.html#OrderFollowup</a:t>
          </a:r>
          <a:r>
            <a:rPr lang="en-US" sz="1800" b="1" u="sng" dirty="0" smtClean="0">
              <a:solidFill>
                <a:schemeClr val="tx1"/>
              </a:solidFill>
            </a:rPr>
            <a:t>  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159FF516-9F8A-47DF-A96D-A1471B634E49}" type="parTrans" cxnId="{14FE2CBF-8592-4AC3-B39C-0F557607CF0E}">
      <dgm:prSet/>
      <dgm:spPr/>
      <dgm:t>
        <a:bodyPr/>
        <a:lstStyle/>
        <a:p>
          <a:endParaRPr lang="en-US"/>
        </a:p>
      </dgm:t>
    </dgm:pt>
    <dgm:pt modelId="{818CFE8C-4EF9-4DE4-A504-4EBAC8FAF2AA}" type="sibTrans" cxnId="{14FE2CBF-8592-4AC3-B39C-0F557607CF0E}">
      <dgm:prSet/>
      <dgm:spPr/>
      <dgm:t>
        <a:bodyPr/>
        <a:lstStyle/>
        <a:p>
          <a:endParaRPr lang="en-US"/>
        </a:p>
      </dgm:t>
    </dgm:pt>
    <dgm:pt modelId="{DB2E57A7-BAC3-480B-B77B-71AB2ABDE22A}">
      <dgm:prSet custT="1"/>
      <dgm:spPr/>
      <dgm:t>
        <a:bodyPr/>
        <a:lstStyle/>
        <a:p>
          <a:r>
            <a:rPr lang="en-US" sz="1800" dirty="0" smtClean="0"/>
            <a:t>2. </a:t>
          </a:r>
          <a:r>
            <a:rPr lang="ru-RU" sz="1800" dirty="0" err="1" smtClean="0"/>
            <a:t>Customization</a:t>
          </a:r>
          <a:r>
            <a:rPr lang="ru-RU" sz="1800" dirty="0" smtClean="0"/>
            <a:t> </a:t>
          </a:r>
          <a:r>
            <a:rPr lang="ru-RU" sz="1800" dirty="0" err="1" smtClean="0"/>
            <a:t>of</a:t>
          </a:r>
          <a:r>
            <a:rPr lang="ru-RU" sz="1800" dirty="0" smtClean="0"/>
            <a:t> NDVI </a:t>
          </a:r>
          <a:r>
            <a:rPr lang="ru-RU" sz="1800" dirty="0" err="1" smtClean="0"/>
            <a:t>images</a:t>
          </a:r>
          <a:r>
            <a:rPr lang="ru-RU" sz="1800" dirty="0" smtClean="0"/>
            <a:t> </a:t>
          </a:r>
          <a:r>
            <a:rPr lang="ru-RU" sz="1800" dirty="0" err="1" smtClean="0"/>
            <a:t>with</a:t>
          </a:r>
          <a:r>
            <a:rPr lang="ru-RU" sz="1800" dirty="0" smtClean="0"/>
            <a:t> </a:t>
          </a:r>
          <a:r>
            <a:rPr lang="ru-RU" sz="1800" dirty="0" err="1" smtClean="0"/>
            <a:t>softwares</a:t>
          </a:r>
          <a:r>
            <a:rPr lang="ru-RU" sz="1800" dirty="0" smtClean="0"/>
            <a:t> VGT </a:t>
          </a:r>
          <a:r>
            <a:rPr lang="ru-RU" sz="1800" dirty="0" err="1" smtClean="0"/>
            <a:t>Extract</a:t>
          </a:r>
          <a:r>
            <a:rPr lang="ru-RU" sz="1800" dirty="0" smtClean="0"/>
            <a:t>, </a:t>
          </a:r>
          <a:r>
            <a:rPr lang="ru-RU" sz="1800" dirty="0" err="1" smtClean="0"/>
            <a:t>FWTools</a:t>
          </a:r>
          <a:r>
            <a:rPr lang="ru-RU" sz="1800" dirty="0" smtClean="0"/>
            <a:t>   </a:t>
          </a:r>
          <a:endParaRPr lang="en-US" sz="1800" dirty="0"/>
        </a:p>
      </dgm:t>
    </dgm:pt>
    <dgm:pt modelId="{35A796B4-1407-4D4A-9975-A89872F91301}" type="parTrans" cxnId="{DE85E066-3364-4B2B-8383-CBD9BC22E48D}">
      <dgm:prSet/>
      <dgm:spPr/>
      <dgm:t>
        <a:bodyPr/>
        <a:lstStyle/>
        <a:p>
          <a:endParaRPr lang="en-US"/>
        </a:p>
      </dgm:t>
    </dgm:pt>
    <dgm:pt modelId="{0435203F-AE8E-4749-9711-C464B7506776}" type="sibTrans" cxnId="{DE85E066-3364-4B2B-8383-CBD9BC22E48D}">
      <dgm:prSet/>
      <dgm:spPr/>
      <dgm:t>
        <a:bodyPr/>
        <a:lstStyle/>
        <a:p>
          <a:endParaRPr lang="en-US"/>
        </a:p>
      </dgm:t>
    </dgm:pt>
    <dgm:pt modelId="{93E24619-3070-4EFD-9413-7AF1AA1069FD}">
      <dgm:prSet custT="1"/>
      <dgm:spPr/>
      <dgm:t>
        <a:bodyPr/>
        <a:lstStyle/>
        <a:p>
          <a:r>
            <a:rPr lang="en-US" sz="1800" b="0" dirty="0" smtClean="0"/>
            <a:t>T</a:t>
          </a:r>
          <a:r>
            <a:rPr lang="ru-RU" sz="1800" b="0" dirty="0" err="1" smtClean="0"/>
            <a:t>emporal</a:t>
          </a:r>
          <a:r>
            <a:rPr lang="ru-RU" sz="1800" b="0" dirty="0" smtClean="0"/>
            <a:t> </a:t>
          </a:r>
          <a:r>
            <a:rPr lang="ru-RU" sz="1800" b="0" dirty="0" err="1" smtClean="0"/>
            <a:t>smoothing</a:t>
          </a:r>
          <a:r>
            <a:rPr lang="ru-RU" sz="1800" b="0" dirty="0" smtClean="0"/>
            <a:t> </a:t>
          </a:r>
          <a:r>
            <a:rPr lang="ru-RU" sz="1800" b="0" dirty="0" err="1" smtClean="0"/>
            <a:t>of</a:t>
          </a:r>
          <a:r>
            <a:rPr lang="ru-RU" sz="1800" b="0" dirty="0" smtClean="0"/>
            <a:t> </a:t>
          </a:r>
          <a:r>
            <a:rPr lang="en-US" sz="1800" b="1" dirty="0" smtClean="0"/>
            <a:t>NDVI</a:t>
          </a:r>
          <a:r>
            <a:rPr lang="ru-RU" sz="1800" b="1" dirty="0" smtClean="0"/>
            <a:t>  </a:t>
          </a:r>
          <a:r>
            <a:rPr lang="ru-RU" sz="1800" b="0" dirty="0" err="1" smtClean="0"/>
            <a:t>images</a:t>
          </a:r>
          <a:r>
            <a:rPr lang="ru-RU" sz="1800" b="0" dirty="0" smtClean="0"/>
            <a:t> </a:t>
          </a:r>
          <a:r>
            <a:rPr lang="ru-RU" sz="1800" b="0" dirty="0" err="1" smtClean="0"/>
            <a:t>and</a:t>
          </a:r>
          <a:r>
            <a:rPr lang="ru-RU" sz="1800" b="0" dirty="0" smtClean="0"/>
            <a:t>  </a:t>
          </a:r>
          <a:r>
            <a:rPr lang="ru-RU" sz="1800" b="0" dirty="0" err="1" smtClean="0"/>
            <a:t>getting</a:t>
          </a:r>
          <a:r>
            <a:rPr lang="ru-RU" sz="1800" b="0" dirty="0" smtClean="0"/>
            <a:t> </a:t>
          </a:r>
          <a:r>
            <a:rPr lang="ru-RU" sz="1800" b="0" dirty="0" err="1" smtClean="0"/>
            <a:t>seasonality</a:t>
          </a:r>
          <a:r>
            <a:rPr lang="ru-RU" sz="1800" b="0" dirty="0" smtClean="0"/>
            <a:t> </a:t>
          </a:r>
          <a:r>
            <a:rPr lang="ru-RU" sz="1800" b="0" dirty="0" err="1" smtClean="0"/>
            <a:t>parameters</a:t>
          </a:r>
          <a:r>
            <a:rPr lang="ru-RU" sz="1800" b="0" dirty="0" smtClean="0"/>
            <a:t> </a:t>
          </a:r>
          <a:r>
            <a:rPr lang="ru-RU" sz="1800" b="0" dirty="0" err="1" smtClean="0"/>
            <a:t>with</a:t>
          </a:r>
          <a:r>
            <a:rPr lang="ru-RU" sz="1800" b="0" dirty="0" smtClean="0"/>
            <a:t> </a:t>
          </a:r>
          <a:r>
            <a:rPr lang="en-US" sz="1800" b="1" dirty="0" smtClean="0"/>
            <a:t>TIMESAT</a:t>
          </a:r>
          <a:r>
            <a:rPr lang="ru-RU" sz="1800" b="1" dirty="0" smtClean="0"/>
            <a:t> </a:t>
          </a:r>
          <a:r>
            <a:rPr lang="ru-RU" sz="1800" b="0" dirty="0" err="1" smtClean="0"/>
            <a:t>software</a:t>
          </a:r>
          <a:endParaRPr lang="en-US" sz="1800" b="0" dirty="0"/>
        </a:p>
      </dgm:t>
    </dgm:pt>
    <dgm:pt modelId="{2D0EE38F-9DEC-4E20-8679-740D95048FF9}" type="parTrans" cxnId="{DD0C28C6-BC2D-4F41-873C-9F2FBCB60DF6}">
      <dgm:prSet/>
      <dgm:spPr/>
      <dgm:t>
        <a:bodyPr/>
        <a:lstStyle/>
        <a:p>
          <a:endParaRPr lang="en-US"/>
        </a:p>
      </dgm:t>
    </dgm:pt>
    <dgm:pt modelId="{AB26BB1F-A362-4AD8-842E-E638601F24CA}" type="sibTrans" cxnId="{DD0C28C6-BC2D-4F41-873C-9F2FBCB60DF6}">
      <dgm:prSet/>
      <dgm:spPr/>
      <dgm:t>
        <a:bodyPr/>
        <a:lstStyle/>
        <a:p>
          <a:endParaRPr lang="en-US"/>
        </a:p>
      </dgm:t>
    </dgm:pt>
    <dgm:pt modelId="{438510AA-4366-41CF-8901-D13C036C48F8}">
      <dgm:prSet custT="1"/>
      <dgm:spPr/>
      <dgm:t>
        <a:bodyPr/>
        <a:lstStyle/>
        <a:p>
          <a:r>
            <a:rPr lang="ru-RU" sz="1800" dirty="0" err="1" smtClean="0"/>
            <a:t>Computing</a:t>
          </a:r>
          <a:r>
            <a:rPr lang="ru-RU" sz="1800" dirty="0" smtClean="0"/>
            <a:t>  </a:t>
          </a:r>
          <a:r>
            <a:rPr lang="ru-RU" sz="1800" dirty="0" err="1" smtClean="0"/>
            <a:t>statistics</a:t>
          </a:r>
          <a:r>
            <a:rPr lang="ru-RU" sz="1800" dirty="0" smtClean="0"/>
            <a:t> </a:t>
          </a:r>
          <a:r>
            <a:rPr lang="ru-RU" sz="1800" dirty="0" err="1" smtClean="0"/>
            <a:t>of</a:t>
          </a:r>
          <a:r>
            <a:rPr lang="ru-RU" sz="1800" dirty="0" smtClean="0"/>
            <a:t> </a:t>
          </a:r>
          <a:r>
            <a:rPr lang="ru-RU" sz="1800" dirty="0" err="1" smtClean="0"/>
            <a:t>variables</a:t>
          </a:r>
          <a:r>
            <a:rPr lang="ru-RU" sz="1800" dirty="0" smtClean="0"/>
            <a:t> </a:t>
          </a:r>
          <a:r>
            <a:rPr lang="ru-RU" sz="1800" dirty="0" err="1" smtClean="0"/>
            <a:t>per</a:t>
          </a:r>
          <a:r>
            <a:rPr lang="ru-RU" sz="1800" dirty="0" smtClean="0"/>
            <a:t> </a:t>
          </a:r>
          <a:r>
            <a:rPr lang="ru-RU" sz="1800" dirty="0" err="1" smtClean="0"/>
            <a:t>regions</a:t>
          </a:r>
          <a:r>
            <a:rPr lang="ru-RU" sz="1800" dirty="0" smtClean="0"/>
            <a:t> </a:t>
          </a:r>
          <a:r>
            <a:rPr lang="ru-RU" sz="1800" dirty="0" err="1" smtClean="0"/>
            <a:t>with</a:t>
          </a:r>
          <a:r>
            <a:rPr lang="ru-RU" sz="1800" dirty="0" smtClean="0"/>
            <a:t> </a:t>
          </a:r>
          <a:r>
            <a:rPr lang="en-US" sz="1800" b="1" dirty="0" err="1" smtClean="0"/>
            <a:t>WinDisp</a:t>
          </a:r>
          <a:r>
            <a:rPr lang="en-US" sz="1800" b="1" dirty="0" smtClean="0"/>
            <a:t> </a:t>
          </a:r>
          <a:endParaRPr lang="en-US" sz="1800" dirty="0"/>
        </a:p>
      </dgm:t>
    </dgm:pt>
    <dgm:pt modelId="{C13F72C9-6928-4A75-BCD0-4068FA38D2D0}" type="parTrans" cxnId="{55239424-E9A0-47F2-AF31-52BB4D593FD9}">
      <dgm:prSet/>
      <dgm:spPr/>
      <dgm:t>
        <a:bodyPr/>
        <a:lstStyle/>
        <a:p>
          <a:endParaRPr lang="en-US"/>
        </a:p>
      </dgm:t>
    </dgm:pt>
    <dgm:pt modelId="{620877C5-D8DE-4C70-B789-37469E2E53C7}" type="sibTrans" cxnId="{55239424-E9A0-47F2-AF31-52BB4D593FD9}">
      <dgm:prSet/>
      <dgm:spPr/>
      <dgm:t>
        <a:bodyPr/>
        <a:lstStyle/>
        <a:p>
          <a:endParaRPr lang="en-US"/>
        </a:p>
      </dgm:t>
    </dgm:pt>
    <dgm:pt modelId="{1307F971-E8F5-40F0-8726-9A094376BC6D}">
      <dgm:prSet custT="1"/>
      <dgm:spPr/>
      <dgm:t>
        <a:bodyPr/>
        <a:lstStyle/>
        <a:p>
          <a:r>
            <a:rPr lang="ru-RU" sz="1800" b="0" dirty="0" err="1" smtClean="0"/>
            <a:t>statistical</a:t>
          </a:r>
          <a:r>
            <a:rPr lang="ru-RU" sz="1800" b="0" dirty="0" smtClean="0"/>
            <a:t> </a:t>
          </a:r>
          <a:r>
            <a:rPr lang="ru-RU" sz="1800" b="0" dirty="0" err="1" smtClean="0"/>
            <a:t>analysis</a:t>
          </a:r>
          <a:r>
            <a:rPr lang="ru-RU" sz="1800" b="0" dirty="0" smtClean="0"/>
            <a:t> </a:t>
          </a:r>
          <a:r>
            <a:rPr lang="ru-RU" sz="1800" b="0" dirty="0" err="1" smtClean="0"/>
            <a:t>in</a:t>
          </a:r>
          <a:r>
            <a:rPr lang="ru-RU" sz="1800" b="0" dirty="0" smtClean="0"/>
            <a:t> </a:t>
          </a:r>
          <a:r>
            <a:rPr lang="ru-RU" sz="1800" b="1" dirty="0" err="1" smtClean="0"/>
            <a:t>Excell</a:t>
          </a:r>
          <a:endParaRPr lang="en-US" sz="1800" b="1" dirty="0"/>
        </a:p>
      </dgm:t>
    </dgm:pt>
    <dgm:pt modelId="{ED12FB3F-7786-4A7F-B588-CDEADE7A044F}" type="parTrans" cxnId="{2B43BF70-6684-4A6F-AC41-A06931B0BB07}">
      <dgm:prSet/>
      <dgm:spPr/>
      <dgm:t>
        <a:bodyPr/>
        <a:lstStyle/>
        <a:p>
          <a:endParaRPr lang="en-US"/>
        </a:p>
      </dgm:t>
    </dgm:pt>
    <dgm:pt modelId="{011B2A08-A0C8-46B4-B3CD-DF04AF7AA7DA}" type="sibTrans" cxnId="{2B43BF70-6684-4A6F-AC41-A06931B0BB07}">
      <dgm:prSet/>
      <dgm:spPr/>
      <dgm:t>
        <a:bodyPr/>
        <a:lstStyle/>
        <a:p>
          <a:endParaRPr lang="en-US"/>
        </a:p>
      </dgm:t>
    </dgm:pt>
    <dgm:pt modelId="{1BDDECD0-48EC-4BAA-89EE-9C4E3B6AA239}" type="pres">
      <dgm:prSet presAssocID="{D3CEBDE6-3BBE-4DF5-938F-9F5F1C8EE2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88E325-1615-46AE-9555-7B3B2224ED71}" type="pres">
      <dgm:prSet presAssocID="{80C4A40B-2878-4AA0-A90A-49093F02C475}" presName="composite" presStyleCnt="0"/>
      <dgm:spPr/>
    </dgm:pt>
    <dgm:pt modelId="{AA30AE8A-5AD8-4FE5-AD23-3DE5AAB5B05A}" type="pres">
      <dgm:prSet presAssocID="{80C4A40B-2878-4AA0-A90A-49093F02C47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0A8A9-C5C4-4BF4-B09F-D647EBAE4D92}" type="pres">
      <dgm:prSet presAssocID="{80C4A40B-2878-4AA0-A90A-49093F02C475}" presName="descendantText" presStyleLbl="alignAcc1" presStyleIdx="0" presStyleCnt="5" custLinFactNeighborX="-169" custLinFactNeighborY="11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B8BC6-0D6A-427D-8AAA-34FF5206455F}" type="pres">
      <dgm:prSet presAssocID="{B97D090C-525B-4366-A74A-E490D32182B4}" presName="sp" presStyleCnt="0"/>
      <dgm:spPr/>
    </dgm:pt>
    <dgm:pt modelId="{13471BAE-8DB7-42CA-A45B-DF6D1780286D}" type="pres">
      <dgm:prSet presAssocID="{CB4312B8-FC0F-438D-9901-17CDECB0A66F}" presName="composite" presStyleCnt="0"/>
      <dgm:spPr/>
    </dgm:pt>
    <dgm:pt modelId="{19D67BBE-AE99-492A-9C8D-244DBC2CF59A}" type="pres">
      <dgm:prSet presAssocID="{CB4312B8-FC0F-438D-9901-17CDECB0A66F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BC670-C65D-4380-9DBD-94EFF70F681E}" type="pres">
      <dgm:prSet presAssocID="{CB4312B8-FC0F-438D-9901-17CDECB0A66F}" presName="descendantText" presStyleLbl="alignAcc1" presStyleIdx="1" presStyleCnt="5" custScaleX="99550" custScaleY="144706" custLinFactNeighborX="-169" custLinFactNeighborY="4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D3523-1247-4AD4-9EC1-2FEA77B82416}" type="pres">
      <dgm:prSet presAssocID="{D9E8CF28-F538-4EC9-ADEB-5E007492EC35}" presName="sp" presStyleCnt="0"/>
      <dgm:spPr/>
    </dgm:pt>
    <dgm:pt modelId="{39AC728B-891B-4757-AAA5-607F58C36727}" type="pres">
      <dgm:prSet presAssocID="{ABBE7B5F-ABF1-4613-9509-91F73D7EE546}" presName="composite" presStyleCnt="0"/>
      <dgm:spPr/>
    </dgm:pt>
    <dgm:pt modelId="{F8D0B60E-CFBB-47AF-AFE3-A258B0EF993C}" type="pres">
      <dgm:prSet presAssocID="{ABBE7B5F-ABF1-4613-9509-91F73D7EE54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5064F-F33E-4DA0-B4FD-942227EF328D}" type="pres">
      <dgm:prSet presAssocID="{ABBE7B5F-ABF1-4613-9509-91F73D7EE546}" presName="descendantText" presStyleLbl="alignAcc1" presStyleIdx="2" presStyleCnt="5" custScaleX="99173" custScaleY="143417" custLinFactNeighborX="-169" custLinFactNeighborY="-1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8E216-7E03-4517-8C76-F36B124A3AA7}" type="pres">
      <dgm:prSet presAssocID="{8E6B8E2A-8374-4F6D-94CA-405618F7E72C}" presName="sp" presStyleCnt="0"/>
      <dgm:spPr/>
    </dgm:pt>
    <dgm:pt modelId="{B7CEB44C-BBDB-4D60-ADD1-0DFFAFBB1973}" type="pres">
      <dgm:prSet presAssocID="{925821D3-DBFF-4824-9CA8-1AA02DB8A7E9}" presName="composite" presStyleCnt="0"/>
      <dgm:spPr/>
    </dgm:pt>
    <dgm:pt modelId="{8164BEC3-2264-49C1-8F54-1BE7447B89C1}" type="pres">
      <dgm:prSet presAssocID="{925821D3-DBFF-4824-9CA8-1AA02DB8A7E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736C4-1A7B-4CFF-B76C-C43ACAFBED32}" type="pres">
      <dgm:prSet presAssocID="{925821D3-DBFF-4824-9CA8-1AA02DB8A7E9}" presName="descendantText" presStyleLbl="alignAcc1" presStyleIdx="3" presStyleCnt="5" custLinFactNeighborX="-169" custLinFactNeighborY="3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84AD3-44AE-4F2D-A2BD-32B13805EEAF}" type="pres">
      <dgm:prSet presAssocID="{CC8B932B-621F-45BB-8628-9A89DB04A476}" presName="sp" presStyleCnt="0"/>
      <dgm:spPr/>
    </dgm:pt>
    <dgm:pt modelId="{70DF5732-BFDF-4629-89DB-E3598BE05093}" type="pres">
      <dgm:prSet presAssocID="{0D23C871-EFC5-45E0-B671-6C6E29E70350}" presName="composite" presStyleCnt="0"/>
      <dgm:spPr/>
    </dgm:pt>
    <dgm:pt modelId="{775D2B79-B971-4045-BB9F-1AC4F45FA34E}" type="pres">
      <dgm:prSet presAssocID="{0D23C871-EFC5-45E0-B671-6C6E29E7035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A87D6-DCC6-45E9-80DC-5A5668A40C43}" type="pres">
      <dgm:prSet presAssocID="{0D23C871-EFC5-45E0-B671-6C6E29E70350}" presName="descendantText" presStyleLbl="alignAcc1" presStyleIdx="4" presStyleCnt="5" custLinFactNeighborX="-1276" custLinFactNeighborY="5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E3C8A0-0447-470F-8639-ACB6E5CAC3CD}" type="presOf" srcId="{438510AA-4366-41CF-8901-D13C036C48F8}" destId="{31A736C4-1A7B-4CFF-B76C-C43ACAFBED32}" srcOrd="0" destOrd="0" presId="urn:microsoft.com/office/officeart/2005/8/layout/chevron2"/>
    <dgm:cxn modelId="{53340EB8-101C-4D87-8826-91166832F778}" srcId="{D3CEBDE6-3BBE-4DF5-938F-9F5F1C8EE247}" destId="{80C4A40B-2878-4AA0-A90A-49093F02C475}" srcOrd="0" destOrd="0" parTransId="{E65E74BE-1B62-4C7B-9F2D-46F5B256E024}" sibTransId="{B97D090C-525B-4366-A74A-E490D32182B4}"/>
    <dgm:cxn modelId="{DE85E066-3364-4B2B-8383-CBD9BC22E48D}" srcId="{CB4312B8-FC0F-438D-9901-17CDECB0A66F}" destId="{DB2E57A7-BAC3-480B-B77B-71AB2ABDE22A}" srcOrd="0" destOrd="0" parTransId="{35A796B4-1407-4D4A-9975-A89872F91301}" sibTransId="{0435203F-AE8E-4749-9711-C464B7506776}"/>
    <dgm:cxn modelId="{124D7199-0D41-46BD-9254-A0D21A1C010A}" type="presOf" srcId="{93E24619-3070-4EFD-9413-7AF1AA1069FD}" destId="{2A55064F-F33E-4DA0-B4FD-942227EF328D}" srcOrd="0" destOrd="0" presId="urn:microsoft.com/office/officeart/2005/8/layout/chevron2"/>
    <dgm:cxn modelId="{13955C03-8E6B-43C1-B869-66FF052901D3}" type="presOf" srcId="{1307F971-E8F5-40F0-8726-9A094376BC6D}" destId="{4D1A87D6-DCC6-45E9-80DC-5A5668A40C43}" srcOrd="0" destOrd="0" presId="urn:microsoft.com/office/officeart/2005/8/layout/chevron2"/>
    <dgm:cxn modelId="{2886188E-9280-4C59-95C0-C167BB01C79F}" srcId="{D3CEBDE6-3BBE-4DF5-938F-9F5F1C8EE247}" destId="{925821D3-DBFF-4824-9CA8-1AA02DB8A7E9}" srcOrd="3" destOrd="0" parTransId="{86F0742B-FC66-4FBF-8343-D3519694E8A4}" sibTransId="{CC8B932B-621F-45BB-8628-9A89DB04A476}"/>
    <dgm:cxn modelId="{537C7067-C60D-471C-956D-43C59AE4F687}" type="presOf" srcId="{CB4312B8-FC0F-438D-9901-17CDECB0A66F}" destId="{19D67BBE-AE99-492A-9C8D-244DBC2CF59A}" srcOrd="0" destOrd="0" presId="urn:microsoft.com/office/officeart/2005/8/layout/chevron2"/>
    <dgm:cxn modelId="{14FE2CBF-8592-4AC3-B39C-0F557607CF0E}" srcId="{80C4A40B-2878-4AA0-A90A-49093F02C475}" destId="{4C4D1765-6959-4FA3-A08D-C6E601ADEB05}" srcOrd="0" destOrd="0" parTransId="{159FF516-9F8A-47DF-A96D-A1471B634E49}" sibTransId="{818CFE8C-4EF9-4DE4-A504-4EBAC8FAF2AA}"/>
    <dgm:cxn modelId="{55239424-E9A0-47F2-AF31-52BB4D593FD9}" srcId="{925821D3-DBFF-4824-9CA8-1AA02DB8A7E9}" destId="{438510AA-4366-41CF-8901-D13C036C48F8}" srcOrd="0" destOrd="0" parTransId="{C13F72C9-6928-4A75-BCD0-4068FA38D2D0}" sibTransId="{620877C5-D8DE-4C70-B789-37469E2E53C7}"/>
    <dgm:cxn modelId="{CCDE86D5-ABEE-4FF0-ADC2-FA3CC1D8789C}" type="presOf" srcId="{ABBE7B5F-ABF1-4613-9509-91F73D7EE546}" destId="{F8D0B60E-CFBB-47AF-AFE3-A258B0EF993C}" srcOrd="0" destOrd="0" presId="urn:microsoft.com/office/officeart/2005/8/layout/chevron2"/>
    <dgm:cxn modelId="{83FF9582-7399-43B3-A00A-8BF56925C1F0}" type="presOf" srcId="{925821D3-DBFF-4824-9CA8-1AA02DB8A7E9}" destId="{8164BEC3-2264-49C1-8F54-1BE7447B89C1}" srcOrd="0" destOrd="0" presId="urn:microsoft.com/office/officeart/2005/8/layout/chevron2"/>
    <dgm:cxn modelId="{03D33377-A6E3-4C6E-A6E3-387A4283DBD6}" type="presOf" srcId="{DB2E57A7-BAC3-480B-B77B-71AB2ABDE22A}" destId="{7FBBC670-C65D-4380-9DBD-94EFF70F681E}" srcOrd="0" destOrd="0" presId="urn:microsoft.com/office/officeart/2005/8/layout/chevron2"/>
    <dgm:cxn modelId="{B7FEA473-DE9E-419C-8782-1191674B5353}" type="presOf" srcId="{4C4D1765-6959-4FA3-A08D-C6E601ADEB05}" destId="{6140A8A9-C5C4-4BF4-B09F-D647EBAE4D92}" srcOrd="0" destOrd="0" presId="urn:microsoft.com/office/officeart/2005/8/layout/chevron2"/>
    <dgm:cxn modelId="{569280AD-76C2-4FA0-AED1-8F175C9D006B}" srcId="{D3CEBDE6-3BBE-4DF5-938F-9F5F1C8EE247}" destId="{0D23C871-EFC5-45E0-B671-6C6E29E70350}" srcOrd="4" destOrd="0" parTransId="{42AB9C14-644C-442F-835E-B168B3389819}" sibTransId="{A6715024-A2D3-405B-8E1D-98A5BC935DB5}"/>
    <dgm:cxn modelId="{EE5EB97C-55D6-4576-B384-9A8DF63E1686}" type="presOf" srcId="{80C4A40B-2878-4AA0-A90A-49093F02C475}" destId="{AA30AE8A-5AD8-4FE5-AD23-3DE5AAB5B05A}" srcOrd="0" destOrd="0" presId="urn:microsoft.com/office/officeart/2005/8/layout/chevron2"/>
    <dgm:cxn modelId="{DD0C28C6-BC2D-4F41-873C-9F2FBCB60DF6}" srcId="{ABBE7B5F-ABF1-4613-9509-91F73D7EE546}" destId="{93E24619-3070-4EFD-9413-7AF1AA1069FD}" srcOrd="0" destOrd="0" parTransId="{2D0EE38F-9DEC-4E20-8679-740D95048FF9}" sibTransId="{AB26BB1F-A362-4AD8-842E-E638601F24CA}"/>
    <dgm:cxn modelId="{68AF8C65-22E8-4445-B0E5-3A0C397AC473}" type="presOf" srcId="{D3CEBDE6-3BBE-4DF5-938F-9F5F1C8EE247}" destId="{1BDDECD0-48EC-4BAA-89EE-9C4E3B6AA239}" srcOrd="0" destOrd="0" presId="urn:microsoft.com/office/officeart/2005/8/layout/chevron2"/>
    <dgm:cxn modelId="{572D96A6-C251-4F91-94DE-A9E42E22CF4F}" type="presOf" srcId="{0D23C871-EFC5-45E0-B671-6C6E29E70350}" destId="{775D2B79-B971-4045-BB9F-1AC4F45FA34E}" srcOrd="0" destOrd="0" presId="urn:microsoft.com/office/officeart/2005/8/layout/chevron2"/>
    <dgm:cxn modelId="{797C5D8A-23AA-4178-8DD3-DB198E6C3B7A}" srcId="{D3CEBDE6-3BBE-4DF5-938F-9F5F1C8EE247}" destId="{CB4312B8-FC0F-438D-9901-17CDECB0A66F}" srcOrd="1" destOrd="0" parTransId="{4FB998B0-7E43-45A3-BD7F-77BF9B78FFF0}" sibTransId="{D9E8CF28-F538-4EC9-ADEB-5E007492EC35}"/>
    <dgm:cxn modelId="{E6CB7995-2E7D-4ED0-840A-025615C681B9}" srcId="{D3CEBDE6-3BBE-4DF5-938F-9F5F1C8EE247}" destId="{ABBE7B5F-ABF1-4613-9509-91F73D7EE546}" srcOrd="2" destOrd="0" parTransId="{2D57CCE2-CCBD-4DC3-BC06-C0B5C2E7AA49}" sibTransId="{8E6B8E2A-8374-4F6D-94CA-405618F7E72C}"/>
    <dgm:cxn modelId="{2B43BF70-6684-4A6F-AC41-A06931B0BB07}" srcId="{0D23C871-EFC5-45E0-B671-6C6E29E70350}" destId="{1307F971-E8F5-40F0-8726-9A094376BC6D}" srcOrd="0" destOrd="0" parTransId="{ED12FB3F-7786-4A7F-B588-CDEADE7A044F}" sibTransId="{011B2A08-A0C8-46B4-B3CD-DF04AF7AA7DA}"/>
    <dgm:cxn modelId="{6100F438-EC73-4204-B62F-5C46FE5F08FF}" type="presParOf" srcId="{1BDDECD0-48EC-4BAA-89EE-9C4E3B6AA239}" destId="{9F88E325-1615-46AE-9555-7B3B2224ED71}" srcOrd="0" destOrd="0" presId="urn:microsoft.com/office/officeart/2005/8/layout/chevron2"/>
    <dgm:cxn modelId="{9404BDBE-9EDF-49C9-9C08-78CE6BA655F1}" type="presParOf" srcId="{9F88E325-1615-46AE-9555-7B3B2224ED71}" destId="{AA30AE8A-5AD8-4FE5-AD23-3DE5AAB5B05A}" srcOrd="0" destOrd="0" presId="urn:microsoft.com/office/officeart/2005/8/layout/chevron2"/>
    <dgm:cxn modelId="{D56B2F0C-1FA2-4E38-9D31-280488B33321}" type="presParOf" srcId="{9F88E325-1615-46AE-9555-7B3B2224ED71}" destId="{6140A8A9-C5C4-4BF4-B09F-D647EBAE4D92}" srcOrd="1" destOrd="0" presId="urn:microsoft.com/office/officeart/2005/8/layout/chevron2"/>
    <dgm:cxn modelId="{46B0CEFB-CAC0-465A-A9EE-5F2CE58BAEB7}" type="presParOf" srcId="{1BDDECD0-48EC-4BAA-89EE-9C4E3B6AA239}" destId="{04BB8BC6-0D6A-427D-8AAA-34FF5206455F}" srcOrd="1" destOrd="0" presId="urn:microsoft.com/office/officeart/2005/8/layout/chevron2"/>
    <dgm:cxn modelId="{FBD19486-8886-48D7-9A9D-7FF1FA7789DF}" type="presParOf" srcId="{1BDDECD0-48EC-4BAA-89EE-9C4E3B6AA239}" destId="{13471BAE-8DB7-42CA-A45B-DF6D1780286D}" srcOrd="2" destOrd="0" presId="urn:microsoft.com/office/officeart/2005/8/layout/chevron2"/>
    <dgm:cxn modelId="{886AC860-BC1D-46B0-9DEB-6447E7BD8AB2}" type="presParOf" srcId="{13471BAE-8DB7-42CA-A45B-DF6D1780286D}" destId="{19D67BBE-AE99-492A-9C8D-244DBC2CF59A}" srcOrd="0" destOrd="0" presId="urn:microsoft.com/office/officeart/2005/8/layout/chevron2"/>
    <dgm:cxn modelId="{7FEC65B0-2B0E-495C-8EBE-87787C96D8B9}" type="presParOf" srcId="{13471BAE-8DB7-42CA-A45B-DF6D1780286D}" destId="{7FBBC670-C65D-4380-9DBD-94EFF70F681E}" srcOrd="1" destOrd="0" presId="urn:microsoft.com/office/officeart/2005/8/layout/chevron2"/>
    <dgm:cxn modelId="{AC71657C-03D8-4294-956D-4861C9944DEA}" type="presParOf" srcId="{1BDDECD0-48EC-4BAA-89EE-9C4E3B6AA239}" destId="{598D3523-1247-4AD4-9EC1-2FEA77B82416}" srcOrd="3" destOrd="0" presId="urn:microsoft.com/office/officeart/2005/8/layout/chevron2"/>
    <dgm:cxn modelId="{59FC2AE6-6B37-4AC9-99AE-927EC7926713}" type="presParOf" srcId="{1BDDECD0-48EC-4BAA-89EE-9C4E3B6AA239}" destId="{39AC728B-891B-4757-AAA5-607F58C36727}" srcOrd="4" destOrd="0" presId="urn:microsoft.com/office/officeart/2005/8/layout/chevron2"/>
    <dgm:cxn modelId="{979EE3DE-13D3-4741-B494-CE8D8FFBD018}" type="presParOf" srcId="{39AC728B-891B-4757-AAA5-607F58C36727}" destId="{F8D0B60E-CFBB-47AF-AFE3-A258B0EF993C}" srcOrd="0" destOrd="0" presId="urn:microsoft.com/office/officeart/2005/8/layout/chevron2"/>
    <dgm:cxn modelId="{6044C434-CE49-4F25-AD9A-DEFFE5E9901D}" type="presParOf" srcId="{39AC728B-891B-4757-AAA5-607F58C36727}" destId="{2A55064F-F33E-4DA0-B4FD-942227EF328D}" srcOrd="1" destOrd="0" presId="urn:microsoft.com/office/officeart/2005/8/layout/chevron2"/>
    <dgm:cxn modelId="{44751103-4891-433C-A99C-7F0FF2E629A3}" type="presParOf" srcId="{1BDDECD0-48EC-4BAA-89EE-9C4E3B6AA239}" destId="{A698E216-7E03-4517-8C76-F36B124A3AA7}" srcOrd="5" destOrd="0" presId="urn:microsoft.com/office/officeart/2005/8/layout/chevron2"/>
    <dgm:cxn modelId="{EB2C4D3C-D430-4BA2-8D53-8552B29C7237}" type="presParOf" srcId="{1BDDECD0-48EC-4BAA-89EE-9C4E3B6AA239}" destId="{B7CEB44C-BBDB-4D60-ADD1-0DFFAFBB1973}" srcOrd="6" destOrd="0" presId="urn:microsoft.com/office/officeart/2005/8/layout/chevron2"/>
    <dgm:cxn modelId="{8A23DF56-DA8E-45AF-8B6C-054E67985DFF}" type="presParOf" srcId="{B7CEB44C-BBDB-4D60-ADD1-0DFFAFBB1973}" destId="{8164BEC3-2264-49C1-8F54-1BE7447B89C1}" srcOrd="0" destOrd="0" presId="urn:microsoft.com/office/officeart/2005/8/layout/chevron2"/>
    <dgm:cxn modelId="{BA78EF04-1406-4E3B-B540-C75324AB9C20}" type="presParOf" srcId="{B7CEB44C-BBDB-4D60-ADD1-0DFFAFBB1973}" destId="{31A736C4-1A7B-4CFF-B76C-C43ACAFBED32}" srcOrd="1" destOrd="0" presId="urn:microsoft.com/office/officeart/2005/8/layout/chevron2"/>
    <dgm:cxn modelId="{99E0739B-F0E6-4122-B5D6-4F290D36861C}" type="presParOf" srcId="{1BDDECD0-48EC-4BAA-89EE-9C4E3B6AA239}" destId="{00284AD3-44AE-4F2D-A2BD-32B13805EEAF}" srcOrd="7" destOrd="0" presId="urn:microsoft.com/office/officeart/2005/8/layout/chevron2"/>
    <dgm:cxn modelId="{AA3E33AE-BABD-4653-9A1A-9D1B713A06B7}" type="presParOf" srcId="{1BDDECD0-48EC-4BAA-89EE-9C4E3B6AA239}" destId="{70DF5732-BFDF-4629-89DB-E3598BE05093}" srcOrd="8" destOrd="0" presId="urn:microsoft.com/office/officeart/2005/8/layout/chevron2"/>
    <dgm:cxn modelId="{5E07A8A8-1DD1-46CC-A4D2-C8F069F7A8CB}" type="presParOf" srcId="{70DF5732-BFDF-4629-89DB-E3598BE05093}" destId="{775D2B79-B971-4045-BB9F-1AC4F45FA34E}" srcOrd="0" destOrd="0" presId="urn:microsoft.com/office/officeart/2005/8/layout/chevron2"/>
    <dgm:cxn modelId="{F2ECEB9A-4F90-4747-97F8-C5271A625256}" type="presParOf" srcId="{70DF5732-BFDF-4629-89DB-E3598BE05093}" destId="{4D1A87D6-DCC6-45E9-80DC-5A5668A40C4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0AE8A-5AD8-4FE5-AD23-3DE5AAB5B05A}">
      <dsp:nvSpPr>
        <dsp:cNvPr id="0" name=""/>
        <dsp:cNvSpPr/>
      </dsp:nvSpPr>
      <dsp:spPr>
        <a:xfrm rot="5400000">
          <a:off x="-167636" y="172582"/>
          <a:ext cx="1117573" cy="782301"/>
        </a:xfrm>
        <a:prstGeom prst="chevron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1.</a:t>
          </a:r>
          <a:endParaRPr lang="en-US" sz="1600" kern="1200" dirty="0"/>
        </a:p>
      </dsp:txBody>
      <dsp:txXfrm rot="-5400000">
        <a:off x="1" y="396097"/>
        <a:ext cx="782301" cy="335272"/>
      </dsp:txXfrm>
    </dsp:sp>
    <dsp:sp modelId="{6140A8A9-C5C4-4BF4-B09F-D647EBAE4D92}">
      <dsp:nvSpPr>
        <dsp:cNvPr id="0" name=""/>
        <dsp:cNvSpPr/>
      </dsp:nvSpPr>
      <dsp:spPr>
        <a:xfrm rot="5400000">
          <a:off x="5504919" y="-4654521"/>
          <a:ext cx="726805" cy="10206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Downloading</a:t>
          </a:r>
          <a:r>
            <a:rPr lang="ru-RU" sz="1800" b="1" kern="1200" dirty="0" smtClean="0">
              <a:solidFill>
                <a:schemeClr val="tx1"/>
              </a:solidFill>
            </a:rPr>
            <a:t>    </a:t>
          </a:r>
          <a:r>
            <a:rPr lang="en-US" sz="1800" b="1" kern="1200" dirty="0" smtClean="0">
              <a:solidFill>
                <a:schemeClr val="tx1"/>
              </a:solidFill>
            </a:rPr>
            <a:t>NDVI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images</a:t>
          </a:r>
          <a:r>
            <a:rPr lang="ru-RU" sz="1800" b="1" kern="1200" dirty="0" smtClean="0">
              <a:solidFill>
                <a:schemeClr val="tx1"/>
              </a:solidFill>
            </a:rPr>
            <a:t>  </a:t>
          </a:r>
          <a:r>
            <a:rPr lang="ru-RU" sz="1800" b="1" kern="1200" dirty="0" err="1" smtClean="0">
              <a:solidFill>
                <a:schemeClr val="tx1"/>
              </a:solidFill>
            </a:rPr>
            <a:t>from</a:t>
          </a:r>
          <a:r>
            <a:rPr lang="ru-RU" sz="1800" b="1" kern="1200" dirty="0" smtClean="0">
              <a:solidFill>
                <a:schemeClr val="tx1"/>
              </a:solidFill>
            </a:rPr>
            <a:t>   </a:t>
          </a:r>
          <a:r>
            <a:rPr lang="ru-RU" sz="1800" b="1" kern="1200" dirty="0" err="1" smtClean="0">
              <a:solidFill>
                <a:schemeClr val="tx1"/>
              </a:solidFill>
            </a:rPr>
            <a:t>the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web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page</a:t>
          </a:r>
          <a:r>
            <a:rPr lang="ru-RU" sz="1800" b="1" kern="1200" dirty="0" smtClean="0">
              <a:solidFill>
                <a:schemeClr val="tx1"/>
              </a:solidFill>
            </a:rPr>
            <a:t>             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u="sng" kern="12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http://www.vito-eodata.be/PDF/portal/Application.html#OrderFollowup</a:t>
          </a:r>
          <a:r>
            <a:rPr lang="en-US" sz="1800" b="1" u="sng" kern="1200" dirty="0" smtClean="0">
              <a:solidFill>
                <a:schemeClr val="tx1"/>
              </a:solidFill>
            </a:rPr>
            <a:t>  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endParaRPr lang="en-US" sz="1800" b="1" kern="1200" dirty="0">
            <a:solidFill>
              <a:schemeClr val="tx1"/>
            </a:solidFill>
          </a:endParaRPr>
        </a:p>
      </dsp:txBody>
      <dsp:txXfrm rot="-5400000">
        <a:off x="765052" y="120826"/>
        <a:ext cx="10171059" cy="655845"/>
      </dsp:txXfrm>
    </dsp:sp>
    <dsp:sp modelId="{19D67BBE-AE99-492A-9C8D-244DBC2CF59A}">
      <dsp:nvSpPr>
        <dsp:cNvPr id="0" name=""/>
        <dsp:cNvSpPr/>
      </dsp:nvSpPr>
      <dsp:spPr>
        <a:xfrm rot="5400000">
          <a:off x="-167636" y="1343307"/>
          <a:ext cx="1117573" cy="782301"/>
        </a:xfrm>
        <a:prstGeom prst="chevron">
          <a:avLst/>
        </a:prstGeom>
        <a:solidFill>
          <a:srgbClr val="92D050">
            <a:alpha val="80000"/>
          </a:srgb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2.</a:t>
          </a:r>
          <a:endParaRPr lang="en-US" sz="1600" kern="1200" dirty="0"/>
        </a:p>
      </dsp:txBody>
      <dsp:txXfrm rot="-5400000">
        <a:off x="1" y="1566822"/>
        <a:ext cx="782301" cy="335272"/>
      </dsp:txXfrm>
    </dsp:sp>
    <dsp:sp modelId="{7FBBC670-C65D-4380-9DBD-94EFF70F681E}">
      <dsp:nvSpPr>
        <dsp:cNvPr id="0" name=""/>
        <dsp:cNvSpPr/>
      </dsp:nvSpPr>
      <dsp:spPr>
        <a:xfrm rot="5400000">
          <a:off x="5342733" y="-3507614"/>
          <a:ext cx="1051177" cy="101606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2. </a:t>
          </a:r>
          <a:r>
            <a:rPr lang="ru-RU" sz="1800" kern="1200" dirty="0" err="1" smtClean="0"/>
            <a:t>Customization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of</a:t>
          </a:r>
          <a:r>
            <a:rPr lang="ru-RU" sz="1800" kern="1200" dirty="0" smtClean="0"/>
            <a:t> NDVI </a:t>
          </a:r>
          <a:r>
            <a:rPr lang="ru-RU" sz="1800" kern="1200" dirty="0" err="1" smtClean="0"/>
            <a:t>images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with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softwares</a:t>
          </a:r>
          <a:r>
            <a:rPr lang="ru-RU" sz="1800" kern="1200" dirty="0" smtClean="0"/>
            <a:t> VGT </a:t>
          </a:r>
          <a:r>
            <a:rPr lang="ru-RU" sz="1800" kern="1200" dirty="0" err="1" smtClean="0"/>
            <a:t>Extract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FWTools</a:t>
          </a:r>
          <a:r>
            <a:rPr lang="ru-RU" sz="1800" kern="1200" dirty="0" smtClean="0"/>
            <a:t>   </a:t>
          </a:r>
          <a:endParaRPr lang="en-US" sz="1800" kern="1200" dirty="0"/>
        </a:p>
      </dsp:txBody>
      <dsp:txXfrm rot="-5400000">
        <a:off x="788017" y="1098416"/>
        <a:ext cx="10109295" cy="948549"/>
      </dsp:txXfrm>
    </dsp:sp>
    <dsp:sp modelId="{F8D0B60E-CFBB-47AF-AFE3-A258B0EF993C}">
      <dsp:nvSpPr>
        <dsp:cNvPr id="0" name=""/>
        <dsp:cNvSpPr/>
      </dsp:nvSpPr>
      <dsp:spPr>
        <a:xfrm rot="5400000">
          <a:off x="-167636" y="2509350"/>
          <a:ext cx="1117573" cy="782301"/>
        </a:xfrm>
        <a:prstGeom prst="chevron">
          <a:avLst/>
        </a:prstGeom>
        <a:solidFill>
          <a:srgbClr val="92D050">
            <a:alpha val="70000"/>
          </a:srgb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3.</a:t>
          </a:r>
          <a:endParaRPr lang="en-US" sz="1600" kern="1200" dirty="0"/>
        </a:p>
      </dsp:txBody>
      <dsp:txXfrm rot="-5400000">
        <a:off x="1" y="2732865"/>
        <a:ext cx="782301" cy="335272"/>
      </dsp:txXfrm>
    </dsp:sp>
    <dsp:sp modelId="{2A55064F-F33E-4DA0-B4FD-942227EF328D}">
      <dsp:nvSpPr>
        <dsp:cNvPr id="0" name=""/>
        <dsp:cNvSpPr/>
      </dsp:nvSpPr>
      <dsp:spPr>
        <a:xfrm rot="5400000">
          <a:off x="5347415" y="-2368931"/>
          <a:ext cx="1041814" cy="101221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T</a:t>
          </a:r>
          <a:r>
            <a:rPr lang="ru-RU" sz="1800" b="0" kern="1200" dirty="0" err="1" smtClean="0"/>
            <a:t>emporal</a:t>
          </a:r>
          <a:r>
            <a:rPr lang="ru-RU" sz="1800" b="0" kern="1200" dirty="0" smtClean="0"/>
            <a:t> </a:t>
          </a:r>
          <a:r>
            <a:rPr lang="ru-RU" sz="1800" b="0" kern="1200" dirty="0" err="1" smtClean="0"/>
            <a:t>smoothing</a:t>
          </a:r>
          <a:r>
            <a:rPr lang="ru-RU" sz="1800" b="0" kern="1200" dirty="0" smtClean="0"/>
            <a:t> </a:t>
          </a:r>
          <a:r>
            <a:rPr lang="ru-RU" sz="1800" b="0" kern="1200" dirty="0" err="1" smtClean="0"/>
            <a:t>of</a:t>
          </a:r>
          <a:r>
            <a:rPr lang="ru-RU" sz="1800" b="0" kern="1200" dirty="0" smtClean="0"/>
            <a:t> </a:t>
          </a:r>
          <a:r>
            <a:rPr lang="en-US" sz="1800" b="1" kern="1200" dirty="0" smtClean="0"/>
            <a:t>NDVI</a:t>
          </a:r>
          <a:r>
            <a:rPr lang="ru-RU" sz="1800" b="1" kern="1200" dirty="0" smtClean="0"/>
            <a:t>  </a:t>
          </a:r>
          <a:r>
            <a:rPr lang="ru-RU" sz="1800" b="0" kern="1200" dirty="0" err="1" smtClean="0"/>
            <a:t>images</a:t>
          </a:r>
          <a:r>
            <a:rPr lang="ru-RU" sz="1800" b="0" kern="1200" dirty="0" smtClean="0"/>
            <a:t> </a:t>
          </a:r>
          <a:r>
            <a:rPr lang="ru-RU" sz="1800" b="0" kern="1200" dirty="0" err="1" smtClean="0"/>
            <a:t>and</a:t>
          </a:r>
          <a:r>
            <a:rPr lang="ru-RU" sz="1800" b="0" kern="1200" dirty="0" smtClean="0"/>
            <a:t>  </a:t>
          </a:r>
          <a:r>
            <a:rPr lang="ru-RU" sz="1800" b="0" kern="1200" dirty="0" err="1" smtClean="0"/>
            <a:t>getting</a:t>
          </a:r>
          <a:r>
            <a:rPr lang="ru-RU" sz="1800" b="0" kern="1200" dirty="0" smtClean="0"/>
            <a:t> </a:t>
          </a:r>
          <a:r>
            <a:rPr lang="ru-RU" sz="1800" b="0" kern="1200" dirty="0" err="1" smtClean="0"/>
            <a:t>seasonality</a:t>
          </a:r>
          <a:r>
            <a:rPr lang="ru-RU" sz="1800" b="0" kern="1200" dirty="0" smtClean="0"/>
            <a:t> </a:t>
          </a:r>
          <a:r>
            <a:rPr lang="ru-RU" sz="1800" b="0" kern="1200" dirty="0" err="1" smtClean="0"/>
            <a:t>parameters</a:t>
          </a:r>
          <a:r>
            <a:rPr lang="ru-RU" sz="1800" b="0" kern="1200" dirty="0" smtClean="0"/>
            <a:t> </a:t>
          </a:r>
          <a:r>
            <a:rPr lang="ru-RU" sz="1800" b="0" kern="1200" dirty="0" err="1" smtClean="0"/>
            <a:t>with</a:t>
          </a:r>
          <a:r>
            <a:rPr lang="ru-RU" sz="1800" b="0" kern="1200" dirty="0" smtClean="0"/>
            <a:t> </a:t>
          </a:r>
          <a:r>
            <a:rPr lang="en-US" sz="1800" b="1" kern="1200" dirty="0" smtClean="0"/>
            <a:t>TIMESAT</a:t>
          </a:r>
          <a:r>
            <a:rPr lang="ru-RU" sz="1800" b="1" kern="1200" dirty="0" smtClean="0"/>
            <a:t> </a:t>
          </a:r>
          <a:r>
            <a:rPr lang="ru-RU" sz="1800" b="0" kern="1200" dirty="0" err="1" smtClean="0"/>
            <a:t>software</a:t>
          </a:r>
          <a:endParaRPr lang="en-US" sz="1800" b="0" kern="1200" dirty="0"/>
        </a:p>
      </dsp:txBody>
      <dsp:txXfrm rot="-5400000">
        <a:off x="807257" y="2222084"/>
        <a:ext cx="10071274" cy="940100"/>
      </dsp:txXfrm>
    </dsp:sp>
    <dsp:sp modelId="{8164BEC3-2264-49C1-8F54-1BE7447B89C1}">
      <dsp:nvSpPr>
        <dsp:cNvPr id="0" name=""/>
        <dsp:cNvSpPr/>
      </dsp:nvSpPr>
      <dsp:spPr>
        <a:xfrm rot="5400000">
          <a:off x="-167636" y="3517698"/>
          <a:ext cx="1117573" cy="782301"/>
        </a:xfrm>
        <a:prstGeom prst="chevron">
          <a:avLst/>
        </a:prstGeom>
        <a:solidFill>
          <a:srgbClr val="92D050">
            <a:alpha val="60000"/>
          </a:srgb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4.</a:t>
          </a:r>
          <a:endParaRPr lang="en-US" sz="1600" kern="1200" dirty="0"/>
        </a:p>
      </dsp:txBody>
      <dsp:txXfrm rot="-5400000">
        <a:off x="1" y="3741213"/>
        <a:ext cx="782301" cy="335272"/>
      </dsp:txXfrm>
    </dsp:sp>
    <dsp:sp modelId="{31A736C4-1A7B-4CFF-B76C-C43ACAFBED32}">
      <dsp:nvSpPr>
        <dsp:cNvPr id="0" name=""/>
        <dsp:cNvSpPr/>
      </dsp:nvSpPr>
      <dsp:spPr>
        <a:xfrm rot="5400000">
          <a:off x="5505110" y="-1364048"/>
          <a:ext cx="726423" cy="10206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Computing</a:t>
          </a:r>
          <a:r>
            <a:rPr lang="ru-RU" sz="1800" kern="1200" dirty="0" smtClean="0"/>
            <a:t>  </a:t>
          </a:r>
          <a:r>
            <a:rPr lang="ru-RU" sz="1800" kern="1200" dirty="0" err="1" smtClean="0"/>
            <a:t>statistics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of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variables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per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regions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with</a:t>
          </a:r>
          <a:r>
            <a:rPr lang="ru-RU" sz="1800" kern="1200" dirty="0" smtClean="0"/>
            <a:t> </a:t>
          </a:r>
          <a:r>
            <a:rPr lang="en-US" sz="1800" b="1" kern="1200" dirty="0" err="1" smtClean="0"/>
            <a:t>WinDisp</a:t>
          </a:r>
          <a:r>
            <a:rPr lang="en-US" sz="1800" b="1" kern="1200" dirty="0" smtClean="0"/>
            <a:t> </a:t>
          </a:r>
          <a:endParaRPr lang="en-US" sz="1800" kern="1200" dirty="0"/>
        </a:p>
      </dsp:txBody>
      <dsp:txXfrm rot="-5400000">
        <a:off x="765053" y="3411470"/>
        <a:ext cx="10171078" cy="655501"/>
      </dsp:txXfrm>
    </dsp:sp>
    <dsp:sp modelId="{775D2B79-B971-4045-BB9F-1AC4F45FA34E}">
      <dsp:nvSpPr>
        <dsp:cNvPr id="0" name=""/>
        <dsp:cNvSpPr/>
      </dsp:nvSpPr>
      <dsp:spPr>
        <a:xfrm rot="5400000">
          <a:off x="-167636" y="4526045"/>
          <a:ext cx="1117573" cy="782301"/>
        </a:xfrm>
        <a:prstGeom prst="chevron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5.</a:t>
          </a:r>
        </a:p>
      </dsp:txBody>
      <dsp:txXfrm rot="-5400000">
        <a:off x="1" y="4749560"/>
        <a:ext cx="782301" cy="335272"/>
      </dsp:txXfrm>
    </dsp:sp>
    <dsp:sp modelId="{4D1A87D6-DCC6-45E9-80DC-5A5668A40C43}">
      <dsp:nvSpPr>
        <dsp:cNvPr id="0" name=""/>
        <dsp:cNvSpPr/>
      </dsp:nvSpPr>
      <dsp:spPr>
        <a:xfrm rot="5400000">
          <a:off x="5392124" y="-342036"/>
          <a:ext cx="726423" cy="10206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err="1" smtClean="0"/>
            <a:t>statistical</a:t>
          </a:r>
          <a:r>
            <a:rPr lang="ru-RU" sz="1800" b="0" kern="1200" dirty="0" smtClean="0"/>
            <a:t> </a:t>
          </a:r>
          <a:r>
            <a:rPr lang="ru-RU" sz="1800" b="0" kern="1200" dirty="0" err="1" smtClean="0"/>
            <a:t>analysis</a:t>
          </a:r>
          <a:r>
            <a:rPr lang="ru-RU" sz="1800" b="0" kern="1200" dirty="0" smtClean="0"/>
            <a:t> </a:t>
          </a:r>
          <a:r>
            <a:rPr lang="ru-RU" sz="1800" b="0" kern="1200" dirty="0" err="1" smtClean="0"/>
            <a:t>in</a:t>
          </a:r>
          <a:r>
            <a:rPr lang="ru-RU" sz="1800" b="0" kern="1200" dirty="0" smtClean="0"/>
            <a:t> </a:t>
          </a:r>
          <a:r>
            <a:rPr lang="ru-RU" sz="1800" b="1" kern="1200" dirty="0" err="1" smtClean="0"/>
            <a:t>Excell</a:t>
          </a:r>
          <a:endParaRPr lang="en-US" sz="1800" b="1" kern="1200" dirty="0"/>
        </a:p>
      </dsp:txBody>
      <dsp:txXfrm rot="-5400000">
        <a:off x="652067" y="4433482"/>
        <a:ext cx="10171078" cy="655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88AE5-DC9C-44C6-ABEF-5FD1667C142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766B-EBCE-4365-9BBD-B84286223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0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395907-BF09-4CE2-B4B3-711AA427FFC1}" type="slidenum">
              <a:rPr lang="en-PH" altLang="ru-RU"/>
              <a:pPr eaLnBrk="1" hangingPunct="1"/>
              <a:t>4</a:t>
            </a:fld>
            <a:endParaRPr lang="en-PH" altLang="ru-RU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PH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8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1F92-78A5-4C92-8B96-163202D2F024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63ED-F35C-4F1B-8EA0-85DCCC0AD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3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1F92-78A5-4C92-8B96-163202D2F024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63ED-F35C-4F1B-8EA0-85DCCC0AD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5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1F92-78A5-4C92-8B96-163202D2F024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63ED-F35C-4F1B-8EA0-85DCCC0AD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9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1F92-78A5-4C92-8B96-163202D2F024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63ED-F35C-4F1B-8EA0-85DCCC0AD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3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1F92-78A5-4C92-8B96-163202D2F024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63ED-F35C-4F1B-8EA0-85DCCC0AD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2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1F92-78A5-4C92-8B96-163202D2F024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63ED-F35C-4F1B-8EA0-85DCCC0AD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93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1F92-78A5-4C92-8B96-163202D2F024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63ED-F35C-4F1B-8EA0-85DCCC0AD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72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1F92-78A5-4C92-8B96-163202D2F024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63ED-F35C-4F1B-8EA0-85DCCC0AD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2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1F92-78A5-4C92-8B96-163202D2F024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63ED-F35C-4F1B-8EA0-85DCCC0AD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90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1F92-78A5-4C92-8B96-163202D2F024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63ED-F35C-4F1B-8EA0-85DCCC0AD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5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1F92-78A5-4C92-8B96-163202D2F024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63ED-F35C-4F1B-8EA0-85DCCC0AD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8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D1F92-78A5-4C92-8B96-163202D2F024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D63ED-F35C-4F1B-8EA0-85DCCC0AD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65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49726" cy="7811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CROP YIELD FORECASTING ARMENIA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780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Correlation among variables and Yield indicators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23992" y="220486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variables of the model were correlated with the output variable: </a:t>
            </a:r>
            <a:r>
              <a:rPr lang="en-US" b="1" dirty="0"/>
              <a:t>Yield</a:t>
            </a:r>
            <a:endParaRPr lang="en-GB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628800"/>
            <a:ext cx="2520280" cy="432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64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a Regression analysis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879976" y="1700809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of the significant repressors are presented below. Model proved to have a high predicting power with a R squared value over 98%.</a:t>
            </a:r>
            <a:endParaRPr lang="en-GB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696616"/>
            <a:ext cx="2376264" cy="127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3465802"/>
            <a:ext cx="7616791" cy="248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Prediction based on regression output and observed amount of yield during 2001-2017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05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8758"/>
            <a:ext cx="10515600" cy="58882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smtClean="0"/>
              <a:t>Thank you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14043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239"/>
          </a:xfrm>
        </p:spPr>
        <p:txBody>
          <a:bodyPr/>
          <a:lstStyle/>
          <a:p>
            <a:pPr algn="ctr"/>
            <a:r>
              <a:rPr lang="en-US" dirty="0" smtClean="0"/>
              <a:t>General methodology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8364"/>
            <a:ext cx="10515600" cy="50685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Steps: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/>
              <a:t> </a:t>
            </a:r>
            <a:r>
              <a:rPr lang="en-US" dirty="0" smtClean="0"/>
              <a:t> Identifying  </a:t>
            </a:r>
            <a:r>
              <a:rPr lang="en-US" dirty="0"/>
              <a:t>quantitative factors correlated with crop yield</a:t>
            </a:r>
            <a:r>
              <a:rPr lang="en-US" dirty="0" smtClean="0"/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lvl="1"/>
            <a:r>
              <a:rPr lang="en-US" sz="2800" noProof="0" dirty="0" smtClean="0">
                <a:sym typeface="Wingdings" pitchFamily="2" charset="2"/>
              </a:rPr>
              <a:t> </a:t>
            </a:r>
            <a:r>
              <a:rPr lang="en-US" sz="2800" noProof="0" dirty="0" err="1" smtClean="0">
                <a:sym typeface="Wingdings" pitchFamily="2" charset="2"/>
              </a:rPr>
              <a:t>Meteo</a:t>
            </a:r>
            <a:r>
              <a:rPr lang="ru-RU" sz="2800" noProof="0" dirty="0" err="1" smtClean="0">
                <a:sym typeface="Wingdings" pitchFamily="2" charset="2"/>
              </a:rPr>
              <a:t>rological</a:t>
            </a:r>
            <a:r>
              <a:rPr lang="en-US" sz="2800" noProof="0" dirty="0" smtClean="0">
                <a:sym typeface="Wingdings" pitchFamily="2" charset="2"/>
              </a:rPr>
              <a:t> (Rain, </a:t>
            </a:r>
            <a:r>
              <a:rPr lang="en-US" sz="2800" noProof="0" dirty="0" err="1" smtClean="0">
                <a:sym typeface="Wingdings" pitchFamily="2" charset="2"/>
              </a:rPr>
              <a:t>T</a:t>
            </a:r>
            <a:r>
              <a:rPr lang="en-US" sz="2800" noProof="0" dirty="0" err="1" smtClean="0">
                <a:sym typeface="Wingdings" pitchFamily="2" charset="2"/>
              </a:rPr>
              <a:t>°,sunshine</a:t>
            </a:r>
            <a:r>
              <a:rPr lang="en-US" sz="2800" noProof="0" dirty="0" smtClean="0">
                <a:sym typeface="Wingdings" pitchFamily="2" charset="2"/>
              </a:rPr>
              <a:t> duration…)                                        </a:t>
            </a:r>
            <a:endParaRPr lang="en-US" sz="2800" noProof="0" dirty="0" smtClean="0">
              <a:sym typeface="Wingdings" pitchFamily="2" charset="2"/>
            </a:endParaRPr>
          </a:p>
          <a:p>
            <a:pPr lvl="1"/>
            <a:r>
              <a:rPr lang="en-US" sz="2800" noProof="0" dirty="0" smtClean="0">
                <a:sym typeface="Wingdings" pitchFamily="2" charset="2"/>
              </a:rPr>
              <a:t> Agrometeorological (ETP, </a:t>
            </a:r>
            <a:r>
              <a:rPr lang="en-US" sz="2800" baseline="0" noProof="0" dirty="0" smtClean="0">
                <a:sym typeface="Wingdings" pitchFamily="2" charset="2"/>
              </a:rPr>
              <a:t>…)</a:t>
            </a:r>
            <a:endParaRPr lang="en-US" sz="2800" noProof="0" dirty="0" smtClean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sz="2800" noProof="0" dirty="0" smtClean="0">
                <a:sym typeface="Wingdings" pitchFamily="2" charset="2"/>
              </a:rPr>
              <a:t> </a:t>
            </a:r>
          </a:p>
          <a:p>
            <a:pPr lvl="1"/>
            <a:r>
              <a:rPr lang="en-US" sz="2800" noProof="0" dirty="0" smtClean="0">
                <a:sym typeface="Wingdings" pitchFamily="2" charset="2"/>
              </a:rPr>
              <a:t>Remote sensed </a:t>
            </a:r>
            <a:r>
              <a:rPr lang="en-US" sz="2800" noProof="0" dirty="0" smtClean="0">
                <a:sym typeface="Wingdings" pitchFamily="2" charset="2"/>
              </a:rPr>
              <a:t>NDVI </a:t>
            </a:r>
            <a:r>
              <a:rPr lang="en-US" sz="2800" noProof="0" dirty="0" smtClean="0">
                <a:sym typeface="Wingdings" pitchFamily="2" charset="2"/>
              </a:rPr>
              <a:t>from satellite </a:t>
            </a:r>
            <a:r>
              <a:rPr lang="en-US" sz="2800" noProof="0" dirty="0" smtClean="0">
                <a:sym typeface="Wingdings" pitchFamily="2" charset="2"/>
              </a:rPr>
              <a:t>images</a:t>
            </a:r>
            <a:endParaRPr lang="en-US" sz="2800" noProof="0" dirty="0" smtClean="0">
              <a:sym typeface="Wingdings" pitchFamily="2" charset="2"/>
            </a:endParaRPr>
          </a:p>
          <a:p>
            <a:pPr marL="457200" lvl="1" indent="0">
              <a:buNone/>
            </a:pPr>
            <a:endParaRPr lang="en-US" sz="2800" noProof="0" dirty="0" smtClean="0">
              <a:sym typeface="Wingdings" pitchFamily="2" charset="2"/>
            </a:endParaRPr>
          </a:p>
          <a:p>
            <a:pPr marL="800100" lvl="1" indent="-342900">
              <a:buAutoNum type="arabicPeriod" startAt="2"/>
            </a:pPr>
            <a:r>
              <a:rPr lang="en-IN" sz="2800" dirty="0" smtClean="0"/>
              <a:t>Generating explanatory variables</a:t>
            </a:r>
          </a:p>
          <a:p>
            <a:pPr marL="800100" lvl="1" indent="-342900">
              <a:buAutoNum type="arabicPeriod" startAt="2"/>
            </a:pPr>
            <a:endParaRPr lang="en-IN" sz="2800" dirty="0" smtClean="0"/>
          </a:p>
          <a:p>
            <a:pPr marL="800100" lvl="1" indent="-342900">
              <a:buAutoNum type="arabicPeriod" startAt="2"/>
            </a:pPr>
            <a:r>
              <a:rPr lang="en-IN" sz="2800" dirty="0" smtClean="0"/>
              <a:t>Correlation </a:t>
            </a:r>
            <a:r>
              <a:rPr lang="en-IN" sz="2800" dirty="0" smtClean="0"/>
              <a:t>between historical yield data and generated explanatory variables </a:t>
            </a:r>
            <a:endParaRPr lang="en-IN" sz="2800" dirty="0" smtClean="0"/>
          </a:p>
          <a:p>
            <a:pPr marL="800100" lvl="1" indent="-342900">
              <a:buAutoNum type="arabicPeriod" startAt="2"/>
            </a:pPr>
            <a:r>
              <a:rPr lang="en-IN" sz="2800" dirty="0" smtClean="0"/>
              <a:t>Yield prediction using the most correlated parameters</a:t>
            </a:r>
            <a:endParaRPr lang="fr-BE" sz="2800" dirty="0" smtClean="0"/>
          </a:p>
          <a:p>
            <a:pPr marL="457200" lvl="1" indent="0">
              <a:buNone/>
            </a:pPr>
            <a:endParaRPr lang="fr-BE" sz="1800" dirty="0" smtClean="0"/>
          </a:p>
          <a:p>
            <a:pPr lvl="1"/>
            <a:endParaRPr lang="en-US" sz="1800" noProof="0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00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89768" y="224589"/>
            <a:ext cx="9739745" cy="91986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/>
              <a:t>Remote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sensing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part</a:t>
            </a:r>
            <a:endParaRPr lang="en-US" sz="40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125343"/>
              </p:ext>
            </p:extLst>
          </p:nvPr>
        </p:nvGraphicFramePr>
        <p:xfrm>
          <a:off x="465221" y="1144459"/>
          <a:ext cx="10988841" cy="54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620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4800601" y="260351"/>
            <a:ext cx="2663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N" altLang="ru-RU" sz="4000" b="1" dirty="0" smtClean="0"/>
              <a:t> </a:t>
            </a:r>
            <a:r>
              <a:rPr lang="en-IN" altLang="ru-RU" sz="4000" b="1" dirty="0"/>
              <a:t>NDVI</a:t>
            </a:r>
          </a:p>
        </p:txBody>
      </p:sp>
      <p:pic>
        <p:nvPicPr>
          <p:cNvPr id="1028" name="Picture 12" descr="http://earthobservatory.nasa.gov/Features/MeasuringVegetation/Images/ndvi_exam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3289301"/>
            <a:ext cx="3203575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BE" altLang="ru-RU"/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4525963" y="1196976"/>
          <a:ext cx="31543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Équation" r:id="rId5" imgW="1409700" imgH="419100" progId="Equation.3">
                  <p:embed/>
                </p:oleObj>
              </mc:Choice>
              <mc:Fallback>
                <p:oleObj name="Équation" r:id="rId5" imgW="1409700" imgH="419100" progId="Equation.3">
                  <p:embed/>
                  <p:pic>
                    <p:nvPicPr>
                      <p:cNvPr id="10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1196976"/>
                        <a:ext cx="315436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14" descr="http://www.satimagingcorp.com/media/images/spot-5_in_orbi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79376"/>
            <a:ext cx="2700337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8" descr="http://www.bwvision.com/wp-content/uploads/2010/10/1.-Electromagnetic-Spectru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941639"/>
            <a:ext cx="5329238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5"/>
          <p:cNvSpPr>
            <a:spLocks noChangeArrowheads="1"/>
          </p:cNvSpPr>
          <p:nvPr/>
        </p:nvSpPr>
        <p:spPr bwMode="auto">
          <a:xfrm>
            <a:off x="4295775" y="2349500"/>
            <a:ext cx="4572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N" altLang="ru-RU" sz="1400" b="1"/>
              <a:t>NIR</a:t>
            </a:r>
            <a:r>
              <a:rPr lang="en-IN" altLang="ru-RU" sz="1400"/>
              <a:t>: Near Infra Red radiation (0,725 à 1 µm)</a:t>
            </a:r>
          </a:p>
          <a:p>
            <a:pPr eaLnBrk="1" hangingPunct="1">
              <a:spcBef>
                <a:spcPct val="50000"/>
              </a:spcBef>
            </a:pPr>
            <a:r>
              <a:rPr lang="en-IN" altLang="ru-RU" sz="1400" b="1"/>
              <a:t>Red</a:t>
            </a:r>
            <a:r>
              <a:rPr lang="en-IN" altLang="ru-RU" sz="1400"/>
              <a:t>: Red radiation (0,58 à 0,68 µm)</a:t>
            </a:r>
          </a:p>
        </p:txBody>
      </p:sp>
      <p:sp>
        <p:nvSpPr>
          <p:cNvPr id="1033" name="Rectangle 16"/>
          <p:cNvSpPr>
            <a:spLocks noChangeArrowheads="1"/>
          </p:cNvSpPr>
          <p:nvPr/>
        </p:nvSpPr>
        <p:spPr bwMode="auto">
          <a:xfrm>
            <a:off x="4872039" y="5402263"/>
            <a:ext cx="5508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/>
              <a:t>Dense vegetation and good phytosanitary condition : </a:t>
            </a:r>
            <a:r>
              <a:rPr lang="en-US" altLang="ru-RU">
                <a:sym typeface="Wingdings" panose="05000000000000000000" pitchFamily="2" charset="2"/>
              </a:rPr>
              <a:t> </a:t>
            </a:r>
            <a:r>
              <a:rPr lang="en-US" altLang="ru-RU"/>
              <a:t>absorbtion peak for RED band </a:t>
            </a:r>
            <a:r>
              <a:rPr lang="en-US" altLang="ru-RU">
                <a:sym typeface="Wingdings" panose="05000000000000000000" pitchFamily="2" charset="2"/>
              </a:rPr>
              <a:t> HIGH NDVI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>
                <a:sym typeface="Wingdings" panose="05000000000000000000" pitchFamily="2" charset="2"/>
              </a:rPr>
              <a:t>Few vegetation and/ or bad phytosanitary condition :  no absorption  peak in RED  LOW NDVI</a:t>
            </a:r>
            <a:endParaRPr lang="en-US" altLang="ru-RU"/>
          </a:p>
        </p:txBody>
      </p:sp>
      <p:pic>
        <p:nvPicPr>
          <p:cNvPr id="1034" name="Picture 19" descr="D:\Projets\ARMENIE\Training preparation\ILLUSTRATION\SPOT VEGETATION ARMENI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0"/>
            <a:ext cx="27717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8543926" y="2025650"/>
            <a:ext cx="24479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IN" sz="1050" dirty="0">
                <a:latin typeface="Arial" charset="0"/>
              </a:rPr>
              <a:t>SPOT VEGETATION NDVI image</a:t>
            </a:r>
          </a:p>
        </p:txBody>
      </p:sp>
    </p:spTree>
    <p:extLst>
      <p:ext uri="{BB962C8B-B14F-4D97-AF65-F5344CB8AC3E}">
        <p14:creationId xmlns:p14="http://schemas.microsoft.com/office/powerpoint/2010/main" val="41576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Grp="1"/>
          </p:cNvPicPr>
          <p:nvPr>
            <p:ph sz="half" idx="1"/>
          </p:nvPr>
        </p:nvPicPr>
        <p:blipFill rotWithShape="1">
          <a:blip r:embed="rId2" cstate="print"/>
          <a:srcRect l="14052" t="15052" r="7565" b="16319"/>
          <a:stretch/>
        </p:blipFill>
        <p:spPr bwMode="auto">
          <a:xfrm>
            <a:off x="0" y="0"/>
            <a:ext cx="61722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18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17100" t="20405" r="4580" b="9956"/>
          <a:stretch>
            <a:fillRect/>
          </a:stretch>
        </p:blipFill>
        <p:spPr>
          <a:xfrm>
            <a:off x="6172200" y="0"/>
            <a:ext cx="601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652" y="202280"/>
            <a:ext cx="10515600" cy="792330"/>
          </a:xfrm>
        </p:spPr>
        <p:txBody>
          <a:bodyPr/>
          <a:lstStyle/>
          <a:p>
            <a:r>
              <a:rPr lang="en-US" dirty="0" smtClean="0"/>
              <a:t>1999-2017 NDVI time-series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1"/>
          <p:cNvPicPr/>
          <p:nvPr/>
        </p:nvPicPr>
        <p:blipFill rotWithShape="1">
          <a:blip r:embed="rId2" cstate="print"/>
          <a:srcRect l="7852" t="10817" r="22917" b="13661"/>
          <a:stretch/>
        </p:blipFill>
        <p:spPr bwMode="auto">
          <a:xfrm>
            <a:off x="0" y="994610"/>
            <a:ext cx="12192000" cy="5845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324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 and season max of NDVI  for  years 2009 and 2017</a:t>
            </a:r>
            <a:endParaRPr lang="ru-RU" dirty="0"/>
          </a:p>
        </p:txBody>
      </p:sp>
      <p:pic>
        <p:nvPicPr>
          <p:cNvPr id="5" name="Picture 3"/>
          <p:cNvPicPr>
            <a:picLocks noGrp="1"/>
          </p:cNvPicPr>
          <p:nvPr>
            <p:ph sz="half" idx="1"/>
          </p:nvPr>
        </p:nvPicPr>
        <p:blipFill rotWithShape="1">
          <a:blip r:embed="rId2" cstate="print"/>
          <a:srcRect l="17181" t="18169" r="4563" b="9967"/>
          <a:stretch/>
        </p:blipFill>
        <p:spPr bwMode="auto">
          <a:xfrm>
            <a:off x="1053867" y="1988417"/>
            <a:ext cx="4356333" cy="1983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1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1929496"/>
            <a:ext cx="4742642" cy="2042337"/>
          </a:xfrm>
          <a:prstGeom prst="rect">
            <a:avLst/>
          </a:prstGeom>
          <a:noFill/>
        </p:spPr>
      </p:pic>
      <p:pic>
        <p:nvPicPr>
          <p:cNvPr id="7" name="Picture 7"/>
          <p:cNvPicPr/>
          <p:nvPr/>
        </p:nvPicPr>
        <p:blipFill>
          <a:blip r:embed="rId4" cstate="print"/>
          <a:srcRect l="16552" t="21521" r="4478" b="9756"/>
          <a:stretch>
            <a:fillRect/>
          </a:stretch>
        </p:blipFill>
        <p:spPr>
          <a:xfrm>
            <a:off x="1053867" y="4269562"/>
            <a:ext cx="4356333" cy="1659890"/>
          </a:xfrm>
          <a:prstGeom prst="rect">
            <a:avLst/>
          </a:prstGeom>
        </p:spPr>
      </p:pic>
      <p:pic>
        <p:nvPicPr>
          <p:cNvPr id="8" name="Picture 8"/>
          <p:cNvPicPr/>
          <p:nvPr/>
        </p:nvPicPr>
        <p:blipFill>
          <a:blip r:embed="rId5" cstate="print"/>
          <a:srcRect l="16752" t="19938" r="4915" b="11754"/>
          <a:stretch>
            <a:fillRect/>
          </a:stretch>
        </p:blipFill>
        <p:spPr>
          <a:xfrm>
            <a:off x="6724650" y="4210641"/>
            <a:ext cx="4742642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4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871" t="15335" r="1888" b="6835"/>
          <a:stretch/>
        </p:blipFill>
        <p:spPr>
          <a:xfrm>
            <a:off x="1905000" y="914400"/>
            <a:ext cx="4038600" cy="381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62001"/>
            <a:ext cx="4038600" cy="5364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Start-of-season </a:t>
            </a:r>
            <a:r>
              <a:rPr lang="en-US" dirty="0"/>
              <a:t>time </a:t>
            </a:r>
          </a:p>
          <a:p>
            <a:r>
              <a:rPr lang="en-US" dirty="0"/>
              <a:t>End-of-season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Length </a:t>
            </a:r>
            <a:r>
              <a:rPr lang="en-US" dirty="0"/>
              <a:t>of season </a:t>
            </a:r>
          </a:p>
          <a:p>
            <a:r>
              <a:rPr lang="en-US" dirty="0"/>
              <a:t>Base value </a:t>
            </a:r>
          </a:p>
          <a:p>
            <a:r>
              <a:rPr lang="en-US" dirty="0"/>
              <a:t>Time of middle of </a:t>
            </a:r>
            <a:r>
              <a:rPr lang="en-US" dirty="0" smtClean="0"/>
              <a:t>season</a:t>
            </a:r>
            <a:endParaRPr lang="en-US" dirty="0"/>
          </a:p>
          <a:p>
            <a:r>
              <a:rPr lang="en-US" dirty="0"/>
              <a:t>Maximum value </a:t>
            </a:r>
            <a:r>
              <a:rPr lang="en-US" dirty="0" err="1"/>
              <a:t>value</a:t>
            </a:r>
            <a:r>
              <a:rPr lang="en-US" dirty="0"/>
              <a:t> of fitted data </a:t>
            </a:r>
          </a:p>
          <a:p>
            <a:r>
              <a:rPr lang="en-US" dirty="0"/>
              <a:t>Amplitude </a:t>
            </a:r>
          </a:p>
          <a:p>
            <a:r>
              <a:rPr lang="en-US" dirty="0"/>
              <a:t>Left derivative </a:t>
            </a:r>
          </a:p>
          <a:p>
            <a:r>
              <a:rPr lang="en-US" dirty="0"/>
              <a:t>Right derivative </a:t>
            </a:r>
          </a:p>
          <a:p>
            <a:r>
              <a:rPr lang="en-US" dirty="0"/>
              <a:t>Large integral </a:t>
            </a:r>
          </a:p>
          <a:p>
            <a:r>
              <a:rPr lang="en-US" dirty="0"/>
              <a:t>Small integral </a:t>
            </a:r>
          </a:p>
          <a:p>
            <a:r>
              <a:rPr lang="en-US" dirty="0"/>
              <a:t>Start-of-season value </a:t>
            </a:r>
          </a:p>
          <a:p>
            <a:r>
              <a:rPr lang="en-US" dirty="0"/>
              <a:t>End-of-season </a:t>
            </a:r>
            <a:r>
              <a:rPr lang="en-US" dirty="0" smtClean="0"/>
              <a:t>value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indicators affecting the amount of Yield over years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14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310</Words>
  <Application>Microsoft Office PowerPoint</Application>
  <PresentationFormat>Широкоэкранный</PresentationFormat>
  <Paragraphs>58</Paragraphs>
  <Slides>13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Тема Office</vt:lpstr>
      <vt:lpstr>Microsoft Éditeur d'équations 3.0</vt:lpstr>
      <vt:lpstr>CROP YIELD FORECASTING ARMENIA</vt:lpstr>
      <vt:lpstr>General methodology</vt:lpstr>
      <vt:lpstr>Remote sensing part</vt:lpstr>
      <vt:lpstr>Презентация PowerPoint</vt:lpstr>
      <vt:lpstr>Презентация PowerPoint</vt:lpstr>
      <vt:lpstr>1999-2017 NDVI time-series</vt:lpstr>
      <vt:lpstr>Amplitude and season max of NDVI  for  years 2009 and 2017</vt:lpstr>
      <vt:lpstr>Презентация PowerPoint</vt:lpstr>
      <vt:lpstr>Main indicators affecting the amount of Yield over years</vt:lpstr>
      <vt:lpstr>Correlation among variables and Yield indicators</vt:lpstr>
      <vt:lpstr>Results of a Regression analysis</vt:lpstr>
      <vt:lpstr>Prediction based on regression output and observed amount of yield during 2001-2017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Zaruhi</dc:creator>
  <cp:lastModifiedBy>Zaruhi</cp:lastModifiedBy>
  <cp:revision>15</cp:revision>
  <dcterms:created xsi:type="dcterms:W3CDTF">2017-09-19T11:19:41Z</dcterms:created>
  <dcterms:modified xsi:type="dcterms:W3CDTF">2017-09-20T04:23:02Z</dcterms:modified>
</cp:coreProperties>
</file>