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notesSlides/notesSlide1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479" r:id="rId4"/>
    <p:sldId id="294" r:id="rId5"/>
    <p:sldId id="293" r:id="rId6"/>
    <p:sldId id="283" r:id="rId7"/>
    <p:sldId id="282" r:id="rId8"/>
    <p:sldId id="277" r:id="rId9"/>
    <p:sldId id="284" r:id="rId10"/>
    <p:sldId id="480" r:id="rId11"/>
    <p:sldId id="481" r:id="rId12"/>
    <p:sldId id="482" r:id="rId13"/>
    <p:sldId id="342" r:id="rId14"/>
    <p:sldId id="280" r:id="rId15"/>
    <p:sldId id="487" r:id="rId16"/>
    <p:sldId id="295" r:id="rId17"/>
    <p:sldId id="299" r:id="rId18"/>
    <p:sldId id="486" r:id="rId19"/>
    <p:sldId id="474" r:id="rId20"/>
    <p:sldId id="475" r:id="rId21"/>
    <p:sldId id="476" r:id="rId22"/>
    <p:sldId id="272" r:id="rId23"/>
    <p:sldId id="477" r:id="rId24"/>
    <p:sldId id="478" r:id="rId25"/>
    <p:sldId id="269" r:id="rId26"/>
    <p:sldId id="274" r:id="rId27"/>
    <p:sldId id="304" r:id="rId28"/>
    <p:sldId id="259" r:id="rId29"/>
    <p:sldId id="339" r:id="rId30"/>
    <p:sldId id="340" r:id="rId31"/>
    <p:sldId id="485" r:id="rId32"/>
    <p:sldId id="484" r:id="rId33"/>
    <p:sldId id="483" r:id="rId34"/>
    <p:sldId id="261" r:id="rId3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F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861F2F-AC73-412E-AFD6-CD53D247A70A}" v="5" dt="2019-09-17T05:53:27.2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08"/>
  </p:normalViewPr>
  <p:slideViewPr>
    <p:cSldViewPr snapToGrid="0" snapToObjects="1">
      <p:cViewPr varScale="1">
        <p:scale>
          <a:sx n="86" d="100"/>
          <a:sy n="86" d="100"/>
        </p:scale>
        <p:origin x="4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ł Seredin" userId="4cf5c57ec7bd085e" providerId="LiveId" clId="{10E97E89-EA3D-4354-B4B3-20906DFBAD65}"/>
    <pc:docChg chg="custSel modSld">
      <pc:chgData name="Michał Seredin" userId="4cf5c57ec7bd085e" providerId="LiveId" clId="{10E97E89-EA3D-4354-B4B3-20906DFBAD65}" dt="2019-09-17T05:53:27.282" v="9"/>
      <pc:docMkLst>
        <pc:docMk/>
      </pc:docMkLst>
      <pc:sldChg chg="addSp delSp">
        <pc:chgData name="Michał Seredin" userId="4cf5c57ec7bd085e" providerId="LiveId" clId="{10E97E89-EA3D-4354-B4B3-20906DFBAD65}" dt="2019-09-17T05:52:59.234" v="1"/>
        <pc:sldMkLst>
          <pc:docMk/>
          <pc:sldMk cId="973662228" sldId="256"/>
        </pc:sldMkLst>
        <pc:picChg chg="del">
          <ac:chgData name="Michał Seredin" userId="4cf5c57ec7bd085e" providerId="LiveId" clId="{10E97E89-EA3D-4354-B4B3-20906DFBAD65}" dt="2019-09-17T05:52:58.553" v="0" actId="478"/>
          <ac:picMkLst>
            <pc:docMk/>
            <pc:sldMk cId="973662228" sldId="256"/>
            <ac:picMk id="4" creationId="{4EF2DEA8-8819-3441-90CB-B3B49DD0A24D}"/>
          </ac:picMkLst>
        </pc:picChg>
        <pc:picChg chg="add">
          <ac:chgData name="Michał Seredin" userId="4cf5c57ec7bd085e" providerId="LiveId" clId="{10E97E89-EA3D-4354-B4B3-20906DFBAD65}" dt="2019-09-17T05:52:59.234" v="1"/>
          <ac:picMkLst>
            <pc:docMk/>
            <pc:sldMk cId="973662228" sldId="256"/>
            <ac:picMk id="15" creationId="{9AEC827A-5B51-43BB-85F5-ACCAA376D306}"/>
          </ac:picMkLst>
        </pc:picChg>
      </pc:sldChg>
      <pc:sldChg chg="addSp delSp">
        <pc:chgData name="Michał Seredin" userId="4cf5c57ec7bd085e" providerId="LiveId" clId="{10E97E89-EA3D-4354-B4B3-20906DFBAD65}" dt="2019-09-17T05:53:14.166" v="3"/>
        <pc:sldMkLst>
          <pc:docMk/>
          <pc:sldMk cId="3926915107" sldId="257"/>
        </pc:sldMkLst>
        <pc:picChg chg="del">
          <ac:chgData name="Michał Seredin" userId="4cf5c57ec7bd085e" providerId="LiveId" clId="{10E97E89-EA3D-4354-B4B3-20906DFBAD65}" dt="2019-09-17T05:53:07.884" v="2" actId="478"/>
          <ac:picMkLst>
            <pc:docMk/>
            <pc:sldMk cId="3926915107" sldId="257"/>
            <ac:picMk id="8" creationId="{370BBCDF-F13A-6349-806E-38E46B96093E}"/>
          </ac:picMkLst>
        </pc:picChg>
        <pc:picChg chg="add">
          <ac:chgData name="Michał Seredin" userId="4cf5c57ec7bd085e" providerId="LiveId" clId="{10E97E89-EA3D-4354-B4B3-20906DFBAD65}" dt="2019-09-17T05:53:14.166" v="3"/>
          <ac:picMkLst>
            <pc:docMk/>
            <pc:sldMk cId="3926915107" sldId="257"/>
            <ac:picMk id="10" creationId="{B4B46F76-10D0-4BB2-9D16-D97A19B08454}"/>
          </ac:picMkLst>
        </pc:picChg>
      </pc:sldChg>
      <pc:sldChg chg="addSp delSp">
        <pc:chgData name="Michał Seredin" userId="4cf5c57ec7bd085e" providerId="LiveId" clId="{10E97E89-EA3D-4354-B4B3-20906DFBAD65}" dt="2019-09-17T05:53:17.498" v="5"/>
        <pc:sldMkLst>
          <pc:docMk/>
          <pc:sldMk cId="1625396980" sldId="258"/>
        </pc:sldMkLst>
        <pc:picChg chg="add">
          <ac:chgData name="Michał Seredin" userId="4cf5c57ec7bd085e" providerId="LiveId" clId="{10E97E89-EA3D-4354-B4B3-20906DFBAD65}" dt="2019-09-17T05:53:17.498" v="5"/>
          <ac:picMkLst>
            <pc:docMk/>
            <pc:sldMk cId="1625396980" sldId="258"/>
            <ac:picMk id="9" creationId="{C43BC48F-500C-4DD1-B876-94E71BE610D7}"/>
          </ac:picMkLst>
        </pc:picChg>
        <pc:picChg chg="del">
          <ac:chgData name="Michał Seredin" userId="4cf5c57ec7bd085e" providerId="LiveId" clId="{10E97E89-EA3D-4354-B4B3-20906DFBAD65}" dt="2019-09-17T05:53:17.158" v="4" actId="478"/>
          <ac:picMkLst>
            <pc:docMk/>
            <pc:sldMk cId="1625396980" sldId="258"/>
            <ac:picMk id="10" creationId="{304DAA94-48E8-5C43-BCD4-D3464047B9B9}"/>
          </ac:picMkLst>
        </pc:picChg>
      </pc:sldChg>
      <pc:sldChg chg="addSp delSp">
        <pc:chgData name="Michał Seredin" userId="4cf5c57ec7bd085e" providerId="LiveId" clId="{10E97E89-EA3D-4354-B4B3-20906DFBAD65}" dt="2019-09-17T05:53:19.908" v="7"/>
        <pc:sldMkLst>
          <pc:docMk/>
          <pc:sldMk cId="2765926896" sldId="259"/>
        </pc:sldMkLst>
        <pc:picChg chg="add">
          <ac:chgData name="Michał Seredin" userId="4cf5c57ec7bd085e" providerId="LiveId" clId="{10E97E89-EA3D-4354-B4B3-20906DFBAD65}" dt="2019-09-17T05:53:19.908" v="7"/>
          <ac:picMkLst>
            <pc:docMk/>
            <pc:sldMk cId="2765926896" sldId="259"/>
            <ac:picMk id="9" creationId="{DD4CD795-EDAC-41B8-BEF0-67E7930B1768}"/>
          </ac:picMkLst>
        </pc:picChg>
        <pc:picChg chg="del">
          <ac:chgData name="Michał Seredin" userId="4cf5c57ec7bd085e" providerId="LiveId" clId="{10E97E89-EA3D-4354-B4B3-20906DFBAD65}" dt="2019-09-17T05:53:19.549" v="6" actId="478"/>
          <ac:picMkLst>
            <pc:docMk/>
            <pc:sldMk cId="2765926896" sldId="259"/>
            <ac:picMk id="10" creationId="{CB2CA2EE-8B63-5646-BF1A-93B9B8E5A5B7}"/>
          </ac:picMkLst>
        </pc:picChg>
      </pc:sldChg>
      <pc:sldChg chg="addSp delSp">
        <pc:chgData name="Michał Seredin" userId="4cf5c57ec7bd085e" providerId="LiveId" clId="{10E97E89-EA3D-4354-B4B3-20906DFBAD65}" dt="2019-09-17T05:53:27.282" v="9"/>
        <pc:sldMkLst>
          <pc:docMk/>
          <pc:sldMk cId="2695103563" sldId="261"/>
        </pc:sldMkLst>
        <pc:picChg chg="add">
          <ac:chgData name="Michał Seredin" userId="4cf5c57ec7bd085e" providerId="LiveId" clId="{10E97E89-EA3D-4354-B4B3-20906DFBAD65}" dt="2019-09-17T05:53:27.282" v="9"/>
          <ac:picMkLst>
            <pc:docMk/>
            <pc:sldMk cId="2695103563" sldId="261"/>
            <ac:picMk id="8" creationId="{0FDD6234-9E8D-4398-8847-CCB9454C7BA7}"/>
          </ac:picMkLst>
        </pc:picChg>
        <pc:picChg chg="del">
          <ac:chgData name="Michał Seredin" userId="4cf5c57ec7bd085e" providerId="LiveId" clId="{10E97E89-EA3D-4354-B4B3-20906DFBAD65}" dt="2019-09-17T05:53:26.862" v="8" actId="478"/>
          <ac:picMkLst>
            <pc:docMk/>
            <pc:sldMk cId="2695103563" sldId="261"/>
            <ac:picMk id="10" creationId="{00230D94-2E2B-0B47-B339-52C5FEF8A2A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oilM\DSSF\Przebieg\PrzebiegX_KOL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oilM\ET\New_proc\PrzebiegX_ZAMOSC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oilM\ET\New_proc\PrzebiegX_OPOLE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Konferencje\2014_04_Cypr\Materia&#322;y\Fig%208-Leszno-do%20tekstu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SoilM\ET\Rok\Vol\TR_SR_out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Konferencje\2014_04_Cypr\Materialy\Parowanie%20dobowe%20i%20SM-zbiorcze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oilM\ET\New_proc\PrzebiegX_MIKOLAJKI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oilM\ET\New_proc\PrzebiegX_JELENIA_GOR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 err="1"/>
              <a:t>Satellite</a:t>
            </a:r>
            <a:r>
              <a:rPr lang="pl-PL" dirty="0"/>
              <a:t> </a:t>
            </a:r>
            <a:r>
              <a:rPr lang="pl-PL" dirty="0" err="1"/>
              <a:t>observations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PrzebiegX_KOLO!$B$432:$B$477</c:f>
              <c:numCache>
                <c:formatCode>General</c:formatCode>
                <c:ptCount val="46"/>
                <c:pt idx="0">
                  <c:v>0</c:v>
                </c:pt>
                <c:pt idx="1">
                  <c:v>30</c:v>
                </c:pt>
                <c:pt idx="2">
                  <c:v>100</c:v>
                </c:pt>
                <c:pt idx="3">
                  <c:v>130</c:v>
                </c:pt>
                <c:pt idx="4">
                  <c:v>200</c:v>
                </c:pt>
                <c:pt idx="5">
                  <c:v>230</c:v>
                </c:pt>
                <c:pt idx="6">
                  <c:v>300</c:v>
                </c:pt>
                <c:pt idx="7">
                  <c:v>330</c:v>
                </c:pt>
                <c:pt idx="8">
                  <c:v>400</c:v>
                </c:pt>
                <c:pt idx="9">
                  <c:v>430</c:v>
                </c:pt>
                <c:pt idx="10">
                  <c:v>500</c:v>
                </c:pt>
                <c:pt idx="11">
                  <c:v>530</c:v>
                </c:pt>
                <c:pt idx="12">
                  <c:v>600</c:v>
                </c:pt>
                <c:pt idx="13">
                  <c:v>630</c:v>
                </c:pt>
                <c:pt idx="14">
                  <c:v>700</c:v>
                </c:pt>
                <c:pt idx="15">
                  <c:v>730</c:v>
                </c:pt>
                <c:pt idx="16">
                  <c:v>800</c:v>
                </c:pt>
                <c:pt idx="17">
                  <c:v>830</c:v>
                </c:pt>
                <c:pt idx="18">
                  <c:v>1000</c:v>
                </c:pt>
                <c:pt idx="19">
                  <c:v>1030</c:v>
                </c:pt>
                <c:pt idx="20">
                  <c:v>1100</c:v>
                </c:pt>
                <c:pt idx="21">
                  <c:v>1130</c:v>
                </c:pt>
                <c:pt idx="22">
                  <c:v>1200</c:v>
                </c:pt>
                <c:pt idx="23">
                  <c:v>1230</c:v>
                </c:pt>
                <c:pt idx="24">
                  <c:v>1300</c:v>
                </c:pt>
                <c:pt idx="25">
                  <c:v>1330</c:v>
                </c:pt>
                <c:pt idx="26">
                  <c:v>1400</c:v>
                </c:pt>
                <c:pt idx="27">
                  <c:v>1430</c:v>
                </c:pt>
                <c:pt idx="28">
                  <c:v>1500</c:v>
                </c:pt>
                <c:pt idx="29">
                  <c:v>1530</c:v>
                </c:pt>
                <c:pt idx="30">
                  <c:v>1600</c:v>
                </c:pt>
                <c:pt idx="31">
                  <c:v>1630</c:v>
                </c:pt>
                <c:pt idx="32">
                  <c:v>1700</c:v>
                </c:pt>
                <c:pt idx="33">
                  <c:v>1730</c:v>
                </c:pt>
                <c:pt idx="34">
                  <c:v>1800</c:v>
                </c:pt>
                <c:pt idx="35">
                  <c:v>1830</c:v>
                </c:pt>
                <c:pt idx="36">
                  <c:v>1900</c:v>
                </c:pt>
                <c:pt idx="37">
                  <c:v>1930</c:v>
                </c:pt>
                <c:pt idx="38">
                  <c:v>2000</c:v>
                </c:pt>
                <c:pt idx="39">
                  <c:v>2030</c:v>
                </c:pt>
                <c:pt idx="40">
                  <c:v>2100</c:v>
                </c:pt>
                <c:pt idx="41">
                  <c:v>2130</c:v>
                </c:pt>
                <c:pt idx="42">
                  <c:v>2200</c:v>
                </c:pt>
                <c:pt idx="43">
                  <c:v>2230</c:v>
                </c:pt>
                <c:pt idx="44">
                  <c:v>2300</c:v>
                </c:pt>
                <c:pt idx="45">
                  <c:v>2330</c:v>
                </c:pt>
              </c:numCache>
            </c:numRef>
          </c:cat>
          <c:val>
            <c:numRef>
              <c:f>PrzebiegX_KOLO!$C$432:$C$477</c:f>
              <c:numCache>
                <c:formatCode>General</c:formatCode>
                <c:ptCount val="4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0.1</c:v>
                </c:pt>
                <c:pt idx="6">
                  <c:v>25.5</c:v>
                </c:pt>
                <c:pt idx="7">
                  <c:v>83.6</c:v>
                </c:pt>
                <c:pt idx="8">
                  <c:v>122.9</c:v>
                </c:pt>
                <c:pt idx="9">
                  <c:v>20.2</c:v>
                </c:pt>
                <c:pt idx="10">
                  <c:v>76.7</c:v>
                </c:pt>
                <c:pt idx="11">
                  <c:v>26.8</c:v>
                </c:pt>
                <c:pt idx="12">
                  <c:v>42.9</c:v>
                </c:pt>
                <c:pt idx="13">
                  <c:v>443.6</c:v>
                </c:pt>
                <c:pt idx="14">
                  <c:v>623.79999999999995</c:v>
                </c:pt>
                <c:pt idx="15">
                  <c:v>602.5</c:v>
                </c:pt>
                <c:pt idx="16">
                  <c:v>658.3</c:v>
                </c:pt>
                <c:pt idx="17">
                  <c:v>515.4</c:v>
                </c:pt>
                <c:pt idx="18">
                  <c:v>275.39999999999998</c:v>
                </c:pt>
                <c:pt idx="19">
                  <c:v>555.6</c:v>
                </c:pt>
                <c:pt idx="20">
                  <c:v>728.6</c:v>
                </c:pt>
                <c:pt idx="21">
                  <c:v>799</c:v>
                </c:pt>
                <c:pt idx="22">
                  <c:v>768.9</c:v>
                </c:pt>
                <c:pt idx="23">
                  <c:v>671.7</c:v>
                </c:pt>
                <c:pt idx="24">
                  <c:v>771</c:v>
                </c:pt>
                <c:pt idx="25">
                  <c:v>714.1</c:v>
                </c:pt>
                <c:pt idx="26">
                  <c:v>649.4</c:v>
                </c:pt>
                <c:pt idx="27">
                  <c:v>444.3</c:v>
                </c:pt>
                <c:pt idx="28">
                  <c:v>338.4</c:v>
                </c:pt>
                <c:pt idx="29">
                  <c:v>345.5</c:v>
                </c:pt>
                <c:pt idx="30">
                  <c:v>233</c:v>
                </c:pt>
                <c:pt idx="31">
                  <c:v>163.5</c:v>
                </c:pt>
                <c:pt idx="32">
                  <c:v>174.7</c:v>
                </c:pt>
                <c:pt idx="33">
                  <c:v>100.1</c:v>
                </c:pt>
                <c:pt idx="34">
                  <c:v>26.6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CC4-403E-BD61-124D08E718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09343199"/>
        <c:axId val="1109197839"/>
      </c:lineChart>
      <c:catAx>
        <c:axId val="11093431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09197839"/>
        <c:crosses val="autoZero"/>
        <c:auto val="1"/>
        <c:lblAlgn val="ctr"/>
        <c:lblOffset val="100"/>
        <c:noMultiLvlLbl val="0"/>
      </c:catAx>
      <c:valAx>
        <c:axId val="1109197839"/>
        <c:scaling>
          <c:orientation val="minMax"/>
          <c:max val="1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093431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PrzebiegX_ZAMOSC!$B$1</c:f>
              <c:strCache>
                <c:ptCount val="1"/>
                <c:pt idx="0">
                  <c:v>New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PrzebiegX_ZAMOSC!$A$2:$A$85</c:f>
              <c:numCache>
                <c:formatCode>General</c:formatCode>
                <c:ptCount val="84"/>
                <c:pt idx="0">
                  <c:v>20190709</c:v>
                </c:pt>
                <c:pt idx="1">
                  <c:v>20190710</c:v>
                </c:pt>
                <c:pt idx="2">
                  <c:v>20190711</c:v>
                </c:pt>
                <c:pt idx="3">
                  <c:v>20190712</c:v>
                </c:pt>
                <c:pt idx="4">
                  <c:v>20190713</c:v>
                </c:pt>
                <c:pt idx="5">
                  <c:v>20190714</c:v>
                </c:pt>
                <c:pt idx="6">
                  <c:v>20190715</c:v>
                </c:pt>
                <c:pt idx="7">
                  <c:v>20190716</c:v>
                </c:pt>
                <c:pt idx="8">
                  <c:v>20190717</c:v>
                </c:pt>
                <c:pt idx="9">
                  <c:v>20190718</c:v>
                </c:pt>
                <c:pt idx="10">
                  <c:v>20190719</c:v>
                </c:pt>
                <c:pt idx="11">
                  <c:v>20190720</c:v>
                </c:pt>
                <c:pt idx="12">
                  <c:v>20190721</c:v>
                </c:pt>
                <c:pt idx="13">
                  <c:v>20190722</c:v>
                </c:pt>
                <c:pt idx="14">
                  <c:v>20190723</c:v>
                </c:pt>
                <c:pt idx="15">
                  <c:v>20190724</c:v>
                </c:pt>
                <c:pt idx="16">
                  <c:v>20190725</c:v>
                </c:pt>
                <c:pt idx="17">
                  <c:v>20190726</c:v>
                </c:pt>
                <c:pt idx="18">
                  <c:v>20190727</c:v>
                </c:pt>
                <c:pt idx="19">
                  <c:v>20190728</c:v>
                </c:pt>
                <c:pt idx="20">
                  <c:v>20190729</c:v>
                </c:pt>
                <c:pt idx="21">
                  <c:v>20190730</c:v>
                </c:pt>
                <c:pt idx="22">
                  <c:v>20190731</c:v>
                </c:pt>
                <c:pt idx="23">
                  <c:v>20190801</c:v>
                </c:pt>
                <c:pt idx="24">
                  <c:v>20190802</c:v>
                </c:pt>
                <c:pt idx="25">
                  <c:v>20190803</c:v>
                </c:pt>
                <c:pt idx="26">
                  <c:v>20190804</c:v>
                </c:pt>
                <c:pt idx="27">
                  <c:v>20190805</c:v>
                </c:pt>
                <c:pt idx="28">
                  <c:v>20190806</c:v>
                </c:pt>
                <c:pt idx="29">
                  <c:v>20190807</c:v>
                </c:pt>
                <c:pt idx="30">
                  <c:v>20190808</c:v>
                </c:pt>
                <c:pt idx="31">
                  <c:v>20190809</c:v>
                </c:pt>
                <c:pt idx="32">
                  <c:v>20190810</c:v>
                </c:pt>
                <c:pt idx="33">
                  <c:v>20190811</c:v>
                </c:pt>
                <c:pt idx="34">
                  <c:v>20190812</c:v>
                </c:pt>
                <c:pt idx="35">
                  <c:v>20190813</c:v>
                </c:pt>
                <c:pt idx="36">
                  <c:v>20190814</c:v>
                </c:pt>
                <c:pt idx="37">
                  <c:v>20190815</c:v>
                </c:pt>
                <c:pt idx="38">
                  <c:v>20190816</c:v>
                </c:pt>
                <c:pt idx="39">
                  <c:v>20190817</c:v>
                </c:pt>
                <c:pt idx="40">
                  <c:v>20190818</c:v>
                </c:pt>
                <c:pt idx="41">
                  <c:v>20190819</c:v>
                </c:pt>
                <c:pt idx="42">
                  <c:v>20190820</c:v>
                </c:pt>
                <c:pt idx="43">
                  <c:v>20190821</c:v>
                </c:pt>
                <c:pt idx="44">
                  <c:v>20190822</c:v>
                </c:pt>
                <c:pt idx="45">
                  <c:v>20190823</c:v>
                </c:pt>
                <c:pt idx="46">
                  <c:v>20190824</c:v>
                </c:pt>
                <c:pt idx="47">
                  <c:v>20190825</c:v>
                </c:pt>
                <c:pt idx="48">
                  <c:v>20190826</c:v>
                </c:pt>
                <c:pt idx="49">
                  <c:v>20190827</c:v>
                </c:pt>
                <c:pt idx="50">
                  <c:v>20190828</c:v>
                </c:pt>
                <c:pt idx="51">
                  <c:v>20190829</c:v>
                </c:pt>
                <c:pt idx="52">
                  <c:v>20190830</c:v>
                </c:pt>
                <c:pt idx="53">
                  <c:v>20190831</c:v>
                </c:pt>
                <c:pt idx="54">
                  <c:v>20190901</c:v>
                </c:pt>
                <c:pt idx="55">
                  <c:v>20190902</c:v>
                </c:pt>
                <c:pt idx="56">
                  <c:v>20190903</c:v>
                </c:pt>
                <c:pt idx="57">
                  <c:v>20190904</c:v>
                </c:pt>
                <c:pt idx="58">
                  <c:v>20190905</c:v>
                </c:pt>
                <c:pt idx="59">
                  <c:v>20190906</c:v>
                </c:pt>
                <c:pt idx="60">
                  <c:v>20190907</c:v>
                </c:pt>
                <c:pt idx="61">
                  <c:v>20190908</c:v>
                </c:pt>
                <c:pt idx="62">
                  <c:v>20190909</c:v>
                </c:pt>
                <c:pt idx="63">
                  <c:v>20190910</c:v>
                </c:pt>
                <c:pt idx="64">
                  <c:v>20190911</c:v>
                </c:pt>
                <c:pt idx="65">
                  <c:v>20190912</c:v>
                </c:pt>
                <c:pt idx="66">
                  <c:v>20190913</c:v>
                </c:pt>
                <c:pt idx="67">
                  <c:v>20190914</c:v>
                </c:pt>
                <c:pt idx="68">
                  <c:v>20190915</c:v>
                </c:pt>
                <c:pt idx="69">
                  <c:v>20190916</c:v>
                </c:pt>
                <c:pt idx="70">
                  <c:v>20190917</c:v>
                </c:pt>
                <c:pt idx="71">
                  <c:v>20190918</c:v>
                </c:pt>
                <c:pt idx="72">
                  <c:v>20190919</c:v>
                </c:pt>
                <c:pt idx="73">
                  <c:v>20190920</c:v>
                </c:pt>
                <c:pt idx="74">
                  <c:v>20190921</c:v>
                </c:pt>
                <c:pt idx="75">
                  <c:v>20190922</c:v>
                </c:pt>
                <c:pt idx="76">
                  <c:v>20190923</c:v>
                </c:pt>
                <c:pt idx="77">
                  <c:v>20190924</c:v>
                </c:pt>
                <c:pt idx="78">
                  <c:v>20190925</c:v>
                </c:pt>
                <c:pt idx="79">
                  <c:v>20190926</c:v>
                </c:pt>
                <c:pt idx="80">
                  <c:v>20190927</c:v>
                </c:pt>
                <c:pt idx="81">
                  <c:v>20190928</c:v>
                </c:pt>
                <c:pt idx="82">
                  <c:v>20190929</c:v>
                </c:pt>
                <c:pt idx="83">
                  <c:v>20190930</c:v>
                </c:pt>
              </c:numCache>
            </c:numRef>
          </c:cat>
          <c:val>
            <c:numRef>
              <c:f>PrzebiegX_ZAMOSC!$B$2:$B$85</c:f>
              <c:numCache>
                <c:formatCode>General</c:formatCode>
                <c:ptCount val="84"/>
                <c:pt idx="0">
                  <c:v>1.927</c:v>
                </c:pt>
                <c:pt idx="1">
                  <c:v>0.94499999999999995</c:v>
                </c:pt>
                <c:pt idx="2">
                  <c:v>1.5860000000000001</c:v>
                </c:pt>
                <c:pt idx="3">
                  <c:v>2.92</c:v>
                </c:pt>
                <c:pt idx="4">
                  <c:v>1.6919999999999999</c:v>
                </c:pt>
                <c:pt idx="5">
                  <c:v>1.536</c:v>
                </c:pt>
                <c:pt idx="6">
                  <c:v>2.41</c:v>
                </c:pt>
                <c:pt idx="7">
                  <c:v>3.1669999999999998</c:v>
                </c:pt>
                <c:pt idx="8">
                  <c:v>1.776</c:v>
                </c:pt>
                <c:pt idx="9">
                  <c:v>2.653</c:v>
                </c:pt>
                <c:pt idx="10">
                  <c:v>3.4830000000000001</c:v>
                </c:pt>
                <c:pt idx="11">
                  <c:v>2.0880000000000001</c:v>
                </c:pt>
                <c:pt idx="12">
                  <c:v>2.726</c:v>
                </c:pt>
                <c:pt idx="13">
                  <c:v>2.7549999999999999</c:v>
                </c:pt>
                <c:pt idx="14">
                  <c:v>1.6719999999999999</c:v>
                </c:pt>
                <c:pt idx="15">
                  <c:v>3.0129999999999999</c:v>
                </c:pt>
                <c:pt idx="16">
                  <c:v>3.0979999999999999</c:v>
                </c:pt>
                <c:pt idx="17">
                  <c:v>2.9279999999999999</c:v>
                </c:pt>
                <c:pt idx="18">
                  <c:v>2.6469999999999998</c:v>
                </c:pt>
                <c:pt idx="19">
                  <c:v>3.403</c:v>
                </c:pt>
                <c:pt idx="20">
                  <c:v>3.0070000000000001</c:v>
                </c:pt>
                <c:pt idx="21">
                  <c:v>2.3450000000000002</c:v>
                </c:pt>
                <c:pt idx="22">
                  <c:v>2.9380000000000002</c:v>
                </c:pt>
                <c:pt idx="23">
                  <c:v>2.4569999999999999</c:v>
                </c:pt>
                <c:pt idx="24">
                  <c:v>2.2229999999999999</c:v>
                </c:pt>
                <c:pt idx="25">
                  <c:v>1.782</c:v>
                </c:pt>
                <c:pt idx="26">
                  <c:v>2.069</c:v>
                </c:pt>
                <c:pt idx="27">
                  <c:v>1.8080000000000001</c:v>
                </c:pt>
                <c:pt idx="28">
                  <c:v>2.052</c:v>
                </c:pt>
                <c:pt idx="29">
                  <c:v>1.81</c:v>
                </c:pt>
                <c:pt idx="30">
                  <c:v>1.7769999999999999</c:v>
                </c:pt>
                <c:pt idx="31">
                  <c:v>2.5609999999999999</c:v>
                </c:pt>
                <c:pt idx="32">
                  <c:v>2.2469999999999999</c:v>
                </c:pt>
                <c:pt idx="33">
                  <c:v>2.8820000000000001</c:v>
                </c:pt>
                <c:pt idx="34">
                  <c:v>2.3519999999999999</c:v>
                </c:pt>
                <c:pt idx="35">
                  <c:v>0.66600000000000004</c:v>
                </c:pt>
                <c:pt idx="36">
                  <c:v>0.26900000000000002</c:v>
                </c:pt>
                <c:pt idx="37">
                  <c:v>2.1080000000000001</c:v>
                </c:pt>
                <c:pt idx="38">
                  <c:v>2.2829999999999999</c:v>
                </c:pt>
                <c:pt idx="39">
                  <c:v>2.6419999999999999</c:v>
                </c:pt>
                <c:pt idx="40">
                  <c:v>3.3370000000000002</c:v>
                </c:pt>
                <c:pt idx="41">
                  <c:v>3.629</c:v>
                </c:pt>
                <c:pt idx="42">
                  <c:v>2.9569999999999999</c:v>
                </c:pt>
                <c:pt idx="43">
                  <c:v>2.4159999999999999</c:v>
                </c:pt>
                <c:pt idx="44">
                  <c:v>2.133</c:v>
                </c:pt>
                <c:pt idx="45">
                  <c:v>2.19</c:v>
                </c:pt>
                <c:pt idx="46">
                  <c:v>2.7010000000000001</c:v>
                </c:pt>
                <c:pt idx="47">
                  <c:v>3.0009999999999999</c:v>
                </c:pt>
                <c:pt idx="48">
                  <c:v>3.3519999999999999</c:v>
                </c:pt>
                <c:pt idx="49">
                  <c:v>3.3620000000000001</c:v>
                </c:pt>
                <c:pt idx="50">
                  <c:v>3.2679999999999998</c:v>
                </c:pt>
                <c:pt idx="51">
                  <c:v>3.081</c:v>
                </c:pt>
                <c:pt idx="52">
                  <c:v>2.3079999999999998</c:v>
                </c:pt>
                <c:pt idx="53">
                  <c:v>2.4670000000000001</c:v>
                </c:pt>
                <c:pt idx="54">
                  <c:v>2.52</c:v>
                </c:pt>
                <c:pt idx="55">
                  <c:v>1.5009999999999999</c:v>
                </c:pt>
                <c:pt idx="56">
                  <c:v>0.51</c:v>
                </c:pt>
                <c:pt idx="57">
                  <c:v>1.5920000000000001</c:v>
                </c:pt>
                <c:pt idx="58">
                  <c:v>2.2599999999999998</c:v>
                </c:pt>
                <c:pt idx="59">
                  <c:v>1.9510000000000001</c:v>
                </c:pt>
                <c:pt idx="60">
                  <c:v>1.905</c:v>
                </c:pt>
                <c:pt idx="61">
                  <c:v>1.5049999999999999</c:v>
                </c:pt>
                <c:pt idx="62">
                  <c:v>2.4660000000000002</c:v>
                </c:pt>
                <c:pt idx="63">
                  <c:v>1.46</c:v>
                </c:pt>
                <c:pt idx="64">
                  <c:v>2.1419999999999999</c:v>
                </c:pt>
                <c:pt idx="65">
                  <c:v>2.242</c:v>
                </c:pt>
                <c:pt idx="66">
                  <c:v>1.6339999999999999</c:v>
                </c:pt>
                <c:pt idx="67">
                  <c:v>1.653</c:v>
                </c:pt>
                <c:pt idx="68">
                  <c:v>1.7110000000000001</c:v>
                </c:pt>
                <c:pt idx="69">
                  <c:v>1.012</c:v>
                </c:pt>
                <c:pt idx="70">
                  <c:v>1.151</c:v>
                </c:pt>
                <c:pt idx="71">
                  <c:v>0.69199999999999995</c:v>
                </c:pt>
                <c:pt idx="72">
                  <c:v>0.74</c:v>
                </c:pt>
                <c:pt idx="73">
                  <c:v>0.89400000000000002</c:v>
                </c:pt>
                <c:pt idx="74">
                  <c:v>0.57699999999999996</c:v>
                </c:pt>
                <c:pt idx="75">
                  <c:v>1.4770000000000001</c:v>
                </c:pt>
                <c:pt idx="76">
                  <c:v>0.63200000000000001</c:v>
                </c:pt>
                <c:pt idx="77">
                  <c:v>1.2929999999999999</c:v>
                </c:pt>
                <c:pt idx="78">
                  <c:v>0.77500000000000002</c:v>
                </c:pt>
                <c:pt idx="79">
                  <c:v>0.47599999999999998</c:v>
                </c:pt>
                <c:pt idx="80">
                  <c:v>0.73</c:v>
                </c:pt>
                <c:pt idx="81">
                  <c:v>0.623</c:v>
                </c:pt>
                <c:pt idx="82">
                  <c:v>0.98399999999999999</c:v>
                </c:pt>
                <c:pt idx="83">
                  <c:v>0.96499999999999997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3A2-4DF3-A60A-4BBF3F5F8DFB}"/>
            </c:ext>
          </c:extLst>
        </c:ser>
        <c:ser>
          <c:idx val="1"/>
          <c:order val="1"/>
          <c:tx>
            <c:strRef>
              <c:f>PrzebiegX_ZAMOSC!$C$1</c:f>
              <c:strCache>
                <c:ptCount val="1"/>
                <c:pt idx="0">
                  <c:v>Old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PrzebiegX_ZAMOSC!$A$2:$A$85</c:f>
              <c:numCache>
                <c:formatCode>General</c:formatCode>
                <c:ptCount val="84"/>
                <c:pt idx="0">
                  <c:v>20190709</c:v>
                </c:pt>
                <c:pt idx="1">
                  <c:v>20190710</c:v>
                </c:pt>
                <c:pt idx="2">
                  <c:v>20190711</c:v>
                </c:pt>
                <c:pt idx="3">
                  <c:v>20190712</c:v>
                </c:pt>
                <c:pt idx="4">
                  <c:v>20190713</c:v>
                </c:pt>
                <c:pt idx="5">
                  <c:v>20190714</c:v>
                </c:pt>
                <c:pt idx="6">
                  <c:v>20190715</c:v>
                </c:pt>
                <c:pt idx="7">
                  <c:v>20190716</c:v>
                </c:pt>
                <c:pt idx="8">
                  <c:v>20190717</c:v>
                </c:pt>
                <c:pt idx="9">
                  <c:v>20190718</c:v>
                </c:pt>
                <c:pt idx="10">
                  <c:v>20190719</c:v>
                </c:pt>
                <c:pt idx="11">
                  <c:v>20190720</c:v>
                </c:pt>
                <c:pt idx="12">
                  <c:v>20190721</c:v>
                </c:pt>
                <c:pt idx="13">
                  <c:v>20190722</c:v>
                </c:pt>
                <c:pt idx="14">
                  <c:v>20190723</c:v>
                </c:pt>
                <c:pt idx="15">
                  <c:v>20190724</c:v>
                </c:pt>
                <c:pt idx="16">
                  <c:v>20190725</c:v>
                </c:pt>
                <c:pt idx="17">
                  <c:v>20190726</c:v>
                </c:pt>
                <c:pt idx="18">
                  <c:v>20190727</c:v>
                </c:pt>
                <c:pt idx="19">
                  <c:v>20190728</c:v>
                </c:pt>
                <c:pt idx="20">
                  <c:v>20190729</c:v>
                </c:pt>
                <c:pt idx="21">
                  <c:v>20190730</c:v>
                </c:pt>
                <c:pt idx="22">
                  <c:v>20190731</c:v>
                </c:pt>
                <c:pt idx="23">
                  <c:v>20190801</c:v>
                </c:pt>
                <c:pt idx="24">
                  <c:v>20190802</c:v>
                </c:pt>
                <c:pt idx="25">
                  <c:v>20190803</c:v>
                </c:pt>
                <c:pt idx="26">
                  <c:v>20190804</c:v>
                </c:pt>
                <c:pt idx="27">
                  <c:v>20190805</c:v>
                </c:pt>
                <c:pt idx="28">
                  <c:v>20190806</c:v>
                </c:pt>
                <c:pt idx="29">
                  <c:v>20190807</c:v>
                </c:pt>
                <c:pt idx="30">
                  <c:v>20190808</c:v>
                </c:pt>
                <c:pt idx="31">
                  <c:v>20190809</c:v>
                </c:pt>
                <c:pt idx="32">
                  <c:v>20190810</c:v>
                </c:pt>
                <c:pt idx="33">
                  <c:v>20190811</c:v>
                </c:pt>
                <c:pt idx="34">
                  <c:v>20190812</c:v>
                </c:pt>
                <c:pt idx="35">
                  <c:v>20190813</c:v>
                </c:pt>
                <c:pt idx="36">
                  <c:v>20190814</c:v>
                </c:pt>
                <c:pt idx="37">
                  <c:v>20190815</c:v>
                </c:pt>
                <c:pt idx="38">
                  <c:v>20190816</c:v>
                </c:pt>
                <c:pt idx="39">
                  <c:v>20190817</c:v>
                </c:pt>
                <c:pt idx="40">
                  <c:v>20190818</c:v>
                </c:pt>
                <c:pt idx="41">
                  <c:v>20190819</c:v>
                </c:pt>
                <c:pt idx="42">
                  <c:v>20190820</c:v>
                </c:pt>
                <c:pt idx="43">
                  <c:v>20190821</c:v>
                </c:pt>
                <c:pt idx="44">
                  <c:v>20190822</c:v>
                </c:pt>
                <c:pt idx="45">
                  <c:v>20190823</c:v>
                </c:pt>
                <c:pt idx="46">
                  <c:v>20190824</c:v>
                </c:pt>
                <c:pt idx="47">
                  <c:v>20190825</c:v>
                </c:pt>
                <c:pt idx="48">
                  <c:v>20190826</c:v>
                </c:pt>
                <c:pt idx="49">
                  <c:v>20190827</c:v>
                </c:pt>
                <c:pt idx="50">
                  <c:v>20190828</c:v>
                </c:pt>
                <c:pt idx="51">
                  <c:v>20190829</c:v>
                </c:pt>
                <c:pt idx="52">
                  <c:v>20190830</c:v>
                </c:pt>
                <c:pt idx="53">
                  <c:v>20190831</c:v>
                </c:pt>
                <c:pt idx="54">
                  <c:v>20190901</c:v>
                </c:pt>
                <c:pt idx="55">
                  <c:v>20190902</c:v>
                </c:pt>
                <c:pt idx="56">
                  <c:v>20190903</c:v>
                </c:pt>
                <c:pt idx="57">
                  <c:v>20190904</c:v>
                </c:pt>
                <c:pt idx="58">
                  <c:v>20190905</c:v>
                </c:pt>
                <c:pt idx="59">
                  <c:v>20190906</c:v>
                </c:pt>
                <c:pt idx="60">
                  <c:v>20190907</c:v>
                </c:pt>
                <c:pt idx="61">
                  <c:v>20190908</c:v>
                </c:pt>
                <c:pt idx="62">
                  <c:v>20190909</c:v>
                </c:pt>
                <c:pt idx="63">
                  <c:v>20190910</c:v>
                </c:pt>
                <c:pt idx="64">
                  <c:v>20190911</c:v>
                </c:pt>
                <c:pt idx="65">
                  <c:v>20190912</c:v>
                </c:pt>
                <c:pt idx="66">
                  <c:v>20190913</c:v>
                </c:pt>
                <c:pt idx="67">
                  <c:v>20190914</c:v>
                </c:pt>
                <c:pt idx="68">
                  <c:v>20190915</c:v>
                </c:pt>
                <c:pt idx="69">
                  <c:v>20190916</c:v>
                </c:pt>
                <c:pt idx="70">
                  <c:v>20190917</c:v>
                </c:pt>
                <c:pt idx="71">
                  <c:v>20190918</c:v>
                </c:pt>
                <c:pt idx="72">
                  <c:v>20190919</c:v>
                </c:pt>
                <c:pt idx="73">
                  <c:v>20190920</c:v>
                </c:pt>
                <c:pt idx="74">
                  <c:v>20190921</c:v>
                </c:pt>
                <c:pt idx="75">
                  <c:v>20190922</c:v>
                </c:pt>
                <c:pt idx="76">
                  <c:v>20190923</c:v>
                </c:pt>
                <c:pt idx="77">
                  <c:v>20190924</c:v>
                </c:pt>
                <c:pt idx="78">
                  <c:v>20190925</c:v>
                </c:pt>
                <c:pt idx="79">
                  <c:v>20190926</c:v>
                </c:pt>
                <c:pt idx="80">
                  <c:v>20190927</c:v>
                </c:pt>
                <c:pt idx="81">
                  <c:v>20190928</c:v>
                </c:pt>
                <c:pt idx="82">
                  <c:v>20190929</c:v>
                </c:pt>
                <c:pt idx="83">
                  <c:v>20190930</c:v>
                </c:pt>
              </c:numCache>
            </c:numRef>
          </c:cat>
          <c:val>
            <c:numRef>
              <c:f>PrzebiegX_ZAMOSC!$C$2:$C$85</c:f>
              <c:numCache>
                <c:formatCode>General</c:formatCode>
                <c:ptCount val="84"/>
                <c:pt idx="0">
                  <c:v>2.9209999999999998</c:v>
                </c:pt>
                <c:pt idx="1">
                  <c:v>1.1859999999999999</c:v>
                </c:pt>
                <c:pt idx="2">
                  <c:v>2.0110000000000001</c:v>
                </c:pt>
                <c:pt idx="3">
                  <c:v>3.4849999999999999</c:v>
                </c:pt>
                <c:pt idx="4">
                  <c:v>1.7130000000000001</c:v>
                </c:pt>
                <c:pt idx="5">
                  <c:v>1.8440000000000001</c:v>
                </c:pt>
                <c:pt idx="6">
                  <c:v>3.0550000000000002</c:v>
                </c:pt>
                <c:pt idx="7">
                  <c:v>3.9359999999999999</c:v>
                </c:pt>
                <c:pt idx="8">
                  <c:v>2.1480000000000001</c:v>
                </c:pt>
                <c:pt idx="9">
                  <c:v>3.2679999999999998</c:v>
                </c:pt>
                <c:pt idx="10">
                  <c:v>4.1040000000000001</c:v>
                </c:pt>
                <c:pt idx="11">
                  <c:v>2.468</c:v>
                </c:pt>
                <c:pt idx="12">
                  <c:v>3.2509999999999999</c:v>
                </c:pt>
                <c:pt idx="13">
                  <c:v>3.633</c:v>
                </c:pt>
                <c:pt idx="14">
                  <c:v>2.032</c:v>
                </c:pt>
                <c:pt idx="15">
                  <c:v>3.4279999999999999</c:v>
                </c:pt>
                <c:pt idx="16">
                  <c:v>3.4039999999999999</c:v>
                </c:pt>
                <c:pt idx="17">
                  <c:v>3.3420000000000001</c:v>
                </c:pt>
                <c:pt idx="18">
                  <c:v>3.1150000000000002</c:v>
                </c:pt>
                <c:pt idx="19">
                  <c:v>4.1029999999999998</c:v>
                </c:pt>
                <c:pt idx="20">
                  <c:v>3.2280000000000002</c:v>
                </c:pt>
                <c:pt idx="21">
                  <c:v>2.8479999999999999</c:v>
                </c:pt>
                <c:pt idx="22">
                  <c:v>3.206</c:v>
                </c:pt>
                <c:pt idx="23">
                  <c:v>2.637</c:v>
                </c:pt>
                <c:pt idx="24">
                  <c:v>2.5209999999999999</c:v>
                </c:pt>
                <c:pt idx="25">
                  <c:v>1.9570000000000001</c:v>
                </c:pt>
                <c:pt idx="26">
                  <c:v>2.419</c:v>
                </c:pt>
                <c:pt idx="27">
                  <c:v>2.12</c:v>
                </c:pt>
                <c:pt idx="28">
                  <c:v>2.3959999999999999</c:v>
                </c:pt>
                <c:pt idx="29">
                  <c:v>2.1589999999999998</c:v>
                </c:pt>
                <c:pt idx="30">
                  <c:v>2.4980000000000002</c:v>
                </c:pt>
                <c:pt idx="31">
                  <c:v>3.149</c:v>
                </c:pt>
                <c:pt idx="32">
                  <c:v>2.3559999999999999</c:v>
                </c:pt>
                <c:pt idx="33">
                  <c:v>3.5750000000000002</c:v>
                </c:pt>
                <c:pt idx="34">
                  <c:v>3.004</c:v>
                </c:pt>
                <c:pt idx="35">
                  <c:v>0.79900000000000004</c:v>
                </c:pt>
                <c:pt idx="36">
                  <c:v>0.56200000000000006</c:v>
                </c:pt>
                <c:pt idx="37">
                  <c:v>3.2349999999999999</c:v>
                </c:pt>
                <c:pt idx="38">
                  <c:v>3.198</c:v>
                </c:pt>
                <c:pt idx="39">
                  <c:v>3.2509999999999999</c:v>
                </c:pt>
                <c:pt idx="40">
                  <c:v>4.3369999999999997</c:v>
                </c:pt>
                <c:pt idx="41">
                  <c:v>4.702</c:v>
                </c:pt>
                <c:pt idx="42">
                  <c:v>3.456</c:v>
                </c:pt>
                <c:pt idx="43">
                  <c:v>3.0870000000000002</c:v>
                </c:pt>
                <c:pt idx="44">
                  <c:v>2.7970000000000002</c:v>
                </c:pt>
                <c:pt idx="45">
                  <c:v>2.8959999999999999</c:v>
                </c:pt>
                <c:pt idx="46">
                  <c:v>3.504</c:v>
                </c:pt>
                <c:pt idx="47">
                  <c:v>3.8439999999999999</c:v>
                </c:pt>
                <c:pt idx="48">
                  <c:v>4.1059999999999999</c:v>
                </c:pt>
                <c:pt idx="49">
                  <c:v>3.9849999999999999</c:v>
                </c:pt>
                <c:pt idx="50">
                  <c:v>-1E-3</c:v>
                </c:pt>
                <c:pt idx="51">
                  <c:v>3.415</c:v>
                </c:pt>
                <c:pt idx="52">
                  <c:v>2.6150000000000002</c:v>
                </c:pt>
                <c:pt idx="53">
                  <c:v>3.2309999999999999</c:v>
                </c:pt>
                <c:pt idx="54">
                  <c:v>3.0249999999999999</c:v>
                </c:pt>
                <c:pt idx="55">
                  <c:v>1.966</c:v>
                </c:pt>
                <c:pt idx="56">
                  <c:v>0.88400000000000001</c:v>
                </c:pt>
                <c:pt idx="57">
                  <c:v>2.3370000000000002</c:v>
                </c:pt>
                <c:pt idx="58">
                  <c:v>2.996</c:v>
                </c:pt>
                <c:pt idx="59">
                  <c:v>2.5950000000000002</c:v>
                </c:pt>
                <c:pt idx="60">
                  <c:v>2.4220000000000002</c:v>
                </c:pt>
                <c:pt idx="61">
                  <c:v>1.996</c:v>
                </c:pt>
                <c:pt idx="62">
                  <c:v>3.3959999999999999</c:v>
                </c:pt>
                <c:pt idx="63">
                  <c:v>1.901</c:v>
                </c:pt>
                <c:pt idx="64">
                  <c:v>2.62</c:v>
                </c:pt>
                <c:pt idx="65">
                  <c:v>2.762</c:v>
                </c:pt>
                <c:pt idx="66">
                  <c:v>2.1059999999999999</c:v>
                </c:pt>
                <c:pt idx="67">
                  <c:v>2.2050000000000001</c:v>
                </c:pt>
                <c:pt idx="68">
                  <c:v>2.319</c:v>
                </c:pt>
                <c:pt idx="69">
                  <c:v>1.38</c:v>
                </c:pt>
                <c:pt idx="70">
                  <c:v>1.595</c:v>
                </c:pt>
                <c:pt idx="71">
                  <c:v>1.1499999999999999</c:v>
                </c:pt>
                <c:pt idx="72">
                  <c:v>1.177</c:v>
                </c:pt>
                <c:pt idx="73">
                  <c:v>1.4219999999999999</c:v>
                </c:pt>
                <c:pt idx="74">
                  <c:v>-1E-3</c:v>
                </c:pt>
                <c:pt idx="75">
                  <c:v>2.0649999999999999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3A2-4DF3-A60A-4BBF3F5F8D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24952064"/>
        <c:axId val="1673762832"/>
      </c:lineChart>
      <c:catAx>
        <c:axId val="1724952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73762832"/>
        <c:crosses val="autoZero"/>
        <c:auto val="1"/>
        <c:lblAlgn val="ctr"/>
        <c:lblOffset val="100"/>
        <c:noMultiLvlLbl val="0"/>
      </c:catAx>
      <c:valAx>
        <c:axId val="1673762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24952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 baseline="0"/>
      </a:pPr>
      <a:endParaRPr lang="pl-PL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PrzebiegX_OPOLE!$B$1</c:f>
              <c:strCache>
                <c:ptCount val="1"/>
                <c:pt idx="0">
                  <c:v>New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PrzebiegX_OPOLE!$A$2:$A$85</c:f>
              <c:numCache>
                <c:formatCode>General</c:formatCode>
                <c:ptCount val="84"/>
                <c:pt idx="0">
                  <c:v>20190709</c:v>
                </c:pt>
                <c:pt idx="1">
                  <c:v>20190710</c:v>
                </c:pt>
                <c:pt idx="2">
                  <c:v>20190711</c:v>
                </c:pt>
                <c:pt idx="3">
                  <c:v>20190712</c:v>
                </c:pt>
                <c:pt idx="4">
                  <c:v>20190713</c:v>
                </c:pt>
                <c:pt idx="5">
                  <c:v>20190714</c:v>
                </c:pt>
                <c:pt idx="6">
                  <c:v>20190715</c:v>
                </c:pt>
                <c:pt idx="7">
                  <c:v>20190716</c:v>
                </c:pt>
                <c:pt idx="8">
                  <c:v>20190717</c:v>
                </c:pt>
                <c:pt idx="9">
                  <c:v>20190718</c:v>
                </c:pt>
                <c:pt idx="10">
                  <c:v>20190719</c:v>
                </c:pt>
                <c:pt idx="11">
                  <c:v>20190720</c:v>
                </c:pt>
                <c:pt idx="12">
                  <c:v>20190721</c:v>
                </c:pt>
                <c:pt idx="13">
                  <c:v>20190722</c:v>
                </c:pt>
                <c:pt idx="14">
                  <c:v>20190723</c:v>
                </c:pt>
                <c:pt idx="15">
                  <c:v>20190724</c:v>
                </c:pt>
                <c:pt idx="16">
                  <c:v>20190725</c:v>
                </c:pt>
                <c:pt idx="17">
                  <c:v>20190726</c:v>
                </c:pt>
                <c:pt idx="18">
                  <c:v>20190727</c:v>
                </c:pt>
                <c:pt idx="19">
                  <c:v>20190728</c:v>
                </c:pt>
                <c:pt idx="20">
                  <c:v>20190729</c:v>
                </c:pt>
                <c:pt idx="21">
                  <c:v>20190730</c:v>
                </c:pt>
                <c:pt idx="22">
                  <c:v>20190731</c:v>
                </c:pt>
                <c:pt idx="23">
                  <c:v>20190801</c:v>
                </c:pt>
                <c:pt idx="24">
                  <c:v>20190802</c:v>
                </c:pt>
                <c:pt idx="25">
                  <c:v>20190803</c:v>
                </c:pt>
                <c:pt idx="26">
                  <c:v>20190804</c:v>
                </c:pt>
                <c:pt idx="27">
                  <c:v>20190805</c:v>
                </c:pt>
                <c:pt idx="28">
                  <c:v>20190806</c:v>
                </c:pt>
                <c:pt idx="29">
                  <c:v>20190807</c:v>
                </c:pt>
                <c:pt idx="30">
                  <c:v>20190808</c:v>
                </c:pt>
                <c:pt idx="31">
                  <c:v>20190809</c:v>
                </c:pt>
                <c:pt idx="32">
                  <c:v>20190810</c:v>
                </c:pt>
                <c:pt idx="33">
                  <c:v>20190811</c:v>
                </c:pt>
                <c:pt idx="34">
                  <c:v>20190812</c:v>
                </c:pt>
                <c:pt idx="35">
                  <c:v>20190813</c:v>
                </c:pt>
                <c:pt idx="36">
                  <c:v>20190814</c:v>
                </c:pt>
                <c:pt idx="37">
                  <c:v>20190815</c:v>
                </c:pt>
                <c:pt idx="38">
                  <c:v>20190816</c:v>
                </c:pt>
                <c:pt idx="39">
                  <c:v>20190817</c:v>
                </c:pt>
                <c:pt idx="40">
                  <c:v>20190818</c:v>
                </c:pt>
                <c:pt idx="41">
                  <c:v>20190819</c:v>
                </c:pt>
                <c:pt idx="42">
                  <c:v>20190820</c:v>
                </c:pt>
                <c:pt idx="43">
                  <c:v>20190821</c:v>
                </c:pt>
                <c:pt idx="44">
                  <c:v>20190822</c:v>
                </c:pt>
                <c:pt idx="45">
                  <c:v>20190823</c:v>
                </c:pt>
                <c:pt idx="46">
                  <c:v>20190824</c:v>
                </c:pt>
                <c:pt idx="47">
                  <c:v>20190825</c:v>
                </c:pt>
                <c:pt idx="48">
                  <c:v>20190826</c:v>
                </c:pt>
                <c:pt idx="49">
                  <c:v>20190827</c:v>
                </c:pt>
                <c:pt idx="50">
                  <c:v>20190828</c:v>
                </c:pt>
                <c:pt idx="51">
                  <c:v>20190829</c:v>
                </c:pt>
                <c:pt idx="52">
                  <c:v>20190830</c:v>
                </c:pt>
                <c:pt idx="53">
                  <c:v>20190831</c:v>
                </c:pt>
                <c:pt idx="54">
                  <c:v>20190901</c:v>
                </c:pt>
                <c:pt idx="55">
                  <c:v>20190902</c:v>
                </c:pt>
                <c:pt idx="56">
                  <c:v>20190903</c:v>
                </c:pt>
                <c:pt idx="57">
                  <c:v>20190904</c:v>
                </c:pt>
                <c:pt idx="58">
                  <c:v>20190905</c:v>
                </c:pt>
                <c:pt idx="59">
                  <c:v>20190906</c:v>
                </c:pt>
                <c:pt idx="60">
                  <c:v>20190907</c:v>
                </c:pt>
                <c:pt idx="61">
                  <c:v>20190908</c:v>
                </c:pt>
                <c:pt idx="62">
                  <c:v>20190909</c:v>
                </c:pt>
                <c:pt idx="63">
                  <c:v>20190910</c:v>
                </c:pt>
                <c:pt idx="64">
                  <c:v>20190911</c:v>
                </c:pt>
                <c:pt idx="65">
                  <c:v>20190912</c:v>
                </c:pt>
                <c:pt idx="66">
                  <c:v>20190913</c:v>
                </c:pt>
                <c:pt idx="67">
                  <c:v>20190914</c:v>
                </c:pt>
                <c:pt idx="68">
                  <c:v>20190915</c:v>
                </c:pt>
                <c:pt idx="69">
                  <c:v>20190916</c:v>
                </c:pt>
                <c:pt idx="70">
                  <c:v>20190917</c:v>
                </c:pt>
                <c:pt idx="71">
                  <c:v>20190918</c:v>
                </c:pt>
                <c:pt idx="72">
                  <c:v>20190919</c:v>
                </c:pt>
                <c:pt idx="73">
                  <c:v>20190920</c:v>
                </c:pt>
                <c:pt idx="74">
                  <c:v>20190921</c:v>
                </c:pt>
                <c:pt idx="75">
                  <c:v>20190922</c:v>
                </c:pt>
                <c:pt idx="76">
                  <c:v>20190923</c:v>
                </c:pt>
                <c:pt idx="77">
                  <c:v>20190924</c:v>
                </c:pt>
                <c:pt idx="78">
                  <c:v>20190925</c:v>
                </c:pt>
                <c:pt idx="79">
                  <c:v>20190926</c:v>
                </c:pt>
                <c:pt idx="80">
                  <c:v>20190927</c:v>
                </c:pt>
                <c:pt idx="81">
                  <c:v>20190928</c:v>
                </c:pt>
                <c:pt idx="82">
                  <c:v>20190929</c:v>
                </c:pt>
                <c:pt idx="83">
                  <c:v>20190930</c:v>
                </c:pt>
              </c:numCache>
            </c:numRef>
          </c:cat>
          <c:val>
            <c:numRef>
              <c:f>PrzebiegX_OPOLE!$B$2:$B$85</c:f>
              <c:numCache>
                <c:formatCode>General</c:formatCode>
                <c:ptCount val="84"/>
                <c:pt idx="0">
                  <c:v>0.97899999999999998</c:v>
                </c:pt>
                <c:pt idx="1">
                  <c:v>0.74099999999999999</c:v>
                </c:pt>
                <c:pt idx="2">
                  <c:v>1.1599999999999999</c:v>
                </c:pt>
                <c:pt idx="3">
                  <c:v>1.0409999999999999</c:v>
                </c:pt>
                <c:pt idx="4">
                  <c:v>0.59199999999999997</c:v>
                </c:pt>
                <c:pt idx="5">
                  <c:v>0.58299999999999996</c:v>
                </c:pt>
                <c:pt idx="6">
                  <c:v>1.546</c:v>
                </c:pt>
                <c:pt idx="7">
                  <c:v>0.998</c:v>
                </c:pt>
                <c:pt idx="8">
                  <c:v>1.429</c:v>
                </c:pt>
                <c:pt idx="9">
                  <c:v>1.956</c:v>
                </c:pt>
                <c:pt idx="10">
                  <c:v>1.194</c:v>
                </c:pt>
                <c:pt idx="11">
                  <c:v>1.6579999999999999</c:v>
                </c:pt>
                <c:pt idx="12">
                  <c:v>1.0589999999999999</c:v>
                </c:pt>
                <c:pt idx="13">
                  <c:v>1.1859999999999999</c:v>
                </c:pt>
                <c:pt idx="14">
                  <c:v>0.59799999999999998</c:v>
                </c:pt>
                <c:pt idx="15">
                  <c:v>1.5940000000000001</c:v>
                </c:pt>
                <c:pt idx="16">
                  <c:v>1.9370000000000001</c:v>
                </c:pt>
                <c:pt idx="17">
                  <c:v>1.9870000000000001</c:v>
                </c:pt>
                <c:pt idx="18">
                  <c:v>1.1080000000000001</c:v>
                </c:pt>
                <c:pt idx="19">
                  <c:v>1.47</c:v>
                </c:pt>
                <c:pt idx="20">
                  <c:v>1.647</c:v>
                </c:pt>
                <c:pt idx="21">
                  <c:v>0.69199999999999995</c:v>
                </c:pt>
                <c:pt idx="22">
                  <c:v>0.57899999999999996</c:v>
                </c:pt>
                <c:pt idx="23">
                  <c:v>0.85799999999999998</c:v>
                </c:pt>
                <c:pt idx="24">
                  <c:v>2.0009999999999999</c:v>
                </c:pt>
                <c:pt idx="25">
                  <c:v>1.851</c:v>
                </c:pt>
                <c:pt idx="26">
                  <c:v>2.0169999999999999</c:v>
                </c:pt>
                <c:pt idx="27">
                  <c:v>1.851</c:v>
                </c:pt>
                <c:pt idx="28">
                  <c:v>2.0129999999999999</c:v>
                </c:pt>
                <c:pt idx="29">
                  <c:v>1.2170000000000001</c:v>
                </c:pt>
                <c:pt idx="30">
                  <c:v>1.583</c:v>
                </c:pt>
                <c:pt idx="31">
                  <c:v>1.724</c:v>
                </c:pt>
                <c:pt idx="32">
                  <c:v>1.5740000000000001</c:v>
                </c:pt>
                <c:pt idx="33">
                  <c:v>2.5510000000000002</c:v>
                </c:pt>
                <c:pt idx="34">
                  <c:v>1.45</c:v>
                </c:pt>
                <c:pt idx="35">
                  <c:v>1.5389999999999999</c:v>
                </c:pt>
                <c:pt idx="36">
                  <c:v>1.1759999999999999</c:v>
                </c:pt>
                <c:pt idx="37">
                  <c:v>2.2850000000000001</c:v>
                </c:pt>
                <c:pt idx="38">
                  <c:v>0.94499999999999995</c:v>
                </c:pt>
                <c:pt idx="39">
                  <c:v>1.7549999999999999</c:v>
                </c:pt>
                <c:pt idx="40">
                  <c:v>1.63</c:v>
                </c:pt>
                <c:pt idx="41">
                  <c:v>1.615</c:v>
                </c:pt>
                <c:pt idx="42">
                  <c:v>1.339</c:v>
                </c:pt>
                <c:pt idx="43">
                  <c:v>0.68500000000000005</c:v>
                </c:pt>
                <c:pt idx="44">
                  <c:v>1.0680000000000001</c:v>
                </c:pt>
                <c:pt idx="45">
                  <c:v>2.11</c:v>
                </c:pt>
                <c:pt idx="46">
                  <c:v>2.464</c:v>
                </c:pt>
                <c:pt idx="47">
                  <c:v>2.3839999999999999</c:v>
                </c:pt>
                <c:pt idx="48">
                  <c:v>2.0550000000000002</c:v>
                </c:pt>
                <c:pt idx="49">
                  <c:v>1.9610000000000001</c:v>
                </c:pt>
                <c:pt idx="50">
                  <c:v>1.889</c:v>
                </c:pt>
                <c:pt idx="51">
                  <c:v>1.8109999999999999</c:v>
                </c:pt>
                <c:pt idx="52">
                  <c:v>0.83299999999999996</c:v>
                </c:pt>
                <c:pt idx="53">
                  <c:v>1.4450000000000001</c:v>
                </c:pt>
                <c:pt idx="54">
                  <c:v>1.4339999999999999</c:v>
                </c:pt>
                <c:pt idx="55">
                  <c:v>0.11</c:v>
                </c:pt>
                <c:pt idx="56">
                  <c:v>0.92200000000000004</c:v>
                </c:pt>
                <c:pt idx="57">
                  <c:v>1.159</c:v>
                </c:pt>
                <c:pt idx="58">
                  <c:v>1.94</c:v>
                </c:pt>
                <c:pt idx="59">
                  <c:v>1.127</c:v>
                </c:pt>
                <c:pt idx="60">
                  <c:v>0.42099999999999999</c:v>
                </c:pt>
                <c:pt idx="61">
                  <c:v>0.35299999999999998</c:v>
                </c:pt>
                <c:pt idx="62">
                  <c:v>0.28799999999999998</c:v>
                </c:pt>
                <c:pt idx="63">
                  <c:v>1.252</c:v>
                </c:pt>
                <c:pt idx="64">
                  <c:v>1.5049999999999999</c:v>
                </c:pt>
                <c:pt idx="65">
                  <c:v>1.84</c:v>
                </c:pt>
                <c:pt idx="66">
                  <c:v>1.335</c:v>
                </c:pt>
                <c:pt idx="67">
                  <c:v>1.165</c:v>
                </c:pt>
                <c:pt idx="68">
                  <c:v>1.353</c:v>
                </c:pt>
                <c:pt idx="69">
                  <c:v>0.58199999999999996</c:v>
                </c:pt>
                <c:pt idx="70">
                  <c:v>0.64100000000000001</c:v>
                </c:pt>
                <c:pt idx="71">
                  <c:v>0.75600000000000001</c:v>
                </c:pt>
                <c:pt idx="72">
                  <c:v>0.56999999999999995</c:v>
                </c:pt>
                <c:pt idx="73">
                  <c:v>0.83099999999999996</c:v>
                </c:pt>
                <c:pt idx="74">
                  <c:v>1.1539999999999999</c:v>
                </c:pt>
                <c:pt idx="75">
                  <c:v>1.24</c:v>
                </c:pt>
                <c:pt idx="76">
                  <c:v>1.2270000000000001</c:v>
                </c:pt>
                <c:pt idx="77">
                  <c:v>0.67100000000000004</c:v>
                </c:pt>
                <c:pt idx="78">
                  <c:v>0.32800000000000001</c:v>
                </c:pt>
                <c:pt idx="79">
                  <c:v>0.435</c:v>
                </c:pt>
                <c:pt idx="80">
                  <c:v>0.48899999999999999</c:v>
                </c:pt>
                <c:pt idx="81">
                  <c:v>0.75900000000000001</c:v>
                </c:pt>
                <c:pt idx="82">
                  <c:v>0.8</c:v>
                </c:pt>
                <c:pt idx="83">
                  <c:v>0.61199999999999999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1E5-41CC-844C-4D6979D4C166}"/>
            </c:ext>
          </c:extLst>
        </c:ser>
        <c:ser>
          <c:idx val="1"/>
          <c:order val="1"/>
          <c:tx>
            <c:strRef>
              <c:f>PrzebiegX_OPOLE!$C$1</c:f>
              <c:strCache>
                <c:ptCount val="1"/>
                <c:pt idx="0">
                  <c:v>Old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PrzebiegX_OPOLE!$A$2:$A$85</c:f>
              <c:numCache>
                <c:formatCode>General</c:formatCode>
                <c:ptCount val="84"/>
                <c:pt idx="0">
                  <c:v>20190709</c:v>
                </c:pt>
                <c:pt idx="1">
                  <c:v>20190710</c:v>
                </c:pt>
                <c:pt idx="2">
                  <c:v>20190711</c:v>
                </c:pt>
                <c:pt idx="3">
                  <c:v>20190712</c:v>
                </c:pt>
                <c:pt idx="4">
                  <c:v>20190713</c:v>
                </c:pt>
                <c:pt idx="5">
                  <c:v>20190714</c:v>
                </c:pt>
                <c:pt idx="6">
                  <c:v>20190715</c:v>
                </c:pt>
                <c:pt idx="7">
                  <c:v>20190716</c:v>
                </c:pt>
                <c:pt idx="8">
                  <c:v>20190717</c:v>
                </c:pt>
                <c:pt idx="9">
                  <c:v>20190718</c:v>
                </c:pt>
                <c:pt idx="10">
                  <c:v>20190719</c:v>
                </c:pt>
                <c:pt idx="11">
                  <c:v>20190720</c:v>
                </c:pt>
                <c:pt idx="12">
                  <c:v>20190721</c:v>
                </c:pt>
                <c:pt idx="13">
                  <c:v>20190722</c:v>
                </c:pt>
                <c:pt idx="14">
                  <c:v>20190723</c:v>
                </c:pt>
                <c:pt idx="15">
                  <c:v>20190724</c:v>
                </c:pt>
                <c:pt idx="16">
                  <c:v>20190725</c:v>
                </c:pt>
                <c:pt idx="17">
                  <c:v>20190726</c:v>
                </c:pt>
                <c:pt idx="18">
                  <c:v>20190727</c:v>
                </c:pt>
                <c:pt idx="19">
                  <c:v>20190728</c:v>
                </c:pt>
                <c:pt idx="20">
                  <c:v>20190729</c:v>
                </c:pt>
                <c:pt idx="21">
                  <c:v>20190730</c:v>
                </c:pt>
                <c:pt idx="22">
                  <c:v>20190731</c:v>
                </c:pt>
                <c:pt idx="23">
                  <c:v>20190801</c:v>
                </c:pt>
                <c:pt idx="24">
                  <c:v>20190802</c:v>
                </c:pt>
                <c:pt idx="25">
                  <c:v>20190803</c:v>
                </c:pt>
                <c:pt idx="26">
                  <c:v>20190804</c:v>
                </c:pt>
                <c:pt idx="27">
                  <c:v>20190805</c:v>
                </c:pt>
                <c:pt idx="28">
                  <c:v>20190806</c:v>
                </c:pt>
                <c:pt idx="29">
                  <c:v>20190807</c:v>
                </c:pt>
                <c:pt idx="30">
                  <c:v>20190808</c:v>
                </c:pt>
                <c:pt idx="31">
                  <c:v>20190809</c:v>
                </c:pt>
                <c:pt idx="32">
                  <c:v>20190810</c:v>
                </c:pt>
                <c:pt idx="33">
                  <c:v>20190811</c:v>
                </c:pt>
                <c:pt idx="34">
                  <c:v>20190812</c:v>
                </c:pt>
                <c:pt idx="35">
                  <c:v>20190813</c:v>
                </c:pt>
                <c:pt idx="36">
                  <c:v>20190814</c:v>
                </c:pt>
                <c:pt idx="37">
                  <c:v>20190815</c:v>
                </c:pt>
                <c:pt idx="38">
                  <c:v>20190816</c:v>
                </c:pt>
                <c:pt idx="39">
                  <c:v>20190817</c:v>
                </c:pt>
                <c:pt idx="40">
                  <c:v>20190818</c:v>
                </c:pt>
                <c:pt idx="41">
                  <c:v>20190819</c:v>
                </c:pt>
                <c:pt idx="42">
                  <c:v>20190820</c:v>
                </c:pt>
                <c:pt idx="43">
                  <c:v>20190821</c:v>
                </c:pt>
                <c:pt idx="44">
                  <c:v>20190822</c:v>
                </c:pt>
                <c:pt idx="45">
                  <c:v>20190823</c:v>
                </c:pt>
                <c:pt idx="46">
                  <c:v>20190824</c:v>
                </c:pt>
                <c:pt idx="47">
                  <c:v>20190825</c:v>
                </c:pt>
                <c:pt idx="48">
                  <c:v>20190826</c:v>
                </c:pt>
                <c:pt idx="49">
                  <c:v>20190827</c:v>
                </c:pt>
                <c:pt idx="50">
                  <c:v>20190828</c:v>
                </c:pt>
                <c:pt idx="51">
                  <c:v>20190829</c:v>
                </c:pt>
                <c:pt idx="52">
                  <c:v>20190830</c:v>
                </c:pt>
                <c:pt idx="53">
                  <c:v>20190831</c:v>
                </c:pt>
                <c:pt idx="54">
                  <c:v>20190901</c:v>
                </c:pt>
                <c:pt idx="55">
                  <c:v>20190902</c:v>
                </c:pt>
                <c:pt idx="56">
                  <c:v>20190903</c:v>
                </c:pt>
                <c:pt idx="57">
                  <c:v>20190904</c:v>
                </c:pt>
                <c:pt idx="58">
                  <c:v>20190905</c:v>
                </c:pt>
                <c:pt idx="59">
                  <c:v>20190906</c:v>
                </c:pt>
                <c:pt idx="60">
                  <c:v>20190907</c:v>
                </c:pt>
                <c:pt idx="61">
                  <c:v>20190908</c:v>
                </c:pt>
                <c:pt idx="62">
                  <c:v>20190909</c:v>
                </c:pt>
                <c:pt idx="63">
                  <c:v>20190910</c:v>
                </c:pt>
                <c:pt idx="64">
                  <c:v>20190911</c:v>
                </c:pt>
                <c:pt idx="65">
                  <c:v>20190912</c:v>
                </c:pt>
                <c:pt idx="66">
                  <c:v>20190913</c:v>
                </c:pt>
                <c:pt idx="67">
                  <c:v>20190914</c:v>
                </c:pt>
                <c:pt idx="68">
                  <c:v>20190915</c:v>
                </c:pt>
                <c:pt idx="69">
                  <c:v>20190916</c:v>
                </c:pt>
                <c:pt idx="70">
                  <c:v>20190917</c:v>
                </c:pt>
                <c:pt idx="71">
                  <c:v>20190918</c:v>
                </c:pt>
                <c:pt idx="72">
                  <c:v>20190919</c:v>
                </c:pt>
                <c:pt idx="73">
                  <c:v>20190920</c:v>
                </c:pt>
                <c:pt idx="74">
                  <c:v>20190921</c:v>
                </c:pt>
                <c:pt idx="75">
                  <c:v>20190922</c:v>
                </c:pt>
                <c:pt idx="76">
                  <c:v>20190923</c:v>
                </c:pt>
                <c:pt idx="77">
                  <c:v>20190924</c:v>
                </c:pt>
                <c:pt idx="78">
                  <c:v>20190925</c:v>
                </c:pt>
                <c:pt idx="79">
                  <c:v>20190926</c:v>
                </c:pt>
                <c:pt idx="80">
                  <c:v>20190927</c:v>
                </c:pt>
                <c:pt idx="81">
                  <c:v>20190928</c:v>
                </c:pt>
                <c:pt idx="82">
                  <c:v>20190929</c:v>
                </c:pt>
                <c:pt idx="83">
                  <c:v>20190930</c:v>
                </c:pt>
              </c:numCache>
            </c:numRef>
          </c:cat>
          <c:val>
            <c:numRef>
              <c:f>PrzebiegX_OPOLE!$C$2:$C$85</c:f>
              <c:numCache>
                <c:formatCode>General</c:formatCode>
                <c:ptCount val="84"/>
                <c:pt idx="0">
                  <c:v>0.51200000000000001</c:v>
                </c:pt>
                <c:pt idx="1">
                  <c:v>0.437</c:v>
                </c:pt>
                <c:pt idx="2">
                  <c:v>0.81699999999999995</c:v>
                </c:pt>
                <c:pt idx="3">
                  <c:v>0.627</c:v>
                </c:pt>
                <c:pt idx="4">
                  <c:v>0.45400000000000001</c:v>
                </c:pt>
                <c:pt idx="5">
                  <c:v>0.74099999999999999</c:v>
                </c:pt>
                <c:pt idx="6">
                  <c:v>1.304</c:v>
                </c:pt>
                <c:pt idx="7">
                  <c:v>0.84899999999999998</c:v>
                </c:pt>
                <c:pt idx="8">
                  <c:v>0.997</c:v>
                </c:pt>
                <c:pt idx="9">
                  <c:v>1.087</c:v>
                </c:pt>
                <c:pt idx="10">
                  <c:v>0.76800000000000002</c:v>
                </c:pt>
                <c:pt idx="11">
                  <c:v>0.92</c:v>
                </c:pt>
                <c:pt idx="12">
                  <c:v>0.74099999999999999</c:v>
                </c:pt>
                <c:pt idx="13">
                  <c:v>0.83599999999999997</c:v>
                </c:pt>
                <c:pt idx="14">
                  <c:v>0.59299999999999997</c:v>
                </c:pt>
                <c:pt idx="15">
                  <c:v>0.97899999999999998</c:v>
                </c:pt>
                <c:pt idx="16">
                  <c:v>0.94299999999999995</c:v>
                </c:pt>
                <c:pt idx="17">
                  <c:v>0.53500000000000003</c:v>
                </c:pt>
                <c:pt idx="18">
                  <c:v>-1E-3</c:v>
                </c:pt>
                <c:pt idx="19">
                  <c:v>0.6</c:v>
                </c:pt>
                <c:pt idx="20">
                  <c:v>0.54200000000000004</c:v>
                </c:pt>
                <c:pt idx="21">
                  <c:v>0.51300000000000001</c:v>
                </c:pt>
                <c:pt idx="22">
                  <c:v>-1E-3</c:v>
                </c:pt>
                <c:pt idx="23">
                  <c:v>1.0489999999999999</c:v>
                </c:pt>
                <c:pt idx="24">
                  <c:v>1.17</c:v>
                </c:pt>
                <c:pt idx="25">
                  <c:v>1.0129999999999999</c:v>
                </c:pt>
                <c:pt idx="26">
                  <c:v>1.1220000000000001</c:v>
                </c:pt>
                <c:pt idx="27">
                  <c:v>1.03</c:v>
                </c:pt>
                <c:pt idx="28">
                  <c:v>1.153</c:v>
                </c:pt>
                <c:pt idx="29">
                  <c:v>0.82099999999999995</c:v>
                </c:pt>
                <c:pt idx="30">
                  <c:v>1.635</c:v>
                </c:pt>
                <c:pt idx="31">
                  <c:v>1.375</c:v>
                </c:pt>
                <c:pt idx="32">
                  <c:v>0.90200000000000002</c:v>
                </c:pt>
                <c:pt idx="33">
                  <c:v>1.379</c:v>
                </c:pt>
                <c:pt idx="34">
                  <c:v>1.0429999999999999</c:v>
                </c:pt>
                <c:pt idx="35">
                  <c:v>1.34</c:v>
                </c:pt>
                <c:pt idx="36">
                  <c:v>0.97599999999999998</c:v>
                </c:pt>
                <c:pt idx="37">
                  <c:v>1.26</c:v>
                </c:pt>
                <c:pt idx="38">
                  <c:v>-1E-3</c:v>
                </c:pt>
                <c:pt idx="39">
                  <c:v>1.1830000000000001</c:v>
                </c:pt>
                <c:pt idx="40">
                  <c:v>1.171</c:v>
                </c:pt>
                <c:pt idx="41">
                  <c:v>0.89500000000000002</c:v>
                </c:pt>
                <c:pt idx="42">
                  <c:v>0.81299999999999994</c:v>
                </c:pt>
                <c:pt idx="43">
                  <c:v>0.84799999999999998</c:v>
                </c:pt>
                <c:pt idx="44">
                  <c:v>0.97499999999999998</c:v>
                </c:pt>
                <c:pt idx="45">
                  <c:v>1.2989999999999999</c:v>
                </c:pt>
                <c:pt idx="46">
                  <c:v>1.304</c:v>
                </c:pt>
                <c:pt idx="47">
                  <c:v>1.1910000000000001</c:v>
                </c:pt>
                <c:pt idx="48">
                  <c:v>1.0009999999999999</c:v>
                </c:pt>
                <c:pt idx="49">
                  <c:v>0.98599999999999999</c:v>
                </c:pt>
                <c:pt idx="50">
                  <c:v>1.0580000000000001</c:v>
                </c:pt>
                <c:pt idx="51">
                  <c:v>0.94099999999999995</c:v>
                </c:pt>
                <c:pt idx="52">
                  <c:v>0.501</c:v>
                </c:pt>
                <c:pt idx="53">
                  <c:v>1.075</c:v>
                </c:pt>
                <c:pt idx="54">
                  <c:v>1.1879999999999999</c:v>
                </c:pt>
                <c:pt idx="55">
                  <c:v>0.22500000000000001</c:v>
                </c:pt>
                <c:pt idx="56">
                  <c:v>1.1140000000000001</c:v>
                </c:pt>
                <c:pt idx="57">
                  <c:v>-1E-3</c:v>
                </c:pt>
                <c:pt idx="58">
                  <c:v>1.145</c:v>
                </c:pt>
                <c:pt idx="59">
                  <c:v>0.72599999999999998</c:v>
                </c:pt>
                <c:pt idx="60">
                  <c:v>0.29899999999999999</c:v>
                </c:pt>
                <c:pt idx="61">
                  <c:v>0.33300000000000002</c:v>
                </c:pt>
                <c:pt idx="62">
                  <c:v>0.441</c:v>
                </c:pt>
                <c:pt idx="63">
                  <c:v>1.26</c:v>
                </c:pt>
                <c:pt idx="64">
                  <c:v>1.2250000000000001</c:v>
                </c:pt>
                <c:pt idx="65">
                  <c:v>1.2010000000000001</c:v>
                </c:pt>
                <c:pt idx="66">
                  <c:v>0.95599999999999996</c:v>
                </c:pt>
                <c:pt idx="67">
                  <c:v>0.749</c:v>
                </c:pt>
                <c:pt idx="68">
                  <c:v>0.92800000000000005</c:v>
                </c:pt>
                <c:pt idx="69">
                  <c:v>0.47399999999999998</c:v>
                </c:pt>
                <c:pt idx="70">
                  <c:v>0.81399999999999995</c:v>
                </c:pt>
                <c:pt idx="71">
                  <c:v>0.93100000000000005</c:v>
                </c:pt>
                <c:pt idx="72">
                  <c:v>0.59699999999999998</c:v>
                </c:pt>
                <c:pt idx="73">
                  <c:v>0.74</c:v>
                </c:pt>
                <c:pt idx="74">
                  <c:v>0.89300000000000002</c:v>
                </c:pt>
                <c:pt idx="75">
                  <c:v>0.98699999999999999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1E5-41CC-844C-4D6979D4C1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38634127"/>
        <c:axId val="2038690175"/>
      </c:lineChart>
      <c:catAx>
        <c:axId val="20386341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038690175"/>
        <c:crosses val="autoZero"/>
        <c:auto val="1"/>
        <c:lblAlgn val="ctr"/>
        <c:lblOffset val="100"/>
        <c:noMultiLvlLbl val="0"/>
      </c:catAx>
      <c:valAx>
        <c:axId val="20386901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0386341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 baseline="0"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 err="1"/>
              <a:t>Ground</a:t>
            </a:r>
            <a:r>
              <a:rPr lang="pl-PL" baseline="0" dirty="0"/>
              <a:t> </a:t>
            </a:r>
            <a:r>
              <a:rPr lang="pl-PL" baseline="0" dirty="0" err="1"/>
              <a:t>measurement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Kolo_2016_06!$B$12962:$B$14401</c:f>
              <c:numCache>
                <c:formatCode>h:mm</c:formatCode>
                <c:ptCount val="1440"/>
                <c:pt idx="0">
                  <c:v>0</c:v>
                </c:pt>
                <c:pt idx="1">
                  <c:v>6.9444444444444447E-4</c:v>
                </c:pt>
                <c:pt idx="2">
                  <c:v>1.3888888888888889E-3</c:v>
                </c:pt>
                <c:pt idx="3">
                  <c:v>2.0833333333333333E-3</c:v>
                </c:pt>
                <c:pt idx="4">
                  <c:v>2.7777777777777779E-3</c:v>
                </c:pt>
                <c:pt idx="5">
                  <c:v>3.472222222222222E-3</c:v>
                </c:pt>
                <c:pt idx="6">
                  <c:v>4.1666666666666666E-3</c:v>
                </c:pt>
                <c:pt idx="7">
                  <c:v>4.8611111111111112E-3</c:v>
                </c:pt>
                <c:pt idx="8">
                  <c:v>5.5555555555555558E-3</c:v>
                </c:pt>
                <c:pt idx="9">
                  <c:v>6.2499999999999995E-3</c:v>
                </c:pt>
                <c:pt idx="10">
                  <c:v>6.9444444444444441E-3</c:v>
                </c:pt>
                <c:pt idx="11">
                  <c:v>7.6388888888888886E-3</c:v>
                </c:pt>
                <c:pt idx="12">
                  <c:v>8.3333333333333332E-3</c:v>
                </c:pt>
                <c:pt idx="13">
                  <c:v>9.0277777777777787E-3</c:v>
                </c:pt>
                <c:pt idx="14">
                  <c:v>9.7222222222222224E-3</c:v>
                </c:pt>
                <c:pt idx="15">
                  <c:v>1.0416666666666666E-2</c:v>
                </c:pt>
                <c:pt idx="16">
                  <c:v>1.1111111111111112E-2</c:v>
                </c:pt>
                <c:pt idx="17">
                  <c:v>1.1805555555555555E-2</c:v>
                </c:pt>
                <c:pt idx="18">
                  <c:v>1.2499999999999999E-2</c:v>
                </c:pt>
                <c:pt idx="19">
                  <c:v>1.3194444444444444E-2</c:v>
                </c:pt>
                <c:pt idx="20">
                  <c:v>1.3888888888888888E-2</c:v>
                </c:pt>
                <c:pt idx="21">
                  <c:v>1.4583333333333332E-2</c:v>
                </c:pt>
                <c:pt idx="22">
                  <c:v>1.5277777777777777E-2</c:v>
                </c:pt>
                <c:pt idx="23">
                  <c:v>1.5972222222222224E-2</c:v>
                </c:pt>
                <c:pt idx="24">
                  <c:v>1.6666666666666666E-2</c:v>
                </c:pt>
                <c:pt idx="25">
                  <c:v>1.7361111111111112E-2</c:v>
                </c:pt>
                <c:pt idx="26">
                  <c:v>1.8055555555555557E-2</c:v>
                </c:pt>
                <c:pt idx="27">
                  <c:v>1.8749999999999999E-2</c:v>
                </c:pt>
                <c:pt idx="28">
                  <c:v>1.9444444444444445E-2</c:v>
                </c:pt>
                <c:pt idx="29">
                  <c:v>2.013888888888889E-2</c:v>
                </c:pt>
                <c:pt idx="30">
                  <c:v>2.0833333333333332E-2</c:v>
                </c:pt>
                <c:pt idx="31">
                  <c:v>2.1527777777777781E-2</c:v>
                </c:pt>
                <c:pt idx="32">
                  <c:v>2.2222222222222223E-2</c:v>
                </c:pt>
                <c:pt idx="33">
                  <c:v>2.2916666666666669E-2</c:v>
                </c:pt>
                <c:pt idx="34">
                  <c:v>2.361111111111111E-2</c:v>
                </c:pt>
                <c:pt idx="35">
                  <c:v>2.4305555555555556E-2</c:v>
                </c:pt>
                <c:pt idx="36">
                  <c:v>2.4999999999999998E-2</c:v>
                </c:pt>
                <c:pt idx="37">
                  <c:v>2.5694444444444447E-2</c:v>
                </c:pt>
                <c:pt idx="38">
                  <c:v>2.6388888888888889E-2</c:v>
                </c:pt>
                <c:pt idx="39">
                  <c:v>2.7083333333333334E-2</c:v>
                </c:pt>
                <c:pt idx="40">
                  <c:v>2.7777777777777776E-2</c:v>
                </c:pt>
                <c:pt idx="41">
                  <c:v>2.8472222222222222E-2</c:v>
                </c:pt>
                <c:pt idx="42">
                  <c:v>2.9166666666666664E-2</c:v>
                </c:pt>
                <c:pt idx="43">
                  <c:v>2.9861111111111113E-2</c:v>
                </c:pt>
                <c:pt idx="44">
                  <c:v>3.0555555555555555E-2</c:v>
                </c:pt>
                <c:pt idx="45">
                  <c:v>3.125E-2</c:v>
                </c:pt>
                <c:pt idx="46">
                  <c:v>3.1944444444444449E-2</c:v>
                </c:pt>
                <c:pt idx="47">
                  <c:v>3.2638888888888891E-2</c:v>
                </c:pt>
                <c:pt idx="48">
                  <c:v>3.3333333333333333E-2</c:v>
                </c:pt>
                <c:pt idx="49">
                  <c:v>3.4027777777777775E-2</c:v>
                </c:pt>
                <c:pt idx="50">
                  <c:v>3.4722222222222224E-2</c:v>
                </c:pt>
                <c:pt idx="51">
                  <c:v>3.5416666666666666E-2</c:v>
                </c:pt>
                <c:pt idx="52">
                  <c:v>3.6111111111111115E-2</c:v>
                </c:pt>
                <c:pt idx="53">
                  <c:v>3.6805555555555557E-2</c:v>
                </c:pt>
                <c:pt idx="54">
                  <c:v>3.7499999999999999E-2</c:v>
                </c:pt>
                <c:pt idx="55">
                  <c:v>3.8194444444444441E-2</c:v>
                </c:pt>
                <c:pt idx="56">
                  <c:v>3.888888888888889E-2</c:v>
                </c:pt>
                <c:pt idx="57">
                  <c:v>3.9583333333333331E-2</c:v>
                </c:pt>
                <c:pt idx="58">
                  <c:v>4.027777777777778E-2</c:v>
                </c:pt>
                <c:pt idx="59">
                  <c:v>4.0972222222222222E-2</c:v>
                </c:pt>
                <c:pt idx="60">
                  <c:v>4.1666666666666664E-2</c:v>
                </c:pt>
                <c:pt idx="61">
                  <c:v>4.2361111111111106E-2</c:v>
                </c:pt>
                <c:pt idx="62">
                  <c:v>4.3055555555555562E-2</c:v>
                </c:pt>
                <c:pt idx="63">
                  <c:v>4.3750000000000004E-2</c:v>
                </c:pt>
                <c:pt idx="64">
                  <c:v>4.4444444444444446E-2</c:v>
                </c:pt>
                <c:pt idx="65">
                  <c:v>4.5138888888888888E-2</c:v>
                </c:pt>
                <c:pt idx="66">
                  <c:v>4.5833333333333337E-2</c:v>
                </c:pt>
                <c:pt idx="67">
                  <c:v>4.6527777777777779E-2</c:v>
                </c:pt>
                <c:pt idx="68">
                  <c:v>4.7222222222222221E-2</c:v>
                </c:pt>
                <c:pt idx="69">
                  <c:v>4.7916666666666663E-2</c:v>
                </c:pt>
                <c:pt idx="70">
                  <c:v>4.8611111111111112E-2</c:v>
                </c:pt>
                <c:pt idx="71">
                  <c:v>4.9305555555555554E-2</c:v>
                </c:pt>
                <c:pt idx="72">
                  <c:v>4.9999999999999996E-2</c:v>
                </c:pt>
                <c:pt idx="73">
                  <c:v>5.0694444444444452E-2</c:v>
                </c:pt>
                <c:pt idx="74">
                  <c:v>5.1388888888888894E-2</c:v>
                </c:pt>
                <c:pt idx="75">
                  <c:v>5.2083333333333336E-2</c:v>
                </c:pt>
                <c:pt idx="76">
                  <c:v>5.2777777777777778E-2</c:v>
                </c:pt>
                <c:pt idx="77">
                  <c:v>5.347222222222222E-2</c:v>
                </c:pt>
                <c:pt idx="78">
                  <c:v>5.4166666666666669E-2</c:v>
                </c:pt>
                <c:pt idx="79">
                  <c:v>5.486111111111111E-2</c:v>
                </c:pt>
                <c:pt idx="80">
                  <c:v>5.5555555555555552E-2</c:v>
                </c:pt>
                <c:pt idx="81">
                  <c:v>5.6250000000000001E-2</c:v>
                </c:pt>
                <c:pt idx="82">
                  <c:v>5.6944444444444443E-2</c:v>
                </c:pt>
                <c:pt idx="83">
                  <c:v>5.7638888888888885E-2</c:v>
                </c:pt>
                <c:pt idx="84">
                  <c:v>5.8333333333333327E-2</c:v>
                </c:pt>
                <c:pt idx="85">
                  <c:v>5.9027777777777783E-2</c:v>
                </c:pt>
                <c:pt idx="86">
                  <c:v>5.9722222222222225E-2</c:v>
                </c:pt>
                <c:pt idx="87">
                  <c:v>6.0416666666666667E-2</c:v>
                </c:pt>
                <c:pt idx="88">
                  <c:v>6.1111111111111116E-2</c:v>
                </c:pt>
                <c:pt idx="89">
                  <c:v>6.1805555555555558E-2</c:v>
                </c:pt>
                <c:pt idx="90">
                  <c:v>6.25E-2</c:v>
                </c:pt>
                <c:pt idx="91">
                  <c:v>6.3194444444444442E-2</c:v>
                </c:pt>
                <c:pt idx="92">
                  <c:v>6.3888888888888884E-2</c:v>
                </c:pt>
                <c:pt idx="93">
                  <c:v>6.458333333333334E-2</c:v>
                </c:pt>
                <c:pt idx="94">
                  <c:v>6.5277777777777782E-2</c:v>
                </c:pt>
                <c:pt idx="95">
                  <c:v>6.5972222222222224E-2</c:v>
                </c:pt>
                <c:pt idx="96">
                  <c:v>6.6666666666666666E-2</c:v>
                </c:pt>
                <c:pt idx="97">
                  <c:v>6.7361111111111108E-2</c:v>
                </c:pt>
                <c:pt idx="98">
                  <c:v>6.805555555555555E-2</c:v>
                </c:pt>
                <c:pt idx="99">
                  <c:v>6.8749999999999992E-2</c:v>
                </c:pt>
                <c:pt idx="100">
                  <c:v>6.9444444444444434E-2</c:v>
                </c:pt>
                <c:pt idx="101">
                  <c:v>7.013888888888889E-2</c:v>
                </c:pt>
                <c:pt idx="102">
                  <c:v>7.0833333333333331E-2</c:v>
                </c:pt>
                <c:pt idx="103">
                  <c:v>7.1527777777777787E-2</c:v>
                </c:pt>
                <c:pt idx="104">
                  <c:v>7.2222222222222229E-2</c:v>
                </c:pt>
                <c:pt idx="105">
                  <c:v>7.2916666666666671E-2</c:v>
                </c:pt>
                <c:pt idx="106">
                  <c:v>7.3611111111111113E-2</c:v>
                </c:pt>
                <c:pt idx="107">
                  <c:v>7.4305555555555555E-2</c:v>
                </c:pt>
                <c:pt idx="108">
                  <c:v>7.4999999999999997E-2</c:v>
                </c:pt>
                <c:pt idx="109">
                  <c:v>7.5694444444444439E-2</c:v>
                </c:pt>
                <c:pt idx="110">
                  <c:v>7.6388888888888895E-2</c:v>
                </c:pt>
                <c:pt idx="111">
                  <c:v>7.7083333333333337E-2</c:v>
                </c:pt>
                <c:pt idx="112">
                  <c:v>7.7777777777777779E-2</c:v>
                </c:pt>
                <c:pt idx="113">
                  <c:v>7.8472222222222221E-2</c:v>
                </c:pt>
                <c:pt idx="114">
                  <c:v>7.9166666666666663E-2</c:v>
                </c:pt>
                <c:pt idx="115">
                  <c:v>7.9861111111111105E-2</c:v>
                </c:pt>
                <c:pt idx="116">
                  <c:v>8.0555555555555561E-2</c:v>
                </c:pt>
                <c:pt idx="117">
                  <c:v>8.1250000000000003E-2</c:v>
                </c:pt>
                <c:pt idx="118">
                  <c:v>8.1944444444444445E-2</c:v>
                </c:pt>
                <c:pt idx="119">
                  <c:v>8.2638888888888887E-2</c:v>
                </c:pt>
                <c:pt idx="120">
                  <c:v>8.3333333333333329E-2</c:v>
                </c:pt>
                <c:pt idx="121">
                  <c:v>8.4027777777777771E-2</c:v>
                </c:pt>
                <c:pt idx="122">
                  <c:v>8.4722222222222213E-2</c:v>
                </c:pt>
                <c:pt idx="123">
                  <c:v>8.5416666666666655E-2</c:v>
                </c:pt>
                <c:pt idx="124">
                  <c:v>8.6111111111111124E-2</c:v>
                </c:pt>
                <c:pt idx="125">
                  <c:v>8.6805555555555566E-2</c:v>
                </c:pt>
                <c:pt idx="126">
                  <c:v>8.7500000000000008E-2</c:v>
                </c:pt>
                <c:pt idx="127">
                  <c:v>8.819444444444445E-2</c:v>
                </c:pt>
                <c:pt idx="128">
                  <c:v>8.8888888888888892E-2</c:v>
                </c:pt>
                <c:pt idx="129">
                  <c:v>8.9583333333333334E-2</c:v>
                </c:pt>
                <c:pt idx="130">
                  <c:v>9.0277777777777776E-2</c:v>
                </c:pt>
                <c:pt idx="131">
                  <c:v>9.0972222222222218E-2</c:v>
                </c:pt>
                <c:pt idx="132">
                  <c:v>9.1666666666666674E-2</c:v>
                </c:pt>
                <c:pt idx="133">
                  <c:v>9.2361111111111116E-2</c:v>
                </c:pt>
                <c:pt idx="134">
                  <c:v>9.3055555555555558E-2</c:v>
                </c:pt>
                <c:pt idx="135">
                  <c:v>9.375E-2</c:v>
                </c:pt>
                <c:pt idx="136">
                  <c:v>9.4444444444444442E-2</c:v>
                </c:pt>
                <c:pt idx="137">
                  <c:v>9.5138888888888884E-2</c:v>
                </c:pt>
                <c:pt idx="138">
                  <c:v>9.5833333333333326E-2</c:v>
                </c:pt>
                <c:pt idx="139">
                  <c:v>9.6527777777777768E-2</c:v>
                </c:pt>
                <c:pt idx="140">
                  <c:v>9.7222222222222224E-2</c:v>
                </c:pt>
                <c:pt idx="141">
                  <c:v>9.7916666666666666E-2</c:v>
                </c:pt>
                <c:pt idx="142">
                  <c:v>9.8611111111111108E-2</c:v>
                </c:pt>
                <c:pt idx="143">
                  <c:v>9.930555555555555E-2</c:v>
                </c:pt>
                <c:pt idx="144">
                  <c:v>9.9999999999999992E-2</c:v>
                </c:pt>
                <c:pt idx="145">
                  <c:v>0.10069444444444443</c:v>
                </c:pt>
                <c:pt idx="146">
                  <c:v>0.1013888888888889</c:v>
                </c:pt>
                <c:pt idx="147">
                  <c:v>0.10208333333333335</c:v>
                </c:pt>
                <c:pt idx="148">
                  <c:v>0.10277777777777779</c:v>
                </c:pt>
                <c:pt idx="149">
                  <c:v>0.10347222222222223</c:v>
                </c:pt>
                <c:pt idx="150">
                  <c:v>0.10416666666666667</c:v>
                </c:pt>
                <c:pt idx="151">
                  <c:v>0.10486111111111111</c:v>
                </c:pt>
                <c:pt idx="152">
                  <c:v>0.10555555555555556</c:v>
                </c:pt>
                <c:pt idx="153">
                  <c:v>0.10625</c:v>
                </c:pt>
                <c:pt idx="154">
                  <c:v>0.10694444444444444</c:v>
                </c:pt>
                <c:pt idx="155">
                  <c:v>0.1076388888888889</c:v>
                </c:pt>
                <c:pt idx="156">
                  <c:v>0.10833333333333334</c:v>
                </c:pt>
                <c:pt idx="157">
                  <c:v>0.10902777777777778</c:v>
                </c:pt>
                <c:pt idx="158">
                  <c:v>0.10972222222222222</c:v>
                </c:pt>
                <c:pt idx="159">
                  <c:v>0.11041666666666666</c:v>
                </c:pt>
                <c:pt idx="160">
                  <c:v>0.1111111111111111</c:v>
                </c:pt>
                <c:pt idx="161">
                  <c:v>0.11180555555555556</c:v>
                </c:pt>
                <c:pt idx="162">
                  <c:v>0.1125</c:v>
                </c:pt>
                <c:pt idx="163">
                  <c:v>0.11319444444444444</c:v>
                </c:pt>
                <c:pt idx="164">
                  <c:v>0.11388888888888889</c:v>
                </c:pt>
                <c:pt idx="165">
                  <c:v>0.11458333333333333</c:v>
                </c:pt>
                <c:pt idx="166">
                  <c:v>0.11527777777777777</c:v>
                </c:pt>
                <c:pt idx="167">
                  <c:v>0.11597222222222221</c:v>
                </c:pt>
                <c:pt idx="168">
                  <c:v>0.11666666666666665</c:v>
                </c:pt>
                <c:pt idx="169">
                  <c:v>0.1173611111111111</c:v>
                </c:pt>
                <c:pt idx="170">
                  <c:v>0.11805555555555557</c:v>
                </c:pt>
                <c:pt idx="171">
                  <c:v>0.11875000000000001</c:v>
                </c:pt>
                <c:pt idx="172">
                  <c:v>0.11944444444444445</c:v>
                </c:pt>
                <c:pt idx="173">
                  <c:v>0.12013888888888889</c:v>
                </c:pt>
                <c:pt idx="174">
                  <c:v>0.12083333333333333</c:v>
                </c:pt>
                <c:pt idx="175">
                  <c:v>0.12152777777777778</c:v>
                </c:pt>
                <c:pt idx="176">
                  <c:v>0.12222222222222223</c:v>
                </c:pt>
                <c:pt idx="177">
                  <c:v>0.12291666666666667</c:v>
                </c:pt>
                <c:pt idx="178">
                  <c:v>0.12361111111111112</c:v>
                </c:pt>
                <c:pt idx="179">
                  <c:v>0.12430555555555556</c:v>
                </c:pt>
                <c:pt idx="180">
                  <c:v>0.125</c:v>
                </c:pt>
                <c:pt idx="181">
                  <c:v>0.12569444444444444</c:v>
                </c:pt>
                <c:pt idx="182">
                  <c:v>0.12638888888888888</c:v>
                </c:pt>
                <c:pt idx="183">
                  <c:v>0.12708333333333333</c:v>
                </c:pt>
                <c:pt idx="184">
                  <c:v>0.1277777777777778</c:v>
                </c:pt>
                <c:pt idx="185">
                  <c:v>0.12847222222222224</c:v>
                </c:pt>
                <c:pt idx="186">
                  <c:v>0.12916666666666668</c:v>
                </c:pt>
                <c:pt idx="187">
                  <c:v>0.12986111111111112</c:v>
                </c:pt>
                <c:pt idx="188">
                  <c:v>0.13055555555555556</c:v>
                </c:pt>
                <c:pt idx="189">
                  <c:v>0.13125000000000001</c:v>
                </c:pt>
                <c:pt idx="190">
                  <c:v>0.13194444444444445</c:v>
                </c:pt>
                <c:pt idx="191">
                  <c:v>0.13263888888888889</c:v>
                </c:pt>
                <c:pt idx="192">
                  <c:v>0.13333333333333333</c:v>
                </c:pt>
                <c:pt idx="193">
                  <c:v>0.13402777777777777</c:v>
                </c:pt>
                <c:pt idx="194">
                  <c:v>0.13472222222222222</c:v>
                </c:pt>
                <c:pt idx="195">
                  <c:v>0.13541666666666666</c:v>
                </c:pt>
                <c:pt idx="196">
                  <c:v>0.1361111111111111</c:v>
                </c:pt>
                <c:pt idx="197">
                  <c:v>0.13680555555555554</c:v>
                </c:pt>
                <c:pt idx="198">
                  <c:v>0.13749999999999998</c:v>
                </c:pt>
                <c:pt idx="199">
                  <c:v>0.13819444444444443</c:v>
                </c:pt>
                <c:pt idx="200">
                  <c:v>0.1388888888888889</c:v>
                </c:pt>
                <c:pt idx="201">
                  <c:v>0.13958333333333334</c:v>
                </c:pt>
                <c:pt idx="202">
                  <c:v>0.14027777777777778</c:v>
                </c:pt>
                <c:pt idx="203">
                  <c:v>0.14097222222222222</c:v>
                </c:pt>
                <c:pt idx="204">
                  <c:v>0.14166666666666666</c:v>
                </c:pt>
                <c:pt idx="205">
                  <c:v>0.1423611111111111</c:v>
                </c:pt>
                <c:pt idx="206">
                  <c:v>0.14305555555555557</c:v>
                </c:pt>
                <c:pt idx="207">
                  <c:v>0.14375000000000002</c:v>
                </c:pt>
                <c:pt idx="208">
                  <c:v>0.14444444444444446</c:v>
                </c:pt>
                <c:pt idx="209">
                  <c:v>0.1451388888888889</c:v>
                </c:pt>
                <c:pt idx="210">
                  <c:v>0.14583333333333334</c:v>
                </c:pt>
                <c:pt idx="211">
                  <c:v>0.14652777777777778</c:v>
                </c:pt>
                <c:pt idx="212">
                  <c:v>0.14722222222222223</c:v>
                </c:pt>
                <c:pt idx="213">
                  <c:v>0.14791666666666667</c:v>
                </c:pt>
                <c:pt idx="214">
                  <c:v>0.14861111111111111</c:v>
                </c:pt>
                <c:pt idx="215">
                  <c:v>0.14930555555555555</c:v>
                </c:pt>
                <c:pt idx="216">
                  <c:v>0.15</c:v>
                </c:pt>
                <c:pt idx="217">
                  <c:v>0.15069444444444444</c:v>
                </c:pt>
                <c:pt idx="218">
                  <c:v>0.15138888888888888</c:v>
                </c:pt>
                <c:pt idx="219">
                  <c:v>0.15208333333333332</c:v>
                </c:pt>
                <c:pt idx="220">
                  <c:v>0.15277777777777776</c:v>
                </c:pt>
                <c:pt idx="221">
                  <c:v>0.15347222222222223</c:v>
                </c:pt>
                <c:pt idx="222">
                  <c:v>0.15416666666666667</c:v>
                </c:pt>
                <c:pt idx="223">
                  <c:v>0.15486111111111112</c:v>
                </c:pt>
                <c:pt idx="224">
                  <c:v>0.15555555555555556</c:v>
                </c:pt>
                <c:pt idx="225">
                  <c:v>0.15625</c:v>
                </c:pt>
                <c:pt idx="226">
                  <c:v>0.15694444444444444</c:v>
                </c:pt>
                <c:pt idx="227">
                  <c:v>0.15763888888888888</c:v>
                </c:pt>
                <c:pt idx="228">
                  <c:v>0.15833333333333333</c:v>
                </c:pt>
                <c:pt idx="229">
                  <c:v>0.15902777777777777</c:v>
                </c:pt>
                <c:pt idx="230">
                  <c:v>0.15972222222222224</c:v>
                </c:pt>
                <c:pt idx="231">
                  <c:v>0.16041666666666668</c:v>
                </c:pt>
                <c:pt idx="232">
                  <c:v>0.16111111111111112</c:v>
                </c:pt>
                <c:pt idx="233">
                  <c:v>0.16180555555555556</c:v>
                </c:pt>
                <c:pt idx="234">
                  <c:v>0.16250000000000001</c:v>
                </c:pt>
                <c:pt idx="235">
                  <c:v>0.16319444444444445</c:v>
                </c:pt>
                <c:pt idx="236">
                  <c:v>0.16388888888888889</c:v>
                </c:pt>
                <c:pt idx="237">
                  <c:v>0.16458333333333333</c:v>
                </c:pt>
                <c:pt idx="238">
                  <c:v>0.16527777777777777</c:v>
                </c:pt>
                <c:pt idx="239">
                  <c:v>0.16597222222222222</c:v>
                </c:pt>
                <c:pt idx="240">
                  <c:v>0.16666666666666666</c:v>
                </c:pt>
                <c:pt idx="241">
                  <c:v>0.1673611111111111</c:v>
                </c:pt>
                <c:pt idx="242">
                  <c:v>0.16805555555555554</c:v>
                </c:pt>
                <c:pt idx="243">
                  <c:v>0.16874999999999998</c:v>
                </c:pt>
                <c:pt idx="244">
                  <c:v>0.16944444444444443</c:v>
                </c:pt>
                <c:pt idx="245">
                  <c:v>0.17013888888888887</c:v>
                </c:pt>
                <c:pt idx="246">
                  <c:v>0.17083333333333331</c:v>
                </c:pt>
                <c:pt idx="247">
                  <c:v>0.17152777777777775</c:v>
                </c:pt>
                <c:pt idx="248">
                  <c:v>0.17222222222222225</c:v>
                </c:pt>
                <c:pt idx="249">
                  <c:v>0.17291666666666669</c:v>
                </c:pt>
                <c:pt idx="250">
                  <c:v>0.17361111111111113</c:v>
                </c:pt>
                <c:pt idx="251">
                  <c:v>0.17430555555555557</c:v>
                </c:pt>
                <c:pt idx="252">
                  <c:v>0.17500000000000002</c:v>
                </c:pt>
                <c:pt idx="253">
                  <c:v>0.17569444444444446</c:v>
                </c:pt>
                <c:pt idx="254">
                  <c:v>0.1763888888888889</c:v>
                </c:pt>
                <c:pt idx="255">
                  <c:v>0.17708333333333334</c:v>
                </c:pt>
                <c:pt idx="256">
                  <c:v>0.17777777777777778</c:v>
                </c:pt>
                <c:pt idx="257">
                  <c:v>0.17847222222222223</c:v>
                </c:pt>
                <c:pt idx="258">
                  <c:v>0.17916666666666667</c:v>
                </c:pt>
                <c:pt idx="259">
                  <c:v>0.17986111111111111</c:v>
                </c:pt>
                <c:pt idx="260">
                  <c:v>0.18055555555555555</c:v>
                </c:pt>
                <c:pt idx="261">
                  <c:v>0.18124999999999999</c:v>
                </c:pt>
                <c:pt idx="262">
                  <c:v>0.18194444444444444</c:v>
                </c:pt>
                <c:pt idx="263">
                  <c:v>0.18263888888888891</c:v>
                </c:pt>
                <c:pt idx="264">
                  <c:v>0.18333333333333335</c:v>
                </c:pt>
                <c:pt idx="265">
                  <c:v>0.18402777777777779</c:v>
                </c:pt>
                <c:pt idx="266">
                  <c:v>0.18472222222222223</c:v>
                </c:pt>
                <c:pt idx="267">
                  <c:v>0.18541666666666667</c:v>
                </c:pt>
                <c:pt idx="268">
                  <c:v>0.18611111111111112</c:v>
                </c:pt>
                <c:pt idx="269">
                  <c:v>0.18680555555555556</c:v>
                </c:pt>
                <c:pt idx="270">
                  <c:v>0.1875</c:v>
                </c:pt>
                <c:pt idx="271">
                  <c:v>0.18819444444444444</c:v>
                </c:pt>
                <c:pt idx="272">
                  <c:v>0.18888888888888888</c:v>
                </c:pt>
                <c:pt idx="273">
                  <c:v>0.18958333333333333</c:v>
                </c:pt>
                <c:pt idx="274">
                  <c:v>0.19027777777777777</c:v>
                </c:pt>
                <c:pt idx="275">
                  <c:v>0.19097222222222221</c:v>
                </c:pt>
                <c:pt idx="276">
                  <c:v>0.19166666666666665</c:v>
                </c:pt>
                <c:pt idx="277">
                  <c:v>0.19236111111111112</c:v>
                </c:pt>
                <c:pt idx="278">
                  <c:v>0.19305555555555554</c:v>
                </c:pt>
                <c:pt idx="279">
                  <c:v>0.19375000000000001</c:v>
                </c:pt>
                <c:pt idx="280">
                  <c:v>0.19444444444444445</c:v>
                </c:pt>
                <c:pt idx="281">
                  <c:v>0.19513888888888889</c:v>
                </c:pt>
                <c:pt idx="282">
                  <c:v>0.19583333333333333</c:v>
                </c:pt>
                <c:pt idx="283">
                  <c:v>0.19652777777777777</c:v>
                </c:pt>
                <c:pt idx="284">
                  <c:v>0.19722222222222222</c:v>
                </c:pt>
                <c:pt idx="285">
                  <c:v>0.19791666666666666</c:v>
                </c:pt>
                <c:pt idx="286">
                  <c:v>0.1986111111111111</c:v>
                </c:pt>
                <c:pt idx="287">
                  <c:v>0.19930555555555554</c:v>
                </c:pt>
                <c:pt idx="288">
                  <c:v>0.19999999999999998</c:v>
                </c:pt>
                <c:pt idx="289">
                  <c:v>0.20069444444444443</c:v>
                </c:pt>
                <c:pt idx="290">
                  <c:v>0.20138888888888887</c:v>
                </c:pt>
                <c:pt idx="291">
                  <c:v>0.20208333333333331</c:v>
                </c:pt>
                <c:pt idx="292">
                  <c:v>0.20277777777777781</c:v>
                </c:pt>
                <c:pt idx="293">
                  <c:v>0.20347222222222219</c:v>
                </c:pt>
                <c:pt idx="294">
                  <c:v>0.20416666666666669</c:v>
                </c:pt>
                <c:pt idx="295">
                  <c:v>0.20486111111111113</c:v>
                </c:pt>
                <c:pt idx="296">
                  <c:v>0.20555555555555557</c:v>
                </c:pt>
                <c:pt idx="297">
                  <c:v>0.20625000000000002</c:v>
                </c:pt>
                <c:pt idx="298">
                  <c:v>0.20694444444444446</c:v>
                </c:pt>
                <c:pt idx="299">
                  <c:v>0.2076388888888889</c:v>
                </c:pt>
                <c:pt idx="300">
                  <c:v>0.20833333333333334</c:v>
                </c:pt>
                <c:pt idx="301">
                  <c:v>0.20902777777777778</c:v>
                </c:pt>
                <c:pt idx="302">
                  <c:v>0.20972222222222223</c:v>
                </c:pt>
                <c:pt idx="303">
                  <c:v>0.21041666666666667</c:v>
                </c:pt>
                <c:pt idx="304">
                  <c:v>0.21111111111111111</c:v>
                </c:pt>
                <c:pt idx="305">
                  <c:v>0.21180555555555555</c:v>
                </c:pt>
                <c:pt idx="306">
                  <c:v>0.21249999999999999</c:v>
                </c:pt>
                <c:pt idx="307">
                  <c:v>0.21319444444444444</c:v>
                </c:pt>
                <c:pt idx="308">
                  <c:v>0.21388888888888891</c:v>
                </c:pt>
                <c:pt idx="309">
                  <c:v>0.21458333333333335</c:v>
                </c:pt>
                <c:pt idx="310">
                  <c:v>0.21527777777777779</c:v>
                </c:pt>
                <c:pt idx="311">
                  <c:v>0.21597222222222223</c:v>
                </c:pt>
                <c:pt idx="312">
                  <c:v>0.21666666666666667</c:v>
                </c:pt>
                <c:pt idx="313">
                  <c:v>0.21736111111111112</c:v>
                </c:pt>
                <c:pt idx="314">
                  <c:v>0.21805555555555556</c:v>
                </c:pt>
                <c:pt idx="315">
                  <c:v>0.21875</c:v>
                </c:pt>
                <c:pt idx="316">
                  <c:v>0.21944444444444444</c:v>
                </c:pt>
                <c:pt idx="317">
                  <c:v>0.22013888888888888</c:v>
                </c:pt>
                <c:pt idx="318">
                  <c:v>0.22083333333333333</c:v>
                </c:pt>
                <c:pt idx="319">
                  <c:v>0.22152777777777777</c:v>
                </c:pt>
                <c:pt idx="320">
                  <c:v>0.22222222222222221</c:v>
                </c:pt>
                <c:pt idx="321">
                  <c:v>0.22291666666666665</c:v>
                </c:pt>
                <c:pt idx="322">
                  <c:v>0.22361111111111109</c:v>
                </c:pt>
                <c:pt idx="323">
                  <c:v>0.22430555555555556</c:v>
                </c:pt>
                <c:pt idx="324">
                  <c:v>0.22500000000000001</c:v>
                </c:pt>
                <c:pt idx="325">
                  <c:v>0.22569444444444445</c:v>
                </c:pt>
                <c:pt idx="326">
                  <c:v>0.22638888888888889</c:v>
                </c:pt>
                <c:pt idx="327">
                  <c:v>0.22708333333333333</c:v>
                </c:pt>
                <c:pt idx="328">
                  <c:v>0.22777777777777777</c:v>
                </c:pt>
                <c:pt idx="329">
                  <c:v>0.22847222222222222</c:v>
                </c:pt>
                <c:pt idx="330">
                  <c:v>0.22916666666666666</c:v>
                </c:pt>
                <c:pt idx="331">
                  <c:v>0.2298611111111111</c:v>
                </c:pt>
                <c:pt idx="332">
                  <c:v>0.23055555555555554</c:v>
                </c:pt>
                <c:pt idx="333">
                  <c:v>0.23124999999999998</c:v>
                </c:pt>
                <c:pt idx="334">
                  <c:v>0.23194444444444443</c:v>
                </c:pt>
                <c:pt idx="335">
                  <c:v>0.23263888888888887</c:v>
                </c:pt>
                <c:pt idx="336">
                  <c:v>0.23333333333333331</c:v>
                </c:pt>
                <c:pt idx="337">
                  <c:v>0.23402777777777781</c:v>
                </c:pt>
                <c:pt idx="338">
                  <c:v>0.23472222222222219</c:v>
                </c:pt>
                <c:pt idx="339">
                  <c:v>0.23541666666666669</c:v>
                </c:pt>
                <c:pt idx="340">
                  <c:v>0.23611111111111113</c:v>
                </c:pt>
                <c:pt idx="341">
                  <c:v>0.23680555555555557</c:v>
                </c:pt>
                <c:pt idx="342">
                  <c:v>0.23750000000000002</c:v>
                </c:pt>
                <c:pt idx="343">
                  <c:v>0.23819444444444446</c:v>
                </c:pt>
                <c:pt idx="344">
                  <c:v>0.2388888888888889</c:v>
                </c:pt>
                <c:pt idx="345">
                  <c:v>0.23958333333333334</c:v>
                </c:pt>
                <c:pt idx="346">
                  <c:v>0.24027777777777778</c:v>
                </c:pt>
                <c:pt idx="347">
                  <c:v>0.24097222222222223</c:v>
                </c:pt>
                <c:pt idx="348">
                  <c:v>0.24166666666666667</c:v>
                </c:pt>
                <c:pt idx="349">
                  <c:v>0.24236111111111111</c:v>
                </c:pt>
                <c:pt idx="350">
                  <c:v>0.24305555555555555</c:v>
                </c:pt>
                <c:pt idx="351">
                  <c:v>0.24374999999999999</c:v>
                </c:pt>
                <c:pt idx="352">
                  <c:v>0.24444444444444446</c:v>
                </c:pt>
                <c:pt idx="353">
                  <c:v>0.24513888888888888</c:v>
                </c:pt>
                <c:pt idx="354">
                  <c:v>0.24583333333333335</c:v>
                </c:pt>
                <c:pt idx="355">
                  <c:v>0.24652777777777779</c:v>
                </c:pt>
                <c:pt idx="356">
                  <c:v>0.24722222222222223</c:v>
                </c:pt>
                <c:pt idx="357">
                  <c:v>0.24791666666666667</c:v>
                </c:pt>
                <c:pt idx="358">
                  <c:v>0.24861111111111112</c:v>
                </c:pt>
                <c:pt idx="359">
                  <c:v>0.24930555555555556</c:v>
                </c:pt>
                <c:pt idx="360">
                  <c:v>0.25</c:v>
                </c:pt>
                <c:pt idx="361">
                  <c:v>0.25069444444444444</c:v>
                </c:pt>
                <c:pt idx="362">
                  <c:v>0.25138888888888888</c:v>
                </c:pt>
                <c:pt idx="363">
                  <c:v>0.25208333333333333</c:v>
                </c:pt>
                <c:pt idx="364">
                  <c:v>0.25277777777777777</c:v>
                </c:pt>
                <c:pt idx="365">
                  <c:v>0.25347222222222221</c:v>
                </c:pt>
                <c:pt idx="366">
                  <c:v>0.25416666666666665</c:v>
                </c:pt>
                <c:pt idx="367">
                  <c:v>0.25486111111111109</c:v>
                </c:pt>
                <c:pt idx="368">
                  <c:v>0.25555555555555559</c:v>
                </c:pt>
                <c:pt idx="369">
                  <c:v>0.25625000000000003</c:v>
                </c:pt>
                <c:pt idx="370">
                  <c:v>0.25694444444444448</c:v>
                </c:pt>
                <c:pt idx="371">
                  <c:v>0.25763888888888892</c:v>
                </c:pt>
                <c:pt idx="372">
                  <c:v>0.25833333333333336</c:v>
                </c:pt>
                <c:pt idx="373">
                  <c:v>0.2590277777777778</c:v>
                </c:pt>
                <c:pt idx="374">
                  <c:v>0.25972222222222224</c:v>
                </c:pt>
                <c:pt idx="375">
                  <c:v>0.26041666666666669</c:v>
                </c:pt>
                <c:pt idx="376">
                  <c:v>0.26111111111111113</c:v>
                </c:pt>
                <c:pt idx="377">
                  <c:v>0.26180555555555557</c:v>
                </c:pt>
                <c:pt idx="378">
                  <c:v>0.26250000000000001</c:v>
                </c:pt>
                <c:pt idx="379">
                  <c:v>0.26319444444444445</c:v>
                </c:pt>
                <c:pt idx="380">
                  <c:v>0.2638888888888889</c:v>
                </c:pt>
                <c:pt idx="381">
                  <c:v>0.26458333333333334</c:v>
                </c:pt>
                <c:pt idx="382">
                  <c:v>0.26527777777777778</c:v>
                </c:pt>
                <c:pt idx="383">
                  <c:v>0.26597222222222222</c:v>
                </c:pt>
                <c:pt idx="384">
                  <c:v>0.26666666666666666</c:v>
                </c:pt>
                <c:pt idx="385">
                  <c:v>0.2673611111111111</c:v>
                </c:pt>
                <c:pt idx="386">
                  <c:v>0.26805555555555555</c:v>
                </c:pt>
                <c:pt idx="387">
                  <c:v>0.26874999999999999</c:v>
                </c:pt>
                <c:pt idx="388">
                  <c:v>0.26944444444444443</c:v>
                </c:pt>
                <c:pt idx="389">
                  <c:v>0.27013888888888887</c:v>
                </c:pt>
                <c:pt idx="390">
                  <c:v>0.27083333333333331</c:v>
                </c:pt>
                <c:pt idx="391">
                  <c:v>0.27152777777777776</c:v>
                </c:pt>
                <c:pt idx="392">
                  <c:v>0.2722222222222222</c:v>
                </c:pt>
                <c:pt idx="393">
                  <c:v>0.27291666666666664</c:v>
                </c:pt>
                <c:pt idx="394">
                  <c:v>0.27361111111111108</c:v>
                </c:pt>
                <c:pt idx="395">
                  <c:v>0.27430555555555552</c:v>
                </c:pt>
                <c:pt idx="396">
                  <c:v>0.27499999999999997</c:v>
                </c:pt>
                <c:pt idx="397">
                  <c:v>0.27569444444444446</c:v>
                </c:pt>
                <c:pt idx="398">
                  <c:v>0.27638888888888885</c:v>
                </c:pt>
                <c:pt idx="399">
                  <c:v>0.27708333333333335</c:v>
                </c:pt>
                <c:pt idx="400">
                  <c:v>0.27777777777777779</c:v>
                </c:pt>
                <c:pt idx="401">
                  <c:v>0.27847222222222223</c:v>
                </c:pt>
                <c:pt idx="402">
                  <c:v>0.27916666666666667</c:v>
                </c:pt>
                <c:pt idx="403">
                  <c:v>0.27986111111111112</c:v>
                </c:pt>
                <c:pt idx="404">
                  <c:v>0.28055555555555556</c:v>
                </c:pt>
                <c:pt idx="405">
                  <c:v>0.28125</c:v>
                </c:pt>
                <c:pt idx="406">
                  <c:v>0.28194444444444444</c:v>
                </c:pt>
                <c:pt idx="407">
                  <c:v>0.28263888888888888</c:v>
                </c:pt>
                <c:pt idx="408">
                  <c:v>0.28333333333333333</c:v>
                </c:pt>
                <c:pt idx="409">
                  <c:v>0.28402777777777777</c:v>
                </c:pt>
                <c:pt idx="410">
                  <c:v>0.28472222222222221</c:v>
                </c:pt>
                <c:pt idx="411">
                  <c:v>0.28541666666666665</c:v>
                </c:pt>
                <c:pt idx="412">
                  <c:v>0.28611111111111115</c:v>
                </c:pt>
                <c:pt idx="413">
                  <c:v>0.28680555555555554</c:v>
                </c:pt>
                <c:pt idx="414">
                  <c:v>0.28750000000000003</c:v>
                </c:pt>
                <c:pt idx="415">
                  <c:v>0.28819444444444448</c:v>
                </c:pt>
                <c:pt idx="416">
                  <c:v>0.28888888888888892</c:v>
                </c:pt>
                <c:pt idx="417">
                  <c:v>0.28958333333333336</c:v>
                </c:pt>
                <c:pt idx="418">
                  <c:v>0.2902777777777778</c:v>
                </c:pt>
                <c:pt idx="419">
                  <c:v>0.29097222222222224</c:v>
                </c:pt>
                <c:pt idx="420">
                  <c:v>0.29166666666666669</c:v>
                </c:pt>
                <c:pt idx="421">
                  <c:v>0.29236111111111113</c:v>
                </c:pt>
                <c:pt idx="422">
                  <c:v>0.29305555555555557</c:v>
                </c:pt>
                <c:pt idx="423">
                  <c:v>0.29375000000000001</c:v>
                </c:pt>
                <c:pt idx="424">
                  <c:v>0.29444444444444445</c:v>
                </c:pt>
                <c:pt idx="425">
                  <c:v>0.2951388888888889</c:v>
                </c:pt>
                <c:pt idx="426">
                  <c:v>0.29583333333333334</c:v>
                </c:pt>
                <c:pt idx="427">
                  <c:v>0.29652777777777778</c:v>
                </c:pt>
                <c:pt idx="428">
                  <c:v>0.29722222222222222</c:v>
                </c:pt>
                <c:pt idx="429">
                  <c:v>0.29791666666666666</c:v>
                </c:pt>
                <c:pt idx="430">
                  <c:v>0.2986111111111111</c:v>
                </c:pt>
                <c:pt idx="431">
                  <c:v>0.29930555555555555</c:v>
                </c:pt>
                <c:pt idx="432">
                  <c:v>0.3</c:v>
                </c:pt>
                <c:pt idx="433">
                  <c:v>0.30069444444444443</c:v>
                </c:pt>
                <c:pt idx="434">
                  <c:v>0.30138888888888887</c:v>
                </c:pt>
                <c:pt idx="435">
                  <c:v>0.30208333333333331</c:v>
                </c:pt>
                <c:pt idx="436">
                  <c:v>0.30277777777777776</c:v>
                </c:pt>
                <c:pt idx="437">
                  <c:v>0.3034722222222222</c:v>
                </c:pt>
                <c:pt idx="438">
                  <c:v>0.30416666666666664</c:v>
                </c:pt>
                <c:pt idx="439">
                  <c:v>0.30486111111111108</c:v>
                </c:pt>
                <c:pt idx="440">
                  <c:v>0.30555555555555552</c:v>
                </c:pt>
                <c:pt idx="441">
                  <c:v>0.30624999999999997</c:v>
                </c:pt>
                <c:pt idx="442">
                  <c:v>0.30694444444444441</c:v>
                </c:pt>
                <c:pt idx="443">
                  <c:v>0.30763888888888891</c:v>
                </c:pt>
                <c:pt idx="444">
                  <c:v>0.30833333333333335</c:v>
                </c:pt>
                <c:pt idx="445">
                  <c:v>0.30902777777777779</c:v>
                </c:pt>
                <c:pt idx="446">
                  <c:v>0.30972222222222223</c:v>
                </c:pt>
                <c:pt idx="447">
                  <c:v>0.31041666666666667</c:v>
                </c:pt>
                <c:pt idx="448">
                  <c:v>0.31111111111111112</c:v>
                </c:pt>
                <c:pt idx="449">
                  <c:v>0.31180555555555556</c:v>
                </c:pt>
                <c:pt idx="450">
                  <c:v>0.3125</c:v>
                </c:pt>
                <c:pt idx="451">
                  <c:v>0.31319444444444444</c:v>
                </c:pt>
                <c:pt idx="452">
                  <c:v>0.31388888888888888</c:v>
                </c:pt>
                <c:pt idx="453">
                  <c:v>0.31458333333333333</c:v>
                </c:pt>
                <c:pt idx="454">
                  <c:v>0.31527777777777777</c:v>
                </c:pt>
                <c:pt idx="455">
                  <c:v>0.31597222222222221</c:v>
                </c:pt>
                <c:pt idx="456">
                  <c:v>0.31666666666666665</c:v>
                </c:pt>
                <c:pt idx="457">
                  <c:v>0.31736111111111115</c:v>
                </c:pt>
                <c:pt idx="458">
                  <c:v>0.31805555555555554</c:v>
                </c:pt>
                <c:pt idx="459">
                  <c:v>0.31875000000000003</c:v>
                </c:pt>
                <c:pt idx="460">
                  <c:v>0.31944444444444448</c:v>
                </c:pt>
                <c:pt idx="461">
                  <c:v>0.32013888888888892</c:v>
                </c:pt>
                <c:pt idx="462">
                  <c:v>0.32083333333333336</c:v>
                </c:pt>
                <c:pt idx="463">
                  <c:v>0.3215277777777778</c:v>
                </c:pt>
                <c:pt idx="464">
                  <c:v>0.32222222222222224</c:v>
                </c:pt>
                <c:pt idx="465">
                  <c:v>0.32291666666666669</c:v>
                </c:pt>
                <c:pt idx="466">
                  <c:v>0.32361111111111113</c:v>
                </c:pt>
                <c:pt idx="467">
                  <c:v>0.32430555555555557</c:v>
                </c:pt>
                <c:pt idx="468">
                  <c:v>0.32500000000000001</c:v>
                </c:pt>
                <c:pt idx="469">
                  <c:v>0.32569444444444445</c:v>
                </c:pt>
                <c:pt idx="470">
                  <c:v>0.3263888888888889</c:v>
                </c:pt>
                <c:pt idx="471">
                  <c:v>0.32708333333333334</c:v>
                </c:pt>
                <c:pt idx="472">
                  <c:v>0.32777777777777778</c:v>
                </c:pt>
                <c:pt idx="473">
                  <c:v>0.32847222222222222</c:v>
                </c:pt>
                <c:pt idx="474">
                  <c:v>0.32916666666666666</c:v>
                </c:pt>
                <c:pt idx="475">
                  <c:v>0.3298611111111111</c:v>
                </c:pt>
                <c:pt idx="476">
                  <c:v>0.33055555555555555</c:v>
                </c:pt>
                <c:pt idx="477">
                  <c:v>0.33124999999999999</c:v>
                </c:pt>
                <c:pt idx="478">
                  <c:v>0.33194444444444443</c:v>
                </c:pt>
                <c:pt idx="479">
                  <c:v>0.33263888888888887</c:v>
                </c:pt>
                <c:pt idx="480">
                  <c:v>0.33333333333333331</c:v>
                </c:pt>
                <c:pt idx="481">
                  <c:v>0.33402777777777781</c:v>
                </c:pt>
                <c:pt idx="482">
                  <c:v>0.3347222222222222</c:v>
                </c:pt>
                <c:pt idx="483">
                  <c:v>0.3354166666666667</c:v>
                </c:pt>
                <c:pt idx="484">
                  <c:v>0.33611111111111108</c:v>
                </c:pt>
                <c:pt idx="485">
                  <c:v>0.33680555555555558</c:v>
                </c:pt>
                <c:pt idx="486">
                  <c:v>0.33749999999999997</c:v>
                </c:pt>
                <c:pt idx="487">
                  <c:v>0.33819444444444446</c:v>
                </c:pt>
                <c:pt idx="488">
                  <c:v>0.33888888888888885</c:v>
                </c:pt>
                <c:pt idx="489">
                  <c:v>0.33958333333333335</c:v>
                </c:pt>
                <c:pt idx="490">
                  <c:v>0.34027777777777773</c:v>
                </c:pt>
                <c:pt idx="491">
                  <c:v>0.34097222222222223</c:v>
                </c:pt>
                <c:pt idx="492">
                  <c:v>0.34166666666666662</c:v>
                </c:pt>
                <c:pt idx="493">
                  <c:v>0.34236111111111112</c:v>
                </c:pt>
                <c:pt idx="494">
                  <c:v>0.3430555555555555</c:v>
                </c:pt>
                <c:pt idx="495">
                  <c:v>0.34375</c:v>
                </c:pt>
                <c:pt idx="496">
                  <c:v>0.3444444444444445</c:v>
                </c:pt>
                <c:pt idx="497">
                  <c:v>0.34513888888888888</c:v>
                </c:pt>
                <c:pt idx="498">
                  <c:v>0.34583333333333338</c:v>
                </c:pt>
                <c:pt idx="499">
                  <c:v>0.34652777777777777</c:v>
                </c:pt>
                <c:pt idx="500">
                  <c:v>0.34722222222222227</c:v>
                </c:pt>
                <c:pt idx="501">
                  <c:v>0.34791666666666665</c:v>
                </c:pt>
                <c:pt idx="502">
                  <c:v>0.34861111111111115</c:v>
                </c:pt>
                <c:pt idx="503">
                  <c:v>0.34930555555555554</c:v>
                </c:pt>
                <c:pt idx="504">
                  <c:v>0.35000000000000003</c:v>
                </c:pt>
                <c:pt idx="505">
                  <c:v>0.35069444444444442</c:v>
                </c:pt>
                <c:pt idx="506">
                  <c:v>0.35138888888888892</c:v>
                </c:pt>
                <c:pt idx="507">
                  <c:v>0.3520833333333333</c:v>
                </c:pt>
                <c:pt idx="508">
                  <c:v>0.3527777777777778</c:v>
                </c:pt>
                <c:pt idx="509">
                  <c:v>0.35347222222222219</c:v>
                </c:pt>
                <c:pt idx="510">
                  <c:v>0.35416666666666669</c:v>
                </c:pt>
                <c:pt idx="511">
                  <c:v>0.35486111111111113</c:v>
                </c:pt>
                <c:pt idx="512">
                  <c:v>0.35555555555555557</c:v>
                </c:pt>
                <c:pt idx="513">
                  <c:v>0.35625000000000001</c:v>
                </c:pt>
                <c:pt idx="514">
                  <c:v>0.35694444444444445</c:v>
                </c:pt>
                <c:pt idx="515">
                  <c:v>0.3576388888888889</c:v>
                </c:pt>
                <c:pt idx="516">
                  <c:v>0.35833333333333334</c:v>
                </c:pt>
                <c:pt idx="517">
                  <c:v>0.35902777777777778</c:v>
                </c:pt>
                <c:pt idx="518">
                  <c:v>0.35972222222222222</c:v>
                </c:pt>
                <c:pt idx="519">
                  <c:v>0.36041666666666666</c:v>
                </c:pt>
                <c:pt idx="520">
                  <c:v>0.3611111111111111</c:v>
                </c:pt>
                <c:pt idx="521">
                  <c:v>0.36180555555555555</c:v>
                </c:pt>
                <c:pt idx="522">
                  <c:v>0.36249999999999999</c:v>
                </c:pt>
                <c:pt idx="523">
                  <c:v>0.36319444444444443</c:v>
                </c:pt>
                <c:pt idx="524">
                  <c:v>0.36388888888888887</c:v>
                </c:pt>
                <c:pt idx="525">
                  <c:v>0.36458333333333331</c:v>
                </c:pt>
                <c:pt idx="526">
                  <c:v>0.36527777777777781</c:v>
                </c:pt>
                <c:pt idx="527">
                  <c:v>0.3659722222222222</c:v>
                </c:pt>
                <c:pt idx="528">
                  <c:v>0.3666666666666667</c:v>
                </c:pt>
                <c:pt idx="529">
                  <c:v>0.36736111111111108</c:v>
                </c:pt>
                <c:pt idx="530">
                  <c:v>0.36805555555555558</c:v>
                </c:pt>
                <c:pt idx="531">
                  <c:v>0.36874999999999997</c:v>
                </c:pt>
                <c:pt idx="532">
                  <c:v>0.36944444444444446</c:v>
                </c:pt>
                <c:pt idx="533">
                  <c:v>0.37013888888888885</c:v>
                </c:pt>
                <c:pt idx="534">
                  <c:v>0.37083333333333335</c:v>
                </c:pt>
                <c:pt idx="535">
                  <c:v>0.37152777777777773</c:v>
                </c:pt>
                <c:pt idx="536">
                  <c:v>0.37222222222222223</c:v>
                </c:pt>
                <c:pt idx="537">
                  <c:v>0.37291666666666662</c:v>
                </c:pt>
                <c:pt idx="538">
                  <c:v>0.37361111111111112</c:v>
                </c:pt>
                <c:pt idx="539">
                  <c:v>0.3743055555555555</c:v>
                </c:pt>
                <c:pt idx="540">
                  <c:v>0.375</c:v>
                </c:pt>
                <c:pt idx="541">
                  <c:v>0.3756944444444445</c:v>
                </c:pt>
                <c:pt idx="542">
                  <c:v>0.37638888888888888</c:v>
                </c:pt>
                <c:pt idx="543">
                  <c:v>0.37708333333333338</c:v>
                </c:pt>
                <c:pt idx="544">
                  <c:v>0.37777777777777777</c:v>
                </c:pt>
                <c:pt idx="545">
                  <c:v>0.37847222222222227</c:v>
                </c:pt>
                <c:pt idx="546">
                  <c:v>0.37916666666666665</c:v>
                </c:pt>
                <c:pt idx="547">
                  <c:v>0.37986111111111115</c:v>
                </c:pt>
                <c:pt idx="548">
                  <c:v>0.38055555555555554</c:v>
                </c:pt>
                <c:pt idx="549">
                  <c:v>0.38125000000000003</c:v>
                </c:pt>
                <c:pt idx="550">
                  <c:v>0.38194444444444442</c:v>
                </c:pt>
                <c:pt idx="551">
                  <c:v>0.38263888888888892</c:v>
                </c:pt>
                <c:pt idx="552">
                  <c:v>0.3833333333333333</c:v>
                </c:pt>
                <c:pt idx="553">
                  <c:v>0.3840277777777778</c:v>
                </c:pt>
                <c:pt idx="554">
                  <c:v>0.38472222222222219</c:v>
                </c:pt>
                <c:pt idx="555">
                  <c:v>0.38541666666666669</c:v>
                </c:pt>
                <c:pt idx="556">
                  <c:v>0.38611111111111113</c:v>
                </c:pt>
                <c:pt idx="557">
                  <c:v>0.38680555555555557</c:v>
                </c:pt>
                <c:pt idx="558">
                  <c:v>0.38750000000000001</c:v>
                </c:pt>
                <c:pt idx="559">
                  <c:v>0.38819444444444445</c:v>
                </c:pt>
                <c:pt idx="560">
                  <c:v>0.3888888888888889</c:v>
                </c:pt>
                <c:pt idx="561">
                  <c:v>0.38958333333333334</c:v>
                </c:pt>
                <c:pt idx="562">
                  <c:v>0.39027777777777778</c:v>
                </c:pt>
                <c:pt idx="563">
                  <c:v>0.39097222222222222</c:v>
                </c:pt>
                <c:pt idx="564">
                  <c:v>0.39166666666666666</c:v>
                </c:pt>
                <c:pt idx="565">
                  <c:v>0.3923611111111111</c:v>
                </c:pt>
                <c:pt idx="566">
                  <c:v>0.39305555555555555</c:v>
                </c:pt>
                <c:pt idx="567">
                  <c:v>0.39374999999999999</c:v>
                </c:pt>
                <c:pt idx="568">
                  <c:v>0.39444444444444443</c:v>
                </c:pt>
                <c:pt idx="569">
                  <c:v>0.39513888888888887</c:v>
                </c:pt>
                <c:pt idx="570">
                  <c:v>0.39583333333333331</c:v>
                </c:pt>
                <c:pt idx="571">
                  <c:v>0.39652777777777781</c:v>
                </c:pt>
                <c:pt idx="572">
                  <c:v>0.3972222222222222</c:v>
                </c:pt>
                <c:pt idx="573">
                  <c:v>0.3979166666666667</c:v>
                </c:pt>
                <c:pt idx="574">
                  <c:v>0.39861111111111108</c:v>
                </c:pt>
                <c:pt idx="575">
                  <c:v>0.39930555555555558</c:v>
                </c:pt>
                <c:pt idx="576">
                  <c:v>0.39999999999999997</c:v>
                </c:pt>
                <c:pt idx="577">
                  <c:v>0.40069444444444446</c:v>
                </c:pt>
                <c:pt idx="578">
                  <c:v>0.40138888888888885</c:v>
                </c:pt>
                <c:pt idx="579">
                  <c:v>0.40208333333333335</c:v>
                </c:pt>
                <c:pt idx="580">
                  <c:v>0.40277777777777773</c:v>
                </c:pt>
                <c:pt idx="581">
                  <c:v>0.40347222222222223</c:v>
                </c:pt>
                <c:pt idx="582">
                  <c:v>0.40416666666666662</c:v>
                </c:pt>
                <c:pt idx="583">
                  <c:v>0.40486111111111112</c:v>
                </c:pt>
                <c:pt idx="584">
                  <c:v>0.4055555555555555</c:v>
                </c:pt>
                <c:pt idx="585">
                  <c:v>0.40625</c:v>
                </c:pt>
                <c:pt idx="586">
                  <c:v>0.4069444444444445</c:v>
                </c:pt>
                <c:pt idx="587">
                  <c:v>0.40763888888888888</c:v>
                </c:pt>
                <c:pt idx="588">
                  <c:v>0.40833333333333338</c:v>
                </c:pt>
                <c:pt idx="589">
                  <c:v>0.40902777777777777</c:v>
                </c:pt>
                <c:pt idx="590">
                  <c:v>0.40972222222222227</c:v>
                </c:pt>
                <c:pt idx="591">
                  <c:v>0.41041666666666665</c:v>
                </c:pt>
                <c:pt idx="592">
                  <c:v>0.41111111111111115</c:v>
                </c:pt>
                <c:pt idx="593">
                  <c:v>0.41180555555555554</c:v>
                </c:pt>
                <c:pt idx="594">
                  <c:v>0.41250000000000003</c:v>
                </c:pt>
                <c:pt idx="595">
                  <c:v>0.41319444444444442</c:v>
                </c:pt>
                <c:pt idx="596">
                  <c:v>0.41388888888888892</c:v>
                </c:pt>
                <c:pt idx="597">
                  <c:v>0.4145833333333333</c:v>
                </c:pt>
                <c:pt idx="598">
                  <c:v>0.4152777777777778</c:v>
                </c:pt>
                <c:pt idx="599">
                  <c:v>0.41597222222222219</c:v>
                </c:pt>
                <c:pt idx="600">
                  <c:v>0.41666666666666669</c:v>
                </c:pt>
                <c:pt idx="601">
                  <c:v>0.41736111111111113</c:v>
                </c:pt>
                <c:pt idx="602">
                  <c:v>0.41805555555555557</c:v>
                </c:pt>
                <c:pt idx="603">
                  <c:v>0.41875000000000001</c:v>
                </c:pt>
                <c:pt idx="604">
                  <c:v>0.41944444444444445</c:v>
                </c:pt>
                <c:pt idx="605">
                  <c:v>0.4201388888888889</c:v>
                </c:pt>
                <c:pt idx="606">
                  <c:v>0.42083333333333334</c:v>
                </c:pt>
                <c:pt idx="607">
                  <c:v>0.42152777777777778</c:v>
                </c:pt>
                <c:pt idx="608">
                  <c:v>0.42222222222222222</c:v>
                </c:pt>
                <c:pt idx="609">
                  <c:v>0.42291666666666666</c:v>
                </c:pt>
                <c:pt idx="610">
                  <c:v>0.4236111111111111</c:v>
                </c:pt>
                <c:pt idx="611">
                  <c:v>0.42430555555555555</c:v>
                </c:pt>
                <c:pt idx="612">
                  <c:v>0.42499999999999999</c:v>
                </c:pt>
                <c:pt idx="613">
                  <c:v>0.42569444444444443</c:v>
                </c:pt>
                <c:pt idx="614">
                  <c:v>0.42638888888888887</c:v>
                </c:pt>
                <c:pt idx="615">
                  <c:v>0.42708333333333331</c:v>
                </c:pt>
                <c:pt idx="616">
                  <c:v>0.42777777777777781</c:v>
                </c:pt>
                <c:pt idx="617">
                  <c:v>0.4284722222222222</c:v>
                </c:pt>
                <c:pt idx="618">
                  <c:v>0.4291666666666667</c:v>
                </c:pt>
                <c:pt idx="619">
                  <c:v>0.42986111111111108</c:v>
                </c:pt>
                <c:pt idx="620">
                  <c:v>0.43055555555555558</c:v>
                </c:pt>
                <c:pt idx="621">
                  <c:v>0.43124999999999997</c:v>
                </c:pt>
                <c:pt idx="622">
                  <c:v>0.43194444444444446</c:v>
                </c:pt>
                <c:pt idx="623">
                  <c:v>0.43263888888888885</c:v>
                </c:pt>
                <c:pt idx="624">
                  <c:v>0.43333333333333335</c:v>
                </c:pt>
                <c:pt idx="625">
                  <c:v>0.43402777777777773</c:v>
                </c:pt>
                <c:pt idx="626">
                  <c:v>0.43472222222222223</c:v>
                </c:pt>
                <c:pt idx="627">
                  <c:v>0.43541666666666662</c:v>
                </c:pt>
                <c:pt idx="628">
                  <c:v>0.43611111111111112</c:v>
                </c:pt>
                <c:pt idx="629">
                  <c:v>0.4368055555555555</c:v>
                </c:pt>
                <c:pt idx="630">
                  <c:v>0.4375</c:v>
                </c:pt>
                <c:pt idx="631">
                  <c:v>0.4381944444444445</c:v>
                </c:pt>
                <c:pt idx="632">
                  <c:v>0.43888888888888888</c:v>
                </c:pt>
                <c:pt idx="633">
                  <c:v>0.43958333333333338</c:v>
                </c:pt>
                <c:pt idx="634">
                  <c:v>0.44027777777777777</c:v>
                </c:pt>
                <c:pt idx="635">
                  <c:v>0.44097222222222227</c:v>
                </c:pt>
                <c:pt idx="636">
                  <c:v>0.44166666666666665</c:v>
                </c:pt>
                <c:pt idx="637">
                  <c:v>0.44236111111111115</c:v>
                </c:pt>
                <c:pt idx="638">
                  <c:v>0.44305555555555554</c:v>
                </c:pt>
                <c:pt idx="639">
                  <c:v>0.44375000000000003</c:v>
                </c:pt>
                <c:pt idx="640">
                  <c:v>0.44444444444444442</c:v>
                </c:pt>
                <c:pt idx="641">
                  <c:v>0.44513888888888892</c:v>
                </c:pt>
                <c:pt idx="642">
                  <c:v>0.4458333333333333</c:v>
                </c:pt>
                <c:pt idx="643">
                  <c:v>0.4465277777777778</c:v>
                </c:pt>
                <c:pt idx="644">
                  <c:v>0.44722222222222219</c:v>
                </c:pt>
                <c:pt idx="645">
                  <c:v>0.44791666666666669</c:v>
                </c:pt>
                <c:pt idx="646">
                  <c:v>0.44861111111111113</c:v>
                </c:pt>
                <c:pt idx="647">
                  <c:v>0.44930555555555557</c:v>
                </c:pt>
                <c:pt idx="648">
                  <c:v>0.45</c:v>
                </c:pt>
                <c:pt idx="649">
                  <c:v>0.45069444444444445</c:v>
                </c:pt>
                <c:pt idx="650">
                  <c:v>0.4513888888888889</c:v>
                </c:pt>
                <c:pt idx="651">
                  <c:v>0.45208333333333334</c:v>
                </c:pt>
                <c:pt idx="652">
                  <c:v>0.45277777777777778</c:v>
                </c:pt>
                <c:pt idx="653">
                  <c:v>0.45347222222222222</c:v>
                </c:pt>
                <c:pt idx="654">
                  <c:v>0.45416666666666666</c:v>
                </c:pt>
                <c:pt idx="655">
                  <c:v>0.4548611111111111</c:v>
                </c:pt>
                <c:pt idx="656">
                  <c:v>0.45555555555555555</c:v>
                </c:pt>
                <c:pt idx="657">
                  <c:v>0.45624999999999999</c:v>
                </c:pt>
                <c:pt idx="658">
                  <c:v>0.45694444444444443</c:v>
                </c:pt>
                <c:pt idx="659">
                  <c:v>0.45763888888888887</c:v>
                </c:pt>
                <c:pt idx="660">
                  <c:v>0.45833333333333331</c:v>
                </c:pt>
                <c:pt idx="661">
                  <c:v>0.45902777777777781</c:v>
                </c:pt>
                <c:pt idx="662">
                  <c:v>0.4597222222222222</c:v>
                </c:pt>
                <c:pt idx="663">
                  <c:v>0.4604166666666667</c:v>
                </c:pt>
                <c:pt idx="664">
                  <c:v>0.46111111111111108</c:v>
                </c:pt>
                <c:pt idx="665">
                  <c:v>0.46180555555555558</c:v>
                </c:pt>
                <c:pt idx="666">
                  <c:v>0.46249999999999997</c:v>
                </c:pt>
                <c:pt idx="667">
                  <c:v>0.46319444444444446</c:v>
                </c:pt>
                <c:pt idx="668">
                  <c:v>0.46388888888888885</c:v>
                </c:pt>
                <c:pt idx="669">
                  <c:v>0.46458333333333335</c:v>
                </c:pt>
                <c:pt idx="670">
                  <c:v>0.46527777777777773</c:v>
                </c:pt>
                <c:pt idx="671">
                  <c:v>0.46597222222222223</c:v>
                </c:pt>
                <c:pt idx="672">
                  <c:v>0.46666666666666662</c:v>
                </c:pt>
                <c:pt idx="673">
                  <c:v>0.46736111111111112</c:v>
                </c:pt>
                <c:pt idx="674">
                  <c:v>0.4680555555555555</c:v>
                </c:pt>
                <c:pt idx="675">
                  <c:v>0.46875</c:v>
                </c:pt>
                <c:pt idx="676">
                  <c:v>0.4694444444444445</c:v>
                </c:pt>
                <c:pt idx="677">
                  <c:v>0.47013888888888888</c:v>
                </c:pt>
                <c:pt idx="678">
                  <c:v>0.47083333333333338</c:v>
                </c:pt>
                <c:pt idx="679">
                  <c:v>0.47152777777777777</c:v>
                </c:pt>
                <c:pt idx="680">
                  <c:v>0.47222222222222227</c:v>
                </c:pt>
                <c:pt idx="681">
                  <c:v>0.47291666666666665</c:v>
                </c:pt>
                <c:pt idx="682">
                  <c:v>0.47361111111111115</c:v>
                </c:pt>
                <c:pt idx="683">
                  <c:v>0.47430555555555554</c:v>
                </c:pt>
                <c:pt idx="684">
                  <c:v>0.47500000000000003</c:v>
                </c:pt>
                <c:pt idx="685">
                  <c:v>0.47569444444444442</c:v>
                </c:pt>
                <c:pt idx="686">
                  <c:v>0.47638888888888892</c:v>
                </c:pt>
                <c:pt idx="687">
                  <c:v>0.4770833333333333</c:v>
                </c:pt>
                <c:pt idx="688">
                  <c:v>0.4777777777777778</c:v>
                </c:pt>
                <c:pt idx="689">
                  <c:v>0.47847222222222219</c:v>
                </c:pt>
                <c:pt idx="690">
                  <c:v>0.47916666666666669</c:v>
                </c:pt>
                <c:pt idx="691">
                  <c:v>0.47986111111111113</c:v>
                </c:pt>
                <c:pt idx="692">
                  <c:v>0.48055555555555557</c:v>
                </c:pt>
                <c:pt idx="693">
                  <c:v>0.48125000000000001</c:v>
                </c:pt>
                <c:pt idx="694">
                  <c:v>0.48194444444444445</c:v>
                </c:pt>
                <c:pt idx="695">
                  <c:v>0.4826388888888889</c:v>
                </c:pt>
                <c:pt idx="696">
                  <c:v>0.48333333333333334</c:v>
                </c:pt>
                <c:pt idx="697">
                  <c:v>0.48402777777777778</c:v>
                </c:pt>
                <c:pt idx="698">
                  <c:v>0.48472222222222222</c:v>
                </c:pt>
                <c:pt idx="699">
                  <c:v>0.48541666666666666</c:v>
                </c:pt>
                <c:pt idx="700">
                  <c:v>0.4861111111111111</c:v>
                </c:pt>
                <c:pt idx="701">
                  <c:v>0.48680555555555555</c:v>
                </c:pt>
                <c:pt idx="702">
                  <c:v>0.48749999999999999</c:v>
                </c:pt>
                <c:pt idx="703">
                  <c:v>0.48819444444444443</c:v>
                </c:pt>
                <c:pt idx="704">
                  <c:v>0.48888888888888887</c:v>
                </c:pt>
                <c:pt idx="705">
                  <c:v>0.48958333333333331</c:v>
                </c:pt>
                <c:pt idx="706">
                  <c:v>0.49027777777777781</c:v>
                </c:pt>
                <c:pt idx="707">
                  <c:v>0.4909722222222222</c:v>
                </c:pt>
                <c:pt idx="708">
                  <c:v>0.4916666666666667</c:v>
                </c:pt>
                <c:pt idx="709">
                  <c:v>0.49236111111111108</c:v>
                </c:pt>
                <c:pt idx="710">
                  <c:v>0.49305555555555558</c:v>
                </c:pt>
                <c:pt idx="711">
                  <c:v>0.49374999999999997</c:v>
                </c:pt>
                <c:pt idx="712">
                  <c:v>0.49444444444444446</c:v>
                </c:pt>
                <c:pt idx="713">
                  <c:v>0.49513888888888885</c:v>
                </c:pt>
                <c:pt idx="714">
                  <c:v>0.49583333333333335</c:v>
                </c:pt>
                <c:pt idx="715">
                  <c:v>0.49652777777777773</c:v>
                </c:pt>
                <c:pt idx="716">
                  <c:v>0.49722222222222223</c:v>
                </c:pt>
                <c:pt idx="717">
                  <c:v>0.49791666666666662</c:v>
                </c:pt>
                <c:pt idx="718">
                  <c:v>0.49861111111111112</c:v>
                </c:pt>
                <c:pt idx="719">
                  <c:v>0.4993055555555555</c:v>
                </c:pt>
                <c:pt idx="720">
                  <c:v>0.5</c:v>
                </c:pt>
                <c:pt idx="721">
                  <c:v>0.50069444444444444</c:v>
                </c:pt>
                <c:pt idx="722">
                  <c:v>0.50138888888888888</c:v>
                </c:pt>
                <c:pt idx="723">
                  <c:v>0.50208333333333333</c:v>
                </c:pt>
                <c:pt idx="724">
                  <c:v>0.50277777777777777</c:v>
                </c:pt>
                <c:pt idx="725">
                  <c:v>0.50347222222222221</c:v>
                </c:pt>
                <c:pt idx="726">
                  <c:v>0.50416666666666665</c:v>
                </c:pt>
                <c:pt idx="727">
                  <c:v>0.50486111111111109</c:v>
                </c:pt>
                <c:pt idx="728">
                  <c:v>0.50555555555555554</c:v>
                </c:pt>
                <c:pt idx="729">
                  <c:v>0.50624999999999998</c:v>
                </c:pt>
                <c:pt idx="730">
                  <c:v>0.50694444444444442</c:v>
                </c:pt>
                <c:pt idx="731">
                  <c:v>0.50763888888888886</c:v>
                </c:pt>
                <c:pt idx="732">
                  <c:v>0.5083333333333333</c:v>
                </c:pt>
                <c:pt idx="733">
                  <c:v>0.50902777777777775</c:v>
                </c:pt>
                <c:pt idx="734">
                  <c:v>0.50972222222222219</c:v>
                </c:pt>
                <c:pt idx="735">
                  <c:v>0.51041666666666663</c:v>
                </c:pt>
                <c:pt idx="736">
                  <c:v>0.51111111111111118</c:v>
                </c:pt>
                <c:pt idx="737">
                  <c:v>0.51180555555555551</c:v>
                </c:pt>
                <c:pt idx="738">
                  <c:v>0.51250000000000007</c:v>
                </c:pt>
                <c:pt idx="739">
                  <c:v>0.5131944444444444</c:v>
                </c:pt>
                <c:pt idx="740">
                  <c:v>0.51388888888888895</c:v>
                </c:pt>
                <c:pt idx="741">
                  <c:v>0.51458333333333328</c:v>
                </c:pt>
                <c:pt idx="742">
                  <c:v>0.51527777777777783</c:v>
                </c:pt>
                <c:pt idx="743">
                  <c:v>0.51597222222222217</c:v>
                </c:pt>
                <c:pt idx="744">
                  <c:v>0.51666666666666672</c:v>
                </c:pt>
                <c:pt idx="745">
                  <c:v>0.51736111111111105</c:v>
                </c:pt>
                <c:pt idx="746">
                  <c:v>0.5180555555555556</c:v>
                </c:pt>
                <c:pt idx="747">
                  <c:v>0.51874999999999993</c:v>
                </c:pt>
                <c:pt idx="748">
                  <c:v>0.51944444444444449</c:v>
                </c:pt>
                <c:pt idx="749">
                  <c:v>0.52013888888888882</c:v>
                </c:pt>
                <c:pt idx="750">
                  <c:v>0.52083333333333337</c:v>
                </c:pt>
                <c:pt idx="751">
                  <c:v>0.52152777777777781</c:v>
                </c:pt>
                <c:pt idx="752">
                  <c:v>0.52222222222222225</c:v>
                </c:pt>
                <c:pt idx="753">
                  <c:v>0.5229166666666667</c:v>
                </c:pt>
                <c:pt idx="754">
                  <c:v>0.52361111111111114</c:v>
                </c:pt>
                <c:pt idx="755">
                  <c:v>0.52430555555555558</c:v>
                </c:pt>
                <c:pt idx="756">
                  <c:v>0.52500000000000002</c:v>
                </c:pt>
                <c:pt idx="757">
                  <c:v>0.52569444444444446</c:v>
                </c:pt>
                <c:pt idx="758">
                  <c:v>0.52638888888888891</c:v>
                </c:pt>
                <c:pt idx="759">
                  <c:v>0.52708333333333335</c:v>
                </c:pt>
                <c:pt idx="760">
                  <c:v>0.52777777777777779</c:v>
                </c:pt>
                <c:pt idx="761">
                  <c:v>0.52847222222222223</c:v>
                </c:pt>
                <c:pt idx="762">
                  <c:v>0.52916666666666667</c:v>
                </c:pt>
                <c:pt idx="763">
                  <c:v>0.52986111111111112</c:v>
                </c:pt>
                <c:pt idx="764">
                  <c:v>0.53055555555555556</c:v>
                </c:pt>
                <c:pt idx="765">
                  <c:v>0.53125</c:v>
                </c:pt>
                <c:pt idx="766">
                  <c:v>0.53194444444444444</c:v>
                </c:pt>
                <c:pt idx="767">
                  <c:v>0.53263888888888888</c:v>
                </c:pt>
                <c:pt idx="768">
                  <c:v>0.53333333333333333</c:v>
                </c:pt>
                <c:pt idx="769">
                  <c:v>0.53402777777777777</c:v>
                </c:pt>
                <c:pt idx="770">
                  <c:v>0.53472222222222221</c:v>
                </c:pt>
                <c:pt idx="771">
                  <c:v>0.53541666666666665</c:v>
                </c:pt>
                <c:pt idx="772">
                  <c:v>0.53611111111111109</c:v>
                </c:pt>
                <c:pt idx="773">
                  <c:v>0.53680555555555554</c:v>
                </c:pt>
                <c:pt idx="774">
                  <c:v>0.53749999999999998</c:v>
                </c:pt>
                <c:pt idx="775">
                  <c:v>0.53819444444444442</c:v>
                </c:pt>
                <c:pt idx="776">
                  <c:v>0.53888888888888886</c:v>
                </c:pt>
                <c:pt idx="777">
                  <c:v>0.5395833333333333</c:v>
                </c:pt>
                <c:pt idx="778">
                  <c:v>0.54027777777777775</c:v>
                </c:pt>
                <c:pt idx="779">
                  <c:v>0.54097222222222219</c:v>
                </c:pt>
                <c:pt idx="780">
                  <c:v>0.54166666666666663</c:v>
                </c:pt>
                <c:pt idx="781">
                  <c:v>0.54236111111111118</c:v>
                </c:pt>
                <c:pt idx="782">
                  <c:v>0.54305555555555551</c:v>
                </c:pt>
                <c:pt idx="783">
                  <c:v>0.54375000000000007</c:v>
                </c:pt>
                <c:pt idx="784">
                  <c:v>0.5444444444444444</c:v>
                </c:pt>
                <c:pt idx="785">
                  <c:v>0.54513888888888895</c:v>
                </c:pt>
                <c:pt idx="786">
                  <c:v>0.54583333333333328</c:v>
                </c:pt>
                <c:pt idx="787">
                  <c:v>0.54652777777777783</c:v>
                </c:pt>
                <c:pt idx="788">
                  <c:v>0.54722222222222217</c:v>
                </c:pt>
                <c:pt idx="789">
                  <c:v>0.54791666666666672</c:v>
                </c:pt>
                <c:pt idx="790">
                  <c:v>0.54861111111111105</c:v>
                </c:pt>
                <c:pt idx="791">
                  <c:v>0.5493055555555556</c:v>
                </c:pt>
                <c:pt idx="792">
                  <c:v>0.54999999999999993</c:v>
                </c:pt>
                <c:pt idx="793">
                  <c:v>0.55069444444444449</c:v>
                </c:pt>
                <c:pt idx="794">
                  <c:v>0.55138888888888882</c:v>
                </c:pt>
                <c:pt idx="795">
                  <c:v>0.55208333333333337</c:v>
                </c:pt>
                <c:pt idx="796">
                  <c:v>0.55277777777777781</c:v>
                </c:pt>
                <c:pt idx="797">
                  <c:v>0.55347222222222225</c:v>
                </c:pt>
                <c:pt idx="798">
                  <c:v>0.5541666666666667</c:v>
                </c:pt>
                <c:pt idx="799">
                  <c:v>0.55486111111111114</c:v>
                </c:pt>
                <c:pt idx="800">
                  <c:v>0.55555555555555558</c:v>
                </c:pt>
                <c:pt idx="801">
                  <c:v>0.55625000000000002</c:v>
                </c:pt>
                <c:pt idx="802">
                  <c:v>0.55694444444444446</c:v>
                </c:pt>
                <c:pt idx="803">
                  <c:v>0.55763888888888891</c:v>
                </c:pt>
                <c:pt idx="804">
                  <c:v>0.55833333333333335</c:v>
                </c:pt>
                <c:pt idx="805">
                  <c:v>0.55902777777777779</c:v>
                </c:pt>
                <c:pt idx="806">
                  <c:v>0.55972222222222223</c:v>
                </c:pt>
                <c:pt idx="807">
                  <c:v>0.56041666666666667</c:v>
                </c:pt>
                <c:pt idx="808">
                  <c:v>0.56111111111111112</c:v>
                </c:pt>
                <c:pt idx="809">
                  <c:v>0.56180555555555556</c:v>
                </c:pt>
                <c:pt idx="810">
                  <c:v>0.5625</c:v>
                </c:pt>
                <c:pt idx="811">
                  <c:v>0.56319444444444444</c:v>
                </c:pt>
                <c:pt idx="812">
                  <c:v>0.56388888888888888</c:v>
                </c:pt>
                <c:pt idx="813">
                  <c:v>0.56458333333333333</c:v>
                </c:pt>
                <c:pt idx="814">
                  <c:v>0.56527777777777777</c:v>
                </c:pt>
                <c:pt idx="815">
                  <c:v>0.56597222222222221</c:v>
                </c:pt>
                <c:pt idx="816">
                  <c:v>0.56666666666666665</c:v>
                </c:pt>
                <c:pt idx="817">
                  <c:v>0.56736111111111109</c:v>
                </c:pt>
                <c:pt idx="818">
                  <c:v>0.56805555555555554</c:v>
                </c:pt>
                <c:pt idx="819">
                  <c:v>0.56874999999999998</c:v>
                </c:pt>
                <c:pt idx="820">
                  <c:v>0.56944444444444442</c:v>
                </c:pt>
                <c:pt idx="821">
                  <c:v>0.57013888888888886</c:v>
                </c:pt>
                <c:pt idx="822">
                  <c:v>0.5708333333333333</c:v>
                </c:pt>
                <c:pt idx="823">
                  <c:v>0.57152777777777775</c:v>
                </c:pt>
                <c:pt idx="824">
                  <c:v>0.57222222222222219</c:v>
                </c:pt>
                <c:pt idx="825">
                  <c:v>0.57291666666666663</c:v>
                </c:pt>
                <c:pt idx="826">
                  <c:v>0.57361111111111118</c:v>
                </c:pt>
                <c:pt idx="827">
                  <c:v>0.57430555555555551</c:v>
                </c:pt>
                <c:pt idx="828">
                  <c:v>0.57500000000000007</c:v>
                </c:pt>
                <c:pt idx="829">
                  <c:v>0.5756944444444444</c:v>
                </c:pt>
                <c:pt idx="830">
                  <c:v>0.57638888888888895</c:v>
                </c:pt>
                <c:pt idx="831">
                  <c:v>0.57708333333333328</c:v>
                </c:pt>
                <c:pt idx="832">
                  <c:v>0.57777777777777783</c:v>
                </c:pt>
                <c:pt idx="833">
                  <c:v>0.57847222222222217</c:v>
                </c:pt>
                <c:pt idx="834">
                  <c:v>0.57916666666666672</c:v>
                </c:pt>
                <c:pt idx="835">
                  <c:v>0.57986111111111105</c:v>
                </c:pt>
                <c:pt idx="836">
                  <c:v>0.5805555555555556</c:v>
                </c:pt>
                <c:pt idx="837">
                  <c:v>0.58124999999999993</c:v>
                </c:pt>
                <c:pt idx="838">
                  <c:v>0.58194444444444449</c:v>
                </c:pt>
                <c:pt idx="839">
                  <c:v>0.58263888888888882</c:v>
                </c:pt>
                <c:pt idx="840">
                  <c:v>0.58333333333333337</c:v>
                </c:pt>
                <c:pt idx="841">
                  <c:v>0.58402777777777781</c:v>
                </c:pt>
                <c:pt idx="842">
                  <c:v>0.58472222222222225</c:v>
                </c:pt>
                <c:pt idx="843">
                  <c:v>0.5854166666666667</c:v>
                </c:pt>
                <c:pt idx="844">
                  <c:v>0.58611111111111114</c:v>
                </c:pt>
                <c:pt idx="845">
                  <c:v>0.58680555555555558</c:v>
                </c:pt>
                <c:pt idx="846">
                  <c:v>0.58750000000000002</c:v>
                </c:pt>
                <c:pt idx="847">
                  <c:v>0.58819444444444446</c:v>
                </c:pt>
                <c:pt idx="848">
                  <c:v>0.58888888888888891</c:v>
                </c:pt>
                <c:pt idx="849">
                  <c:v>0.58958333333333335</c:v>
                </c:pt>
                <c:pt idx="850">
                  <c:v>0.59027777777777779</c:v>
                </c:pt>
                <c:pt idx="851">
                  <c:v>0.59097222222222223</c:v>
                </c:pt>
                <c:pt idx="852">
                  <c:v>0.59166666666666667</c:v>
                </c:pt>
                <c:pt idx="853">
                  <c:v>0.59236111111111112</c:v>
                </c:pt>
                <c:pt idx="854">
                  <c:v>0.59305555555555556</c:v>
                </c:pt>
                <c:pt idx="855">
                  <c:v>0.59375</c:v>
                </c:pt>
                <c:pt idx="856">
                  <c:v>0.59444444444444444</c:v>
                </c:pt>
                <c:pt idx="857">
                  <c:v>0.59513888888888888</c:v>
                </c:pt>
                <c:pt idx="858">
                  <c:v>0.59583333333333333</c:v>
                </c:pt>
                <c:pt idx="859">
                  <c:v>0.59652777777777777</c:v>
                </c:pt>
                <c:pt idx="860">
                  <c:v>0.59722222222222221</c:v>
                </c:pt>
                <c:pt idx="861">
                  <c:v>0.59791666666666665</c:v>
                </c:pt>
                <c:pt idx="862">
                  <c:v>0.59861111111111109</c:v>
                </c:pt>
                <c:pt idx="863">
                  <c:v>0.59930555555555554</c:v>
                </c:pt>
                <c:pt idx="864">
                  <c:v>0.6</c:v>
                </c:pt>
                <c:pt idx="865">
                  <c:v>0.60069444444444442</c:v>
                </c:pt>
                <c:pt idx="866">
                  <c:v>0.60138888888888886</c:v>
                </c:pt>
                <c:pt idx="867">
                  <c:v>0.6020833333333333</c:v>
                </c:pt>
                <c:pt idx="868">
                  <c:v>0.60277777777777775</c:v>
                </c:pt>
                <c:pt idx="869">
                  <c:v>0.60347222222222219</c:v>
                </c:pt>
                <c:pt idx="870">
                  <c:v>0.60416666666666663</c:v>
                </c:pt>
                <c:pt idx="871">
                  <c:v>0.60486111111111118</c:v>
                </c:pt>
                <c:pt idx="872">
                  <c:v>0.60555555555555551</c:v>
                </c:pt>
                <c:pt idx="873">
                  <c:v>0.60625000000000007</c:v>
                </c:pt>
                <c:pt idx="874">
                  <c:v>0.6069444444444444</c:v>
                </c:pt>
                <c:pt idx="875">
                  <c:v>0.60763888888888895</c:v>
                </c:pt>
                <c:pt idx="876">
                  <c:v>0.60833333333333328</c:v>
                </c:pt>
                <c:pt idx="877">
                  <c:v>0.60902777777777783</c:v>
                </c:pt>
                <c:pt idx="878">
                  <c:v>0.60972222222222217</c:v>
                </c:pt>
                <c:pt idx="879">
                  <c:v>0.61041666666666672</c:v>
                </c:pt>
                <c:pt idx="880">
                  <c:v>0.61111111111111105</c:v>
                </c:pt>
                <c:pt idx="881">
                  <c:v>0.6118055555555556</c:v>
                </c:pt>
                <c:pt idx="882">
                  <c:v>0.61249999999999993</c:v>
                </c:pt>
                <c:pt idx="883">
                  <c:v>0.61319444444444449</c:v>
                </c:pt>
                <c:pt idx="884">
                  <c:v>0.61388888888888882</c:v>
                </c:pt>
                <c:pt idx="885">
                  <c:v>0.61458333333333337</c:v>
                </c:pt>
                <c:pt idx="886">
                  <c:v>0.61527777777777781</c:v>
                </c:pt>
                <c:pt idx="887">
                  <c:v>0.61597222222222225</c:v>
                </c:pt>
                <c:pt idx="888">
                  <c:v>0.6166666666666667</c:v>
                </c:pt>
                <c:pt idx="889">
                  <c:v>0.61736111111111114</c:v>
                </c:pt>
                <c:pt idx="890">
                  <c:v>0.61805555555555558</c:v>
                </c:pt>
                <c:pt idx="891">
                  <c:v>0.61875000000000002</c:v>
                </c:pt>
                <c:pt idx="892">
                  <c:v>0.61944444444444446</c:v>
                </c:pt>
                <c:pt idx="893">
                  <c:v>0.62013888888888891</c:v>
                </c:pt>
                <c:pt idx="894">
                  <c:v>0.62083333333333335</c:v>
                </c:pt>
                <c:pt idx="895">
                  <c:v>0.62152777777777779</c:v>
                </c:pt>
                <c:pt idx="896">
                  <c:v>0.62222222222222223</c:v>
                </c:pt>
                <c:pt idx="897">
                  <c:v>0.62291666666666667</c:v>
                </c:pt>
                <c:pt idx="898">
                  <c:v>0.62361111111111112</c:v>
                </c:pt>
                <c:pt idx="899">
                  <c:v>0.62430555555555556</c:v>
                </c:pt>
                <c:pt idx="900">
                  <c:v>0.625</c:v>
                </c:pt>
                <c:pt idx="901">
                  <c:v>0.62569444444444444</c:v>
                </c:pt>
                <c:pt idx="902">
                  <c:v>0.62638888888888888</c:v>
                </c:pt>
                <c:pt idx="903">
                  <c:v>0.62708333333333333</c:v>
                </c:pt>
                <c:pt idx="904">
                  <c:v>0.62777777777777777</c:v>
                </c:pt>
                <c:pt idx="905">
                  <c:v>0.62847222222222221</c:v>
                </c:pt>
                <c:pt idx="906">
                  <c:v>0.62916666666666665</c:v>
                </c:pt>
                <c:pt idx="907">
                  <c:v>0.62986111111111109</c:v>
                </c:pt>
                <c:pt idx="908">
                  <c:v>0.63055555555555554</c:v>
                </c:pt>
                <c:pt idx="909">
                  <c:v>0.63124999999999998</c:v>
                </c:pt>
                <c:pt idx="910">
                  <c:v>0.63194444444444442</c:v>
                </c:pt>
                <c:pt idx="911">
                  <c:v>0.63263888888888886</c:v>
                </c:pt>
                <c:pt idx="912">
                  <c:v>0.6333333333333333</c:v>
                </c:pt>
                <c:pt idx="913">
                  <c:v>0.63402777777777775</c:v>
                </c:pt>
                <c:pt idx="914">
                  <c:v>0.63472222222222219</c:v>
                </c:pt>
                <c:pt idx="915">
                  <c:v>0.63541666666666663</c:v>
                </c:pt>
                <c:pt idx="916">
                  <c:v>0.63611111111111118</c:v>
                </c:pt>
                <c:pt idx="917">
                  <c:v>0.63680555555555551</c:v>
                </c:pt>
                <c:pt idx="918">
                  <c:v>0.63750000000000007</c:v>
                </c:pt>
                <c:pt idx="919">
                  <c:v>0.6381944444444444</c:v>
                </c:pt>
                <c:pt idx="920">
                  <c:v>0.63888888888888895</c:v>
                </c:pt>
                <c:pt idx="921">
                  <c:v>0.63958333333333328</c:v>
                </c:pt>
                <c:pt idx="922">
                  <c:v>0.64027777777777783</c:v>
                </c:pt>
                <c:pt idx="923">
                  <c:v>0.64097222222222217</c:v>
                </c:pt>
                <c:pt idx="924">
                  <c:v>0.64166666666666672</c:v>
                </c:pt>
                <c:pt idx="925">
                  <c:v>0.64236111111111105</c:v>
                </c:pt>
                <c:pt idx="926">
                  <c:v>0.6430555555555556</c:v>
                </c:pt>
                <c:pt idx="927">
                  <c:v>0.64374999999999993</c:v>
                </c:pt>
                <c:pt idx="928">
                  <c:v>0.64444444444444449</c:v>
                </c:pt>
                <c:pt idx="929">
                  <c:v>0.64513888888888882</c:v>
                </c:pt>
                <c:pt idx="930">
                  <c:v>0.64583333333333337</c:v>
                </c:pt>
                <c:pt idx="931">
                  <c:v>0.64652777777777781</c:v>
                </c:pt>
                <c:pt idx="932">
                  <c:v>0.64722222222222225</c:v>
                </c:pt>
                <c:pt idx="933">
                  <c:v>0.6479166666666667</c:v>
                </c:pt>
                <c:pt idx="934">
                  <c:v>0.64861111111111114</c:v>
                </c:pt>
                <c:pt idx="935">
                  <c:v>0.64930555555555558</c:v>
                </c:pt>
                <c:pt idx="936">
                  <c:v>0.65</c:v>
                </c:pt>
                <c:pt idx="937">
                  <c:v>0.65069444444444446</c:v>
                </c:pt>
                <c:pt idx="938">
                  <c:v>0.65138888888888891</c:v>
                </c:pt>
                <c:pt idx="939">
                  <c:v>0.65208333333333335</c:v>
                </c:pt>
                <c:pt idx="940">
                  <c:v>0.65277777777777779</c:v>
                </c:pt>
                <c:pt idx="941">
                  <c:v>0.65347222222222223</c:v>
                </c:pt>
                <c:pt idx="942">
                  <c:v>0.65416666666666667</c:v>
                </c:pt>
                <c:pt idx="943">
                  <c:v>0.65486111111111112</c:v>
                </c:pt>
                <c:pt idx="944">
                  <c:v>0.65555555555555556</c:v>
                </c:pt>
                <c:pt idx="945">
                  <c:v>0.65625</c:v>
                </c:pt>
                <c:pt idx="946">
                  <c:v>0.65694444444444444</c:v>
                </c:pt>
                <c:pt idx="947">
                  <c:v>0.65763888888888888</c:v>
                </c:pt>
                <c:pt idx="948">
                  <c:v>0.65833333333333333</c:v>
                </c:pt>
                <c:pt idx="949">
                  <c:v>0.65902777777777777</c:v>
                </c:pt>
                <c:pt idx="950">
                  <c:v>0.65972222222222221</c:v>
                </c:pt>
                <c:pt idx="951">
                  <c:v>0.66041666666666665</c:v>
                </c:pt>
                <c:pt idx="952">
                  <c:v>0.66111111111111109</c:v>
                </c:pt>
                <c:pt idx="953">
                  <c:v>0.66180555555555554</c:v>
                </c:pt>
                <c:pt idx="954">
                  <c:v>0.66249999999999998</c:v>
                </c:pt>
                <c:pt idx="955">
                  <c:v>0.66319444444444442</c:v>
                </c:pt>
                <c:pt idx="956">
                  <c:v>0.66388888888888886</c:v>
                </c:pt>
                <c:pt idx="957">
                  <c:v>0.6645833333333333</c:v>
                </c:pt>
                <c:pt idx="958">
                  <c:v>0.66527777777777775</c:v>
                </c:pt>
                <c:pt idx="959">
                  <c:v>0.66597222222222219</c:v>
                </c:pt>
                <c:pt idx="960">
                  <c:v>0.66666666666666663</c:v>
                </c:pt>
                <c:pt idx="961">
                  <c:v>0.66736111111111107</c:v>
                </c:pt>
                <c:pt idx="962">
                  <c:v>0.66805555555555562</c:v>
                </c:pt>
                <c:pt idx="963">
                  <c:v>0.66875000000000007</c:v>
                </c:pt>
                <c:pt idx="964">
                  <c:v>0.6694444444444444</c:v>
                </c:pt>
                <c:pt idx="965">
                  <c:v>0.67013888888888884</c:v>
                </c:pt>
                <c:pt idx="966">
                  <c:v>0.67083333333333339</c:v>
                </c:pt>
                <c:pt idx="967">
                  <c:v>0.67152777777777783</c:v>
                </c:pt>
                <c:pt idx="968">
                  <c:v>0.67222222222222217</c:v>
                </c:pt>
                <c:pt idx="969">
                  <c:v>0.67291666666666661</c:v>
                </c:pt>
                <c:pt idx="970">
                  <c:v>0.67361111111111116</c:v>
                </c:pt>
                <c:pt idx="971">
                  <c:v>0.6743055555555556</c:v>
                </c:pt>
                <c:pt idx="972">
                  <c:v>0.67499999999999993</c:v>
                </c:pt>
                <c:pt idx="973">
                  <c:v>0.67569444444444438</c:v>
                </c:pt>
                <c:pt idx="974">
                  <c:v>0.67638888888888893</c:v>
                </c:pt>
                <c:pt idx="975">
                  <c:v>0.67708333333333337</c:v>
                </c:pt>
                <c:pt idx="976">
                  <c:v>0.6777777777777777</c:v>
                </c:pt>
                <c:pt idx="977">
                  <c:v>0.67847222222222225</c:v>
                </c:pt>
                <c:pt idx="978">
                  <c:v>0.6791666666666667</c:v>
                </c:pt>
                <c:pt idx="979">
                  <c:v>0.67986111111111114</c:v>
                </c:pt>
                <c:pt idx="980">
                  <c:v>0.68055555555555547</c:v>
                </c:pt>
                <c:pt idx="981">
                  <c:v>0.68125000000000002</c:v>
                </c:pt>
                <c:pt idx="982">
                  <c:v>0.68194444444444446</c:v>
                </c:pt>
                <c:pt idx="983">
                  <c:v>0.68263888888888891</c:v>
                </c:pt>
                <c:pt idx="984">
                  <c:v>0.68333333333333324</c:v>
                </c:pt>
                <c:pt idx="985">
                  <c:v>0.68402777777777779</c:v>
                </c:pt>
                <c:pt idx="986">
                  <c:v>0.68472222222222223</c:v>
                </c:pt>
                <c:pt idx="987">
                  <c:v>0.68541666666666667</c:v>
                </c:pt>
                <c:pt idx="988">
                  <c:v>0.68611111111111101</c:v>
                </c:pt>
                <c:pt idx="989">
                  <c:v>0.68680555555555556</c:v>
                </c:pt>
                <c:pt idx="990">
                  <c:v>0.6875</c:v>
                </c:pt>
                <c:pt idx="991">
                  <c:v>0.68819444444444444</c:v>
                </c:pt>
                <c:pt idx="992">
                  <c:v>0.68888888888888899</c:v>
                </c:pt>
                <c:pt idx="993">
                  <c:v>0.68958333333333333</c:v>
                </c:pt>
                <c:pt idx="994">
                  <c:v>0.69027777777777777</c:v>
                </c:pt>
                <c:pt idx="995">
                  <c:v>0.69097222222222221</c:v>
                </c:pt>
                <c:pt idx="996">
                  <c:v>0.69166666666666676</c:v>
                </c:pt>
                <c:pt idx="997">
                  <c:v>0.69236111111111109</c:v>
                </c:pt>
                <c:pt idx="998">
                  <c:v>0.69305555555555554</c:v>
                </c:pt>
                <c:pt idx="999">
                  <c:v>0.69374999999999998</c:v>
                </c:pt>
                <c:pt idx="1000">
                  <c:v>0.69444444444444453</c:v>
                </c:pt>
                <c:pt idx="1001">
                  <c:v>0.69513888888888886</c:v>
                </c:pt>
                <c:pt idx="1002">
                  <c:v>0.6958333333333333</c:v>
                </c:pt>
                <c:pt idx="1003">
                  <c:v>0.69652777777777775</c:v>
                </c:pt>
                <c:pt idx="1004">
                  <c:v>0.6972222222222223</c:v>
                </c:pt>
                <c:pt idx="1005">
                  <c:v>0.69791666666666663</c:v>
                </c:pt>
                <c:pt idx="1006">
                  <c:v>0.69861111111111107</c:v>
                </c:pt>
                <c:pt idx="1007">
                  <c:v>0.69930555555555562</c:v>
                </c:pt>
                <c:pt idx="1008">
                  <c:v>0.70000000000000007</c:v>
                </c:pt>
                <c:pt idx="1009">
                  <c:v>0.7006944444444444</c:v>
                </c:pt>
                <c:pt idx="1010">
                  <c:v>0.70138888888888884</c:v>
                </c:pt>
                <c:pt idx="1011">
                  <c:v>0.70208333333333339</c:v>
                </c:pt>
                <c:pt idx="1012">
                  <c:v>0.70277777777777783</c:v>
                </c:pt>
                <c:pt idx="1013">
                  <c:v>0.70347222222222217</c:v>
                </c:pt>
                <c:pt idx="1014">
                  <c:v>0.70416666666666661</c:v>
                </c:pt>
                <c:pt idx="1015">
                  <c:v>0.70486111111111116</c:v>
                </c:pt>
                <c:pt idx="1016">
                  <c:v>0.7055555555555556</c:v>
                </c:pt>
                <c:pt idx="1017">
                  <c:v>0.70624999999999993</c:v>
                </c:pt>
                <c:pt idx="1018">
                  <c:v>0.70694444444444438</c:v>
                </c:pt>
                <c:pt idx="1019">
                  <c:v>0.70763888888888893</c:v>
                </c:pt>
                <c:pt idx="1020">
                  <c:v>0.70833333333333337</c:v>
                </c:pt>
                <c:pt idx="1021">
                  <c:v>0.7090277777777777</c:v>
                </c:pt>
                <c:pt idx="1022">
                  <c:v>0.70972222222222225</c:v>
                </c:pt>
                <c:pt idx="1023">
                  <c:v>0.7104166666666667</c:v>
                </c:pt>
                <c:pt idx="1024">
                  <c:v>0.71111111111111114</c:v>
                </c:pt>
                <c:pt idx="1025">
                  <c:v>0.71180555555555547</c:v>
                </c:pt>
                <c:pt idx="1026">
                  <c:v>0.71250000000000002</c:v>
                </c:pt>
                <c:pt idx="1027">
                  <c:v>0.71319444444444446</c:v>
                </c:pt>
                <c:pt idx="1028">
                  <c:v>0.71388888888888891</c:v>
                </c:pt>
                <c:pt idx="1029">
                  <c:v>0.71458333333333324</c:v>
                </c:pt>
                <c:pt idx="1030">
                  <c:v>0.71527777777777779</c:v>
                </c:pt>
                <c:pt idx="1031">
                  <c:v>0.71597222222222223</c:v>
                </c:pt>
                <c:pt idx="1032">
                  <c:v>0.71666666666666667</c:v>
                </c:pt>
                <c:pt idx="1033">
                  <c:v>0.71736111111111101</c:v>
                </c:pt>
                <c:pt idx="1034">
                  <c:v>0.71805555555555556</c:v>
                </c:pt>
                <c:pt idx="1035">
                  <c:v>0.71875</c:v>
                </c:pt>
                <c:pt idx="1036">
                  <c:v>0.71944444444444444</c:v>
                </c:pt>
                <c:pt idx="1037">
                  <c:v>0.72013888888888899</c:v>
                </c:pt>
                <c:pt idx="1038">
                  <c:v>0.72083333333333333</c:v>
                </c:pt>
                <c:pt idx="1039">
                  <c:v>0.72152777777777777</c:v>
                </c:pt>
                <c:pt idx="1040">
                  <c:v>0.72222222222222221</c:v>
                </c:pt>
                <c:pt idx="1041">
                  <c:v>0.72291666666666676</c:v>
                </c:pt>
                <c:pt idx="1042">
                  <c:v>0.72361111111111109</c:v>
                </c:pt>
                <c:pt idx="1043">
                  <c:v>0.72430555555555554</c:v>
                </c:pt>
                <c:pt idx="1044">
                  <c:v>0.72499999999999998</c:v>
                </c:pt>
                <c:pt idx="1045">
                  <c:v>0.72569444444444453</c:v>
                </c:pt>
                <c:pt idx="1046">
                  <c:v>0.72638888888888886</c:v>
                </c:pt>
                <c:pt idx="1047">
                  <c:v>0.7270833333333333</c:v>
                </c:pt>
                <c:pt idx="1048">
                  <c:v>0.72777777777777775</c:v>
                </c:pt>
                <c:pt idx="1049">
                  <c:v>0.7284722222222223</c:v>
                </c:pt>
                <c:pt idx="1050">
                  <c:v>0.72916666666666663</c:v>
                </c:pt>
                <c:pt idx="1051">
                  <c:v>0.72986111111111107</c:v>
                </c:pt>
                <c:pt idx="1052">
                  <c:v>0.73055555555555562</c:v>
                </c:pt>
                <c:pt idx="1053">
                  <c:v>0.73125000000000007</c:v>
                </c:pt>
                <c:pt idx="1054">
                  <c:v>0.7319444444444444</c:v>
                </c:pt>
                <c:pt idx="1055">
                  <c:v>0.73263888888888884</c:v>
                </c:pt>
                <c:pt idx="1056">
                  <c:v>0.73333333333333339</c:v>
                </c:pt>
                <c:pt idx="1057">
                  <c:v>0.73402777777777783</c:v>
                </c:pt>
                <c:pt idx="1058">
                  <c:v>0.73472222222222217</c:v>
                </c:pt>
                <c:pt idx="1059">
                  <c:v>0.73541666666666661</c:v>
                </c:pt>
                <c:pt idx="1060">
                  <c:v>0.73611111111111116</c:v>
                </c:pt>
                <c:pt idx="1061">
                  <c:v>0.7368055555555556</c:v>
                </c:pt>
                <c:pt idx="1062">
                  <c:v>0.73749999999999993</c:v>
                </c:pt>
                <c:pt idx="1063">
                  <c:v>0.73819444444444438</c:v>
                </c:pt>
                <c:pt idx="1064">
                  <c:v>0.73888888888888893</c:v>
                </c:pt>
                <c:pt idx="1065">
                  <c:v>0.73958333333333337</c:v>
                </c:pt>
                <c:pt idx="1066">
                  <c:v>0.7402777777777777</c:v>
                </c:pt>
                <c:pt idx="1067">
                  <c:v>0.74097222222222225</c:v>
                </c:pt>
                <c:pt idx="1068">
                  <c:v>0.7416666666666667</c:v>
                </c:pt>
                <c:pt idx="1069">
                  <c:v>0.74236111111111114</c:v>
                </c:pt>
                <c:pt idx="1070">
                  <c:v>0.74305555555555547</c:v>
                </c:pt>
                <c:pt idx="1071">
                  <c:v>0.74375000000000002</c:v>
                </c:pt>
                <c:pt idx="1072">
                  <c:v>0.74444444444444446</c:v>
                </c:pt>
                <c:pt idx="1073">
                  <c:v>0.74513888888888891</c:v>
                </c:pt>
                <c:pt idx="1074">
                  <c:v>0.74583333333333324</c:v>
                </c:pt>
                <c:pt idx="1075">
                  <c:v>0.74652777777777779</c:v>
                </c:pt>
                <c:pt idx="1076">
                  <c:v>0.74722222222222223</c:v>
                </c:pt>
                <c:pt idx="1077">
                  <c:v>0.74791666666666667</c:v>
                </c:pt>
                <c:pt idx="1078">
                  <c:v>0.74861111111111101</c:v>
                </c:pt>
                <c:pt idx="1079">
                  <c:v>0.74930555555555556</c:v>
                </c:pt>
                <c:pt idx="1080">
                  <c:v>0.75</c:v>
                </c:pt>
                <c:pt idx="1081">
                  <c:v>0.75069444444444444</c:v>
                </c:pt>
                <c:pt idx="1082">
                  <c:v>0.75138888888888899</c:v>
                </c:pt>
                <c:pt idx="1083">
                  <c:v>0.75208333333333333</c:v>
                </c:pt>
                <c:pt idx="1084">
                  <c:v>0.75277777777777777</c:v>
                </c:pt>
                <c:pt idx="1085">
                  <c:v>0.75347222222222221</c:v>
                </c:pt>
                <c:pt idx="1086">
                  <c:v>0.75416666666666676</c:v>
                </c:pt>
                <c:pt idx="1087">
                  <c:v>0.75486111111111109</c:v>
                </c:pt>
                <c:pt idx="1088">
                  <c:v>0.75555555555555554</c:v>
                </c:pt>
                <c:pt idx="1089">
                  <c:v>0.75624999999999998</c:v>
                </c:pt>
                <c:pt idx="1090">
                  <c:v>0.75694444444444453</c:v>
                </c:pt>
                <c:pt idx="1091">
                  <c:v>0.75763888888888886</c:v>
                </c:pt>
                <c:pt idx="1092">
                  <c:v>0.7583333333333333</c:v>
                </c:pt>
                <c:pt idx="1093">
                  <c:v>0.75902777777777775</c:v>
                </c:pt>
                <c:pt idx="1094">
                  <c:v>0.7597222222222223</c:v>
                </c:pt>
                <c:pt idx="1095">
                  <c:v>0.76041666666666663</c:v>
                </c:pt>
                <c:pt idx="1096">
                  <c:v>0.76111111111111107</c:v>
                </c:pt>
                <c:pt idx="1097">
                  <c:v>0.76180555555555562</c:v>
                </c:pt>
                <c:pt idx="1098">
                  <c:v>0.76250000000000007</c:v>
                </c:pt>
                <c:pt idx="1099">
                  <c:v>0.7631944444444444</c:v>
                </c:pt>
                <c:pt idx="1100">
                  <c:v>0.76388888888888884</c:v>
                </c:pt>
                <c:pt idx="1101">
                  <c:v>0.76458333333333339</c:v>
                </c:pt>
                <c:pt idx="1102">
                  <c:v>0.76527777777777783</c:v>
                </c:pt>
                <c:pt idx="1103">
                  <c:v>0.76597222222222217</c:v>
                </c:pt>
                <c:pt idx="1104">
                  <c:v>0.76666666666666661</c:v>
                </c:pt>
                <c:pt idx="1105">
                  <c:v>0.76736111111111116</c:v>
                </c:pt>
                <c:pt idx="1106">
                  <c:v>0.7680555555555556</c:v>
                </c:pt>
                <c:pt idx="1107">
                  <c:v>0.76874999999999993</c:v>
                </c:pt>
                <c:pt idx="1108">
                  <c:v>0.76944444444444438</c:v>
                </c:pt>
                <c:pt idx="1109">
                  <c:v>0.77013888888888893</c:v>
                </c:pt>
                <c:pt idx="1110">
                  <c:v>0.77083333333333337</c:v>
                </c:pt>
                <c:pt idx="1111">
                  <c:v>0.7715277777777777</c:v>
                </c:pt>
                <c:pt idx="1112">
                  <c:v>0.77222222222222225</c:v>
                </c:pt>
                <c:pt idx="1113">
                  <c:v>0.7729166666666667</c:v>
                </c:pt>
                <c:pt idx="1114">
                  <c:v>0.77361111111111114</c:v>
                </c:pt>
                <c:pt idx="1115">
                  <c:v>0.77430555555555547</c:v>
                </c:pt>
                <c:pt idx="1116">
                  <c:v>0.77500000000000002</c:v>
                </c:pt>
                <c:pt idx="1117">
                  <c:v>0.77569444444444446</c:v>
                </c:pt>
                <c:pt idx="1118">
                  <c:v>0.77638888888888891</c:v>
                </c:pt>
                <c:pt idx="1119">
                  <c:v>0.77708333333333324</c:v>
                </c:pt>
                <c:pt idx="1120">
                  <c:v>0.77777777777777779</c:v>
                </c:pt>
                <c:pt idx="1121">
                  <c:v>0.77847222222222223</c:v>
                </c:pt>
                <c:pt idx="1122">
                  <c:v>0.77916666666666667</c:v>
                </c:pt>
                <c:pt idx="1123">
                  <c:v>0.77986111111111101</c:v>
                </c:pt>
                <c:pt idx="1124">
                  <c:v>0.78055555555555556</c:v>
                </c:pt>
                <c:pt idx="1125">
                  <c:v>0.78125</c:v>
                </c:pt>
                <c:pt idx="1126">
                  <c:v>0.78194444444444444</c:v>
                </c:pt>
                <c:pt idx="1127">
                  <c:v>0.78263888888888899</c:v>
                </c:pt>
                <c:pt idx="1128">
                  <c:v>0.78333333333333333</c:v>
                </c:pt>
                <c:pt idx="1129">
                  <c:v>0.78402777777777777</c:v>
                </c:pt>
                <c:pt idx="1130">
                  <c:v>0.78472222222222221</c:v>
                </c:pt>
                <c:pt idx="1131">
                  <c:v>0.78541666666666676</c:v>
                </c:pt>
                <c:pt idx="1132">
                  <c:v>0.78611111111111109</c:v>
                </c:pt>
                <c:pt idx="1133">
                  <c:v>0.78680555555555554</c:v>
                </c:pt>
                <c:pt idx="1134">
                  <c:v>0.78749999999999998</c:v>
                </c:pt>
                <c:pt idx="1135">
                  <c:v>0.78819444444444453</c:v>
                </c:pt>
                <c:pt idx="1136">
                  <c:v>0.78888888888888886</c:v>
                </c:pt>
                <c:pt idx="1137">
                  <c:v>0.7895833333333333</c:v>
                </c:pt>
                <c:pt idx="1138">
                  <c:v>0.79027777777777775</c:v>
                </c:pt>
                <c:pt idx="1139">
                  <c:v>0.7909722222222223</c:v>
                </c:pt>
                <c:pt idx="1140">
                  <c:v>0.79166666666666663</c:v>
                </c:pt>
                <c:pt idx="1141">
                  <c:v>0.79236111111111107</c:v>
                </c:pt>
                <c:pt idx="1142">
                  <c:v>0.79305555555555562</c:v>
                </c:pt>
                <c:pt idx="1143">
                  <c:v>0.79375000000000007</c:v>
                </c:pt>
                <c:pt idx="1144">
                  <c:v>0.7944444444444444</c:v>
                </c:pt>
                <c:pt idx="1145">
                  <c:v>0.79513888888888884</c:v>
                </c:pt>
                <c:pt idx="1146">
                  <c:v>0.79583333333333339</c:v>
                </c:pt>
                <c:pt idx="1147">
                  <c:v>0.79652777777777783</c:v>
                </c:pt>
                <c:pt idx="1148">
                  <c:v>0.79722222222222217</c:v>
                </c:pt>
                <c:pt idx="1149">
                  <c:v>0.79791666666666661</c:v>
                </c:pt>
                <c:pt idx="1150">
                  <c:v>0.79861111111111116</c:v>
                </c:pt>
                <c:pt idx="1151">
                  <c:v>0.7993055555555556</c:v>
                </c:pt>
                <c:pt idx="1152">
                  <c:v>0.79999999999999993</c:v>
                </c:pt>
                <c:pt idx="1153">
                  <c:v>0.80069444444444438</c:v>
                </c:pt>
                <c:pt idx="1154">
                  <c:v>0.80138888888888893</c:v>
                </c:pt>
                <c:pt idx="1155">
                  <c:v>0.80208333333333337</c:v>
                </c:pt>
                <c:pt idx="1156">
                  <c:v>0.8027777777777777</c:v>
                </c:pt>
                <c:pt idx="1157">
                  <c:v>0.80347222222222225</c:v>
                </c:pt>
                <c:pt idx="1158">
                  <c:v>0.8041666666666667</c:v>
                </c:pt>
                <c:pt idx="1159">
                  <c:v>0.80486111111111114</c:v>
                </c:pt>
                <c:pt idx="1160">
                  <c:v>0.80555555555555547</c:v>
                </c:pt>
                <c:pt idx="1161">
                  <c:v>0.80625000000000002</c:v>
                </c:pt>
                <c:pt idx="1162">
                  <c:v>0.80694444444444446</c:v>
                </c:pt>
                <c:pt idx="1163">
                  <c:v>0.80763888888888891</c:v>
                </c:pt>
                <c:pt idx="1164">
                  <c:v>0.80833333333333324</c:v>
                </c:pt>
                <c:pt idx="1165">
                  <c:v>0.80902777777777779</c:v>
                </c:pt>
                <c:pt idx="1166">
                  <c:v>0.80972222222222223</c:v>
                </c:pt>
                <c:pt idx="1167">
                  <c:v>0.81041666666666667</c:v>
                </c:pt>
                <c:pt idx="1168">
                  <c:v>0.81111111111111101</c:v>
                </c:pt>
                <c:pt idx="1169">
                  <c:v>0.81180555555555556</c:v>
                </c:pt>
                <c:pt idx="1170">
                  <c:v>0.8125</c:v>
                </c:pt>
                <c:pt idx="1171">
                  <c:v>0.81319444444444444</c:v>
                </c:pt>
                <c:pt idx="1172">
                  <c:v>0.81388888888888899</c:v>
                </c:pt>
                <c:pt idx="1173">
                  <c:v>0.81458333333333333</c:v>
                </c:pt>
                <c:pt idx="1174">
                  <c:v>0.81527777777777777</c:v>
                </c:pt>
                <c:pt idx="1175">
                  <c:v>0.81597222222222221</c:v>
                </c:pt>
                <c:pt idx="1176">
                  <c:v>0.81666666666666676</c:v>
                </c:pt>
                <c:pt idx="1177">
                  <c:v>0.81736111111111109</c:v>
                </c:pt>
                <c:pt idx="1178">
                  <c:v>0.81805555555555554</c:v>
                </c:pt>
                <c:pt idx="1179">
                  <c:v>0.81874999999999998</c:v>
                </c:pt>
                <c:pt idx="1180">
                  <c:v>0.81944444444444453</c:v>
                </c:pt>
                <c:pt idx="1181">
                  <c:v>0.82013888888888886</c:v>
                </c:pt>
                <c:pt idx="1182">
                  <c:v>0.8208333333333333</c:v>
                </c:pt>
                <c:pt idx="1183">
                  <c:v>0.82152777777777775</c:v>
                </c:pt>
                <c:pt idx="1184">
                  <c:v>0.8222222222222223</c:v>
                </c:pt>
                <c:pt idx="1185">
                  <c:v>0.82291666666666663</c:v>
                </c:pt>
                <c:pt idx="1186">
                  <c:v>0.82361111111111107</c:v>
                </c:pt>
                <c:pt idx="1187">
                  <c:v>0.82430555555555562</c:v>
                </c:pt>
                <c:pt idx="1188">
                  <c:v>0.82500000000000007</c:v>
                </c:pt>
                <c:pt idx="1189">
                  <c:v>0.8256944444444444</c:v>
                </c:pt>
                <c:pt idx="1190">
                  <c:v>0.82638888888888884</c:v>
                </c:pt>
                <c:pt idx="1191">
                  <c:v>0.82708333333333339</c:v>
                </c:pt>
                <c:pt idx="1192">
                  <c:v>0.82777777777777783</c:v>
                </c:pt>
                <c:pt idx="1193">
                  <c:v>0.82847222222222217</c:v>
                </c:pt>
                <c:pt idx="1194">
                  <c:v>0.82916666666666661</c:v>
                </c:pt>
                <c:pt idx="1195">
                  <c:v>0.82986111111111116</c:v>
                </c:pt>
                <c:pt idx="1196">
                  <c:v>0.8305555555555556</c:v>
                </c:pt>
                <c:pt idx="1197">
                  <c:v>0.83124999999999993</c:v>
                </c:pt>
                <c:pt idx="1198">
                  <c:v>0.83194444444444438</c:v>
                </c:pt>
                <c:pt idx="1199">
                  <c:v>0.83263888888888893</c:v>
                </c:pt>
                <c:pt idx="1200">
                  <c:v>0.83333333333333337</c:v>
                </c:pt>
                <c:pt idx="1201">
                  <c:v>0.8340277777777777</c:v>
                </c:pt>
                <c:pt idx="1202">
                  <c:v>0.83472222222222225</c:v>
                </c:pt>
                <c:pt idx="1203">
                  <c:v>0.8354166666666667</c:v>
                </c:pt>
                <c:pt idx="1204">
                  <c:v>0.83611111111111114</c:v>
                </c:pt>
                <c:pt idx="1205">
                  <c:v>0.83680555555555547</c:v>
                </c:pt>
                <c:pt idx="1206">
                  <c:v>0.83750000000000002</c:v>
                </c:pt>
                <c:pt idx="1207">
                  <c:v>0.83819444444444446</c:v>
                </c:pt>
                <c:pt idx="1208">
                  <c:v>0.83888888888888891</c:v>
                </c:pt>
                <c:pt idx="1209">
                  <c:v>0.83958333333333324</c:v>
                </c:pt>
                <c:pt idx="1210">
                  <c:v>0.84027777777777779</c:v>
                </c:pt>
                <c:pt idx="1211">
                  <c:v>0.84097222222222223</c:v>
                </c:pt>
                <c:pt idx="1212">
                  <c:v>0.84166666666666667</c:v>
                </c:pt>
                <c:pt idx="1213">
                  <c:v>0.84236111111111101</c:v>
                </c:pt>
                <c:pt idx="1214">
                  <c:v>0.84305555555555556</c:v>
                </c:pt>
                <c:pt idx="1215">
                  <c:v>0.84375</c:v>
                </c:pt>
                <c:pt idx="1216">
                  <c:v>0.84444444444444444</c:v>
                </c:pt>
                <c:pt idx="1217">
                  <c:v>0.84513888888888899</c:v>
                </c:pt>
                <c:pt idx="1218">
                  <c:v>0.84583333333333333</c:v>
                </c:pt>
                <c:pt idx="1219">
                  <c:v>0.84652777777777777</c:v>
                </c:pt>
                <c:pt idx="1220">
                  <c:v>0.84722222222222221</c:v>
                </c:pt>
                <c:pt idx="1221">
                  <c:v>0.84791666666666676</c:v>
                </c:pt>
                <c:pt idx="1222">
                  <c:v>0.84861111111111109</c:v>
                </c:pt>
                <c:pt idx="1223">
                  <c:v>0.84930555555555554</c:v>
                </c:pt>
                <c:pt idx="1224">
                  <c:v>0.85</c:v>
                </c:pt>
                <c:pt idx="1225">
                  <c:v>0.85069444444444453</c:v>
                </c:pt>
                <c:pt idx="1226">
                  <c:v>0.85138888888888886</c:v>
                </c:pt>
                <c:pt idx="1227">
                  <c:v>0.8520833333333333</c:v>
                </c:pt>
                <c:pt idx="1228">
                  <c:v>0.85277777777777775</c:v>
                </c:pt>
                <c:pt idx="1229">
                  <c:v>0.8534722222222223</c:v>
                </c:pt>
                <c:pt idx="1230">
                  <c:v>0.85416666666666663</c:v>
                </c:pt>
                <c:pt idx="1231">
                  <c:v>0.85486111111111107</c:v>
                </c:pt>
                <c:pt idx="1232">
                  <c:v>0.85555555555555562</c:v>
                </c:pt>
                <c:pt idx="1233">
                  <c:v>0.85625000000000007</c:v>
                </c:pt>
                <c:pt idx="1234">
                  <c:v>0.8569444444444444</c:v>
                </c:pt>
                <c:pt idx="1235">
                  <c:v>0.85763888888888884</c:v>
                </c:pt>
                <c:pt idx="1236">
                  <c:v>0.85833333333333339</c:v>
                </c:pt>
                <c:pt idx="1237">
                  <c:v>0.85902777777777783</c:v>
                </c:pt>
                <c:pt idx="1238">
                  <c:v>0.85972222222222217</c:v>
                </c:pt>
                <c:pt idx="1239">
                  <c:v>0.86041666666666661</c:v>
                </c:pt>
                <c:pt idx="1240">
                  <c:v>0.86111111111111116</c:v>
                </c:pt>
                <c:pt idx="1241">
                  <c:v>0.8618055555555556</c:v>
                </c:pt>
                <c:pt idx="1242">
                  <c:v>0.86249999999999993</c:v>
                </c:pt>
                <c:pt idx="1243">
                  <c:v>0.86319444444444438</c:v>
                </c:pt>
                <c:pt idx="1244">
                  <c:v>0.86388888888888893</c:v>
                </c:pt>
                <c:pt idx="1245">
                  <c:v>0.86458333333333337</c:v>
                </c:pt>
                <c:pt idx="1246">
                  <c:v>0.8652777777777777</c:v>
                </c:pt>
                <c:pt idx="1247">
                  <c:v>0.86597222222222225</c:v>
                </c:pt>
                <c:pt idx="1248">
                  <c:v>0.8666666666666667</c:v>
                </c:pt>
                <c:pt idx="1249">
                  <c:v>0.86736111111111114</c:v>
                </c:pt>
                <c:pt idx="1250">
                  <c:v>0.86805555555555547</c:v>
                </c:pt>
                <c:pt idx="1251">
                  <c:v>0.86875000000000002</c:v>
                </c:pt>
                <c:pt idx="1252">
                  <c:v>0.86944444444444446</c:v>
                </c:pt>
                <c:pt idx="1253">
                  <c:v>0.87013888888888891</c:v>
                </c:pt>
                <c:pt idx="1254">
                  <c:v>0.87083333333333324</c:v>
                </c:pt>
                <c:pt idx="1255">
                  <c:v>0.87152777777777779</c:v>
                </c:pt>
                <c:pt idx="1256">
                  <c:v>0.87222222222222223</c:v>
                </c:pt>
                <c:pt idx="1257">
                  <c:v>0.87291666666666667</c:v>
                </c:pt>
                <c:pt idx="1258">
                  <c:v>0.87361111111111101</c:v>
                </c:pt>
                <c:pt idx="1259">
                  <c:v>0.87430555555555556</c:v>
                </c:pt>
                <c:pt idx="1260">
                  <c:v>0.875</c:v>
                </c:pt>
                <c:pt idx="1261">
                  <c:v>0.87569444444444444</c:v>
                </c:pt>
                <c:pt idx="1262">
                  <c:v>0.87638888888888899</c:v>
                </c:pt>
                <c:pt idx="1263">
                  <c:v>0.87708333333333333</c:v>
                </c:pt>
                <c:pt idx="1264">
                  <c:v>0.87777777777777777</c:v>
                </c:pt>
                <c:pt idx="1265">
                  <c:v>0.87847222222222221</c:v>
                </c:pt>
                <c:pt idx="1266">
                  <c:v>0.87916666666666676</c:v>
                </c:pt>
                <c:pt idx="1267">
                  <c:v>0.87986111111111109</c:v>
                </c:pt>
                <c:pt idx="1268">
                  <c:v>0.88055555555555554</c:v>
                </c:pt>
                <c:pt idx="1269">
                  <c:v>0.88124999999999998</c:v>
                </c:pt>
                <c:pt idx="1270">
                  <c:v>0.88194444444444453</c:v>
                </c:pt>
                <c:pt idx="1271">
                  <c:v>0.88263888888888886</c:v>
                </c:pt>
                <c:pt idx="1272">
                  <c:v>0.8833333333333333</c:v>
                </c:pt>
                <c:pt idx="1273">
                  <c:v>0.88402777777777775</c:v>
                </c:pt>
                <c:pt idx="1274">
                  <c:v>0.8847222222222223</c:v>
                </c:pt>
                <c:pt idx="1275">
                  <c:v>0.88541666666666663</c:v>
                </c:pt>
                <c:pt idx="1276">
                  <c:v>0.88611111111111107</c:v>
                </c:pt>
                <c:pt idx="1277">
                  <c:v>0.88680555555555562</c:v>
                </c:pt>
                <c:pt idx="1278">
                  <c:v>0.88750000000000007</c:v>
                </c:pt>
                <c:pt idx="1279">
                  <c:v>0.8881944444444444</c:v>
                </c:pt>
                <c:pt idx="1280">
                  <c:v>0.88888888888888884</c:v>
                </c:pt>
                <c:pt idx="1281">
                  <c:v>0.88958333333333339</c:v>
                </c:pt>
                <c:pt idx="1282">
                  <c:v>0.89027777777777783</c:v>
                </c:pt>
                <c:pt idx="1283">
                  <c:v>0.89097222222222217</c:v>
                </c:pt>
                <c:pt idx="1284">
                  <c:v>0.89166666666666661</c:v>
                </c:pt>
                <c:pt idx="1285">
                  <c:v>0.89236111111111116</c:v>
                </c:pt>
                <c:pt idx="1286">
                  <c:v>0.8930555555555556</c:v>
                </c:pt>
                <c:pt idx="1287">
                  <c:v>0.89374999999999993</c:v>
                </c:pt>
                <c:pt idx="1288">
                  <c:v>0.89444444444444438</c:v>
                </c:pt>
                <c:pt idx="1289">
                  <c:v>0.89513888888888893</c:v>
                </c:pt>
                <c:pt idx="1290">
                  <c:v>0.89583333333333337</c:v>
                </c:pt>
                <c:pt idx="1291">
                  <c:v>0.8965277777777777</c:v>
                </c:pt>
                <c:pt idx="1292">
                  <c:v>0.89722222222222225</c:v>
                </c:pt>
                <c:pt idx="1293">
                  <c:v>0.8979166666666667</c:v>
                </c:pt>
                <c:pt idx="1294">
                  <c:v>0.89861111111111114</c:v>
                </c:pt>
                <c:pt idx="1295">
                  <c:v>0.89930555555555547</c:v>
                </c:pt>
                <c:pt idx="1296">
                  <c:v>0.9</c:v>
                </c:pt>
                <c:pt idx="1297">
                  <c:v>0.90069444444444446</c:v>
                </c:pt>
                <c:pt idx="1298">
                  <c:v>0.90138888888888891</c:v>
                </c:pt>
                <c:pt idx="1299">
                  <c:v>0.90208333333333324</c:v>
                </c:pt>
                <c:pt idx="1300">
                  <c:v>0.90277777777777779</c:v>
                </c:pt>
                <c:pt idx="1301">
                  <c:v>0.90347222222222223</c:v>
                </c:pt>
                <c:pt idx="1302">
                  <c:v>0.90416666666666667</c:v>
                </c:pt>
                <c:pt idx="1303">
                  <c:v>0.90486111111111101</c:v>
                </c:pt>
                <c:pt idx="1304">
                  <c:v>0.90555555555555556</c:v>
                </c:pt>
                <c:pt idx="1305">
                  <c:v>0.90625</c:v>
                </c:pt>
                <c:pt idx="1306">
                  <c:v>0.90694444444444444</c:v>
                </c:pt>
                <c:pt idx="1307">
                  <c:v>0.90763888888888899</c:v>
                </c:pt>
                <c:pt idx="1308">
                  <c:v>0.90833333333333333</c:v>
                </c:pt>
                <c:pt idx="1309">
                  <c:v>0.90902777777777777</c:v>
                </c:pt>
                <c:pt idx="1310">
                  <c:v>0.90972222222222221</c:v>
                </c:pt>
                <c:pt idx="1311">
                  <c:v>0.91041666666666676</c:v>
                </c:pt>
                <c:pt idx="1312">
                  <c:v>0.91111111111111109</c:v>
                </c:pt>
                <c:pt idx="1313">
                  <c:v>0.91180555555555554</c:v>
                </c:pt>
                <c:pt idx="1314">
                  <c:v>0.91249999999999998</c:v>
                </c:pt>
                <c:pt idx="1315">
                  <c:v>0.91319444444444453</c:v>
                </c:pt>
                <c:pt idx="1316">
                  <c:v>0.91388888888888886</c:v>
                </c:pt>
                <c:pt idx="1317">
                  <c:v>0.9145833333333333</c:v>
                </c:pt>
                <c:pt idx="1318">
                  <c:v>0.91527777777777775</c:v>
                </c:pt>
                <c:pt idx="1319">
                  <c:v>0.9159722222222223</c:v>
                </c:pt>
                <c:pt idx="1320">
                  <c:v>0.91666666666666663</c:v>
                </c:pt>
                <c:pt idx="1321">
                  <c:v>0.91736111111111107</c:v>
                </c:pt>
                <c:pt idx="1322">
                  <c:v>0.91805555555555562</c:v>
                </c:pt>
                <c:pt idx="1323">
                  <c:v>0.91875000000000007</c:v>
                </c:pt>
                <c:pt idx="1324">
                  <c:v>0.9194444444444444</c:v>
                </c:pt>
                <c:pt idx="1325">
                  <c:v>0.92013888888888884</c:v>
                </c:pt>
                <c:pt idx="1326">
                  <c:v>0.92083333333333339</c:v>
                </c:pt>
                <c:pt idx="1327">
                  <c:v>0.92152777777777783</c:v>
                </c:pt>
                <c:pt idx="1328">
                  <c:v>0.92222222222222217</c:v>
                </c:pt>
                <c:pt idx="1329">
                  <c:v>0.92291666666666661</c:v>
                </c:pt>
                <c:pt idx="1330">
                  <c:v>0.92361111111111116</c:v>
                </c:pt>
                <c:pt idx="1331">
                  <c:v>0.9243055555555556</c:v>
                </c:pt>
                <c:pt idx="1332">
                  <c:v>0.92499999999999993</c:v>
                </c:pt>
                <c:pt idx="1333">
                  <c:v>0.92569444444444438</c:v>
                </c:pt>
                <c:pt idx="1334">
                  <c:v>0.92638888888888893</c:v>
                </c:pt>
                <c:pt idx="1335">
                  <c:v>0.92708333333333337</c:v>
                </c:pt>
                <c:pt idx="1336">
                  <c:v>0.9277777777777777</c:v>
                </c:pt>
                <c:pt idx="1337">
                  <c:v>0.92847222222222225</c:v>
                </c:pt>
                <c:pt idx="1338">
                  <c:v>0.9291666666666667</c:v>
                </c:pt>
                <c:pt idx="1339">
                  <c:v>0.92986111111111114</c:v>
                </c:pt>
                <c:pt idx="1340">
                  <c:v>0.93055555555555547</c:v>
                </c:pt>
                <c:pt idx="1341">
                  <c:v>0.93125000000000002</c:v>
                </c:pt>
                <c:pt idx="1342">
                  <c:v>0.93194444444444446</c:v>
                </c:pt>
                <c:pt idx="1343">
                  <c:v>0.93263888888888891</c:v>
                </c:pt>
                <c:pt idx="1344">
                  <c:v>0.93333333333333324</c:v>
                </c:pt>
                <c:pt idx="1345">
                  <c:v>0.93402777777777779</c:v>
                </c:pt>
                <c:pt idx="1346">
                  <c:v>0.93472222222222223</c:v>
                </c:pt>
                <c:pt idx="1347">
                  <c:v>0.93541666666666667</c:v>
                </c:pt>
                <c:pt idx="1348">
                  <c:v>0.93611111111111101</c:v>
                </c:pt>
                <c:pt idx="1349">
                  <c:v>0.93680555555555556</c:v>
                </c:pt>
                <c:pt idx="1350">
                  <c:v>0.9375</c:v>
                </c:pt>
                <c:pt idx="1351">
                  <c:v>0.93819444444444444</c:v>
                </c:pt>
                <c:pt idx="1352">
                  <c:v>0.93888888888888899</c:v>
                </c:pt>
                <c:pt idx="1353">
                  <c:v>0.93958333333333333</c:v>
                </c:pt>
                <c:pt idx="1354">
                  <c:v>0.94027777777777777</c:v>
                </c:pt>
                <c:pt idx="1355">
                  <c:v>0.94097222222222221</c:v>
                </c:pt>
                <c:pt idx="1356">
                  <c:v>0.94166666666666676</c:v>
                </c:pt>
                <c:pt idx="1357">
                  <c:v>0.94236111111111109</c:v>
                </c:pt>
                <c:pt idx="1358">
                  <c:v>0.94305555555555554</c:v>
                </c:pt>
                <c:pt idx="1359">
                  <c:v>0.94374999999999998</c:v>
                </c:pt>
                <c:pt idx="1360">
                  <c:v>0.94444444444444453</c:v>
                </c:pt>
                <c:pt idx="1361">
                  <c:v>0.94513888888888886</c:v>
                </c:pt>
                <c:pt idx="1362">
                  <c:v>0.9458333333333333</c:v>
                </c:pt>
                <c:pt idx="1363">
                  <c:v>0.94652777777777775</c:v>
                </c:pt>
                <c:pt idx="1364">
                  <c:v>0.9472222222222223</c:v>
                </c:pt>
                <c:pt idx="1365">
                  <c:v>0.94791666666666663</c:v>
                </c:pt>
                <c:pt idx="1366">
                  <c:v>0.94861111111111107</c:v>
                </c:pt>
                <c:pt idx="1367">
                  <c:v>0.94930555555555562</c:v>
                </c:pt>
                <c:pt idx="1368">
                  <c:v>0.95000000000000007</c:v>
                </c:pt>
                <c:pt idx="1369">
                  <c:v>0.9506944444444444</c:v>
                </c:pt>
                <c:pt idx="1370">
                  <c:v>0.95138888888888884</c:v>
                </c:pt>
                <c:pt idx="1371">
                  <c:v>0.95208333333333339</c:v>
                </c:pt>
                <c:pt idx="1372">
                  <c:v>0.95277777777777783</c:v>
                </c:pt>
                <c:pt idx="1373">
                  <c:v>0.95347222222222217</c:v>
                </c:pt>
                <c:pt idx="1374">
                  <c:v>0.95416666666666661</c:v>
                </c:pt>
                <c:pt idx="1375">
                  <c:v>0.95486111111111116</c:v>
                </c:pt>
                <c:pt idx="1376">
                  <c:v>0.9555555555555556</c:v>
                </c:pt>
                <c:pt idx="1377">
                  <c:v>0.95624999999999993</c:v>
                </c:pt>
                <c:pt idx="1378">
                  <c:v>0.95694444444444438</c:v>
                </c:pt>
                <c:pt idx="1379">
                  <c:v>0.95763888888888893</c:v>
                </c:pt>
                <c:pt idx="1380">
                  <c:v>0.95833333333333337</c:v>
                </c:pt>
                <c:pt idx="1381">
                  <c:v>0.9590277777777777</c:v>
                </c:pt>
                <c:pt idx="1382">
                  <c:v>0.95972222222222225</c:v>
                </c:pt>
                <c:pt idx="1383">
                  <c:v>0.9604166666666667</c:v>
                </c:pt>
                <c:pt idx="1384">
                  <c:v>0.96111111111111114</c:v>
                </c:pt>
                <c:pt idx="1385">
                  <c:v>0.96180555555555547</c:v>
                </c:pt>
                <c:pt idx="1386">
                  <c:v>0.96250000000000002</c:v>
                </c:pt>
                <c:pt idx="1387">
                  <c:v>0.96319444444444446</c:v>
                </c:pt>
                <c:pt idx="1388">
                  <c:v>0.96388888888888891</c:v>
                </c:pt>
                <c:pt idx="1389">
                  <c:v>0.96458333333333324</c:v>
                </c:pt>
                <c:pt idx="1390">
                  <c:v>0.96527777777777779</c:v>
                </c:pt>
                <c:pt idx="1391">
                  <c:v>0.96597222222222223</c:v>
                </c:pt>
                <c:pt idx="1392">
                  <c:v>0.96666666666666667</c:v>
                </c:pt>
                <c:pt idx="1393">
                  <c:v>0.96736111111111101</c:v>
                </c:pt>
                <c:pt idx="1394">
                  <c:v>0.96805555555555556</c:v>
                </c:pt>
                <c:pt idx="1395">
                  <c:v>0.96875</c:v>
                </c:pt>
                <c:pt idx="1396">
                  <c:v>0.96944444444444444</c:v>
                </c:pt>
                <c:pt idx="1397">
                  <c:v>0.97013888888888899</c:v>
                </c:pt>
                <c:pt idx="1398">
                  <c:v>0.97083333333333333</c:v>
                </c:pt>
                <c:pt idx="1399">
                  <c:v>0.97152777777777777</c:v>
                </c:pt>
                <c:pt idx="1400">
                  <c:v>0.97222222222222221</c:v>
                </c:pt>
                <c:pt idx="1401">
                  <c:v>0.97291666666666676</c:v>
                </c:pt>
                <c:pt idx="1402">
                  <c:v>0.97361111111111109</c:v>
                </c:pt>
                <c:pt idx="1403">
                  <c:v>0.97430555555555554</c:v>
                </c:pt>
                <c:pt idx="1404">
                  <c:v>0.97499999999999998</c:v>
                </c:pt>
                <c:pt idx="1405">
                  <c:v>0.97569444444444453</c:v>
                </c:pt>
                <c:pt idx="1406">
                  <c:v>0.97638888888888886</c:v>
                </c:pt>
                <c:pt idx="1407">
                  <c:v>0.9770833333333333</c:v>
                </c:pt>
                <c:pt idx="1408">
                  <c:v>0.97777777777777775</c:v>
                </c:pt>
                <c:pt idx="1409">
                  <c:v>0.9784722222222223</c:v>
                </c:pt>
                <c:pt idx="1410">
                  <c:v>0.97916666666666663</c:v>
                </c:pt>
                <c:pt idx="1411">
                  <c:v>0.97986111111111107</c:v>
                </c:pt>
                <c:pt idx="1412">
                  <c:v>0.98055555555555562</c:v>
                </c:pt>
                <c:pt idx="1413">
                  <c:v>0.98125000000000007</c:v>
                </c:pt>
                <c:pt idx="1414">
                  <c:v>0.9819444444444444</c:v>
                </c:pt>
                <c:pt idx="1415">
                  <c:v>0.98263888888888884</c:v>
                </c:pt>
                <c:pt idx="1416">
                  <c:v>0.98333333333333339</c:v>
                </c:pt>
                <c:pt idx="1417">
                  <c:v>0.98402777777777783</c:v>
                </c:pt>
                <c:pt idx="1418">
                  <c:v>0.98472222222222217</c:v>
                </c:pt>
                <c:pt idx="1419">
                  <c:v>0.98541666666666661</c:v>
                </c:pt>
                <c:pt idx="1420">
                  <c:v>0.98611111111111116</c:v>
                </c:pt>
                <c:pt idx="1421">
                  <c:v>0.9868055555555556</c:v>
                </c:pt>
                <c:pt idx="1422">
                  <c:v>0.98749999999999993</c:v>
                </c:pt>
                <c:pt idx="1423">
                  <c:v>0.98819444444444438</c:v>
                </c:pt>
                <c:pt idx="1424">
                  <c:v>0.98888888888888893</c:v>
                </c:pt>
                <c:pt idx="1425">
                  <c:v>0.98958333333333337</c:v>
                </c:pt>
                <c:pt idx="1426">
                  <c:v>0.9902777777777777</c:v>
                </c:pt>
                <c:pt idx="1427">
                  <c:v>0.99097222222222225</c:v>
                </c:pt>
                <c:pt idx="1428">
                  <c:v>0.9916666666666667</c:v>
                </c:pt>
                <c:pt idx="1429">
                  <c:v>0.99236111111111114</c:v>
                </c:pt>
                <c:pt idx="1430">
                  <c:v>0.99305555555555547</c:v>
                </c:pt>
                <c:pt idx="1431">
                  <c:v>0.99375000000000002</c:v>
                </c:pt>
                <c:pt idx="1432">
                  <c:v>0.99444444444444446</c:v>
                </c:pt>
                <c:pt idx="1433">
                  <c:v>0.99513888888888891</c:v>
                </c:pt>
                <c:pt idx="1434">
                  <c:v>0.99583333333333324</c:v>
                </c:pt>
                <c:pt idx="1435">
                  <c:v>0.99652777777777779</c:v>
                </c:pt>
                <c:pt idx="1436">
                  <c:v>0.99722222222222223</c:v>
                </c:pt>
                <c:pt idx="1437">
                  <c:v>0.99791666666666667</c:v>
                </c:pt>
                <c:pt idx="1438">
                  <c:v>0.99861111111111101</c:v>
                </c:pt>
                <c:pt idx="1439">
                  <c:v>0.99930555555555556</c:v>
                </c:pt>
              </c:numCache>
            </c:numRef>
          </c:cat>
          <c:val>
            <c:numRef>
              <c:f>Kolo_2016_06!$C$12962:$C$14401</c:f>
              <c:numCache>
                <c:formatCode>General</c:formatCode>
                <c:ptCount val="144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0.15</c:v>
                </c:pt>
                <c:pt idx="228">
                  <c:v>0.43</c:v>
                </c:pt>
                <c:pt idx="229">
                  <c:v>0.77</c:v>
                </c:pt>
                <c:pt idx="230">
                  <c:v>1.1000000000000001</c:v>
                </c:pt>
                <c:pt idx="231">
                  <c:v>1.44</c:v>
                </c:pt>
                <c:pt idx="232">
                  <c:v>1.82</c:v>
                </c:pt>
                <c:pt idx="233">
                  <c:v>2.1800000000000002</c:v>
                </c:pt>
                <c:pt idx="234">
                  <c:v>2.57</c:v>
                </c:pt>
                <c:pt idx="235">
                  <c:v>2.96</c:v>
                </c:pt>
                <c:pt idx="236">
                  <c:v>3.35</c:v>
                </c:pt>
                <c:pt idx="237">
                  <c:v>3.76</c:v>
                </c:pt>
                <c:pt idx="238">
                  <c:v>4.2</c:v>
                </c:pt>
                <c:pt idx="239">
                  <c:v>4.67</c:v>
                </c:pt>
                <c:pt idx="240">
                  <c:v>5.14</c:v>
                </c:pt>
                <c:pt idx="241">
                  <c:v>5.65</c:v>
                </c:pt>
                <c:pt idx="242">
                  <c:v>6.25</c:v>
                </c:pt>
                <c:pt idx="243">
                  <c:v>6.91</c:v>
                </c:pt>
                <c:pt idx="244">
                  <c:v>7.55</c:v>
                </c:pt>
                <c:pt idx="245">
                  <c:v>8.16</c:v>
                </c:pt>
                <c:pt idx="246">
                  <c:v>8.85</c:v>
                </c:pt>
                <c:pt idx="247">
                  <c:v>9.59</c:v>
                </c:pt>
                <c:pt idx="248">
                  <c:v>10.4</c:v>
                </c:pt>
                <c:pt idx="249">
                  <c:v>11.49</c:v>
                </c:pt>
                <c:pt idx="250">
                  <c:v>12.84</c:v>
                </c:pt>
                <c:pt idx="251">
                  <c:v>14.23</c:v>
                </c:pt>
                <c:pt idx="252">
                  <c:v>15.5</c:v>
                </c:pt>
                <c:pt idx="253">
                  <c:v>16.079999999999998</c:v>
                </c:pt>
                <c:pt idx="254">
                  <c:v>19</c:v>
                </c:pt>
                <c:pt idx="255">
                  <c:v>21.44</c:v>
                </c:pt>
                <c:pt idx="256">
                  <c:v>21.93</c:v>
                </c:pt>
                <c:pt idx="257">
                  <c:v>21.76</c:v>
                </c:pt>
                <c:pt idx="258">
                  <c:v>20.8</c:v>
                </c:pt>
                <c:pt idx="259">
                  <c:v>20.260000000000002</c:v>
                </c:pt>
                <c:pt idx="260">
                  <c:v>24.17</c:v>
                </c:pt>
                <c:pt idx="261">
                  <c:v>26.23</c:v>
                </c:pt>
                <c:pt idx="262">
                  <c:v>30.14</c:v>
                </c:pt>
                <c:pt idx="263">
                  <c:v>31.19</c:v>
                </c:pt>
                <c:pt idx="264">
                  <c:v>34.89</c:v>
                </c:pt>
                <c:pt idx="265">
                  <c:v>35.61</c:v>
                </c:pt>
                <c:pt idx="266">
                  <c:v>40.299999999999997</c:v>
                </c:pt>
                <c:pt idx="267">
                  <c:v>42.28</c:v>
                </c:pt>
                <c:pt idx="268">
                  <c:v>43.26</c:v>
                </c:pt>
                <c:pt idx="269">
                  <c:v>45.19</c:v>
                </c:pt>
                <c:pt idx="270">
                  <c:v>47.58</c:v>
                </c:pt>
                <c:pt idx="271">
                  <c:v>49.05</c:v>
                </c:pt>
                <c:pt idx="272">
                  <c:v>50.42</c:v>
                </c:pt>
                <c:pt idx="273">
                  <c:v>52.58</c:v>
                </c:pt>
                <c:pt idx="274">
                  <c:v>54.87</c:v>
                </c:pt>
                <c:pt idx="275">
                  <c:v>56.49</c:v>
                </c:pt>
                <c:pt idx="276">
                  <c:v>57.29</c:v>
                </c:pt>
                <c:pt idx="277">
                  <c:v>58.67</c:v>
                </c:pt>
                <c:pt idx="278">
                  <c:v>59.72</c:v>
                </c:pt>
                <c:pt idx="279">
                  <c:v>61.7</c:v>
                </c:pt>
                <c:pt idx="280">
                  <c:v>64.25</c:v>
                </c:pt>
                <c:pt idx="281">
                  <c:v>66.28</c:v>
                </c:pt>
                <c:pt idx="282">
                  <c:v>66.819999999999993</c:v>
                </c:pt>
                <c:pt idx="283">
                  <c:v>67.540000000000006</c:v>
                </c:pt>
                <c:pt idx="284">
                  <c:v>68.86</c:v>
                </c:pt>
                <c:pt idx="285">
                  <c:v>68.47</c:v>
                </c:pt>
                <c:pt idx="286">
                  <c:v>70.209999999999994</c:v>
                </c:pt>
                <c:pt idx="287">
                  <c:v>69.83</c:v>
                </c:pt>
                <c:pt idx="288">
                  <c:v>70.709999999999994</c:v>
                </c:pt>
                <c:pt idx="289">
                  <c:v>73.62</c:v>
                </c:pt>
                <c:pt idx="290">
                  <c:v>75.44</c:v>
                </c:pt>
                <c:pt idx="291">
                  <c:v>78.27</c:v>
                </c:pt>
                <c:pt idx="292">
                  <c:v>78.61</c:v>
                </c:pt>
                <c:pt idx="293">
                  <c:v>79.650000000000006</c:v>
                </c:pt>
                <c:pt idx="294">
                  <c:v>91.07</c:v>
                </c:pt>
                <c:pt idx="295">
                  <c:v>98.03</c:v>
                </c:pt>
                <c:pt idx="296">
                  <c:v>102.34</c:v>
                </c:pt>
                <c:pt idx="297">
                  <c:v>104.82</c:v>
                </c:pt>
                <c:pt idx="298">
                  <c:v>107.22</c:v>
                </c:pt>
                <c:pt idx="299">
                  <c:v>109.81</c:v>
                </c:pt>
                <c:pt idx="300">
                  <c:v>106.26</c:v>
                </c:pt>
                <c:pt idx="301">
                  <c:v>109.11</c:v>
                </c:pt>
                <c:pt idx="302">
                  <c:v>113.87</c:v>
                </c:pt>
                <c:pt idx="303">
                  <c:v>116.15</c:v>
                </c:pt>
                <c:pt idx="304">
                  <c:v>116.68</c:v>
                </c:pt>
                <c:pt idx="305">
                  <c:v>118.26</c:v>
                </c:pt>
                <c:pt idx="306">
                  <c:v>117.52</c:v>
                </c:pt>
                <c:pt idx="307">
                  <c:v>118.92</c:v>
                </c:pt>
                <c:pt idx="308">
                  <c:v>120.91</c:v>
                </c:pt>
                <c:pt idx="309">
                  <c:v>124.55</c:v>
                </c:pt>
                <c:pt idx="310">
                  <c:v>126.55</c:v>
                </c:pt>
                <c:pt idx="311">
                  <c:v>126.31</c:v>
                </c:pt>
                <c:pt idx="312">
                  <c:v>128.19</c:v>
                </c:pt>
                <c:pt idx="313">
                  <c:v>131.13999999999999</c:v>
                </c:pt>
                <c:pt idx="314">
                  <c:v>132.51</c:v>
                </c:pt>
                <c:pt idx="315">
                  <c:v>137.21</c:v>
                </c:pt>
                <c:pt idx="316">
                  <c:v>139.71</c:v>
                </c:pt>
                <c:pt idx="317">
                  <c:v>139.75</c:v>
                </c:pt>
                <c:pt idx="318">
                  <c:v>137.07</c:v>
                </c:pt>
                <c:pt idx="319">
                  <c:v>138.97</c:v>
                </c:pt>
                <c:pt idx="320">
                  <c:v>153.35</c:v>
                </c:pt>
                <c:pt idx="321">
                  <c:v>160.29</c:v>
                </c:pt>
                <c:pt idx="322">
                  <c:v>155.31</c:v>
                </c:pt>
                <c:pt idx="323">
                  <c:v>156.34</c:v>
                </c:pt>
                <c:pt idx="324">
                  <c:v>156.68</c:v>
                </c:pt>
                <c:pt idx="325">
                  <c:v>159.52000000000001</c:v>
                </c:pt>
                <c:pt idx="326">
                  <c:v>156.22</c:v>
                </c:pt>
                <c:pt idx="327">
                  <c:v>159.91</c:v>
                </c:pt>
                <c:pt idx="328">
                  <c:v>163.12</c:v>
                </c:pt>
                <c:pt idx="329">
                  <c:v>161.16</c:v>
                </c:pt>
                <c:pt idx="330">
                  <c:v>153.29</c:v>
                </c:pt>
                <c:pt idx="331">
                  <c:v>153.25</c:v>
                </c:pt>
                <c:pt idx="332">
                  <c:v>156.93</c:v>
                </c:pt>
                <c:pt idx="333">
                  <c:v>159.32</c:v>
                </c:pt>
                <c:pt idx="334">
                  <c:v>167.64</c:v>
                </c:pt>
                <c:pt idx="335">
                  <c:v>166.93</c:v>
                </c:pt>
                <c:pt idx="336">
                  <c:v>162.52000000000001</c:v>
                </c:pt>
                <c:pt idx="337">
                  <c:v>154.43</c:v>
                </c:pt>
                <c:pt idx="338">
                  <c:v>164.11</c:v>
                </c:pt>
                <c:pt idx="339">
                  <c:v>167.93</c:v>
                </c:pt>
                <c:pt idx="340">
                  <c:v>180.49</c:v>
                </c:pt>
                <c:pt idx="341">
                  <c:v>172.35</c:v>
                </c:pt>
                <c:pt idx="342">
                  <c:v>173.35</c:v>
                </c:pt>
                <c:pt idx="343">
                  <c:v>185.63</c:v>
                </c:pt>
                <c:pt idx="344">
                  <c:v>180.84</c:v>
                </c:pt>
                <c:pt idx="345">
                  <c:v>170.47</c:v>
                </c:pt>
                <c:pt idx="346">
                  <c:v>169.76</c:v>
                </c:pt>
                <c:pt idx="347">
                  <c:v>186.54</c:v>
                </c:pt>
                <c:pt idx="348">
                  <c:v>201.84</c:v>
                </c:pt>
                <c:pt idx="349">
                  <c:v>205.28</c:v>
                </c:pt>
                <c:pt idx="350">
                  <c:v>213.12</c:v>
                </c:pt>
                <c:pt idx="351">
                  <c:v>215.47</c:v>
                </c:pt>
                <c:pt idx="352">
                  <c:v>216.94</c:v>
                </c:pt>
                <c:pt idx="353">
                  <c:v>229.55</c:v>
                </c:pt>
                <c:pt idx="354">
                  <c:v>261.95999999999998</c:v>
                </c:pt>
                <c:pt idx="355">
                  <c:v>253.77</c:v>
                </c:pt>
                <c:pt idx="356">
                  <c:v>258.33999999999997</c:v>
                </c:pt>
                <c:pt idx="357">
                  <c:v>277.58</c:v>
                </c:pt>
                <c:pt idx="358">
                  <c:v>290.12</c:v>
                </c:pt>
                <c:pt idx="359">
                  <c:v>229.78</c:v>
                </c:pt>
                <c:pt idx="360">
                  <c:v>249.78</c:v>
                </c:pt>
                <c:pt idx="361">
                  <c:v>335.41</c:v>
                </c:pt>
                <c:pt idx="362">
                  <c:v>359.75</c:v>
                </c:pt>
                <c:pt idx="363">
                  <c:v>376.18</c:v>
                </c:pt>
                <c:pt idx="364">
                  <c:v>368.84</c:v>
                </c:pt>
                <c:pt idx="365">
                  <c:v>367.36</c:v>
                </c:pt>
                <c:pt idx="366">
                  <c:v>384.88</c:v>
                </c:pt>
                <c:pt idx="367">
                  <c:v>363.79</c:v>
                </c:pt>
                <c:pt idx="368">
                  <c:v>338.3</c:v>
                </c:pt>
                <c:pt idx="369">
                  <c:v>288</c:v>
                </c:pt>
                <c:pt idx="370">
                  <c:v>231.07</c:v>
                </c:pt>
                <c:pt idx="371">
                  <c:v>189.79</c:v>
                </c:pt>
                <c:pt idx="372">
                  <c:v>170.09</c:v>
                </c:pt>
                <c:pt idx="373">
                  <c:v>173.93</c:v>
                </c:pt>
                <c:pt idx="374">
                  <c:v>187.16</c:v>
                </c:pt>
                <c:pt idx="375">
                  <c:v>199.58</c:v>
                </c:pt>
                <c:pt idx="376">
                  <c:v>204.18</c:v>
                </c:pt>
                <c:pt idx="377">
                  <c:v>200.93</c:v>
                </c:pt>
                <c:pt idx="378">
                  <c:v>196.49</c:v>
                </c:pt>
                <c:pt idx="379">
                  <c:v>194.89</c:v>
                </c:pt>
                <c:pt idx="380">
                  <c:v>214.22</c:v>
                </c:pt>
                <c:pt idx="381">
                  <c:v>205.67</c:v>
                </c:pt>
                <c:pt idx="382">
                  <c:v>211.88</c:v>
                </c:pt>
                <c:pt idx="383">
                  <c:v>204.72</c:v>
                </c:pt>
                <c:pt idx="384">
                  <c:v>191.14</c:v>
                </c:pt>
                <c:pt idx="385">
                  <c:v>189.31</c:v>
                </c:pt>
                <c:pt idx="386">
                  <c:v>195.57</c:v>
                </c:pt>
                <c:pt idx="387">
                  <c:v>208.3</c:v>
                </c:pt>
                <c:pt idx="388">
                  <c:v>223.36</c:v>
                </c:pt>
                <c:pt idx="389">
                  <c:v>212.84</c:v>
                </c:pt>
                <c:pt idx="390">
                  <c:v>204.28</c:v>
                </c:pt>
                <c:pt idx="391">
                  <c:v>232.33</c:v>
                </c:pt>
                <c:pt idx="392">
                  <c:v>171.04</c:v>
                </c:pt>
                <c:pt idx="393">
                  <c:v>147</c:v>
                </c:pt>
                <c:pt idx="394">
                  <c:v>126.95</c:v>
                </c:pt>
                <c:pt idx="395">
                  <c:v>112.69</c:v>
                </c:pt>
                <c:pt idx="396">
                  <c:v>102.05</c:v>
                </c:pt>
                <c:pt idx="397">
                  <c:v>93.34</c:v>
                </c:pt>
                <c:pt idx="398">
                  <c:v>85.73</c:v>
                </c:pt>
                <c:pt idx="399">
                  <c:v>79.64</c:v>
                </c:pt>
                <c:pt idx="400">
                  <c:v>75.209999999999994</c:v>
                </c:pt>
                <c:pt idx="401">
                  <c:v>72.510000000000005</c:v>
                </c:pt>
                <c:pt idx="402">
                  <c:v>71.19</c:v>
                </c:pt>
                <c:pt idx="403">
                  <c:v>69.48</c:v>
                </c:pt>
                <c:pt idx="404">
                  <c:v>66.98</c:v>
                </c:pt>
                <c:pt idx="405">
                  <c:v>65.489999999999995</c:v>
                </c:pt>
                <c:pt idx="406">
                  <c:v>66.19</c:v>
                </c:pt>
                <c:pt idx="407">
                  <c:v>68.33</c:v>
                </c:pt>
                <c:pt idx="408">
                  <c:v>70.790000000000006</c:v>
                </c:pt>
                <c:pt idx="409">
                  <c:v>73.790000000000006</c:v>
                </c:pt>
                <c:pt idx="410">
                  <c:v>77.400000000000006</c:v>
                </c:pt>
                <c:pt idx="411">
                  <c:v>80.23</c:v>
                </c:pt>
                <c:pt idx="412">
                  <c:v>80.77</c:v>
                </c:pt>
                <c:pt idx="413">
                  <c:v>79.5</c:v>
                </c:pt>
                <c:pt idx="414">
                  <c:v>78.709999999999994</c:v>
                </c:pt>
                <c:pt idx="415">
                  <c:v>80.73</c:v>
                </c:pt>
                <c:pt idx="416">
                  <c:v>85.73</c:v>
                </c:pt>
                <c:pt idx="417">
                  <c:v>92.29</c:v>
                </c:pt>
                <c:pt idx="418">
                  <c:v>97.01</c:v>
                </c:pt>
                <c:pt idx="419">
                  <c:v>96.04</c:v>
                </c:pt>
                <c:pt idx="420">
                  <c:v>89.41</c:v>
                </c:pt>
                <c:pt idx="421">
                  <c:v>80.42</c:v>
                </c:pt>
                <c:pt idx="422">
                  <c:v>71.680000000000007</c:v>
                </c:pt>
                <c:pt idx="423">
                  <c:v>64.459999999999994</c:v>
                </c:pt>
                <c:pt idx="424">
                  <c:v>59.36</c:v>
                </c:pt>
                <c:pt idx="425">
                  <c:v>55.59</c:v>
                </c:pt>
                <c:pt idx="426">
                  <c:v>52.65</c:v>
                </c:pt>
                <c:pt idx="427">
                  <c:v>50.57</c:v>
                </c:pt>
                <c:pt idx="428">
                  <c:v>49.54</c:v>
                </c:pt>
                <c:pt idx="429">
                  <c:v>50</c:v>
                </c:pt>
                <c:pt idx="430">
                  <c:v>51.86</c:v>
                </c:pt>
                <c:pt idx="431">
                  <c:v>54.3</c:v>
                </c:pt>
                <c:pt idx="432">
                  <c:v>56.01</c:v>
                </c:pt>
                <c:pt idx="433">
                  <c:v>56.74</c:v>
                </c:pt>
                <c:pt idx="434">
                  <c:v>57.31</c:v>
                </c:pt>
                <c:pt idx="435">
                  <c:v>58.21</c:v>
                </c:pt>
                <c:pt idx="436">
                  <c:v>60.32</c:v>
                </c:pt>
                <c:pt idx="437">
                  <c:v>63.48</c:v>
                </c:pt>
                <c:pt idx="438">
                  <c:v>65.38</c:v>
                </c:pt>
                <c:pt idx="439">
                  <c:v>65.099999999999994</c:v>
                </c:pt>
                <c:pt idx="440">
                  <c:v>64.05</c:v>
                </c:pt>
                <c:pt idx="441">
                  <c:v>62.52</c:v>
                </c:pt>
                <c:pt idx="442">
                  <c:v>58.45</c:v>
                </c:pt>
                <c:pt idx="443">
                  <c:v>51.66</c:v>
                </c:pt>
                <c:pt idx="444">
                  <c:v>46.79</c:v>
                </c:pt>
                <c:pt idx="445">
                  <c:v>48.14</c:v>
                </c:pt>
                <c:pt idx="446">
                  <c:v>56.06</c:v>
                </c:pt>
                <c:pt idx="447">
                  <c:v>67.540000000000006</c:v>
                </c:pt>
                <c:pt idx="448">
                  <c:v>77.69</c:v>
                </c:pt>
                <c:pt idx="449">
                  <c:v>85.94</c:v>
                </c:pt>
                <c:pt idx="450">
                  <c:v>91.47</c:v>
                </c:pt>
                <c:pt idx="451">
                  <c:v>90.68</c:v>
                </c:pt>
                <c:pt idx="452">
                  <c:v>86.22</c:v>
                </c:pt>
                <c:pt idx="453">
                  <c:v>81.599999999999994</c:v>
                </c:pt>
                <c:pt idx="454">
                  <c:v>83</c:v>
                </c:pt>
                <c:pt idx="455">
                  <c:v>89.41</c:v>
                </c:pt>
                <c:pt idx="456">
                  <c:v>92.69</c:v>
                </c:pt>
                <c:pt idx="457">
                  <c:v>95.3</c:v>
                </c:pt>
                <c:pt idx="458">
                  <c:v>106.24</c:v>
                </c:pt>
                <c:pt idx="459">
                  <c:v>121.64</c:v>
                </c:pt>
                <c:pt idx="460">
                  <c:v>132.72</c:v>
                </c:pt>
                <c:pt idx="461">
                  <c:v>145.6</c:v>
                </c:pt>
                <c:pt idx="462">
                  <c:v>160.78</c:v>
                </c:pt>
                <c:pt idx="463">
                  <c:v>160</c:v>
                </c:pt>
                <c:pt idx="464">
                  <c:v>141.47999999999999</c:v>
                </c:pt>
                <c:pt idx="465">
                  <c:v>116.67</c:v>
                </c:pt>
                <c:pt idx="466">
                  <c:v>97.55</c:v>
                </c:pt>
                <c:pt idx="467">
                  <c:v>92.32</c:v>
                </c:pt>
                <c:pt idx="468">
                  <c:v>90.21</c:v>
                </c:pt>
                <c:pt idx="469">
                  <c:v>90.94</c:v>
                </c:pt>
                <c:pt idx="470">
                  <c:v>96.82</c:v>
                </c:pt>
                <c:pt idx="471">
                  <c:v>107.24</c:v>
                </c:pt>
                <c:pt idx="472">
                  <c:v>123.51</c:v>
                </c:pt>
                <c:pt idx="473">
                  <c:v>154.44999999999999</c:v>
                </c:pt>
                <c:pt idx="474">
                  <c:v>225.09</c:v>
                </c:pt>
                <c:pt idx="475">
                  <c:v>561.95000000000005</c:v>
                </c:pt>
                <c:pt idx="476">
                  <c:v>605.92999999999995</c:v>
                </c:pt>
                <c:pt idx="477">
                  <c:v>469.37</c:v>
                </c:pt>
                <c:pt idx="478">
                  <c:v>377.82</c:v>
                </c:pt>
                <c:pt idx="479">
                  <c:v>432.43</c:v>
                </c:pt>
                <c:pt idx="480">
                  <c:v>417.04</c:v>
                </c:pt>
                <c:pt idx="481">
                  <c:v>223.94</c:v>
                </c:pt>
                <c:pt idx="482">
                  <c:v>336.9</c:v>
                </c:pt>
                <c:pt idx="483">
                  <c:v>473.68</c:v>
                </c:pt>
                <c:pt idx="484">
                  <c:v>476.44</c:v>
                </c:pt>
                <c:pt idx="485">
                  <c:v>400.43</c:v>
                </c:pt>
                <c:pt idx="486">
                  <c:v>611.62</c:v>
                </c:pt>
                <c:pt idx="487">
                  <c:v>622.46</c:v>
                </c:pt>
                <c:pt idx="488">
                  <c:v>643.23</c:v>
                </c:pt>
                <c:pt idx="489">
                  <c:v>677.88</c:v>
                </c:pt>
                <c:pt idx="490">
                  <c:v>714.06</c:v>
                </c:pt>
                <c:pt idx="491">
                  <c:v>738.73</c:v>
                </c:pt>
                <c:pt idx="492">
                  <c:v>693.91</c:v>
                </c:pt>
                <c:pt idx="493">
                  <c:v>509.23</c:v>
                </c:pt>
                <c:pt idx="494">
                  <c:v>601.26</c:v>
                </c:pt>
                <c:pt idx="495">
                  <c:v>457.05</c:v>
                </c:pt>
                <c:pt idx="496">
                  <c:v>628.87</c:v>
                </c:pt>
                <c:pt idx="497">
                  <c:v>544.9</c:v>
                </c:pt>
                <c:pt idx="498">
                  <c:v>426.2</c:v>
                </c:pt>
                <c:pt idx="499">
                  <c:v>351.84</c:v>
                </c:pt>
                <c:pt idx="500">
                  <c:v>341.18</c:v>
                </c:pt>
                <c:pt idx="501">
                  <c:v>318.08</c:v>
                </c:pt>
                <c:pt idx="502">
                  <c:v>412.92</c:v>
                </c:pt>
                <c:pt idx="503">
                  <c:v>359.45</c:v>
                </c:pt>
                <c:pt idx="504">
                  <c:v>286.32</c:v>
                </c:pt>
                <c:pt idx="505">
                  <c:v>280.95</c:v>
                </c:pt>
                <c:pt idx="506">
                  <c:v>325.5</c:v>
                </c:pt>
                <c:pt idx="507">
                  <c:v>332.41</c:v>
                </c:pt>
                <c:pt idx="508">
                  <c:v>276.58</c:v>
                </c:pt>
                <c:pt idx="509">
                  <c:v>253.4</c:v>
                </c:pt>
                <c:pt idx="510">
                  <c:v>257.77999999999997</c:v>
                </c:pt>
                <c:pt idx="511">
                  <c:v>343.49</c:v>
                </c:pt>
                <c:pt idx="512">
                  <c:v>595.48</c:v>
                </c:pt>
                <c:pt idx="513">
                  <c:v>643.79999999999995</c:v>
                </c:pt>
                <c:pt idx="514">
                  <c:v>629.59</c:v>
                </c:pt>
                <c:pt idx="515">
                  <c:v>639.21</c:v>
                </c:pt>
                <c:pt idx="516">
                  <c:v>639.5</c:v>
                </c:pt>
                <c:pt idx="517">
                  <c:v>607.09</c:v>
                </c:pt>
                <c:pt idx="518">
                  <c:v>598.38</c:v>
                </c:pt>
                <c:pt idx="519">
                  <c:v>634.29999999999995</c:v>
                </c:pt>
                <c:pt idx="520">
                  <c:v>642.4</c:v>
                </c:pt>
                <c:pt idx="521">
                  <c:v>653.37</c:v>
                </c:pt>
                <c:pt idx="522">
                  <c:v>655.59</c:v>
                </c:pt>
                <c:pt idx="523">
                  <c:v>666.86</c:v>
                </c:pt>
                <c:pt idx="524">
                  <c:v>670.19</c:v>
                </c:pt>
                <c:pt idx="525">
                  <c:v>671.8</c:v>
                </c:pt>
                <c:pt idx="526">
                  <c:v>677.12</c:v>
                </c:pt>
                <c:pt idx="527">
                  <c:v>678.01</c:v>
                </c:pt>
                <c:pt idx="528">
                  <c:v>664.55</c:v>
                </c:pt>
                <c:pt idx="529">
                  <c:v>645.96</c:v>
                </c:pt>
                <c:pt idx="530">
                  <c:v>640.73</c:v>
                </c:pt>
                <c:pt idx="531">
                  <c:v>646.6</c:v>
                </c:pt>
                <c:pt idx="532">
                  <c:v>653.69000000000005</c:v>
                </c:pt>
                <c:pt idx="533">
                  <c:v>659.29</c:v>
                </c:pt>
                <c:pt idx="534">
                  <c:v>672.17</c:v>
                </c:pt>
                <c:pt idx="535">
                  <c:v>683.56</c:v>
                </c:pt>
                <c:pt idx="536">
                  <c:v>676.86</c:v>
                </c:pt>
                <c:pt idx="537">
                  <c:v>685.79</c:v>
                </c:pt>
                <c:pt idx="538">
                  <c:v>677.84</c:v>
                </c:pt>
                <c:pt idx="539">
                  <c:v>701.33</c:v>
                </c:pt>
                <c:pt idx="540">
                  <c:v>696.91</c:v>
                </c:pt>
                <c:pt idx="541">
                  <c:v>627.92999999999995</c:v>
                </c:pt>
                <c:pt idx="542">
                  <c:v>719.8</c:v>
                </c:pt>
                <c:pt idx="543">
                  <c:v>730.97</c:v>
                </c:pt>
                <c:pt idx="544">
                  <c:v>743.85</c:v>
                </c:pt>
                <c:pt idx="545">
                  <c:v>758.53</c:v>
                </c:pt>
                <c:pt idx="546">
                  <c:v>801.18</c:v>
                </c:pt>
                <c:pt idx="547">
                  <c:v>827.58</c:v>
                </c:pt>
                <c:pt idx="548">
                  <c:v>770.61</c:v>
                </c:pt>
                <c:pt idx="549">
                  <c:v>436.32</c:v>
                </c:pt>
                <c:pt idx="550">
                  <c:v>435.93</c:v>
                </c:pt>
                <c:pt idx="551">
                  <c:v>542.52</c:v>
                </c:pt>
                <c:pt idx="552">
                  <c:v>514.16</c:v>
                </c:pt>
                <c:pt idx="553">
                  <c:v>668.69</c:v>
                </c:pt>
                <c:pt idx="554">
                  <c:v>671.71</c:v>
                </c:pt>
                <c:pt idx="555">
                  <c:v>706.67</c:v>
                </c:pt>
                <c:pt idx="556">
                  <c:v>730.03</c:v>
                </c:pt>
                <c:pt idx="557">
                  <c:v>728.14</c:v>
                </c:pt>
                <c:pt idx="558">
                  <c:v>748.91</c:v>
                </c:pt>
                <c:pt idx="559">
                  <c:v>770.63</c:v>
                </c:pt>
                <c:pt idx="560">
                  <c:v>649.25</c:v>
                </c:pt>
                <c:pt idx="561">
                  <c:v>768.89</c:v>
                </c:pt>
                <c:pt idx="562">
                  <c:v>768.59</c:v>
                </c:pt>
                <c:pt idx="563">
                  <c:v>763.98</c:v>
                </c:pt>
                <c:pt idx="564">
                  <c:v>755.28</c:v>
                </c:pt>
                <c:pt idx="565">
                  <c:v>752.42</c:v>
                </c:pt>
                <c:pt idx="566">
                  <c:v>768.8</c:v>
                </c:pt>
                <c:pt idx="567">
                  <c:v>779.3</c:v>
                </c:pt>
                <c:pt idx="568">
                  <c:v>789.71</c:v>
                </c:pt>
                <c:pt idx="569">
                  <c:v>679.65</c:v>
                </c:pt>
                <c:pt idx="570">
                  <c:v>820.51</c:v>
                </c:pt>
                <c:pt idx="571">
                  <c:v>853.69</c:v>
                </c:pt>
                <c:pt idx="572">
                  <c:v>679.71</c:v>
                </c:pt>
                <c:pt idx="573">
                  <c:v>313.52999999999997</c:v>
                </c:pt>
                <c:pt idx="574">
                  <c:v>332.59</c:v>
                </c:pt>
                <c:pt idx="575">
                  <c:v>926.77</c:v>
                </c:pt>
                <c:pt idx="576">
                  <c:v>903.39</c:v>
                </c:pt>
                <c:pt idx="577">
                  <c:v>629.39</c:v>
                </c:pt>
                <c:pt idx="578">
                  <c:v>251.61</c:v>
                </c:pt>
                <c:pt idx="579">
                  <c:v>312.08999999999997</c:v>
                </c:pt>
                <c:pt idx="580">
                  <c:v>327.9</c:v>
                </c:pt>
                <c:pt idx="581">
                  <c:v>218.59</c:v>
                </c:pt>
                <c:pt idx="582">
                  <c:v>735.88</c:v>
                </c:pt>
                <c:pt idx="583">
                  <c:v>865.76</c:v>
                </c:pt>
                <c:pt idx="584">
                  <c:v>304.37</c:v>
                </c:pt>
                <c:pt idx="585">
                  <c:v>310.41000000000003</c:v>
                </c:pt>
                <c:pt idx="586">
                  <c:v>277.39999999999998</c:v>
                </c:pt>
                <c:pt idx="587">
                  <c:v>845.33</c:v>
                </c:pt>
                <c:pt idx="588">
                  <c:v>614.05999999999995</c:v>
                </c:pt>
                <c:pt idx="589">
                  <c:v>449.75</c:v>
                </c:pt>
                <c:pt idx="590">
                  <c:v>805.01</c:v>
                </c:pt>
                <c:pt idx="591">
                  <c:v>871.39</c:v>
                </c:pt>
                <c:pt idx="592">
                  <c:v>911.6</c:v>
                </c:pt>
                <c:pt idx="593">
                  <c:v>425.6</c:v>
                </c:pt>
                <c:pt idx="594">
                  <c:v>816.22</c:v>
                </c:pt>
                <c:pt idx="595">
                  <c:v>920.25</c:v>
                </c:pt>
                <c:pt idx="596">
                  <c:v>846.71</c:v>
                </c:pt>
                <c:pt idx="597">
                  <c:v>820.24</c:v>
                </c:pt>
                <c:pt idx="598">
                  <c:v>950.22</c:v>
                </c:pt>
                <c:pt idx="599">
                  <c:v>610.51</c:v>
                </c:pt>
                <c:pt idx="600">
                  <c:v>439.37</c:v>
                </c:pt>
                <c:pt idx="601">
                  <c:v>292.93</c:v>
                </c:pt>
                <c:pt idx="602">
                  <c:v>275.17</c:v>
                </c:pt>
                <c:pt idx="603">
                  <c:v>570.54999999999995</c:v>
                </c:pt>
                <c:pt idx="604">
                  <c:v>931.06</c:v>
                </c:pt>
                <c:pt idx="605">
                  <c:v>984.08</c:v>
                </c:pt>
                <c:pt idx="606">
                  <c:v>1020.37</c:v>
                </c:pt>
                <c:pt idx="607">
                  <c:v>1037.2</c:v>
                </c:pt>
                <c:pt idx="608">
                  <c:v>982.15</c:v>
                </c:pt>
                <c:pt idx="609">
                  <c:v>942.23</c:v>
                </c:pt>
                <c:pt idx="610">
                  <c:v>835.06</c:v>
                </c:pt>
                <c:pt idx="611">
                  <c:v>929.04</c:v>
                </c:pt>
                <c:pt idx="612">
                  <c:v>874.7</c:v>
                </c:pt>
                <c:pt idx="613">
                  <c:v>622.17999999999995</c:v>
                </c:pt>
                <c:pt idx="614">
                  <c:v>500.68</c:v>
                </c:pt>
                <c:pt idx="615">
                  <c:v>426.71</c:v>
                </c:pt>
                <c:pt idx="616">
                  <c:v>346.97</c:v>
                </c:pt>
                <c:pt idx="617">
                  <c:v>324.77999999999997</c:v>
                </c:pt>
                <c:pt idx="618">
                  <c:v>321.5</c:v>
                </c:pt>
                <c:pt idx="619">
                  <c:v>340.1</c:v>
                </c:pt>
                <c:pt idx="620">
                  <c:v>451.89</c:v>
                </c:pt>
                <c:pt idx="621">
                  <c:v>758.42</c:v>
                </c:pt>
                <c:pt idx="622">
                  <c:v>1063.9100000000001</c:v>
                </c:pt>
                <c:pt idx="623">
                  <c:v>732.08</c:v>
                </c:pt>
                <c:pt idx="624">
                  <c:v>278.89</c:v>
                </c:pt>
                <c:pt idx="625">
                  <c:v>292.88</c:v>
                </c:pt>
                <c:pt idx="626">
                  <c:v>268.08</c:v>
                </c:pt>
                <c:pt idx="627">
                  <c:v>266.42</c:v>
                </c:pt>
                <c:pt idx="628">
                  <c:v>274.93</c:v>
                </c:pt>
                <c:pt idx="629">
                  <c:v>284.24</c:v>
                </c:pt>
                <c:pt idx="630">
                  <c:v>282.70999999999998</c:v>
                </c:pt>
                <c:pt idx="631">
                  <c:v>341.97</c:v>
                </c:pt>
                <c:pt idx="632">
                  <c:v>534.82000000000005</c:v>
                </c:pt>
                <c:pt idx="633">
                  <c:v>826.3</c:v>
                </c:pt>
                <c:pt idx="634">
                  <c:v>1062.99</c:v>
                </c:pt>
                <c:pt idx="635">
                  <c:v>962.43</c:v>
                </c:pt>
                <c:pt idx="636">
                  <c:v>802.43</c:v>
                </c:pt>
                <c:pt idx="637">
                  <c:v>750.76</c:v>
                </c:pt>
                <c:pt idx="638">
                  <c:v>448.9</c:v>
                </c:pt>
                <c:pt idx="639">
                  <c:v>486.3</c:v>
                </c:pt>
                <c:pt idx="640">
                  <c:v>624.04999999999995</c:v>
                </c:pt>
                <c:pt idx="641">
                  <c:v>391.87</c:v>
                </c:pt>
                <c:pt idx="642">
                  <c:v>442.77</c:v>
                </c:pt>
                <c:pt idx="643">
                  <c:v>447.43</c:v>
                </c:pt>
                <c:pt idx="644">
                  <c:v>340.27</c:v>
                </c:pt>
                <c:pt idx="645">
                  <c:v>296.2</c:v>
                </c:pt>
                <c:pt idx="646">
                  <c:v>241.64</c:v>
                </c:pt>
                <c:pt idx="647">
                  <c:v>191.56</c:v>
                </c:pt>
                <c:pt idx="648">
                  <c:v>153.9</c:v>
                </c:pt>
                <c:pt idx="649">
                  <c:v>130.19999999999999</c:v>
                </c:pt>
                <c:pt idx="650">
                  <c:v>117.98</c:v>
                </c:pt>
                <c:pt idx="651">
                  <c:v>118.53</c:v>
                </c:pt>
                <c:pt idx="652">
                  <c:v>138.6</c:v>
                </c:pt>
                <c:pt idx="653">
                  <c:v>189.6</c:v>
                </c:pt>
                <c:pt idx="654">
                  <c:v>377.99</c:v>
                </c:pt>
                <c:pt idx="655">
                  <c:v>531.65</c:v>
                </c:pt>
                <c:pt idx="656">
                  <c:v>671.19</c:v>
                </c:pt>
                <c:pt idx="657">
                  <c:v>604.20000000000005</c:v>
                </c:pt>
                <c:pt idx="658">
                  <c:v>367.15</c:v>
                </c:pt>
                <c:pt idx="659">
                  <c:v>362.09</c:v>
                </c:pt>
                <c:pt idx="660">
                  <c:v>363.27</c:v>
                </c:pt>
                <c:pt idx="661">
                  <c:v>497.57</c:v>
                </c:pt>
                <c:pt idx="662">
                  <c:v>380.58</c:v>
                </c:pt>
                <c:pt idx="663">
                  <c:v>597.4</c:v>
                </c:pt>
                <c:pt idx="664">
                  <c:v>957.32</c:v>
                </c:pt>
                <c:pt idx="665">
                  <c:v>802.63</c:v>
                </c:pt>
                <c:pt idx="666">
                  <c:v>373.62</c:v>
                </c:pt>
                <c:pt idx="667">
                  <c:v>574.96</c:v>
                </c:pt>
                <c:pt idx="668">
                  <c:v>386.24</c:v>
                </c:pt>
                <c:pt idx="669">
                  <c:v>171.08</c:v>
                </c:pt>
                <c:pt idx="670">
                  <c:v>126.9</c:v>
                </c:pt>
                <c:pt idx="671">
                  <c:v>98.9</c:v>
                </c:pt>
                <c:pt idx="672">
                  <c:v>81.16</c:v>
                </c:pt>
                <c:pt idx="673">
                  <c:v>69.099999999999994</c:v>
                </c:pt>
                <c:pt idx="674">
                  <c:v>60.72</c:v>
                </c:pt>
                <c:pt idx="675">
                  <c:v>55.78</c:v>
                </c:pt>
                <c:pt idx="676">
                  <c:v>54.2</c:v>
                </c:pt>
                <c:pt idx="677">
                  <c:v>55.3</c:v>
                </c:pt>
                <c:pt idx="678">
                  <c:v>58.2</c:v>
                </c:pt>
                <c:pt idx="679">
                  <c:v>64.92</c:v>
                </c:pt>
                <c:pt idx="680">
                  <c:v>80.3</c:v>
                </c:pt>
                <c:pt idx="681">
                  <c:v>116.4</c:v>
                </c:pt>
                <c:pt idx="682">
                  <c:v>191.84</c:v>
                </c:pt>
                <c:pt idx="683">
                  <c:v>268</c:v>
                </c:pt>
                <c:pt idx="684">
                  <c:v>576.71</c:v>
                </c:pt>
                <c:pt idx="685">
                  <c:v>501.29</c:v>
                </c:pt>
                <c:pt idx="686">
                  <c:v>336.53</c:v>
                </c:pt>
                <c:pt idx="687">
                  <c:v>327.57</c:v>
                </c:pt>
                <c:pt idx="688">
                  <c:v>745.34</c:v>
                </c:pt>
                <c:pt idx="689">
                  <c:v>892.03</c:v>
                </c:pt>
                <c:pt idx="690">
                  <c:v>1044.76</c:v>
                </c:pt>
                <c:pt idx="691">
                  <c:v>1103.8699999999999</c:v>
                </c:pt>
                <c:pt idx="692">
                  <c:v>1110.06</c:v>
                </c:pt>
                <c:pt idx="693">
                  <c:v>928.23</c:v>
                </c:pt>
                <c:pt idx="694">
                  <c:v>361.64</c:v>
                </c:pt>
                <c:pt idx="695">
                  <c:v>304.08</c:v>
                </c:pt>
                <c:pt idx="696">
                  <c:v>338.45</c:v>
                </c:pt>
                <c:pt idx="697">
                  <c:v>199.17</c:v>
                </c:pt>
                <c:pt idx="698">
                  <c:v>174.39</c:v>
                </c:pt>
                <c:pt idx="699">
                  <c:v>163.58000000000001</c:v>
                </c:pt>
                <c:pt idx="700">
                  <c:v>167.26</c:v>
                </c:pt>
                <c:pt idx="701">
                  <c:v>193.32</c:v>
                </c:pt>
                <c:pt idx="702">
                  <c:v>235.46</c:v>
                </c:pt>
                <c:pt idx="703">
                  <c:v>401.58</c:v>
                </c:pt>
                <c:pt idx="704">
                  <c:v>889.65</c:v>
                </c:pt>
                <c:pt idx="705">
                  <c:v>1128.8</c:v>
                </c:pt>
                <c:pt idx="706">
                  <c:v>874.36</c:v>
                </c:pt>
                <c:pt idx="707">
                  <c:v>601.66</c:v>
                </c:pt>
                <c:pt idx="708">
                  <c:v>425.35</c:v>
                </c:pt>
                <c:pt idx="709">
                  <c:v>351.15</c:v>
                </c:pt>
                <c:pt idx="710">
                  <c:v>302.62</c:v>
                </c:pt>
                <c:pt idx="711">
                  <c:v>258.23</c:v>
                </c:pt>
                <c:pt idx="712">
                  <c:v>214.19</c:v>
                </c:pt>
                <c:pt idx="713">
                  <c:v>176.3</c:v>
                </c:pt>
                <c:pt idx="714">
                  <c:v>148.82</c:v>
                </c:pt>
                <c:pt idx="715">
                  <c:v>137.59</c:v>
                </c:pt>
                <c:pt idx="716">
                  <c:v>147.91</c:v>
                </c:pt>
                <c:pt idx="717">
                  <c:v>185.3</c:v>
                </c:pt>
                <c:pt idx="718">
                  <c:v>329.05</c:v>
                </c:pt>
                <c:pt idx="719">
                  <c:v>460.31</c:v>
                </c:pt>
                <c:pt idx="720">
                  <c:v>362.72</c:v>
                </c:pt>
                <c:pt idx="721">
                  <c:v>342.63</c:v>
                </c:pt>
                <c:pt idx="722">
                  <c:v>352.32</c:v>
                </c:pt>
                <c:pt idx="723">
                  <c:v>810.52</c:v>
                </c:pt>
                <c:pt idx="724">
                  <c:v>414.33</c:v>
                </c:pt>
                <c:pt idx="725">
                  <c:v>474.42</c:v>
                </c:pt>
                <c:pt idx="726">
                  <c:v>341.51</c:v>
                </c:pt>
                <c:pt idx="727">
                  <c:v>344.55</c:v>
                </c:pt>
                <c:pt idx="728">
                  <c:v>348.42</c:v>
                </c:pt>
                <c:pt idx="729">
                  <c:v>351.83</c:v>
                </c:pt>
                <c:pt idx="730">
                  <c:v>363.24</c:v>
                </c:pt>
                <c:pt idx="731">
                  <c:v>335.18</c:v>
                </c:pt>
                <c:pt idx="732">
                  <c:v>361.56</c:v>
                </c:pt>
                <c:pt idx="733">
                  <c:v>435.81</c:v>
                </c:pt>
                <c:pt idx="734">
                  <c:v>531.58000000000004</c:v>
                </c:pt>
                <c:pt idx="735">
                  <c:v>634.14</c:v>
                </c:pt>
                <c:pt idx="736">
                  <c:v>648.46</c:v>
                </c:pt>
                <c:pt idx="737">
                  <c:v>993.56</c:v>
                </c:pt>
                <c:pt idx="738">
                  <c:v>977.45</c:v>
                </c:pt>
                <c:pt idx="739">
                  <c:v>1002.81</c:v>
                </c:pt>
                <c:pt idx="740">
                  <c:v>973.32</c:v>
                </c:pt>
                <c:pt idx="741">
                  <c:v>1003.14</c:v>
                </c:pt>
                <c:pt idx="742">
                  <c:v>737.42</c:v>
                </c:pt>
                <c:pt idx="743">
                  <c:v>645.70000000000005</c:v>
                </c:pt>
                <c:pt idx="744">
                  <c:v>886.45</c:v>
                </c:pt>
                <c:pt idx="745">
                  <c:v>931.9</c:v>
                </c:pt>
                <c:pt idx="746">
                  <c:v>1033.9100000000001</c:v>
                </c:pt>
                <c:pt idx="747">
                  <c:v>978.05</c:v>
                </c:pt>
                <c:pt idx="748">
                  <c:v>598.07000000000005</c:v>
                </c:pt>
                <c:pt idx="749">
                  <c:v>555.11</c:v>
                </c:pt>
                <c:pt idx="750">
                  <c:v>653.73</c:v>
                </c:pt>
                <c:pt idx="751">
                  <c:v>551.54</c:v>
                </c:pt>
                <c:pt idx="752">
                  <c:v>903.02</c:v>
                </c:pt>
                <c:pt idx="753">
                  <c:v>1090.1300000000001</c:v>
                </c:pt>
                <c:pt idx="754">
                  <c:v>1005.88</c:v>
                </c:pt>
                <c:pt idx="755">
                  <c:v>1100.3</c:v>
                </c:pt>
                <c:pt idx="756">
                  <c:v>951.44</c:v>
                </c:pt>
                <c:pt idx="757">
                  <c:v>845.39</c:v>
                </c:pt>
                <c:pt idx="758">
                  <c:v>887.49</c:v>
                </c:pt>
                <c:pt idx="759">
                  <c:v>708.49</c:v>
                </c:pt>
                <c:pt idx="760">
                  <c:v>717.75</c:v>
                </c:pt>
                <c:pt idx="761">
                  <c:v>810.96</c:v>
                </c:pt>
                <c:pt idx="762">
                  <c:v>832.92</c:v>
                </c:pt>
                <c:pt idx="763">
                  <c:v>731.69</c:v>
                </c:pt>
                <c:pt idx="764">
                  <c:v>718.19</c:v>
                </c:pt>
                <c:pt idx="765">
                  <c:v>853.8</c:v>
                </c:pt>
                <c:pt idx="766">
                  <c:v>826.48</c:v>
                </c:pt>
                <c:pt idx="767">
                  <c:v>746.01</c:v>
                </c:pt>
                <c:pt idx="768">
                  <c:v>799.39</c:v>
                </c:pt>
                <c:pt idx="769">
                  <c:v>704.58</c:v>
                </c:pt>
                <c:pt idx="770">
                  <c:v>734.95</c:v>
                </c:pt>
                <c:pt idx="771">
                  <c:v>662.71</c:v>
                </c:pt>
                <c:pt idx="772">
                  <c:v>656.88</c:v>
                </c:pt>
                <c:pt idx="773">
                  <c:v>649.69000000000005</c:v>
                </c:pt>
                <c:pt idx="774">
                  <c:v>647.42999999999995</c:v>
                </c:pt>
                <c:pt idx="775">
                  <c:v>635.35</c:v>
                </c:pt>
                <c:pt idx="776">
                  <c:v>624.4</c:v>
                </c:pt>
                <c:pt idx="777">
                  <c:v>573.85</c:v>
                </c:pt>
                <c:pt idx="778">
                  <c:v>533.14</c:v>
                </c:pt>
                <c:pt idx="779">
                  <c:v>531.13</c:v>
                </c:pt>
                <c:pt idx="780">
                  <c:v>554.91999999999996</c:v>
                </c:pt>
                <c:pt idx="781">
                  <c:v>559.54999999999995</c:v>
                </c:pt>
                <c:pt idx="782">
                  <c:v>548.26</c:v>
                </c:pt>
                <c:pt idx="783">
                  <c:v>568.95000000000005</c:v>
                </c:pt>
                <c:pt idx="784">
                  <c:v>733.34</c:v>
                </c:pt>
                <c:pt idx="785">
                  <c:v>858.69</c:v>
                </c:pt>
                <c:pt idx="786">
                  <c:v>774.74</c:v>
                </c:pt>
                <c:pt idx="787">
                  <c:v>710.34</c:v>
                </c:pt>
                <c:pt idx="788">
                  <c:v>698.09</c:v>
                </c:pt>
                <c:pt idx="789">
                  <c:v>851.29</c:v>
                </c:pt>
                <c:pt idx="790">
                  <c:v>1164.1600000000001</c:v>
                </c:pt>
                <c:pt idx="791">
                  <c:v>1145.18</c:v>
                </c:pt>
                <c:pt idx="792">
                  <c:v>921.57</c:v>
                </c:pt>
                <c:pt idx="793">
                  <c:v>714.64</c:v>
                </c:pt>
                <c:pt idx="794">
                  <c:v>682.43</c:v>
                </c:pt>
                <c:pt idx="795">
                  <c:v>666.97</c:v>
                </c:pt>
                <c:pt idx="796">
                  <c:v>621.71</c:v>
                </c:pt>
                <c:pt idx="797">
                  <c:v>674.31</c:v>
                </c:pt>
                <c:pt idx="798">
                  <c:v>677.16</c:v>
                </c:pt>
                <c:pt idx="799">
                  <c:v>741.55</c:v>
                </c:pt>
                <c:pt idx="800">
                  <c:v>809.96</c:v>
                </c:pt>
                <c:pt idx="801">
                  <c:v>951.73</c:v>
                </c:pt>
                <c:pt idx="802">
                  <c:v>895.72</c:v>
                </c:pt>
                <c:pt idx="803">
                  <c:v>974.07</c:v>
                </c:pt>
                <c:pt idx="804">
                  <c:v>801.13</c:v>
                </c:pt>
                <c:pt idx="805">
                  <c:v>978.33</c:v>
                </c:pt>
                <c:pt idx="806">
                  <c:v>1056.54</c:v>
                </c:pt>
                <c:pt idx="807">
                  <c:v>1028.96</c:v>
                </c:pt>
                <c:pt idx="808">
                  <c:v>1017.04</c:v>
                </c:pt>
                <c:pt idx="809">
                  <c:v>1027.97</c:v>
                </c:pt>
                <c:pt idx="810">
                  <c:v>880.35</c:v>
                </c:pt>
                <c:pt idx="811">
                  <c:v>975.66</c:v>
                </c:pt>
                <c:pt idx="812">
                  <c:v>949.54</c:v>
                </c:pt>
                <c:pt idx="813">
                  <c:v>972.31</c:v>
                </c:pt>
                <c:pt idx="814">
                  <c:v>957.78</c:v>
                </c:pt>
                <c:pt idx="815">
                  <c:v>932.28</c:v>
                </c:pt>
                <c:pt idx="816">
                  <c:v>895.11</c:v>
                </c:pt>
                <c:pt idx="817">
                  <c:v>914.39</c:v>
                </c:pt>
                <c:pt idx="818">
                  <c:v>963.06</c:v>
                </c:pt>
                <c:pt idx="819">
                  <c:v>952.49</c:v>
                </c:pt>
                <c:pt idx="820">
                  <c:v>938.66</c:v>
                </c:pt>
                <c:pt idx="821">
                  <c:v>923.94</c:v>
                </c:pt>
                <c:pt idx="822">
                  <c:v>935.78</c:v>
                </c:pt>
                <c:pt idx="823">
                  <c:v>939.17</c:v>
                </c:pt>
                <c:pt idx="824">
                  <c:v>858.22</c:v>
                </c:pt>
                <c:pt idx="825">
                  <c:v>780.44</c:v>
                </c:pt>
                <c:pt idx="826">
                  <c:v>664.41</c:v>
                </c:pt>
                <c:pt idx="827">
                  <c:v>549.53</c:v>
                </c:pt>
                <c:pt idx="828">
                  <c:v>506</c:v>
                </c:pt>
                <c:pt idx="829">
                  <c:v>507.21</c:v>
                </c:pt>
                <c:pt idx="830">
                  <c:v>750.75</c:v>
                </c:pt>
                <c:pt idx="831">
                  <c:v>964.49</c:v>
                </c:pt>
                <c:pt idx="832">
                  <c:v>908.05</c:v>
                </c:pt>
                <c:pt idx="833">
                  <c:v>925.77</c:v>
                </c:pt>
                <c:pt idx="834">
                  <c:v>905.89</c:v>
                </c:pt>
                <c:pt idx="835">
                  <c:v>888.09</c:v>
                </c:pt>
                <c:pt idx="836">
                  <c:v>879.94</c:v>
                </c:pt>
                <c:pt idx="837">
                  <c:v>863.56</c:v>
                </c:pt>
                <c:pt idx="838">
                  <c:v>857.68</c:v>
                </c:pt>
                <c:pt idx="839">
                  <c:v>779.94</c:v>
                </c:pt>
                <c:pt idx="840">
                  <c:v>845.98</c:v>
                </c:pt>
                <c:pt idx="841">
                  <c:v>842.74</c:v>
                </c:pt>
                <c:pt idx="842">
                  <c:v>840.71</c:v>
                </c:pt>
                <c:pt idx="843">
                  <c:v>839.61</c:v>
                </c:pt>
                <c:pt idx="844">
                  <c:v>836.94</c:v>
                </c:pt>
                <c:pt idx="845">
                  <c:v>833.59</c:v>
                </c:pt>
                <c:pt idx="846">
                  <c:v>830.3</c:v>
                </c:pt>
                <c:pt idx="847">
                  <c:v>826.38</c:v>
                </c:pt>
                <c:pt idx="848">
                  <c:v>822.84</c:v>
                </c:pt>
                <c:pt idx="849">
                  <c:v>817.7</c:v>
                </c:pt>
                <c:pt idx="850">
                  <c:v>816.01</c:v>
                </c:pt>
                <c:pt idx="851">
                  <c:v>816.65</c:v>
                </c:pt>
                <c:pt idx="852">
                  <c:v>814.9</c:v>
                </c:pt>
                <c:pt idx="853">
                  <c:v>815.4</c:v>
                </c:pt>
                <c:pt idx="854">
                  <c:v>814.23</c:v>
                </c:pt>
                <c:pt idx="855">
                  <c:v>809.47</c:v>
                </c:pt>
                <c:pt idx="856">
                  <c:v>805.83</c:v>
                </c:pt>
                <c:pt idx="857">
                  <c:v>801.19</c:v>
                </c:pt>
                <c:pt idx="858">
                  <c:v>801.29</c:v>
                </c:pt>
                <c:pt idx="859">
                  <c:v>802.03</c:v>
                </c:pt>
                <c:pt idx="860">
                  <c:v>798.16</c:v>
                </c:pt>
                <c:pt idx="861">
                  <c:v>795.31</c:v>
                </c:pt>
                <c:pt idx="862">
                  <c:v>795.74</c:v>
                </c:pt>
                <c:pt idx="863">
                  <c:v>795.12</c:v>
                </c:pt>
                <c:pt idx="864">
                  <c:v>792.17</c:v>
                </c:pt>
                <c:pt idx="865">
                  <c:v>790.04</c:v>
                </c:pt>
                <c:pt idx="866">
                  <c:v>790.05</c:v>
                </c:pt>
                <c:pt idx="867">
                  <c:v>787.95</c:v>
                </c:pt>
                <c:pt idx="868">
                  <c:v>784.31</c:v>
                </c:pt>
                <c:pt idx="869">
                  <c:v>783.37</c:v>
                </c:pt>
                <c:pt idx="870">
                  <c:v>780.55</c:v>
                </c:pt>
                <c:pt idx="871">
                  <c:v>778.98</c:v>
                </c:pt>
                <c:pt idx="872">
                  <c:v>775.83</c:v>
                </c:pt>
                <c:pt idx="873">
                  <c:v>773.39</c:v>
                </c:pt>
                <c:pt idx="874">
                  <c:v>771.77</c:v>
                </c:pt>
                <c:pt idx="875">
                  <c:v>769.96</c:v>
                </c:pt>
                <c:pt idx="876">
                  <c:v>769.27</c:v>
                </c:pt>
                <c:pt idx="877">
                  <c:v>764.53</c:v>
                </c:pt>
                <c:pt idx="878">
                  <c:v>761.63</c:v>
                </c:pt>
                <c:pt idx="879">
                  <c:v>759.04</c:v>
                </c:pt>
                <c:pt idx="880">
                  <c:v>760.1</c:v>
                </c:pt>
                <c:pt idx="881">
                  <c:v>761.8</c:v>
                </c:pt>
                <c:pt idx="882">
                  <c:v>759.23</c:v>
                </c:pt>
                <c:pt idx="883">
                  <c:v>755.01</c:v>
                </c:pt>
                <c:pt idx="884">
                  <c:v>752.44</c:v>
                </c:pt>
                <c:pt idx="885">
                  <c:v>750.62</c:v>
                </c:pt>
                <c:pt idx="886">
                  <c:v>749.39</c:v>
                </c:pt>
                <c:pt idx="887">
                  <c:v>750.64</c:v>
                </c:pt>
                <c:pt idx="888">
                  <c:v>746.32</c:v>
                </c:pt>
                <c:pt idx="889">
                  <c:v>744.62</c:v>
                </c:pt>
                <c:pt idx="890">
                  <c:v>741.71</c:v>
                </c:pt>
                <c:pt idx="891">
                  <c:v>736.56</c:v>
                </c:pt>
                <c:pt idx="892">
                  <c:v>731.46</c:v>
                </c:pt>
                <c:pt idx="893">
                  <c:v>730.87</c:v>
                </c:pt>
                <c:pt idx="894">
                  <c:v>726.71</c:v>
                </c:pt>
                <c:pt idx="895">
                  <c:v>726.42</c:v>
                </c:pt>
                <c:pt idx="896">
                  <c:v>722.79</c:v>
                </c:pt>
                <c:pt idx="897">
                  <c:v>722.9</c:v>
                </c:pt>
                <c:pt idx="898">
                  <c:v>719.71</c:v>
                </c:pt>
                <c:pt idx="899">
                  <c:v>716.62</c:v>
                </c:pt>
                <c:pt idx="900">
                  <c:v>717.63</c:v>
                </c:pt>
                <c:pt idx="901">
                  <c:v>716.8</c:v>
                </c:pt>
                <c:pt idx="902">
                  <c:v>715.47</c:v>
                </c:pt>
                <c:pt idx="903">
                  <c:v>712.68</c:v>
                </c:pt>
                <c:pt idx="904">
                  <c:v>709.94</c:v>
                </c:pt>
                <c:pt idx="905">
                  <c:v>708.63</c:v>
                </c:pt>
                <c:pt idx="906">
                  <c:v>705.84</c:v>
                </c:pt>
                <c:pt idx="907">
                  <c:v>703.16</c:v>
                </c:pt>
                <c:pt idx="908">
                  <c:v>696.33</c:v>
                </c:pt>
                <c:pt idx="909">
                  <c:v>692.47</c:v>
                </c:pt>
                <c:pt idx="910">
                  <c:v>688.88</c:v>
                </c:pt>
                <c:pt idx="911">
                  <c:v>687.49</c:v>
                </c:pt>
                <c:pt idx="912">
                  <c:v>691.63</c:v>
                </c:pt>
                <c:pt idx="913">
                  <c:v>691.67</c:v>
                </c:pt>
                <c:pt idx="914">
                  <c:v>684.97</c:v>
                </c:pt>
                <c:pt idx="915">
                  <c:v>685.13</c:v>
                </c:pt>
                <c:pt idx="916">
                  <c:v>690.57</c:v>
                </c:pt>
                <c:pt idx="917">
                  <c:v>693.53</c:v>
                </c:pt>
                <c:pt idx="918">
                  <c:v>689.61</c:v>
                </c:pt>
                <c:pt idx="919">
                  <c:v>688.07</c:v>
                </c:pt>
                <c:pt idx="920">
                  <c:v>685.47</c:v>
                </c:pt>
                <c:pt idx="921">
                  <c:v>679.86</c:v>
                </c:pt>
                <c:pt idx="922">
                  <c:v>677.84</c:v>
                </c:pt>
                <c:pt idx="923">
                  <c:v>675.55</c:v>
                </c:pt>
                <c:pt idx="924">
                  <c:v>678.13</c:v>
                </c:pt>
                <c:pt idx="925">
                  <c:v>677.93</c:v>
                </c:pt>
                <c:pt idx="926">
                  <c:v>677.73</c:v>
                </c:pt>
                <c:pt idx="927">
                  <c:v>600.86</c:v>
                </c:pt>
                <c:pt idx="928">
                  <c:v>611.13</c:v>
                </c:pt>
                <c:pt idx="929">
                  <c:v>686.67</c:v>
                </c:pt>
                <c:pt idx="930">
                  <c:v>693.41</c:v>
                </c:pt>
                <c:pt idx="931">
                  <c:v>659.24</c:v>
                </c:pt>
                <c:pt idx="932">
                  <c:v>683.86</c:v>
                </c:pt>
                <c:pt idx="933">
                  <c:v>403.31</c:v>
                </c:pt>
                <c:pt idx="934">
                  <c:v>512.88</c:v>
                </c:pt>
                <c:pt idx="935">
                  <c:v>658.93</c:v>
                </c:pt>
                <c:pt idx="936">
                  <c:v>662.33</c:v>
                </c:pt>
                <c:pt idx="937">
                  <c:v>667.28</c:v>
                </c:pt>
                <c:pt idx="938">
                  <c:v>667.75</c:v>
                </c:pt>
                <c:pt idx="939">
                  <c:v>670</c:v>
                </c:pt>
                <c:pt idx="940">
                  <c:v>641.20000000000005</c:v>
                </c:pt>
                <c:pt idx="941">
                  <c:v>460.58</c:v>
                </c:pt>
                <c:pt idx="942">
                  <c:v>164.3</c:v>
                </c:pt>
                <c:pt idx="943">
                  <c:v>141.81</c:v>
                </c:pt>
                <c:pt idx="944">
                  <c:v>338.42</c:v>
                </c:pt>
                <c:pt idx="945">
                  <c:v>467.27</c:v>
                </c:pt>
                <c:pt idx="946">
                  <c:v>409.52</c:v>
                </c:pt>
                <c:pt idx="947">
                  <c:v>234.13</c:v>
                </c:pt>
                <c:pt idx="948">
                  <c:v>218.8</c:v>
                </c:pt>
                <c:pt idx="949">
                  <c:v>215.32</c:v>
                </c:pt>
                <c:pt idx="950">
                  <c:v>212.81</c:v>
                </c:pt>
                <c:pt idx="951">
                  <c:v>301.89999999999998</c:v>
                </c:pt>
                <c:pt idx="952">
                  <c:v>218.97</c:v>
                </c:pt>
                <c:pt idx="953">
                  <c:v>206.42</c:v>
                </c:pt>
                <c:pt idx="954">
                  <c:v>202.28</c:v>
                </c:pt>
                <c:pt idx="955">
                  <c:v>203.33</c:v>
                </c:pt>
                <c:pt idx="956">
                  <c:v>247.96</c:v>
                </c:pt>
                <c:pt idx="957">
                  <c:v>260.51</c:v>
                </c:pt>
                <c:pt idx="958">
                  <c:v>266.8</c:v>
                </c:pt>
                <c:pt idx="959">
                  <c:v>227.66</c:v>
                </c:pt>
                <c:pt idx="960">
                  <c:v>523.42999999999995</c:v>
                </c:pt>
                <c:pt idx="961">
                  <c:v>317.68</c:v>
                </c:pt>
                <c:pt idx="962">
                  <c:v>595.55999999999995</c:v>
                </c:pt>
                <c:pt idx="963">
                  <c:v>735.37</c:v>
                </c:pt>
                <c:pt idx="964">
                  <c:v>713.2</c:v>
                </c:pt>
                <c:pt idx="965">
                  <c:v>688.14</c:v>
                </c:pt>
                <c:pt idx="966">
                  <c:v>564.13</c:v>
                </c:pt>
                <c:pt idx="967">
                  <c:v>667.33</c:v>
                </c:pt>
                <c:pt idx="968">
                  <c:v>234.65</c:v>
                </c:pt>
                <c:pt idx="969">
                  <c:v>551.75</c:v>
                </c:pt>
                <c:pt idx="970">
                  <c:v>608.09</c:v>
                </c:pt>
                <c:pt idx="971">
                  <c:v>318.85000000000002</c:v>
                </c:pt>
                <c:pt idx="972">
                  <c:v>168.88</c:v>
                </c:pt>
                <c:pt idx="973">
                  <c:v>160.93</c:v>
                </c:pt>
                <c:pt idx="974">
                  <c:v>286.94</c:v>
                </c:pt>
                <c:pt idx="975">
                  <c:v>313.87</c:v>
                </c:pt>
                <c:pt idx="976">
                  <c:v>405.23</c:v>
                </c:pt>
                <c:pt idx="977">
                  <c:v>229.88</c:v>
                </c:pt>
                <c:pt idx="978">
                  <c:v>255.84</c:v>
                </c:pt>
                <c:pt idx="979">
                  <c:v>357.52</c:v>
                </c:pt>
                <c:pt idx="980">
                  <c:v>310.5</c:v>
                </c:pt>
                <c:pt idx="981">
                  <c:v>623.95000000000005</c:v>
                </c:pt>
                <c:pt idx="982">
                  <c:v>607.29</c:v>
                </c:pt>
                <c:pt idx="983">
                  <c:v>607.44000000000005</c:v>
                </c:pt>
                <c:pt idx="984">
                  <c:v>596.85</c:v>
                </c:pt>
                <c:pt idx="985">
                  <c:v>586.42999999999995</c:v>
                </c:pt>
                <c:pt idx="986">
                  <c:v>538.79999999999995</c:v>
                </c:pt>
                <c:pt idx="987">
                  <c:v>598.17999999999995</c:v>
                </c:pt>
                <c:pt idx="988">
                  <c:v>495.86</c:v>
                </c:pt>
                <c:pt idx="989">
                  <c:v>550.28</c:v>
                </c:pt>
                <c:pt idx="990">
                  <c:v>397.8</c:v>
                </c:pt>
                <c:pt idx="991">
                  <c:v>408.85</c:v>
                </c:pt>
                <c:pt idx="992">
                  <c:v>488.67</c:v>
                </c:pt>
                <c:pt idx="993">
                  <c:v>391.01</c:v>
                </c:pt>
                <c:pt idx="994">
                  <c:v>604.59</c:v>
                </c:pt>
                <c:pt idx="995">
                  <c:v>615.63</c:v>
                </c:pt>
                <c:pt idx="996">
                  <c:v>583.98</c:v>
                </c:pt>
                <c:pt idx="997">
                  <c:v>545.98</c:v>
                </c:pt>
                <c:pt idx="998">
                  <c:v>208.59</c:v>
                </c:pt>
                <c:pt idx="999">
                  <c:v>255.36</c:v>
                </c:pt>
                <c:pt idx="1000">
                  <c:v>192.41</c:v>
                </c:pt>
                <c:pt idx="1001">
                  <c:v>476.98</c:v>
                </c:pt>
                <c:pt idx="1002">
                  <c:v>550.64</c:v>
                </c:pt>
                <c:pt idx="1003">
                  <c:v>284.82</c:v>
                </c:pt>
                <c:pt idx="1004">
                  <c:v>139.51</c:v>
                </c:pt>
                <c:pt idx="1005">
                  <c:v>117.33</c:v>
                </c:pt>
                <c:pt idx="1006">
                  <c:v>109.42</c:v>
                </c:pt>
                <c:pt idx="1007">
                  <c:v>109.14</c:v>
                </c:pt>
                <c:pt idx="1008">
                  <c:v>113.31</c:v>
                </c:pt>
                <c:pt idx="1009">
                  <c:v>119.47</c:v>
                </c:pt>
                <c:pt idx="1010">
                  <c:v>255</c:v>
                </c:pt>
                <c:pt idx="1011">
                  <c:v>266.87</c:v>
                </c:pt>
                <c:pt idx="1012">
                  <c:v>344.5</c:v>
                </c:pt>
                <c:pt idx="1013">
                  <c:v>205.54</c:v>
                </c:pt>
                <c:pt idx="1014">
                  <c:v>186.61</c:v>
                </c:pt>
                <c:pt idx="1015">
                  <c:v>170</c:v>
                </c:pt>
                <c:pt idx="1016">
                  <c:v>142.59</c:v>
                </c:pt>
                <c:pt idx="1017">
                  <c:v>125.34</c:v>
                </c:pt>
                <c:pt idx="1018">
                  <c:v>120.56</c:v>
                </c:pt>
                <c:pt idx="1019">
                  <c:v>119.85</c:v>
                </c:pt>
                <c:pt idx="1020">
                  <c:v>117.11</c:v>
                </c:pt>
                <c:pt idx="1021">
                  <c:v>112.73</c:v>
                </c:pt>
                <c:pt idx="1022">
                  <c:v>106.55</c:v>
                </c:pt>
                <c:pt idx="1023">
                  <c:v>99.55</c:v>
                </c:pt>
                <c:pt idx="1024">
                  <c:v>93.49</c:v>
                </c:pt>
                <c:pt idx="1025">
                  <c:v>88.99</c:v>
                </c:pt>
                <c:pt idx="1026">
                  <c:v>86.22</c:v>
                </c:pt>
                <c:pt idx="1027">
                  <c:v>88.33</c:v>
                </c:pt>
                <c:pt idx="1028">
                  <c:v>89.89</c:v>
                </c:pt>
                <c:pt idx="1029">
                  <c:v>95.61</c:v>
                </c:pt>
                <c:pt idx="1030">
                  <c:v>106.27</c:v>
                </c:pt>
                <c:pt idx="1031">
                  <c:v>123.58</c:v>
                </c:pt>
                <c:pt idx="1032">
                  <c:v>142.51</c:v>
                </c:pt>
                <c:pt idx="1033">
                  <c:v>154.9</c:v>
                </c:pt>
                <c:pt idx="1034">
                  <c:v>161.66</c:v>
                </c:pt>
                <c:pt idx="1035">
                  <c:v>166.77</c:v>
                </c:pt>
                <c:pt idx="1036">
                  <c:v>174.91</c:v>
                </c:pt>
                <c:pt idx="1037">
                  <c:v>231.58</c:v>
                </c:pt>
                <c:pt idx="1038">
                  <c:v>267.08</c:v>
                </c:pt>
                <c:pt idx="1039">
                  <c:v>476.01</c:v>
                </c:pt>
                <c:pt idx="1040">
                  <c:v>269.75</c:v>
                </c:pt>
                <c:pt idx="1041">
                  <c:v>185.85</c:v>
                </c:pt>
                <c:pt idx="1042">
                  <c:v>172.94</c:v>
                </c:pt>
                <c:pt idx="1043">
                  <c:v>159.33000000000001</c:v>
                </c:pt>
                <c:pt idx="1044">
                  <c:v>146.47</c:v>
                </c:pt>
                <c:pt idx="1045">
                  <c:v>134</c:v>
                </c:pt>
                <c:pt idx="1046">
                  <c:v>125.78</c:v>
                </c:pt>
                <c:pt idx="1047">
                  <c:v>123.11</c:v>
                </c:pt>
                <c:pt idx="1048">
                  <c:v>125.1</c:v>
                </c:pt>
                <c:pt idx="1049">
                  <c:v>127.95</c:v>
                </c:pt>
                <c:pt idx="1050">
                  <c:v>128.06</c:v>
                </c:pt>
                <c:pt idx="1051">
                  <c:v>127.62</c:v>
                </c:pt>
                <c:pt idx="1052">
                  <c:v>129.13999999999999</c:v>
                </c:pt>
                <c:pt idx="1053">
                  <c:v>163.36000000000001</c:v>
                </c:pt>
                <c:pt idx="1054">
                  <c:v>144.21</c:v>
                </c:pt>
                <c:pt idx="1055">
                  <c:v>141.13</c:v>
                </c:pt>
                <c:pt idx="1056">
                  <c:v>185.11</c:v>
                </c:pt>
                <c:pt idx="1057">
                  <c:v>387.88</c:v>
                </c:pt>
                <c:pt idx="1058">
                  <c:v>399.69</c:v>
                </c:pt>
                <c:pt idx="1059">
                  <c:v>400.6</c:v>
                </c:pt>
                <c:pt idx="1060">
                  <c:v>403.2</c:v>
                </c:pt>
                <c:pt idx="1061">
                  <c:v>402.58</c:v>
                </c:pt>
                <c:pt idx="1062">
                  <c:v>392.07</c:v>
                </c:pt>
                <c:pt idx="1063">
                  <c:v>376.5</c:v>
                </c:pt>
                <c:pt idx="1064">
                  <c:v>357.69</c:v>
                </c:pt>
                <c:pt idx="1065">
                  <c:v>340.47</c:v>
                </c:pt>
                <c:pt idx="1066">
                  <c:v>328.71</c:v>
                </c:pt>
                <c:pt idx="1067">
                  <c:v>318.89</c:v>
                </c:pt>
                <c:pt idx="1068">
                  <c:v>311.95</c:v>
                </c:pt>
                <c:pt idx="1069">
                  <c:v>302.85000000000002</c:v>
                </c:pt>
                <c:pt idx="1070">
                  <c:v>294.29000000000002</c:v>
                </c:pt>
                <c:pt idx="1071">
                  <c:v>285.77999999999997</c:v>
                </c:pt>
                <c:pt idx="1072">
                  <c:v>287.17</c:v>
                </c:pt>
                <c:pt idx="1073">
                  <c:v>286.91000000000003</c:v>
                </c:pt>
                <c:pt idx="1074">
                  <c:v>285.39</c:v>
                </c:pt>
                <c:pt idx="1075">
                  <c:v>284.41000000000003</c:v>
                </c:pt>
                <c:pt idx="1076">
                  <c:v>282.76</c:v>
                </c:pt>
                <c:pt idx="1077">
                  <c:v>278.99</c:v>
                </c:pt>
                <c:pt idx="1078">
                  <c:v>274.38</c:v>
                </c:pt>
                <c:pt idx="1079">
                  <c:v>269.56</c:v>
                </c:pt>
                <c:pt idx="1080">
                  <c:v>266.23</c:v>
                </c:pt>
                <c:pt idx="1081">
                  <c:v>263.64999999999998</c:v>
                </c:pt>
                <c:pt idx="1082">
                  <c:v>259.32</c:v>
                </c:pt>
                <c:pt idx="1083">
                  <c:v>254.12</c:v>
                </c:pt>
                <c:pt idx="1084">
                  <c:v>249.92</c:v>
                </c:pt>
                <c:pt idx="1085">
                  <c:v>246.08</c:v>
                </c:pt>
                <c:pt idx="1086">
                  <c:v>243.02</c:v>
                </c:pt>
                <c:pt idx="1087">
                  <c:v>238.63</c:v>
                </c:pt>
                <c:pt idx="1088">
                  <c:v>235.16</c:v>
                </c:pt>
                <c:pt idx="1089">
                  <c:v>232.03</c:v>
                </c:pt>
                <c:pt idx="1090">
                  <c:v>227.38</c:v>
                </c:pt>
                <c:pt idx="1091">
                  <c:v>225.48</c:v>
                </c:pt>
                <c:pt idx="1092">
                  <c:v>223.25</c:v>
                </c:pt>
                <c:pt idx="1093">
                  <c:v>220.5</c:v>
                </c:pt>
                <c:pt idx="1094">
                  <c:v>216.17</c:v>
                </c:pt>
                <c:pt idx="1095">
                  <c:v>212.38</c:v>
                </c:pt>
                <c:pt idx="1096">
                  <c:v>212.29</c:v>
                </c:pt>
                <c:pt idx="1097">
                  <c:v>208.72</c:v>
                </c:pt>
                <c:pt idx="1098">
                  <c:v>210.58</c:v>
                </c:pt>
                <c:pt idx="1099">
                  <c:v>209.4</c:v>
                </c:pt>
                <c:pt idx="1100">
                  <c:v>208.09</c:v>
                </c:pt>
                <c:pt idx="1101">
                  <c:v>190.28</c:v>
                </c:pt>
                <c:pt idx="1102">
                  <c:v>201</c:v>
                </c:pt>
                <c:pt idx="1103">
                  <c:v>200.64</c:v>
                </c:pt>
                <c:pt idx="1104">
                  <c:v>185.86</c:v>
                </c:pt>
                <c:pt idx="1105">
                  <c:v>187.6</c:v>
                </c:pt>
                <c:pt idx="1106">
                  <c:v>131.6</c:v>
                </c:pt>
                <c:pt idx="1107">
                  <c:v>116.41</c:v>
                </c:pt>
                <c:pt idx="1108">
                  <c:v>104.3</c:v>
                </c:pt>
                <c:pt idx="1109">
                  <c:v>90.8</c:v>
                </c:pt>
                <c:pt idx="1110">
                  <c:v>110.32</c:v>
                </c:pt>
                <c:pt idx="1111">
                  <c:v>73.41</c:v>
                </c:pt>
                <c:pt idx="1112">
                  <c:v>72.63</c:v>
                </c:pt>
                <c:pt idx="1113">
                  <c:v>64.8</c:v>
                </c:pt>
                <c:pt idx="1114">
                  <c:v>59.18</c:v>
                </c:pt>
                <c:pt idx="1115">
                  <c:v>56.22</c:v>
                </c:pt>
                <c:pt idx="1116">
                  <c:v>62.54</c:v>
                </c:pt>
                <c:pt idx="1117">
                  <c:v>111.17</c:v>
                </c:pt>
                <c:pt idx="1118">
                  <c:v>128.82</c:v>
                </c:pt>
                <c:pt idx="1119">
                  <c:v>148.1</c:v>
                </c:pt>
                <c:pt idx="1120">
                  <c:v>161.29</c:v>
                </c:pt>
                <c:pt idx="1121">
                  <c:v>160.32</c:v>
                </c:pt>
                <c:pt idx="1122">
                  <c:v>118.06</c:v>
                </c:pt>
                <c:pt idx="1123">
                  <c:v>118.03</c:v>
                </c:pt>
                <c:pt idx="1124">
                  <c:v>144.63999999999999</c:v>
                </c:pt>
                <c:pt idx="1125">
                  <c:v>125</c:v>
                </c:pt>
                <c:pt idx="1126">
                  <c:v>124.07</c:v>
                </c:pt>
                <c:pt idx="1127">
                  <c:v>106.65</c:v>
                </c:pt>
                <c:pt idx="1128">
                  <c:v>102.8</c:v>
                </c:pt>
                <c:pt idx="1129">
                  <c:v>115.13</c:v>
                </c:pt>
                <c:pt idx="1130">
                  <c:v>90.8</c:v>
                </c:pt>
                <c:pt idx="1131">
                  <c:v>63.35</c:v>
                </c:pt>
                <c:pt idx="1132">
                  <c:v>58.92</c:v>
                </c:pt>
                <c:pt idx="1133">
                  <c:v>102.75</c:v>
                </c:pt>
                <c:pt idx="1134">
                  <c:v>91.27</c:v>
                </c:pt>
                <c:pt idx="1135">
                  <c:v>84.37</c:v>
                </c:pt>
                <c:pt idx="1136">
                  <c:v>96.29</c:v>
                </c:pt>
                <c:pt idx="1137">
                  <c:v>75.64</c:v>
                </c:pt>
                <c:pt idx="1138">
                  <c:v>73.790000000000006</c:v>
                </c:pt>
                <c:pt idx="1139">
                  <c:v>66.930000000000007</c:v>
                </c:pt>
                <c:pt idx="1140">
                  <c:v>74.05</c:v>
                </c:pt>
                <c:pt idx="1141">
                  <c:v>82.57</c:v>
                </c:pt>
                <c:pt idx="1142">
                  <c:v>61.16</c:v>
                </c:pt>
                <c:pt idx="1143">
                  <c:v>59.05</c:v>
                </c:pt>
                <c:pt idx="1144">
                  <c:v>57.26</c:v>
                </c:pt>
                <c:pt idx="1145">
                  <c:v>54.22</c:v>
                </c:pt>
                <c:pt idx="1146">
                  <c:v>48.86</c:v>
                </c:pt>
                <c:pt idx="1147">
                  <c:v>43.78</c:v>
                </c:pt>
                <c:pt idx="1148">
                  <c:v>40.340000000000003</c:v>
                </c:pt>
                <c:pt idx="1149">
                  <c:v>38.33</c:v>
                </c:pt>
                <c:pt idx="1150">
                  <c:v>37.11</c:v>
                </c:pt>
                <c:pt idx="1151">
                  <c:v>36.630000000000003</c:v>
                </c:pt>
                <c:pt idx="1152">
                  <c:v>36.950000000000003</c:v>
                </c:pt>
                <c:pt idx="1153">
                  <c:v>37.22</c:v>
                </c:pt>
                <c:pt idx="1154">
                  <c:v>36.72</c:v>
                </c:pt>
                <c:pt idx="1155">
                  <c:v>35.909999999999997</c:v>
                </c:pt>
                <c:pt idx="1156">
                  <c:v>34.61</c:v>
                </c:pt>
                <c:pt idx="1157">
                  <c:v>33.880000000000003</c:v>
                </c:pt>
                <c:pt idx="1158">
                  <c:v>34.24</c:v>
                </c:pt>
                <c:pt idx="1159">
                  <c:v>34.85</c:v>
                </c:pt>
                <c:pt idx="1160">
                  <c:v>34.369999999999997</c:v>
                </c:pt>
                <c:pt idx="1161">
                  <c:v>31.75</c:v>
                </c:pt>
                <c:pt idx="1162">
                  <c:v>28.59</c:v>
                </c:pt>
                <c:pt idx="1163">
                  <c:v>26.41</c:v>
                </c:pt>
                <c:pt idx="1164">
                  <c:v>25.09</c:v>
                </c:pt>
                <c:pt idx="1165">
                  <c:v>24.25</c:v>
                </c:pt>
                <c:pt idx="1166">
                  <c:v>23.4</c:v>
                </c:pt>
                <c:pt idx="1167">
                  <c:v>22.34</c:v>
                </c:pt>
                <c:pt idx="1168">
                  <c:v>21.06</c:v>
                </c:pt>
                <c:pt idx="1169">
                  <c:v>19.71</c:v>
                </c:pt>
                <c:pt idx="1170">
                  <c:v>18.23</c:v>
                </c:pt>
                <c:pt idx="1171">
                  <c:v>16.7</c:v>
                </c:pt>
                <c:pt idx="1172">
                  <c:v>15.44</c:v>
                </c:pt>
                <c:pt idx="1173">
                  <c:v>14.68</c:v>
                </c:pt>
                <c:pt idx="1174">
                  <c:v>15.13</c:v>
                </c:pt>
                <c:pt idx="1175">
                  <c:v>17.32</c:v>
                </c:pt>
                <c:pt idx="1176">
                  <c:v>20.420000000000002</c:v>
                </c:pt>
                <c:pt idx="1177">
                  <c:v>22.41</c:v>
                </c:pt>
                <c:pt idx="1178">
                  <c:v>21.85</c:v>
                </c:pt>
                <c:pt idx="1179">
                  <c:v>20.14</c:v>
                </c:pt>
                <c:pt idx="1180">
                  <c:v>19.09</c:v>
                </c:pt>
                <c:pt idx="1181">
                  <c:v>18.25</c:v>
                </c:pt>
                <c:pt idx="1182">
                  <c:v>17.43</c:v>
                </c:pt>
                <c:pt idx="1183">
                  <c:v>16.52</c:v>
                </c:pt>
                <c:pt idx="1184">
                  <c:v>15.73</c:v>
                </c:pt>
                <c:pt idx="1185">
                  <c:v>14.9</c:v>
                </c:pt>
                <c:pt idx="1186">
                  <c:v>13.96</c:v>
                </c:pt>
                <c:pt idx="1187">
                  <c:v>12.99</c:v>
                </c:pt>
                <c:pt idx="1188">
                  <c:v>11.92</c:v>
                </c:pt>
                <c:pt idx="1189">
                  <c:v>10.84</c:v>
                </c:pt>
                <c:pt idx="1190">
                  <c:v>9.83</c:v>
                </c:pt>
                <c:pt idx="1191">
                  <c:v>9.14</c:v>
                </c:pt>
                <c:pt idx="1192">
                  <c:v>8.73</c:v>
                </c:pt>
                <c:pt idx="1193">
                  <c:v>8.5299999999999994</c:v>
                </c:pt>
                <c:pt idx="1194">
                  <c:v>8.35</c:v>
                </c:pt>
                <c:pt idx="1195">
                  <c:v>8.06</c:v>
                </c:pt>
                <c:pt idx="1196">
                  <c:v>7.63</c:v>
                </c:pt>
                <c:pt idx="1197">
                  <c:v>7.69</c:v>
                </c:pt>
                <c:pt idx="1198">
                  <c:v>8.3000000000000007</c:v>
                </c:pt>
                <c:pt idx="1199">
                  <c:v>8.4499999999999993</c:v>
                </c:pt>
                <c:pt idx="1200">
                  <c:v>8.11</c:v>
                </c:pt>
                <c:pt idx="1201">
                  <c:v>7.69</c:v>
                </c:pt>
                <c:pt idx="1202">
                  <c:v>7.44</c:v>
                </c:pt>
                <c:pt idx="1203">
                  <c:v>7.33</c:v>
                </c:pt>
                <c:pt idx="1204">
                  <c:v>7.19</c:v>
                </c:pt>
                <c:pt idx="1205">
                  <c:v>6.95</c:v>
                </c:pt>
                <c:pt idx="1206">
                  <c:v>6.55</c:v>
                </c:pt>
                <c:pt idx="1207">
                  <c:v>6.01</c:v>
                </c:pt>
                <c:pt idx="1208">
                  <c:v>5.32</c:v>
                </c:pt>
                <c:pt idx="1209">
                  <c:v>4.53</c:v>
                </c:pt>
                <c:pt idx="1210">
                  <c:v>3.73</c:v>
                </c:pt>
                <c:pt idx="1211">
                  <c:v>3</c:v>
                </c:pt>
                <c:pt idx="1212">
                  <c:v>2.23</c:v>
                </c:pt>
                <c:pt idx="1213">
                  <c:v>1.5</c:v>
                </c:pt>
                <c:pt idx="1214">
                  <c:v>1.01</c:v>
                </c:pt>
                <c:pt idx="1215">
                  <c:v>0.75</c:v>
                </c:pt>
                <c:pt idx="1216">
                  <c:v>0.7</c:v>
                </c:pt>
                <c:pt idx="1217">
                  <c:v>0.73</c:v>
                </c:pt>
                <c:pt idx="1218">
                  <c:v>0.78</c:v>
                </c:pt>
                <c:pt idx="1219">
                  <c:v>0.83</c:v>
                </c:pt>
                <c:pt idx="1220">
                  <c:v>0.85</c:v>
                </c:pt>
                <c:pt idx="1221">
                  <c:v>0.79</c:v>
                </c:pt>
                <c:pt idx="1222">
                  <c:v>0.67</c:v>
                </c:pt>
                <c:pt idx="1223">
                  <c:v>0.51</c:v>
                </c:pt>
                <c:pt idx="1224">
                  <c:v>0.28999999999999998</c:v>
                </c:pt>
                <c:pt idx="1225">
                  <c:v>0.04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919-408D-B376-EF4F4177E6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16547760"/>
        <c:axId val="1632759520"/>
      </c:lineChart>
      <c:catAx>
        <c:axId val="1716547760"/>
        <c:scaling>
          <c:orientation val="minMax"/>
        </c:scaling>
        <c:delete val="0"/>
        <c:axPos val="b"/>
        <c:numFmt formatCode="h: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32759520"/>
        <c:crosses val="autoZero"/>
        <c:auto val="0"/>
        <c:lblAlgn val="ctr"/>
        <c:lblOffset val="100"/>
        <c:noMultiLvlLbl val="0"/>
      </c:catAx>
      <c:valAx>
        <c:axId val="1632759520"/>
        <c:scaling>
          <c:orientation val="minMax"/>
          <c:max val="1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16547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b="1" dirty="0" err="1"/>
              <a:t>Satellite</a:t>
            </a:r>
            <a:r>
              <a:rPr lang="pl-PL" b="1" dirty="0"/>
              <a:t> </a:t>
            </a:r>
            <a:r>
              <a:rPr lang="pl-PL" b="1" dirty="0" err="1"/>
              <a:t>observations</a:t>
            </a:r>
            <a:r>
              <a:rPr lang="pl-PL" b="1" baseline="0" dirty="0"/>
              <a:t> </a:t>
            </a:r>
            <a:r>
              <a:rPr lang="pl-PL" b="1" dirty="0"/>
              <a:t> (</a:t>
            </a:r>
            <a:r>
              <a:rPr lang="pl-PL" b="1" dirty="0" err="1"/>
              <a:t>every</a:t>
            </a:r>
            <a:r>
              <a:rPr lang="pl-PL" b="1" dirty="0"/>
              <a:t> 30 minut)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3.988517409764674E-2"/>
          <c:y val="0.20009969823480717"/>
          <c:w val="0.93739562107452223"/>
          <c:h val="0.58115902339714409"/>
        </c:manualLayout>
      </c:layout>
      <c:lineChart>
        <c:grouping val="standard"/>
        <c:varyColors val="0"/>
        <c:ser>
          <c:idx val="0"/>
          <c:order val="0"/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PrzebiegX_KOLO!$B$1:$B$573</c:f>
              <c:numCache>
                <c:formatCode>General</c:formatCode>
                <c:ptCount val="573"/>
                <c:pt idx="0">
                  <c:v>0</c:v>
                </c:pt>
                <c:pt idx="1">
                  <c:v>30</c:v>
                </c:pt>
                <c:pt idx="2">
                  <c:v>100</c:v>
                </c:pt>
                <c:pt idx="3">
                  <c:v>130</c:v>
                </c:pt>
                <c:pt idx="4">
                  <c:v>200</c:v>
                </c:pt>
                <c:pt idx="5">
                  <c:v>230</c:v>
                </c:pt>
                <c:pt idx="6">
                  <c:v>300</c:v>
                </c:pt>
                <c:pt idx="7">
                  <c:v>330</c:v>
                </c:pt>
                <c:pt idx="8">
                  <c:v>400</c:v>
                </c:pt>
                <c:pt idx="9">
                  <c:v>430</c:v>
                </c:pt>
                <c:pt idx="10">
                  <c:v>500</c:v>
                </c:pt>
                <c:pt idx="11">
                  <c:v>530</c:v>
                </c:pt>
                <c:pt idx="12">
                  <c:v>600</c:v>
                </c:pt>
                <c:pt idx="13">
                  <c:v>630</c:v>
                </c:pt>
                <c:pt idx="14">
                  <c:v>700</c:v>
                </c:pt>
                <c:pt idx="15">
                  <c:v>730</c:v>
                </c:pt>
                <c:pt idx="16">
                  <c:v>800</c:v>
                </c:pt>
                <c:pt idx="17">
                  <c:v>830</c:v>
                </c:pt>
                <c:pt idx="18">
                  <c:v>900</c:v>
                </c:pt>
                <c:pt idx="19">
                  <c:v>930</c:v>
                </c:pt>
                <c:pt idx="20">
                  <c:v>1000</c:v>
                </c:pt>
                <c:pt idx="21">
                  <c:v>1030</c:v>
                </c:pt>
                <c:pt idx="22">
                  <c:v>1100</c:v>
                </c:pt>
                <c:pt idx="23">
                  <c:v>1130</c:v>
                </c:pt>
                <c:pt idx="24">
                  <c:v>1200</c:v>
                </c:pt>
                <c:pt idx="25">
                  <c:v>1230</c:v>
                </c:pt>
                <c:pt idx="26">
                  <c:v>1300</c:v>
                </c:pt>
                <c:pt idx="27">
                  <c:v>1330</c:v>
                </c:pt>
                <c:pt idx="28">
                  <c:v>1400</c:v>
                </c:pt>
                <c:pt idx="29">
                  <c:v>1430</c:v>
                </c:pt>
                <c:pt idx="30">
                  <c:v>1500</c:v>
                </c:pt>
                <c:pt idx="31">
                  <c:v>1530</c:v>
                </c:pt>
                <c:pt idx="32">
                  <c:v>1600</c:v>
                </c:pt>
                <c:pt idx="33">
                  <c:v>1630</c:v>
                </c:pt>
                <c:pt idx="34">
                  <c:v>1700</c:v>
                </c:pt>
                <c:pt idx="35">
                  <c:v>1730</c:v>
                </c:pt>
                <c:pt idx="36">
                  <c:v>1800</c:v>
                </c:pt>
                <c:pt idx="37">
                  <c:v>1830</c:v>
                </c:pt>
                <c:pt idx="38">
                  <c:v>1900</c:v>
                </c:pt>
                <c:pt idx="39">
                  <c:v>1930</c:v>
                </c:pt>
                <c:pt idx="40">
                  <c:v>2000</c:v>
                </c:pt>
                <c:pt idx="41">
                  <c:v>2030</c:v>
                </c:pt>
                <c:pt idx="42">
                  <c:v>2100</c:v>
                </c:pt>
                <c:pt idx="43">
                  <c:v>2130</c:v>
                </c:pt>
                <c:pt idx="44">
                  <c:v>2200</c:v>
                </c:pt>
                <c:pt idx="45">
                  <c:v>2230</c:v>
                </c:pt>
                <c:pt idx="46">
                  <c:v>2300</c:v>
                </c:pt>
                <c:pt idx="47">
                  <c:v>2330</c:v>
                </c:pt>
                <c:pt idx="48">
                  <c:v>0</c:v>
                </c:pt>
                <c:pt idx="49">
                  <c:v>30</c:v>
                </c:pt>
                <c:pt idx="50">
                  <c:v>100</c:v>
                </c:pt>
                <c:pt idx="51">
                  <c:v>130</c:v>
                </c:pt>
                <c:pt idx="52">
                  <c:v>200</c:v>
                </c:pt>
                <c:pt idx="53">
                  <c:v>230</c:v>
                </c:pt>
                <c:pt idx="54">
                  <c:v>300</c:v>
                </c:pt>
                <c:pt idx="55">
                  <c:v>330</c:v>
                </c:pt>
                <c:pt idx="56">
                  <c:v>400</c:v>
                </c:pt>
                <c:pt idx="57">
                  <c:v>430</c:v>
                </c:pt>
                <c:pt idx="58">
                  <c:v>500</c:v>
                </c:pt>
                <c:pt idx="59">
                  <c:v>530</c:v>
                </c:pt>
                <c:pt idx="60">
                  <c:v>600</c:v>
                </c:pt>
                <c:pt idx="61">
                  <c:v>630</c:v>
                </c:pt>
                <c:pt idx="62">
                  <c:v>700</c:v>
                </c:pt>
                <c:pt idx="63">
                  <c:v>730</c:v>
                </c:pt>
                <c:pt idx="64">
                  <c:v>800</c:v>
                </c:pt>
                <c:pt idx="65">
                  <c:v>830</c:v>
                </c:pt>
                <c:pt idx="66">
                  <c:v>900</c:v>
                </c:pt>
                <c:pt idx="67">
                  <c:v>930</c:v>
                </c:pt>
                <c:pt idx="68">
                  <c:v>1000</c:v>
                </c:pt>
                <c:pt idx="69">
                  <c:v>1030</c:v>
                </c:pt>
                <c:pt idx="70">
                  <c:v>1100</c:v>
                </c:pt>
                <c:pt idx="71">
                  <c:v>1130</c:v>
                </c:pt>
                <c:pt idx="72">
                  <c:v>1200</c:v>
                </c:pt>
                <c:pt idx="73">
                  <c:v>1230</c:v>
                </c:pt>
                <c:pt idx="74">
                  <c:v>1300</c:v>
                </c:pt>
                <c:pt idx="75">
                  <c:v>1330</c:v>
                </c:pt>
                <c:pt idx="76">
                  <c:v>1400</c:v>
                </c:pt>
                <c:pt idx="77">
                  <c:v>1430</c:v>
                </c:pt>
                <c:pt idx="78">
                  <c:v>1500</c:v>
                </c:pt>
                <c:pt idx="79">
                  <c:v>1530</c:v>
                </c:pt>
                <c:pt idx="80">
                  <c:v>1600</c:v>
                </c:pt>
                <c:pt idx="81">
                  <c:v>1630</c:v>
                </c:pt>
                <c:pt idx="82">
                  <c:v>1700</c:v>
                </c:pt>
                <c:pt idx="83">
                  <c:v>1730</c:v>
                </c:pt>
                <c:pt idx="84">
                  <c:v>1800</c:v>
                </c:pt>
                <c:pt idx="85">
                  <c:v>1830</c:v>
                </c:pt>
                <c:pt idx="86">
                  <c:v>1900</c:v>
                </c:pt>
                <c:pt idx="87">
                  <c:v>1930</c:v>
                </c:pt>
                <c:pt idx="88">
                  <c:v>2000</c:v>
                </c:pt>
                <c:pt idx="89">
                  <c:v>2030</c:v>
                </c:pt>
                <c:pt idx="90">
                  <c:v>2100</c:v>
                </c:pt>
                <c:pt idx="91">
                  <c:v>2130</c:v>
                </c:pt>
                <c:pt idx="92">
                  <c:v>2200</c:v>
                </c:pt>
                <c:pt idx="93">
                  <c:v>2230</c:v>
                </c:pt>
                <c:pt idx="94">
                  <c:v>2300</c:v>
                </c:pt>
                <c:pt idx="95">
                  <c:v>2330</c:v>
                </c:pt>
                <c:pt idx="96">
                  <c:v>0</c:v>
                </c:pt>
                <c:pt idx="97">
                  <c:v>30</c:v>
                </c:pt>
                <c:pt idx="98">
                  <c:v>100</c:v>
                </c:pt>
                <c:pt idx="99">
                  <c:v>130</c:v>
                </c:pt>
                <c:pt idx="100">
                  <c:v>200</c:v>
                </c:pt>
                <c:pt idx="101">
                  <c:v>230</c:v>
                </c:pt>
                <c:pt idx="102">
                  <c:v>300</c:v>
                </c:pt>
                <c:pt idx="103">
                  <c:v>330</c:v>
                </c:pt>
                <c:pt idx="104">
                  <c:v>400</c:v>
                </c:pt>
                <c:pt idx="105">
                  <c:v>430</c:v>
                </c:pt>
                <c:pt idx="106">
                  <c:v>500</c:v>
                </c:pt>
                <c:pt idx="107">
                  <c:v>530</c:v>
                </c:pt>
                <c:pt idx="108">
                  <c:v>600</c:v>
                </c:pt>
                <c:pt idx="109">
                  <c:v>630</c:v>
                </c:pt>
                <c:pt idx="110">
                  <c:v>700</c:v>
                </c:pt>
                <c:pt idx="111">
                  <c:v>730</c:v>
                </c:pt>
                <c:pt idx="112">
                  <c:v>800</c:v>
                </c:pt>
                <c:pt idx="113">
                  <c:v>830</c:v>
                </c:pt>
                <c:pt idx="114">
                  <c:v>900</c:v>
                </c:pt>
                <c:pt idx="115">
                  <c:v>930</c:v>
                </c:pt>
                <c:pt idx="116">
                  <c:v>1000</c:v>
                </c:pt>
                <c:pt idx="117">
                  <c:v>1030</c:v>
                </c:pt>
                <c:pt idx="118">
                  <c:v>1100</c:v>
                </c:pt>
                <c:pt idx="119">
                  <c:v>1130</c:v>
                </c:pt>
                <c:pt idx="120">
                  <c:v>1200</c:v>
                </c:pt>
                <c:pt idx="121">
                  <c:v>1230</c:v>
                </c:pt>
                <c:pt idx="122">
                  <c:v>1300</c:v>
                </c:pt>
                <c:pt idx="123">
                  <c:v>1330</c:v>
                </c:pt>
                <c:pt idx="124">
                  <c:v>1400</c:v>
                </c:pt>
                <c:pt idx="125">
                  <c:v>1430</c:v>
                </c:pt>
                <c:pt idx="126">
                  <c:v>1500</c:v>
                </c:pt>
                <c:pt idx="127">
                  <c:v>1530</c:v>
                </c:pt>
                <c:pt idx="128">
                  <c:v>1600</c:v>
                </c:pt>
                <c:pt idx="129">
                  <c:v>1630</c:v>
                </c:pt>
                <c:pt idx="130">
                  <c:v>1700</c:v>
                </c:pt>
                <c:pt idx="131">
                  <c:v>1730</c:v>
                </c:pt>
                <c:pt idx="132">
                  <c:v>1800</c:v>
                </c:pt>
                <c:pt idx="133">
                  <c:v>1830</c:v>
                </c:pt>
                <c:pt idx="134">
                  <c:v>1900</c:v>
                </c:pt>
                <c:pt idx="135">
                  <c:v>1930</c:v>
                </c:pt>
                <c:pt idx="136">
                  <c:v>2000</c:v>
                </c:pt>
                <c:pt idx="137">
                  <c:v>2030</c:v>
                </c:pt>
                <c:pt idx="138">
                  <c:v>2100</c:v>
                </c:pt>
                <c:pt idx="139">
                  <c:v>2130</c:v>
                </c:pt>
                <c:pt idx="140">
                  <c:v>2200</c:v>
                </c:pt>
                <c:pt idx="141">
                  <c:v>2230</c:v>
                </c:pt>
                <c:pt idx="142">
                  <c:v>2300</c:v>
                </c:pt>
                <c:pt idx="143">
                  <c:v>2330</c:v>
                </c:pt>
                <c:pt idx="144">
                  <c:v>0</c:v>
                </c:pt>
                <c:pt idx="145">
                  <c:v>30</c:v>
                </c:pt>
                <c:pt idx="146">
                  <c:v>100</c:v>
                </c:pt>
                <c:pt idx="147">
                  <c:v>130</c:v>
                </c:pt>
                <c:pt idx="148">
                  <c:v>200</c:v>
                </c:pt>
                <c:pt idx="149">
                  <c:v>230</c:v>
                </c:pt>
                <c:pt idx="150">
                  <c:v>300</c:v>
                </c:pt>
                <c:pt idx="151">
                  <c:v>330</c:v>
                </c:pt>
                <c:pt idx="152">
                  <c:v>400</c:v>
                </c:pt>
                <c:pt idx="153">
                  <c:v>430</c:v>
                </c:pt>
                <c:pt idx="154">
                  <c:v>500</c:v>
                </c:pt>
                <c:pt idx="155">
                  <c:v>530</c:v>
                </c:pt>
                <c:pt idx="156">
                  <c:v>600</c:v>
                </c:pt>
                <c:pt idx="157">
                  <c:v>630</c:v>
                </c:pt>
                <c:pt idx="158">
                  <c:v>700</c:v>
                </c:pt>
                <c:pt idx="159">
                  <c:v>730</c:v>
                </c:pt>
                <c:pt idx="160">
                  <c:v>800</c:v>
                </c:pt>
                <c:pt idx="161">
                  <c:v>830</c:v>
                </c:pt>
                <c:pt idx="162">
                  <c:v>900</c:v>
                </c:pt>
                <c:pt idx="163">
                  <c:v>930</c:v>
                </c:pt>
                <c:pt idx="164">
                  <c:v>1000</c:v>
                </c:pt>
                <c:pt idx="165">
                  <c:v>1030</c:v>
                </c:pt>
                <c:pt idx="166">
                  <c:v>1100</c:v>
                </c:pt>
                <c:pt idx="167">
                  <c:v>1130</c:v>
                </c:pt>
                <c:pt idx="168">
                  <c:v>1200</c:v>
                </c:pt>
                <c:pt idx="169">
                  <c:v>1230</c:v>
                </c:pt>
                <c:pt idx="170">
                  <c:v>1300</c:v>
                </c:pt>
                <c:pt idx="171">
                  <c:v>1330</c:v>
                </c:pt>
                <c:pt idx="172">
                  <c:v>1400</c:v>
                </c:pt>
                <c:pt idx="173">
                  <c:v>1430</c:v>
                </c:pt>
                <c:pt idx="174">
                  <c:v>1500</c:v>
                </c:pt>
                <c:pt idx="175">
                  <c:v>1530</c:v>
                </c:pt>
                <c:pt idx="176">
                  <c:v>1600</c:v>
                </c:pt>
                <c:pt idx="177">
                  <c:v>1630</c:v>
                </c:pt>
                <c:pt idx="178">
                  <c:v>1700</c:v>
                </c:pt>
                <c:pt idx="179">
                  <c:v>1730</c:v>
                </c:pt>
                <c:pt idx="180">
                  <c:v>1800</c:v>
                </c:pt>
                <c:pt idx="181">
                  <c:v>1830</c:v>
                </c:pt>
                <c:pt idx="182">
                  <c:v>1900</c:v>
                </c:pt>
                <c:pt idx="183">
                  <c:v>1930</c:v>
                </c:pt>
                <c:pt idx="184">
                  <c:v>2000</c:v>
                </c:pt>
                <c:pt idx="185">
                  <c:v>2030</c:v>
                </c:pt>
                <c:pt idx="186">
                  <c:v>2100</c:v>
                </c:pt>
                <c:pt idx="187">
                  <c:v>2130</c:v>
                </c:pt>
                <c:pt idx="188">
                  <c:v>2200</c:v>
                </c:pt>
                <c:pt idx="189">
                  <c:v>2230</c:v>
                </c:pt>
                <c:pt idx="190">
                  <c:v>2300</c:v>
                </c:pt>
                <c:pt idx="191">
                  <c:v>2330</c:v>
                </c:pt>
                <c:pt idx="192">
                  <c:v>0</c:v>
                </c:pt>
                <c:pt idx="193">
                  <c:v>30</c:v>
                </c:pt>
                <c:pt idx="194">
                  <c:v>100</c:v>
                </c:pt>
                <c:pt idx="195">
                  <c:v>130</c:v>
                </c:pt>
                <c:pt idx="196">
                  <c:v>200</c:v>
                </c:pt>
                <c:pt idx="197">
                  <c:v>230</c:v>
                </c:pt>
                <c:pt idx="198">
                  <c:v>300</c:v>
                </c:pt>
                <c:pt idx="199">
                  <c:v>330</c:v>
                </c:pt>
                <c:pt idx="200">
                  <c:v>400</c:v>
                </c:pt>
                <c:pt idx="201">
                  <c:v>430</c:v>
                </c:pt>
                <c:pt idx="202">
                  <c:v>500</c:v>
                </c:pt>
                <c:pt idx="203">
                  <c:v>530</c:v>
                </c:pt>
                <c:pt idx="204">
                  <c:v>600</c:v>
                </c:pt>
                <c:pt idx="205">
                  <c:v>630</c:v>
                </c:pt>
                <c:pt idx="206">
                  <c:v>700</c:v>
                </c:pt>
                <c:pt idx="207">
                  <c:v>730</c:v>
                </c:pt>
                <c:pt idx="208">
                  <c:v>800</c:v>
                </c:pt>
                <c:pt idx="209">
                  <c:v>830</c:v>
                </c:pt>
                <c:pt idx="210">
                  <c:v>900</c:v>
                </c:pt>
                <c:pt idx="211">
                  <c:v>930</c:v>
                </c:pt>
                <c:pt idx="212">
                  <c:v>1000</c:v>
                </c:pt>
                <c:pt idx="213">
                  <c:v>1030</c:v>
                </c:pt>
                <c:pt idx="214">
                  <c:v>1100</c:v>
                </c:pt>
                <c:pt idx="215">
                  <c:v>1130</c:v>
                </c:pt>
                <c:pt idx="216">
                  <c:v>1200</c:v>
                </c:pt>
                <c:pt idx="217">
                  <c:v>1230</c:v>
                </c:pt>
                <c:pt idx="218">
                  <c:v>1300</c:v>
                </c:pt>
                <c:pt idx="219">
                  <c:v>1330</c:v>
                </c:pt>
                <c:pt idx="220">
                  <c:v>1400</c:v>
                </c:pt>
                <c:pt idx="221">
                  <c:v>1430</c:v>
                </c:pt>
                <c:pt idx="222">
                  <c:v>1500</c:v>
                </c:pt>
                <c:pt idx="223">
                  <c:v>1530</c:v>
                </c:pt>
                <c:pt idx="224">
                  <c:v>1600</c:v>
                </c:pt>
                <c:pt idx="225">
                  <c:v>1630</c:v>
                </c:pt>
                <c:pt idx="226">
                  <c:v>1700</c:v>
                </c:pt>
                <c:pt idx="227">
                  <c:v>1730</c:v>
                </c:pt>
                <c:pt idx="228">
                  <c:v>1800</c:v>
                </c:pt>
                <c:pt idx="229">
                  <c:v>1830</c:v>
                </c:pt>
                <c:pt idx="230">
                  <c:v>1900</c:v>
                </c:pt>
                <c:pt idx="231">
                  <c:v>1930</c:v>
                </c:pt>
                <c:pt idx="232">
                  <c:v>2000</c:v>
                </c:pt>
                <c:pt idx="233">
                  <c:v>2030</c:v>
                </c:pt>
                <c:pt idx="234">
                  <c:v>2100</c:v>
                </c:pt>
                <c:pt idx="235">
                  <c:v>2130</c:v>
                </c:pt>
                <c:pt idx="236">
                  <c:v>2200</c:v>
                </c:pt>
                <c:pt idx="237">
                  <c:v>2230</c:v>
                </c:pt>
                <c:pt idx="238">
                  <c:v>2300</c:v>
                </c:pt>
                <c:pt idx="239">
                  <c:v>2330</c:v>
                </c:pt>
                <c:pt idx="240">
                  <c:v>0</c:v>
                </c:pt>
                <c:pt idx="241">
                  <c:v>30</c:v>
                </c:pt>
                <c:pt idx="242">
                  <c:v>100</c:v>
                </c:pt>
                <c:pt idx="243">
                  <c:v>130</c:v>
                </c:pt>
                <c:pt idx="244">
                  <c:v>200</c:v>
                </c:pt>
                <c:pt idx="245">
                  <c:v>230</c:v>
                </c:pt>
                <c:pt idx="246">
                  <c:v>300</c:v>
                </c:pt>
                <c:pt idx="247">
                  <c:v>330</c:v>
                </c:pt>
                <c:pt idx="248">
                  <c:v>400</c:v>
                </c:pt>
                <c:pt idx="249">
                  <c:v>430</c:v>
                </c:pt>
                <c:pt idx="250">
                  <c:v>500</c:v>
                </c:pt>
                <c:pt idx="251">
                  <c:v>530</c:v>
                </c:pt>
                <c:pt idx="252">
                  <c:v>600</c:v>
                </c:pt>
                <c:pt idx="253">
                  <c:v>630</c:v>
                </c:pt>
                <c:pt idx="254">
                  <c:v>700</c:v>
                </c:pt>
                <c:pt idx="255">
                  <c:v>730</c:v>
                </c:pt>
                <c:pt idx="256">
                  <c:v>800</c:v>
                </c:pt>
                <c:pt idx="257">
                  <c:v>830</c:v>
                </c:pt>
                <c:pt idx="258">
                  <c:v>900</c:v>
                </c:pt>
                <c:pt idx="259">
                  <c:v>930</c:v>
                </c:pt>
                <c:pt idx="260">
                  <c:v>1000</c:v>
                </c:pt>
                <c:pt idx="261">
                  <c:v>1030</c:v>
                </c:pt>
                <c:pt idx="262">
                  <c:v>1100</c:v>
                </c:pt>
                <c:pt idx="263">
                  <c:v>1130</c:v>
                </c:pt>
                <c:pt idx="264">
                  <c:v>1200</c:v>
                </c:pt>
                <c:pt idx="265">
                  <c:v>1230</c:v>
                </c:pt>
                <c:pt idx="266">
                  <c:v>1300</c:v>
                </c:pt>
                <c:pt idx="267">
                  <c:v>1330</c:v>
                </c:pt>
                <c:pt idx="268">
                  <c:v>1400</c:v>
                </c:pt>
                <c:pt idx="269">
                  <c:v>1430</c:v>
                </c:pt>
                <c:pt idx="270">
                  <c:v>1500</c:v>
                </c:pt>
                <c:pt idx="271">
                  <c:v>1530</c:v>
                </c:pt>
                <c:pt idx="272">
                  <c:v>1600</c:v>
                </c:pt>
                <c:pt idx="273">
                  <c:v>1630</c:v>
                </c:pt>
                <c:pt idx="274">
                  <c:v>1700</c:v>
                </c:pt>
                <c:pt idx="275">
                  <c:v>1730</c:v>
                </c:pt>
                <c:pt idx="276">
                  <c:v>1800</c:v>
                </c:pt>
                <c:pt idx="277">
                  <c:v>1830</c:v>
                </c:pt>
                <c:pt idx="278">
                  <c:v>1900</c:v>
                </c:pt>
                <c:pt idx="279">
                  <c:v>1930</c:v>
                </c:pt>
                <c:pt idx="280">
                  <c:v>2000</c:v>
                </c:pt>
                <c:pt idx="281">
                  <c:v>2030</c:v>
                </c:pt>
                <c:pt idx="282">
                  <c:v>2100</c:v>
                </c:pt>
                <c:pt idx="283">
                  <c:v>2130</c:v>
                </c:pt>
                <c:pt idx="284">
                  <c:v>2200</c:v>
                </c:pt>
                <c:pt idx="285">
                  <c:v>2230</c:v>
                </c:pt>
                <c:pt idx="286">
                  <c:v>2300</c:v>
                </c:pt>
                <c:pt idx="287">
                  <c:v>2330</c:v>
                </c:pt>
                <c:pt idx="288">
                  <c:v>0</c:v>
                </c:pt>
                <c:pt idx="289">
                  <c:v>30</c:v>
                </c:pt>
                <c:pt idx="290">
                  <c:v>100</c:v>
                </c:pt>
                <c:pt idx="291">
                  <c:v>130</c:v>
                </c:pt>
                <c:pt idx="292">
                  <c:v>200</c:v>
                </c:pt>
                <c:pt idx="293">
                  <c:v>230</c:v>
                </c:pt>
                <c:pt idx="294">
                  <c:v>300</c:v>
                </c:pt>
                <c:pt idx="295">
                  <c:v>330</c:v>
                </c:pt>
                <c:pt idx="296">
                  <c:v>400</c:v>
                </c:pt>
                <c:pt idx="297">
                  <c:v>430</c:v>
                </c:pt>
                <c:pt idx="298">
                  <c:v>500</c:v>
                </c:pt>
                <c:pt idx="299">
                  <c:v>530</c:v>
                </c:pt>
                <c:pt idx="300">
                  <c:v>600</c:v>
                </c:pt>
                <c:pt idx="301">
                  <c:v>630</c:v>
                </c:pt>
                <c:pt idx="302">
                  <c:v>700</c:v>
                </c:pt>
                <c:pt idx="303">
                  <c:v>730</c:v>
                </c:pt>
                <c:pt idx="304">
                  <c:v>800</c:v>
                </c:pt>
                <c:pt idx="305">
                  <c:v>830</c:v>
                </c:pt>
                <c:pt idx="306">
                  <c:v>900</c:v>
                </c:pt>
                <c:pt idx="307">
                  <c:v>930</c:v>
                </c:pt>
                <c:pt idx="308">
                  <c:v>1000</c:v>
                </c:pt>
                <c:pt idx="309">
                  <c:v>1030</c:v>
                </c:pt>
                <c:pt idx="310">
                  <c:v>1100</c:v>
                </c:pt>
                <c:pt idx="311">
                  <c:v>1130</c:v>
                </c:pt>
                <c:pt idx="312">
                  <c:v>1200</c:v>
                </c:pt>
                <c:pt idx="313">
                  <c:v>1230</c:v>
                </c:pt>
                <c:pt idx="314">
                  <c:v>1300</c:v>
                </c:pt>
                <c:pt idx="315">
                  <c:v>1330</c:v>
                </c:pt>
                <c:pt idx="316">
                  <c:v>1400</c:v>
                </c:pt>
                <c:pt idx="317">
                  <c:v>1430</c:v>
                </c:pt>
                <c:pt idx="318">
                  <c:v>1500</c:v>
                </c:pt>
                <c:pt idx="319">
                  <c:v>1530</c:v>
                </c:pt>
                <c:pt idx="320">
                  <c:v>1600</c:v>
                </c:pt>
                <c:pt idx="321">
                  <c:v>1630</c:v>
                </c:pt>
                <c:pt idx="322">
                  <c:v>1700</c:v>
                </c:pt>
                <c:pt idx="323">
                  <c:v>1730</c:v>
                </c:pt>
                <c:pt idx="324">
                  <c:v>1800</c:v>
                </c:pt>
                <c:pt idx="325">
                  <c:v>1830</c:v>
                </c:pt>
                <c:pt idx="326">
                  <c:v>1900</c:v>
                </c:pt>
                <c:pt idx="327">
                  <c:v>1930</c:v>
                </c:pt>
                <c:pt idx="328">
                  <c:v>2000</c:v>
                </c:pt>
                <c:pt idx="329">
                  <c:v>2030</c:v>
                </c:pt>
                <c:pt idx="330">
                  <c:v>2100</c:v>
                </c:pt>
                <c:pt idx="331">
                  <c:v>2130</c:v>
                </c:pt>
                <c:pt idx="332">
                  <c:v>2200</c:v>
                </c:pt>
                <c:pt idx="333">
                  <c:v>2230</c:v>
                </c:pt>
                <c:pt idx="334">
                  <c:v>2300</c:v>
                </c:pt>
                <c:pt idx="335">
                  <c:v>2330</c:v>
                </c:pt>
                <c:pt idx="336">
                  <c:v>0</c:v>
                </c:pt>
                <c:pt idx="337">
                  <c:v>30</c:v>
                </c:pt>
                <c:pt idx="338">
                  <c:v>100</c:v>
                </c:pt>
                <c:pt idx="339">
                  <c:v>130</c:v>
                </c:pt>
                <c:pt idx="340">
                  <c:v>200</c:v>
                </c:pt>
                <c:pt idx="341">
                  <c:v>230</c:v>
                </c:pt>
                <c:pt idx="342">
                  <c:v>300</c:v>
                </c:pt>
                <c:pt idx="343">
                  <c:v>330</c:v>
                </c:pt>
                <c:pt idx="344">
                  <c:v>400</c:v>
                </c:pt>
                <c:pt idx="345">
                  <c:v>430</c:v>
                </c:pt>
                <c:pt idx="346">
                  <c:v>500</c:v>
                </c:pt>
                <c:pt idx="347">
                  <c:v>530</c:v>
                </c:pt>
                <c:pt idx="348">
                  <c:v>600</c:v>
                </c:pt>
                <c:pt idx="349">
                  <c:v>630</c:v>
                </c:pt>
                <c:pt idx="350">
                  <c:v>700</c:v>
                </c:pt>
                <c:pt idx="351">
                  <c:v>730</c:v>
                </c:pt>
                <c:pt idx="352">
                  <c:v>800</c:v>
                </c:pt>
                <c:pt idx="353">
                  <c:v>830</c:v>
                </c:pt>
                <c:pt idx="354">
                  <c:v>900</c:v>
                </c:pt>
                <c:pt idx="355">
                  <c:v>930</c:v>
                </c:pt>
                <c:pt idx="356">
                  <c:v>1000</c:v>
                </c:pt>
                <c:pt idx="357">
                  <c:v>1030</c:v>
                </c:pt>
                <c:pt idx="358">
                  <c:v>1100</c:v>
                </c:pt>
                <c:pt idx="359">
                  <c:v>1130</c:v>
                </c:pt>
                <c:pt idx="360">
                  <c:v>1200</c:v>
                </c:pt>
                <c:pt idx="361">
                  <c:v>1230</c:v>
                </c:pt>
                <c:pt idx="362">
                  <c:v>1300</c:v>
                </c:pt>
                <c:pt idx="363">
                  <c:v>1330</c:v>
                </c:pt>
                <c:pt idx="364">
                  <c:v>1430</c:v>
                </c:pt>
                <c:pt idx="365">
                  <c:v>1500</c:v>
                </c:pt>
                <c:pt idx="366">
                  <c:v>1530</c:v>
                </c:pt>
                <c:pt idx="367">
                  <c:v>1600</c:v>
                </c:pt>
                <c:pt idx="368">
                  <c:v>1630</c:v>
                </c:pt>
                <c:pt idx="369">
                  <c:v>1700</c:v>
                </c:pt>
                <c:pt idx="370">
                  <c:v>1730</c:v>
                </c:pt>
                <c:pt idx="371">
                  <c:v>1800</c:v>
                </c:pt>
                <c:pt idx="372">
                  <c:v>1830</c:v>
                </c:pt>
                <c:pt idx="373">
                  <c:v>1900</c:v>
                </c:pt>
                <c:pt idx="374">
                  <c:v>1930</c:v>
                </c:pt>
                <c:pt idx="375">
                  <c:v>2000</c:v>
                </c:pt>
                <c:pt idx="376">
                  <c:v>2030</c:v>
                </c:pt>
                <c:pt idx="377">
                  <c:v>2100</c:v>
                </c:pt>
                <c:pt idx="378">
                  <c:v>2130</c:v>
                </c:pt>
                <c:pt idx="379">
                  <c:v>2200</c:v>
                </c:pt>
                <c:pt idx="380">
                  <c:v>2230</c:v>
                </c:pt>
                <c:pt idx="381">
                  <c:v>2300</c:v>
                </c:pt>
                <c:pt idx="382">
                  <c:v>2330</c:v>
                </c:pt>
                <c:pt idx="383">
                  <c:v>0</c:v>
                </c:pt>
                <c:pt idx="384">
                  <c:v>30</c:v>
                </c:pt>
                <c:pt idx="385">
                  <c:v>100</c:v>
                </c:pt>
                <c:pt idx="386">
                  <c:v>130</c:v>
                </c:pt>
                <c:pt idx="387">
                  <c:v>200</c:v>
                </c:pt>
                <c:pt idx="388">
                  <c:v>230</c:v>
                </c:pt>
                <c:pt idx="389">
                  <c:v>300</c:v>
                </c:pt>
                <c:pt idx="390">
                  <c:v>330</c:v>
                </c:pt>
                <c:pt idx="391">
                  <c:v>400</c:v>
                </c:pt>
                <c:pt idx="392">
                  <c:v>430</c:v>
                </c:pt>
                <c:pt idx="393">
                  <c:v>500</c:v>
                </c:pt>
                <c:pt idx="394">
                  <c:v>530</c:v>
                </c:pt>
                <c:pt idx="395">
                  <c:v>600</c:v>
                </c:pt>
                <c:pt idx="396">
                  <c:v>630</c:v>
                </c:pt>
                <c:pt idx="397">
                  <c:v>700</c:v>
                </c:pt>
                <c:pt idx="398">
                  <c:v>730</c:v>
                </c:pt>
                <c:pt idx="399">
                  <c:v>800</c:v>
                </c:pt>
                <c:pt idx="400">
                  <c:v>830</c:v>
                </c:pt>
                <c:pt idx="401">
                  <c:v>900</c:v>
                </c:pt>
                <c:pt idx="402">
                  <c:v>930</c:v>
                </c:pt>
                <c:pt idx="403">
                  <c:v>1000</c:v>
                </c:pt>
                <c:pt idx="404">
                  <c:v>1030</c:v>
                </c:pt>
                <c:pt idx="405">
                  <c:v>1100</c:v>
                </c:pt>
                <c:pt idx="406">
                  <c:v>1130</c:v>
                </c:pt>
                <c:pt idx="407">
                  <c:v>1200</c:v>
                </c:pt>
                <c:pt idx="408">
                  <c:v>1230</c:v>
                </c:pt>
                <c:pt idx="409">
                  <c:v>1300</c:v>
                </c:pt>
                <c:pt idx="410">
                  <c:v>1330</c:v>
                </c:pt>
                <c:pt idx="411">
                  <c:v>1400</c:v>
                </c:pt>
                <c:pt idx="412">
                  <c:v>1430</c:v>
                </c:pt>
                <c:pt idx="413">
                  <c:v>1500</c:v>
                </c:pt>
                <c:pt idx="414">
                  <c:v>1530</c:v>
                </c:pt>
                <c:pt idx="415">
                  <c:v>1600</c:v>
                </c:pt>
                <c:pt idx="416">
                  <c:v>1630</c:v>
                </c:pt>
                <c:pt idx="417">
                  <c:v>1700</c:v>
                </c:pt>
                <c:pt idx="418">
                  <c:v>1730</c:v>
                </c:pt>
                <c:pt idx="419">
                  <c:v>1800</c:v>
                </c:pt>
                <c:pt idx="420">
                  <c:v>1830</c:v>
                </c:pt>
                <c:pt idx="421">
                  <c:v>1900</c:v>
                </c:pt>
                <c:pt idx="422">
                  <c:v>1930</c:v>
                </c:pt>
                <c:pt idx="423">
                  <c:v>2000</c:v>
                </c:pt>
                <c:pt idx="424">
                  <c:v>2030</c:v>
                </c:pt>
                <c:pt idx="425">
                  <c:v>2100</c:v>
                </c:pt>
                <c:pt idx="426">
                  <c:v>2130</c:v>
                </c:pt>
                <c:pt idx="427">
                  <c:v>2200</c:v>
                </c:pt>
                <c:pt idx="428">
                  <c:v>2230</c:v>
                </c:pt>
                <c:pt idx="429">
                  <c:v>2300</c:v>
                </c:pt>
                <c:pt idx="430">
                  <c:v>2330</c:v>
                </c:pt>
                <c:pt idx="431">
                  <c:v>0</c:v>
                </c:pt>
                <c:pt idx="432">
                  <c:v>30</c:v>
                </c:pt>
                <c:pt idx="433">
                  <c:v>100</c:v>
                </c:pt>
                <c:pt idx="434">
                  <c:v>130</c:v>
                </c:pt>
                <c:pt idx="435">
                  <c:v>200</c:v>
                </c:pt>
                <c:pt idx="436">
                  <c:v>230</c:v>
                </c:pt>
                <c:pt idx="437">
                  <c:v>300</c:v>
                </c:pt>
                <c:pt idx="438">
                  <c:v>330</c:v>
                </c:pt>
                <c:pt idx="439">
                  <c:v>400</c:v>
                </c:pt>
                <c:pt idx="440">
                  <c:v>430</c:v>
                </c:pt>
                <c:pt idx="441">
                  <c:v>500</c:v>
                </c:pt>
                <c:pt idx="442">
                  <c:v>530</c:v>
                </c:pt>
                <c:pt idx="443">
                  <c:v>600</c:v>
                </c:pt>
                <c:pt idx="444">
                  <c:v>630</c:v>
                </c:pt>
                <c:pt idx="445">
                  <c:v>700</c:v>
                </c:pt>
                <c:pt idx="446">
                  <c:v>730</c:v>
                </c:pt>
                <c:pt idx="447">
                  <c:v>800</c:v>
                </c:pt>
                <c:pt idx="448">
                  <c:v>830</c:v>
                </c:pt>
                <c:pt idx="449">
                  <c:v>1000</c:v>
                </c:pt>
                <c:pt idx="450">
                  <c:v>1030</c:v>
                </c:pt>
                <c:pt idx="451">
                  <c:v>1100</c:v>
                </c:pt>
                <c:pt idx="452">
                  <c:v>1130</c:v>
                </c:pt>
                <c:pt idx="453">
                  <c:v>1200</c:v>
                </c:pt>
                <c:pt idx="454">
                  <c:v>1230</c:v>
                </c:pt>
                <c:pt idx="455">
                  <c:v>1300</c:v>
                </c:pt>
                <c:pt idx="456">
                  <c:v>1330</c:v>
                </c:pt>
                <c:pt idx="457">
                  <c:v>1400</c:v>
                </c:pt>
                <c:pt idx="458">
                  <c:v>1430</c:v>
                </c:pt>
                <c:pt idx="459">
                  <c:v>1500</c:v>
                </c:pt>
                <c:pt idx="460">
                  <c:v>1530</c:v>
                </c:pt>
                <c:pt idx="461">
                  <c:v>1600</c:v>
                </c:pt>
                <c:pt idx="462">
                  <c:v>1630</c:v>
                </c:pt>
                <c:pt idx="463">
                  <c:v>1700</c:v>
                </c:pt>
                <c:pt idx="464">
                  <c:v>1730</c:v>
                </c:pt>
                <c:pt idx="465">
                  <c:v>1800</c:v>
                </c:pt>
                <c:pt idx="466">
                  <c:v>1830</c:v>
                </c:pt>
                <c:pt idx="467">
                  <c:v>1900</c:v>
                </c:pt>
                <c:pt idx="468">
                  <c:v>1930</c:v>
                </c:pt>
                <c:pt idx="469">
                  <c:v>2000</c:v>
                </c:pt>
                <c:pt idx="470">
                  <c:v>2030</c:v>
                </c:pt>
                <c:pt idx="471">
                  <c:v>2100</c:v>
                </c:pt>
                <c:pt idx="472">
                  <c:v>2130</c:v>
                </c:pt>
                <c:pt idx="473">
                  <c:v>2200</c:v>
                </c:pt>
                <c:pt idx="474">
                  <c:v>2230</c:v>
                </c:pt>
                <c:pt idx="475">
                  <c:v>2300</c:v>
                </c:pt>
                <c:pt idx="476">
                  <c:v>2330</c:v>
                </c:pt>
                <c:pt idx="477">
                  <c:v>0</c:v>
                </c:pt>
                <c:pt idx="478">
                  <c:v>30</c:v>
                </c:pt>
                <c:pt idx="479">
                  <c:v>100</c:v>
                </c:pt>
                <c:pt idx="480">
                  <c:v>130</c:v>
                </c:pt>
                <c:pt idx="481">
                  <c:v>200</c:v>
                </c:pt>
                <c:pt idx="482">
                  <c:v>230</c:v>
                </c:pt>
                <c:pt idx="483">
                  <c:v>300</c:v>
                </c:pt>
                <c:pt idx="484">
                  <c:v>330</c:v>
                </c:pt>
                <c:pt idx="485">
                  <c:v>400</c:v>
                </c:pt>
                <c:pt idx="486">
                  <c:v>430</c:v>
                </c:pt>
                <c:pt idx="487">
                  <c:v>500</c:v>
                </c:pt>
                <c:pt idx="488">
                  <c:v>530</c:v>
                </c:pt>
                <c:pt idx="489">
                  <c:v>600</c:v>
                </c:pt>
                <c:pt idx="490">
                  <c:v>630</c:v>
                </c:pt>
                <c:pt idx="491">
                  <c:v>700</c:v>
                </c:pt>
                <c:pt idx="492">
                  <c:v>730</c:v>
                </c:pt>
                <c:pt idx="493">
                  <c:v>800</c:v>
                </c:pt>
                <c:pt idx="494">
                  <c:v>830</c:v>
                </c:pt>
                <c:pt idx="495">
                  <c:v>900</c:v>
                </c:pt>
                <c:pt idx="496">
                  <c:v>930</c:v>
                </c:pt>
                <c:pt idx="497">
                  <c:v>1000</c:v>
                </c:pt>
                <c:pt idx="498">
                  <c:v>1030</c:v>
                </c:pt>
                <c:pt idx="499">
                  <c:v>1100</c:v>
                </c:pt>
                <c:pt idx="500">
                  <c:v>1130</c:v>
                </c:pt>
                <c:pt idx="501">
                  <c:v>1200</c:v>
                </c:pt>
                <c:pt idx="502">
                  <c:v>1230</c:v>
                </c:pt>
                <c:pt idx="503">
                  <c:v>1300</c:v>
                </c:pt>
                <c:pt idx="504">
                  <c:v>1330</c:v>
                </c:pt>
                <c:pt idx="505">
                  <c:v>1400</c:v>
                </c:pt>
                <c:pt idx="506">
                  <c:v>1430</c:v>
                </c:pt>
                <c:pt idx="507">
                  <c:v>1500</c:v>
                </c:pt>
                <c:pt idx="508">
                  <c:v>1530</c:v>
                </c:pt>
                <c:pt idx="509">
                  <c:v>1600</c:v>
                </c:pt>
                <c:pt idx="510">
                  <c:v>1630</c:v>
                </c:pt>
                <c:pt idx="511">
                  <c:v>1700</c:v>
                </c:pt>
                <c:pt idx="512">
                  <c:v>1730</c:v>
                </c:pt>
                <c:pt idx="513">
                  <c:v>1800</c:v>
                </c:pt>
                <c:pt idx="514">
                  <c:v>1830</c:v>
                </c:pt>
                <c:pt idx="515">
                  <c:v>1900</c:v>
                </c:pt>
                <c:pt idx="516">
                  <c:v>1930</c:v>
                </c:pt>
                <c:pt idx="517">
                  <c:v>2000</c:v>
                </c:pt>
                <c:pt idx="518">
                  <c:v>2030</c:v>
                </c:pt>
                <c:pt idx="519">
                  <c:v>2100</c:v>
                </c:pt>
                <c:pt idx="520">
                  <c:v>2130</c:v>
                </c:pt>
                <c:pt idx="521">
                  <c:v>2200</c:v>
                </c:pt>
                <c:pt idx="522">
                  <c:v>2230</c:v>
                </c:pt>
                <c:pt idx="523">
                  <c:v>2300</c:v>
                </c:pt>
                <c:pt idx="524">
                  <c:v>2330</c:v>
                </c:pt>
                <c:pt idx="525">
                  <c:v>0</c:v>
                </c:pt>
                <c:pt idx="526">
                  <c:v>30</c:v>
                </c:pt>
                <c:pt idx="527">
                  <c:v>100</c:v>
                </c:pt>
                <c:pt idx="528">
                  <c:v>130</c:v>
                </c:pt>
                <c:pt idx="529">
                  <c:v>200</c:v>
                </c:pt>
                <c:pt idx="530">
                  <c:v>230</c:v>
                </c:pt>
                <c:pt idx="531">
                  <c:v>300</c:v>
                </c:pt>
                <c:pt idx="532">
                  <c:v>330</c:v>
                </c:pt>
                <c:pt idx="533">
                  <c:v>400</c:v>
                </c:pt>
                <c:pt idx="534">
                  <c:v>430</c:v>
                </c:pt>
                <c:pt idx="535">
                  <c:v>500</c:v>
                </c:pt>
                <c:pt idx="536">
                  <c:v>530</c:v>
                </c:pt>
                <c:pt idx="537">
                  <c:v>600</c:v>
                </c:pt>
                <c:pt idx="538">
                  <c:v>630</c:v>
                </c:pt>
                <c:pt idx="539">
                  <c:v>700</c:v>
                </c:pt>
                <c:pt idx="540">
                  <c:v>730</c:v>
                </c:pt>
                <c:pt idx="541">
                  <c:v>800</c:v>
                </c:pt>
                <c:pt idx="542">
                  <c:v>830</c:v>
                </c:pt>
                <c:pt idx="543">
                  <c:v>900</c:v>
                </c:pt>
                <c:pt idx="544">
                  <c:v>930</c:v>
                </c:pt>
                <c:pt idx="545">
                  <c:v>1000</c:v>
                </c:pt>
                <c:pt idx="546">
                  <c:v>1030</c:v>
                </c:pt>
                <c:pt idx="547">
                  <c:v>1100</c:v>
                </c:pt>
                <c:pt idx="548">
                  <c:v>1130</c:v>
                </c:pt>
                <c:pt idx="549">
                  <c:v>1200</c:v>
                </c:pt>
                <c:pt idx="550">
                  <c:v>1230</c:v>
                </c:pt>
                <c:pt idx="551">
                  <c:v>1300</c:v>
                </c:pt>
                <c:pt idx="552">
                  <c:v>1330</c:v>
                </c:pt>
                <c:pt idx="553">
                  <c:v>1400</c:v>
                </c:pt>
                <c:pt idx="554">
                  <c:v>1430</c:v>
                </c:pt>
                <c:pt idx="555">
                  <c:v>1500</c:v>
                </c:pt>
                <c:pt idx="556">
                  <c:v>1530</c:v>
                </c:pt>
                <c:pt idx="557">
                  <c:v>1600</c:v>
                </c:pt>
                <c:pt idx="558">
                  <c:v>1630</c:v>
                </c:pt>
                <c:pt idx="559">
                  <c:v>1700</c:v>
                </c:pt>
                <c:pt idx="560">
                  <c:v>1730</c:v>
                </c:pt>
                <c:pt idx="561">
                  <c:v>1800</c:v>
                </c:pt>
                <c:pt idx="562">
                  <c:v>1830</c:v>
                </c:pt>
                <c:pt idx="563">
                  <c:v>1900</c:v>
                </c:pt>
                <c:pt idx="564">
                  <c:v>1930</c:v>
                </c:pt>
                <c:pt idx="565">
                  <c:v>2000</c:v>
                </c:pt>
                <c:pt idx="566">
                  <c:v>2030</c:v>
                </c:pt>
                <c:pt idx="567">
                  <c:v>2100</c:v>
                </c:pt>
                <c:pt idx="568">
                  <c:v>2130</c:v>
                </c:pt>
                <c:pt idx="569">
                  <c:v>2200</c:v>
                </c:pt>
                <c:pt idx="570">
                  <c:v>2230</c:v>
                </c:pt>
                <c:pt idx="571">
                  <c:v>2300</c:v>
                </c:pt>
                <c:pt idx="572">
                  <c:v>2330</c:v>
                </c:pt>
              </c:numCache>
            </c:numRef>
          </c:cat>
          <c:val>
            <c:numRef>
              <c:f>PrzebiegX_KOLO!$C$1:$C$573</c:f>
              <c:numCache>
                <c:formatCode>General</c:formatCode>
                <c:ptCount val="5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18.100000000000001</c:v>
                </c:pt>
                <c:pt idx="8">
                  <c:v>50.5</c:v>
                </c:pt>
                <c:pt idx="9">
                  <c:v>56.7</c:v>
                </c:pt>
                <c:pt idx="10">
                  <c:v>156.30000000000001</c:v>
                </c:pt>
                <c:pt idx="11">
                  <c:v>158.6</c:v>
                </c:pt>
                <c:pt idx="12">
                  <c:v>234.5</c:v>
                </c:pt>
                <c:pt idx="13">
                  <c:v>349.6</c:v>
                </c:pt>
                <c:pt idx="14">
                  <c:v>487</c:v>
                </c:pt>
                <c:pt idx="15">
                  <c:v>482.3</c:v>
                </c:pt>
                <c:pt idx="16">
                  <c:v>478.4</c:v>
                </c:pt>
                <c:pt idx="17">
                  <c:v>570.6</c:v>
                </c:pt>
                <c:pt idx="18">
                  <c:v>749.4</c:v>
                </c:pt>
                <c:pt idx="19">
                  <c:v>673.5</c:v>
                </c:pt>
                <c:pt idx="20">
                  <c:v>738.7</c:v>
                </c:pt>
                <c:pt idx="21">
                  <c:v>758.9</c:v>
                </c:pt>
                <c:pt idx="22">
                  <c:v>774.7</c:v>
                </c:pt>
                <c:pt idx="23">
                  <c:v>733.7</c:v>
                </c:pt>
                <c:pt idx="24">
                  <c:v>563.4</c:v>
                </c:pt>
                <c:pt idx="25">
                  <c:v>415.5</c:v>
                </c:pt>
                <c:pt idx="26">
                  <c:v>593.9</c:v>
                </c:pt>
                <c:pt idx="27">
                  <c:v>476.2</c:v>
                </c:pt>
                <c:pt idx="28">
                  <c:v>617.5</c:v>
                </c:pt>
                <c:pt idx="29">
                  <c:v>476.8</c:v>
                </c:pt>
                <c:pt idx="30">
                  <c:v>401.6</c:v>
                </c:pt>
                <c:pt idx="31">
                  <c:v>287.5</c:v>
                </c:pt>
                <c:pt idx="32">
                  <c:v>149.6</c:v>
                </c:pt>
                <c:pt idx="33">
                  <c:v>1.7</c:v>
                </c:pt>
                <c:pt idx="34">
                  <c:v>0</c:v>
                </c:pt>
                <c:pt idx="35">
                  <c:v>0</c:v>
                </c:pt>
                <c:pt idx="36">
                  <c:v>15.4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145.4</c:v>
                </c:pt>
                <c:pt idx="57">
                  <c:v>223</c:v>
                </c:pt>
                <c:pt idx="58">
                  <c:v>160</c:v>
                </c:pt>
                <c:pt idx="59">
                  <c:v>193.8</c:v>
                </c:pt>
                <c:pt idx="60">
                  <c:v>317.5</c:v>
                </c:pt>
                <c:pt idx="61">
                  <c:v>330.5</c:v>
                </c:pt>
                <c:pt idx="62">
                  <c:v>614.79999999999995</c:v>
                </c:pt>
                <c:pt idx="63">
                  <c:v>579.9</c:v>
                </c:pt>
                <c:pt idx="64">
                  <c:v>451.2</c:v>
                </c:pt>
                <c:pt idx="65">
                  <c:v>616</c:v>
                </c:pt>
                <c:pt idx="66">
                  <c:v>824.8</c:v>
                </c:pt>
                <c:pt idx="67">
                  <c:v>626.5</c:v>
                </c:pt>
                <c:pt idx="68">
                  <c:v>782.7</c:v>
                </c:pt>
                <c:pt idx="69">
                  <c:v>654</c:v>
                </c:pt>
                <c:pt idx="70">
                  <c:v>547.9</c:v>
                </c:pt>
                <c:pt idx="71">
                  <c:v>445.5</c:v>
                </c:pt>
                <c:pt idx="72">
                  <c:v>478.6</c:v>
                </c:pt>
                <c:pt idx="73">
                  <c:v>625.5</c:v>
                </c:pt>
                <c:pt idx="74">
                  <c:v>545.5</c:v>
                </c:pt>
                <c:pt idx="75">
                  <c:v>343.1</c:v>
                </c:pt>
                <c:pt idx="76">
                  <c:v>202.3</c:v>
                </c:pt>
                <c:pt idx="77">
                  <c:v>99.8</c:v>
                </c:pt>
                <c:pt idx="78">
                  <c:v>154.9</c:v>
                </c:pt>
                <c:pt idx="79">
                  <c:v>164.3</c:v>
                </c:pt>
                <c:pt idx="80">
                  <c:v>60.3</c:v>
                </c:pt>
                <c:pt idx="81">
                  <c:v>67.599999999999994</c:v>
                </c:pt>
                <c:pt idx="82">
                  <c:v>0</c:v>
                </c:pt>
                <c:pt idx="83">
                  <c:v>60.9</c:v>
                </c:pt>
                <c:pt idx="84">
                  <c:v>25.7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2.1</c:v>
                </c:pt>
                <c:pt idx="103">
                  <c:v>54.2</c:v>
                </c:pt>
                <c:pt idx="104">
                  <c:v>105.9</c:v>
                </c:pt>
                <c:pt idx="105">
                  <c:v>183.4</c:v>
                </c:pt>
                <c:pt idx="106">
                  <c:v>266.8</c:v>
                </c:pt>
                <c:pt idx="107">
                  <c:v>328.5</c:v>
                </c:pt>
                <c:pt idx="108">
                  <c:v>355.2</c:v>
                </c:pt>
                <c:pt idx="109">
                  <c:v>367.8</c:v>
                </c:pt>
                <c:pt idx="110">
                  <c:v>381.5</c:v>
                </c:pt>
                <c:pt idx="111">
                  <c:v>487.6</c:v>
                </c:pt>
                <c:pt idx="112">
                  <c:v>638.70000000000005</c:v>
                </c:pt>
                <c:pt idx="113">
                  <c:v>660</c:v>
                </c:pt>
                <c:pt idx="114">
                  <c:v>762.6</c:v>
                </c:pt>
                <c:pt idx="115">
                  <c:v>776.6</c:v>
                </c:pt>
                <c:pt idx="116">
                  <c:v>771.3</c:v>
                </c:pt>
                <c:pt idx="117">
                  <c:v>775.1</c:v>
                </c:pt>
                <c:pt idx="118">
                  <c:v>723.7</c:v>
                </c:pt>
                <c:pt idx="119">
                  <c:v>739.2</c:v>
                </c:pt>
                <c:pt idx="120">
                  <c:v>701.1</c:v>
                </c:pt>
                <c:pt idx="121">
                  <c:v>722.7</c:v>
                </c:pt>
                <c:pt idx="122">
                  <c:v>705.4</c:v>
                </c:pt>
                <c:pt idx="123">
                  <c:v>633.70000000000005</c:v>
                </c:pt>
                <c:pt idx="124">
                  <c:v>543.79999999999995</c:v>
                </c:pt>
                <c:pt idx="125">
                  <c:v>436.7</c:v>
                </c:pt>
                <c:pt idx="126">
                  <c:v>336.5</c:v>
                </c:pt>
                <c:pt idx="127">
                  <c:v>270.8</c:v>
                </c:pt>
                <c:pt idx="128">
                  <c:v>183.1</c:v>
                </c:pt>
                <c:pt idx="129">
                  <c:v>137</c:v>
                </c:pt>
                <c:pt idx="130">
                  <c:v>98</c:v>
                </c:pt>
                <c:pt idx="131">
                  <c:v>45.4</c:v>
                </c:pt>
                <c:pt idx="132">
                  <c:v>14.5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22.1</c:v>
                </c:pt>
                <c:pt idx="151">
                  <c:v>60.4</c:v>
                </c:pt>
                <c:pt idx="152">
                  <c:v>151.1</c:v>
                </c:pt>
                <c:pt idx="153">
                  <c:v>230.1</c:v>
                </c:pt>
                <c:pt idx="154">
                  <c:v>264.2</c:v>
                </c:pt>
                <c:pt idx="155">
                  <c:v>324.2</c:v>
                </c:pt>
                <c:pt idx="156">
                  <c:v>419.2</c:v>
                </c:pt>
                <c:pt idx="157">
                  <c:v>552.29999999999995</c:v>
                </c:pt>
                <c:pt idx="158">
                  <c:v>623.20000000000005</c:v>
                </c:pt>
                <c:pt idx="159">
                  <c:v>689.2</c:v>
                </c:pt>
                <c:pt idx="160">
                  <c:v>745.8</c:v>
                </c:pt>
                <c:pt idx="161">
                  <c:v>795</c:v>
                </c:pt>
                <c:pt idx="162">
                  <c:v>832.8</c:v>
                </c:pt>
                <c:pt idx="163">
                  <c:v>861.8</c:v>
                </c:pt>
                <c:pt idx="164">
                  <c:v>878.6</c:v>
                </c:pt>
                <c:pt idx="165">
                  <c:v>796.3</c:v>
                </c:pt>
                <c:pt idx="166">
                  <c:v>798.6</c:v>
                </c:pt>
                <c:pt idx="167">
                  <c:v>806.2</c:v>
                </c:pt>
                <c:pt idx="168">
                  <c:v>741</c:v>
                </c:pt>
                <c:pt idx="169">
                  <c:v>656</c:v>
                </c:pt>
                <c:pt idx="170">
                  <c:v>367.5</c:v>
                </c:pt>
                <c:pt idx="171">
                  <c:v>110</c:v>
                </c:pt>
                <c:pt idx="172">
                  <c:v>144.19999999999999</c:v>
                </c:pt>
                <c:pt idx="173">
                  <c:v>414.6</c:v>
                </c:pt>
                <c:pt idx="174">
                  <c:v>337.5</c:v>
                </c:pt>
                <c:pt idx="175">
                  <c:v>399.3</c:v>
                </c:pt>
                <c:pt idx="176">
                  <c:v>318.2</c:v>
                </c:pt>
                <c:pt idx="177">
                  <c:v>154.80000000000001</c:v>
                </c:pt>
                <c:pt idx="178">
                  <c:v>114.3</c:v>
                </c:pt>
                <c:pt idx="179">
                  <c:v>31</c:v>
                </c:pt>
                <c:pt idx="180">
                  <c:v>0</c:v>
                </c:pt>
                <c:pt idx="181">
                  <c:v>0.3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22.1</c:v>
                </c:pt>
                <c:pt idx="199">
                  <c:v>78.2</c:v>
                </c:pt>
                <c:pt idx="200">
                  <c:v>149.19999999999999</c:v>
                </c:pt>
                <c:pt idx="201">
                  <c:v>227.1</c:v>
                </c:pt>
                <c:pt idx="202">
                  <c:v>308.8</c:v>
                </c:pt>
                <c:pt idx="203">
                  <c:v>390.6</c:v>
                </c:pt>
                <c:pt idx="204">
                  <c:v>471.8</c:v>
                </c:pt>
                <c:pt idx="205">
                  <c:v>548.70000000000005</c:v>
                </c:pt>
                <c:pt idx="206">
                  <c:v>620.70000000000005</c:v>
                </c:pt>
                <c:pt idx="207">
                  <c:v>643</c:v>
                </c:pt>
                <c:pt idx="208">
                  <c:v>744.2</c:v>
                </c:pt>
                <c:pt idx="209">
                  <c:v>793.5</c:v>
                </c:pt>
                <c:pt idx="210">
                  <c:v>832.8</c:v>
                </c:pt>
                <c:pt idx="211">
                  <c:v>861.9</c:v>
                </c:pt>
                <c:pt idx="212">
                  <c:v>879.3</c:v>
                </c:pt>
                <c:pt idx="213">
                  <c:v>885.9</c:v>
                </c:pt>
                <c:pt idx="214">
                  <c:v>880.6</c:v>
                </c:pt>
                <c:pt idx="215">
                  <c:v>864.4</c:v>
                </c:pt>
                <c:pt idx="216">
                  <c:v>836.2</c:v>
                </c:pt>
                <c:pt idx="217">
                  <c:v>798.5</c:v>
                </c:pt>
                <c:pt idx="218">
                  <c:v>751.6</c:v>
                </c:pt>
                <c:pt idx="219">
                  <c:v>695</c:v>
                </c:pt>
                <c:pt idx="220">
                  <c:v>631.29999999999995</c:v>
                </c:pt>
                <c:pt idx="221">
                  <c:v>560.20000000000005</c:v>
                </c:pt>
                <c:pt idx="222">
                  <c:v>484.6</c:v>
                </c:pt>
                <c:pt idx="223">
                  <c:v>404.6</c:v>
                </c:pt>
                <c:pt idx="224">
                  <c:v>324.39999999999998</c:v>
                </c:pt>
                <c:pt idx="225">
                  <c:v>242.5</c:v>
                </c:pt>
                <c:pt idx="226">
                  <c:v>164.3</c:v>
                </c:pt>
                <c:pt idx="227">
                  <c:v>91.1</c:v>
                </c:pt>
                <c:pt idx="228">
                  <c:v>30.8</c:v>
                </c:pt>
                <c:pt idx="229">
                  <c:v>0.4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23.6</c:v>
                </c:pt>
                <c:pt idx="247">
                  <c:v>81.599999999999994</c:v>
                </c:pt>
                <c:pt idx="248">
                  <c:v>153.80000000000001</c:v>
                </c:pt>
                <c:pt idx="249">
                  <c:v>233.2</c:v>
                </c:pt>
                <c:pt idx="250">
                  <c:v>315.3</c:v>
                </c:pt>
                <c:pt idx="251">
                  <c:v>398.2</c:v>
                </c:pt>
                <c:pt idx="252">
                  <c:v>479.3</c:v>
                </c:pt>
                <c:pt idx="253">
                  <c:v>557.20000000000005</c:v>
                </c:pt>
                <c:pt idx="254">
                  <c:v>631.9</c:v>
                </c:pt>
                <c:pt idx="255">
                  <c:v>698.2</c:v>
                </c:pt>
                <c:pt idx="256">
                  <c:v>759.3</c:v>
                </c:pt>
                <c:pt idx="257">
                  <c:v>809.2</c:v>
                </c:pt>
                <c:pt idx="258">
                  <c:v>852</c:v>
                </c:pt>
                <c:pt idx="259">
                  <c:v>881.4</c:v>
                </c:pt>
                <c:pt idx="260">
                  <c:v>900.4</c:v>
                </c:pt>
                <c:pt idx="261">
                  <c:v>907.2</c:v>
                </c:pt>
                <c:pt idx="262">
                  <c:v>903.1</c:v>
                </c:pt>
                <c:pt idx="263">
                  <c:v>886.6</c:v>
                </c:pt>
                <c:pt idx="264">
                  <c:v>860</c:v>
                </c:pt>
                <c:pt idx="265">
                  <c:v>821.5</c:v>
                </c:pt>
                <c:pt idx="266">
                  <c:v>772.1</c:v>
                </c:pt>
                <c:pt idx="267">
                  <c:v>714.4</c:v>
                </c:pt>
                <c:pt idx="268">
                  <c:v>648.1</c:v>
                </c:pt>
                <c:pt idx="269">
                  <c:v>575.70000000000005</c:v>
                </c:pt>
                <c:pt idx="270">
                  <c:v>497.4</c:v>
                </c:pt>
                <c:pt idx="271">
                  <c:v>416.1</c:v>
                </c:pt>
                <c:pt idx="272">
                  <c:v>332.8</c:v>
                </c:pt>
                <c:pt idx="273">
                  <c:v>249.6</c:v>
                </c:pt>
                <c:pt idx="274">
                  <c:v>168.9</c:v>
                </c:pt>
                <c:pt idx="275">
                  <c:v>94.5</c:v>
                </c:pt>
                <c:pt idx="276">
                  <c:v>32.5</c:v>
                </c:pt>
                <c:pt idx="277">
                  <c:v>0.6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24.7</c:v>
                </c:pt>
                <c:pt idx="295">
                  <c:v>83.4</c:v>
                </c:pt>
                <c:pt idx="296">
                  <c:v>156.6</c:v>
                </c:pt>
                <c:pt idx="297">
                  <c:v>236.6</c:v>
                </c:pt>
                <c:pt idx="298">
                  <c:v>319.5</c:v>
                </c:pt>
                <c:pt idx="299">
                  <c:v>403</c:v>
                </c:pt>
                <c:pt idx="300">
                  <c:v>484.3</c:v>
                </c:pt>
                <c:pt idx="301">
                  <c:v>562.6</c:v>
                </c:pt>
                <c:pt idx="302">
                  <c:v>635.6</c:v>
                </c:pt>
                <c:pt idx="303">
                  <c:v>702.4</c:v>
                </c:pt>
                <c:pt idx="304">
                  <c:v>760.9</c:v>
                </c:pt>
                <c:pt idx="305">
                  <c:v>810.9</c:v>
                </c:pt>
                <c:pt idx="306">
                  <c:v>850.7</c:v>
                </c:pt>
                <c:pt idx="307">
                  <c:v>880.1</c:v>
                </c:pt>
                <c:pt idx="308">
                  <c:v>898.2</c:v>
                </c:pt>
                <c:pt idx="309">
                  <c:v>905</c:v>
                </c:pt>
                <c:pt idx="310">
                  <c:v>900</c:v>
                </c:pt>
                <c:pt idx="311">
                  <c:v>883.7</c:v>
                </c:pt>
                <c:pt idx="312">
                  <c:v>854.7</c:v>
                </c:pt>
                <c:pt idx="313">
                  <c:v>816.6</c:v>
                </c:pt>
                <c:pt idx="314">
                  <c:v>768.5</c:v>
                </c:pt>
                <c:pt idx="315">
                  <c:v>711.4</c:v>
                </c:pt>
                <c:pt idx="316">
                  <c:v>646.20000000000005</c:v>
                </c:pt>
                <c:pt idx="317">
                  <c:v>574.4</c:v>
                </c:pt>
                <c:pt idx="318">
                  <c:v>497.1</c:v>
                </c:pt>
                <c:pt idx="319">
                  <c:v>416</c:v>
                </c:pt>
                <c:pt idx="320">
                  <c:v>333.2</c:v>
                </c:pt>
                <c:pt idx="321">
                  <c:v>250.3</c:v>
                </c:pt>
                <c:pt idx="322">
                  <c:v>170.2</c:v>
                </c:pt>
                <c:pt idx="323">
                  <c:v>95.7</c:v>
                </c:pt>
                <c:pt idx="324">
                  <c:v>33.799999999999997</c:v>
                </c:pt>
                <c:pt idx="325">
                  <c:v>0.9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0.1</c:v>
                </c:pt>
                <c:pt idx="342">
                  <c:v>24.8</c:v>
                </c:pt>
                <c:pt idx="343">
                  <c:v>83</c:v>
                </c:pt>
                <c:pt idx="344">
                  <c:v>155.19999999999999</c:v>
                </c:pt>
                <c:pt idx="345">
                  <c:v>234.4</c:v>
                </c:pt>
                <c:pt idx="346">
                  <c:v>316.60000000000002</c:v>
                </c:pt>
                <c:pt idx="347">
                  <c:v>399.2</c:v>
                </c:pt>
                <c:pt idx="348">
                  <c:v>480.1</c:v>
                </c:pt>
                <c:pt idx="349">
                  <c:v>557.9</c:v>
                </c:pt>
                <c:pt idx="350">
                  <c:v>628.6</c:v>
                </c:pt>
                <c:pt idx="351">
                  <c:v>694.8</c:v>
                </c:pt>
                <c:pt idx="352">
                  <c:v>751.1</c:v>
                </c:pt>
                <c:pt idx="353">
                  <c:v>800.5</c:v>
                </c:pt>
                <c:pt idx="354">
                  <c:v>838.2</c:v>
                </c:pt>
                <c:pt idx="355">
                  <c:v>867.4</c:v>
                </c:pt>
                <c:pt idx="356">
                  <c:v>884.7</c:v>
                </c:pt>
                <c:pt idx="357">
                  <c:v>891.6</c:v>
                </c:pt>
                <c:pt idx="358">
                  <c:v>886.2</c:v>
                </c:pt>
                <c:pt idx="359">
                  <c:v>870.2</c:v>
                </c:pt>
                <c:pt idx="360">
                  <c:v>841.6</c:v>
                </c:pt>
                <c:pt idx="361">
                  <c:v>804.1</c:v>
                </c:pt>
                <c:pt idx="362">
                  <c:v>756.5</c:v>
                </c:pt>
                <c:pt idx="363">
                  <c:v>700.1</c:v>
                </c:pt>
                <c:pt idx="364">
                  <c:v>565</c:v>
                </c:pt>
                <c:pt idx="365">
                  <c:v>488.8</c:v>
                </c:pt>
                <c:pt idx="366">
                  <c:v>409.3</c:v>
                </c:pt>
                <c:pt idx="367">
                  <c:v>327.3</c:v>
                </c:pt>
                <c:pt idx="368">
                  <c:v>246</c:v>
                </c:pt>
                <c:pt idx="369">
                  <c:v>99.7</c:v>
                </c:pt>
                <c:pt idx="370">
                  <c:v>94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6.3</c:v>
                </c:pt>
                <c:pt idx="390">
                  <c:v>6.5</c:v>
                </c:pt>
                <c:pt idx="391">
                  <c:v>92.4</c:v>
                </c:pt>
                <c:pt idx="392">
                  <c:v>96.2</c:v>
                </c:pt>
                <c:pt idx="393">
                  <c:v>91.2</c:v>
                </c:pt>
                <c:pt idx="394">
                  <c:v>166.4</c:v>
                </c:pt>
                <c:pt idx="395">
                  <c:v>214.4</c:v>
                </c:pt>
                <c:pt idx="396">
                  <c:v>165.6</c:v>
                </c:pt>
                <c:pt idx="397">
                  <c:v>293.7</c:v>
                </c:pt>
                <c:pt idx="398">
                  <c:v>380</c:v>
                </c:pt>
                <c:pt idx="399">
                  <c:v>433</c:v>
                </c:pt>
                <c:pt idx="400">
                  <c:v>637.9</c:v>
                </c:pt>
                <c:pt idx="401">
                  <c:v>737.2</c:v>
                </c:pt>
                <c:pt idx="402">
                  <c:v>870.8</c:v>
                </c:pt>
                <c:pt idx="403">
                  <c:v>892.2</c:v>
                </c:pt>
                <c:pt idx="404">
                  <c:v>884.6</c:v>
                </c:pt>
                <c:pt idx="405">
                  <c:v>853.2</c:v>
                </c:pt>
                <c:pt idx="406">
                  <c:v>825.6</c:v>
                </c:pt>
                <c:pt idx="407">
                  <c:v>821.5</c:v>
                </c:pt>
                <c:pt idx="408">
                  <c:v>736.9</c:v>
                </c:pt>
                <c:pt idx="409">
                  <c:v>623.1</c:v>
                </c:pt>
                <c:pt idx="410">
                  <c:v>651.79999999999995</c:v>
                </c:pt>
                <c:pt idx="411">
                  <c:v>553.1</c:v>
                </c:pt>
                <c:pt idx="412">
                  <c:v>455.5</c:v>
                </c:pt>
                <c:pt idx="413">
                  <c:v>396.8</c:v>
                </c:pt>
                <c:pt idx="414">
                  <c:v>331.9</c:v>
                </c:pt>
                <c:pt idx="415">
                  <c:v>263</c:v>
                </c:pt>
                <c:pt idx="416">
                  <c:v>200.6</c:v>
                </c:pt>
                <c:pt idx="417">
                  <c:v>133.30000000000001</c:v>
                </c:pt>
                <c:pt idx="418">
                  <c:v>100.9</c:v>
                </c:pt>
                <c:pt idx="419">
                  <c:v>37.1</c:v>
                </c:pt>
                <c:pt idx="420">
                  <c:v>1.4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0.1</c:v>
                </c:pt>
                <c:pt idx="437">
                  <c:v>25.5</c:v>
                </c:pt>
                <c:pt idx="438">
                  <c:v>83.6</c:v>
                </c:pt>
                <c:pt idx="439">
                  <c:v>122.9</c:v>
                </c:pt>
                <c:pt idx="440">
                  <c:v>20.2</c:v>
                </c:pt>
                <c:pt idx="441">
                  <c:v>76.7</c:v>
                </c:pt>
                <c:pt idx="442">
                  <c:v>26.8</c:v>
                </c:pt>
                <c:pt idx="443">
                  <c:v>42.9</c:v>
                </c:pt>
                <c:pt idx="444">
                  <c:v>443.6</c:v>
                </c:pt>
                <c:pt idx="445">
                  <c:v>623.79999999999995</c:v>
                </c:pt>
                <c:pt idx="446">
                  <c:v>602.5</c:v>
                </c:pt>
                <c:pt idx="447">
                  <c:v>658.3</c:v>
                </c:pt>
                <c:pt idx="448">
                  <c:v>515.4</c:v>
                </c:pt>
                <c:pt idx="449">
                  <c:v>275.39999999999998</c:v>
                </c:pt>
                <c:pt idx="450">
                  <c:v>555.6</c:v>
                </c:pt>
                <c:pt idx="451">
                  <c:v>728.6</c:v>
                </c:pt>
                <c:pt idx="452">
                  <c:v>799</c:v>
                </c:pt>
                <c:pt idx="453">
                  <c:v>768.9</c:v>
                </c:pt>
                <c:pt idx="454">
                  <c:v>671.7</c:v>
                </c:pt>
                <c:pt idx="455">
                  <c:v>771</c:v>
                </c:pt>
                <c:pt idx="456">
                  <c:v>714.1</c:v>
                </c:pt>
                <c:pt idx="457">
                  <c:v>649.4</c:v>
                </c:pt>
                <c:pt idx="458">
                  <c:v>444.3</c:v>
                </c:pt>
                <c:pt idx="459">
                  <c:v>338.4</c:v>
                </c:pt>
                <c:pt idx="460">
                  <c:v>345.5</c:v>
                </c:pt>
                <c:pt idx="461">
                  <c:v>233</c:v>
                </c:pt>
                <c:pt idx="462">
                  <c:v>163.5</c:v>
                </c:pt>
                <c:pt idx="463">
                  <c:v>174.7</c:v>
                </c:pt>
                <c:pt idx="464">
                  <c:v>100.1</c:v>
                </c:pt>
                <c:pt idx="465">
                  <c:v>26.6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0.1</c:v>
                </c:pt>
                <c:pt idx="483">
                  <c:v>26.6</c:v>
                </c:pt>
                <c:pt idx="484">
                  <c:v>68.3</c:v>
                </c:pt>
                <c:pt idx="485">
                  <c:v>85.8</c:v>
                </c:pt>
                <c:pt idx="486">
                  <c:v>146.6</c:v>
                </c:pt>
                <c:pt idx="487">
                  <c:v>178.3</c:v>
                </c:pt>
                <c:pt idx="488">
                  <c:v>193</c:v>
                </c:pt>
                <c:pt idx="489">
                  <c:v>275.60000000000002</c:v>
                </c:pt>
                <c:pt idx="490">
                  <c:v>352.8</c:v>
                </c:pt>
                <c:pt idx="491">
                  <c:v>543.4</c:v>
                </c:pt>
                <c:pt idx="492">
                  <c:v>601.6</c:v>
                </c:pt>
                <c:pt idx="493">
                  <c:v>542.4</c:v>
                </c:pt>
                <c:pt idx="494">
                  <c:v>666.3</c:v>
                </c:pt>
                <c:pt idx="495">
                  <c:v>636.20000000000005</c:v>
                </c:pt>
                <c:pt idx="496">
                  <c:v>713.4</c:v>
                </c:pt>
                <c:pt idx="497">
                  <c:v>661.3</c:v>
                </c:pt>
                <c:pt idx="498">
                  <c:v>671.7</c:v>
                </c:pt>
                <c:pt idx="499">
                  <c:v>662.4</c:v>
                </c:pt>
                <c:pt idx="500">
                  <c:v>722.2</c:v>
                </c:pt>
                <c:pt idx="501">
                  <c:v>739.5</c:v>
                </c:pt>
                <c:pt idx="502">
                  <c:v>663.2</c:v>
                </c:pt>
                <c:pt idx="503">
                  <c:v>611</c:v>
                </c:pt>
                <c:pt idx="504">
                  <c:v>528.1</c:v>
                </c:pt>
                <c:pt idx="505">
                  <c:v>402.9</c:v>
                </c:pt>
                <c:pt idx="506">
                  <c:v>408.3</c:v>
                </c:pt>
                <c:pt idx="507">
                  <c:v>322.7</c:v>
                </c:pt>
                <c:pt idx="508">
                  <c:v>261.10000000000002</c:v>
                </c:pt>
                <c:pt idx="509">
                  <c:v>185.4</c:v>
                </c:pt>
                <c:pt idx="510">
                  <c:v>147</c:v>
                </c:pt>
                <c:pt idx="511">
                  <c:v>178</c:v>
                </c:pt>
                <c:pt idx="512">
                  <c:v>102.7</c:v>
                </c:pt>
                <c:pt idx="513">
                  <c:v>38.9</c:v>
                </c:pt>
                <c:pt idx="514">
                  <c:v>1.9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0.1</c:v>
                </c:pt>
                <c:pt idx="531">
                  <c:v>7</c:v>
                </c:pt>
                <c:pt idx="532">
                  <c:v>27</c:v>
                </c:pt>
                <c:pt idx="533">
                  <c:v>62.8</c:v>
                </c:pt>
                <c:pt idx="534">
                  <c:v>237.7</c:v>
                </c:pt>
                <c:pt idx="535">
                  <c:v>319.8</c:v>
                </c:pt>
                <c:pt idx="536">
                  <c:v>402.6</c:v>
                </c:pt>
                <c:pt idx="537">
                  <c:v>483.3</c:v>
                </c:pt>
                <c:pt idx="538">
                  <c:v>561.20000000000005</c:v>
                </c:pt>
                <c:pt idx="539">
                  <c:v>633.70000000000005</c:v>
                </c:pt>
                <c:pt idx="540">
                  <c:v>700.1</c:v>
                </c:pt>
                <c:pt idx="541">
                  <c:v>758.4</c:v>
                </c:pt>
                <c:pt idx="542">
                  <c:v>577.70000000000005</c:v>
                </c:pt>
                <c:pt idx="543">
                  <c:v>781.1</c:v>
                </c:pt>
                <c:pt idx="544">
                  <c:v>753.4</c:v>
                </c:pt>
                <c:pt idx="545">
                  <c:v>713.6</c:v>
                </c:pt>
                <c:pt idx="546">
                  <c:v>680.4</c:v>
                </c:pt>
                <c:pt idx="547">
                  <c:v>593.20000000000005</c:v>
                </c:pt>
                <c:pt idx="548">
                  <c:v>717.3</c:v>
                </c:pt>
                <c:pt idx="549">
                  <c:v>586.6</c:v>
                </c:pt>
                <c:pt idx="550">
                  <c:v>664.4</c:v>
                </c:pt>
                <c:pt idx="551">
                  <c:v>562.6</c:v>
                </c:pt>
                <c:pt idx="552">
                  <c:v>485.1</c:v>
                </c:pt>
                <c:pt idx="553">
                  <c:v>537.5</c:v>
                </c:pt>
                <c:pt idx="554">
                  <c:v>376.7</c:v>
                </c:pt>
                <c:pt idx="555">
                  <c:v>282.10000000000002</c:v>
                </c:pt>
                <c:pt idx="556">
                  <c:v>229.6</c:v>
                </c:pt>
                <c:pt idx="557">
                  <c:v>158.30000000000001</c:v>
                </c:pt>
                <c:pt idx="558">
                  <c:v>122.5</c:v>
                </c:pt>
                <c:pt idx="559">
                  <c:v>60.9</c:v>
                </c:pt>
                <c:pt idx="560">
                  <c:v>0</c:v>
                </c:pt>
                <c:pt idx="561">
                  <c:v>7.4</c:v>
                </c:pt>
                <c:pt idx="562">
                  <c:v>0.3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43C-4738-9ABD-5DA876E4C7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41637855"/>
        <c:axId val="870333471"/>
      </c:lineChart>
      <c:catAx>
        <c:axId val="741637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70333471"/>
        <c:crosses val="autoZero"/>
        <c:auto val="1"/>
        <c:lblAlgn val="ctr"/>
        <c:lblOffset val="100"/>
        <c:noMultiLvlLbl val="0"/>
      </c:catAx>
      <c:valAx>
        <c:axId val="870333471"/>
        <c:scaling>
          <c:orientation val="minMax"/>
          <c:max val="1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41637855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 dirty="0" err="1"/>
              <a:t>Ground</a:t>
            </a:r>
            <a:r>
              <a:rPr lang="pl-PL" dirty="0"/>
              <a:t> </a:t>
            </a:r>
            <a:r>
              <a:rPr lang="pl-PL" dirty="0" err="1"/>
              <a:t>measurements</a:t>
            </a:r>
            <a:r>
              <a:rPr lang="pl-PL" dirty="0"/>
              <a:t> (</a:t>
            </a:r>
            <a:r>
              <a:rPr lang="pl-PL" dirty="0" err="1"/>
              <a:t>every</a:t>
            </a:r>
            <a:r>
              <a:rPr lang="pl-PL" dirty="0"/>
              <a:t> 1 min)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Kolo_2016_06_popr!$C$1</c:f>
              <c:strCache>
                <c:ptCount val="1"/>
                <c:pt idx="0">
                  <c:v>W/m2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Kolo_2016_06_popr!$C$2:$C$17281</c:f>
              <c:numCache>
                <c:formatCode>General</c:formatCode>
                <c:ptCount val="1728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0.16</c:v>
                </c:pt>
                <c:pt idx="251">
                  <c:v>0.48</c:v>
                </c:pt>
                <c:pt idx="252">
                  <c:v>0.88</c:v>
                </c:pt>
                <c:pt idx="253">
                  <c:v>1.4</c:v>
                </c:pt>
                <c:pt idx="254">
                  <c:v>1.98</c:v>
                </c:pt>
                <c:pt idx="255">
                  <c:v>2.73</c:v>
                </c:pt>
                <c:pt idx="256">
                  <c:v>3.64</c:v>
                </c:pt>
                <c:pt idx="257">
                  <c:v>4.83</c:v>
                </c:pt>
                <c:pt idx="258">
                  <c:v>6.36</c:v>
                </c:pt>
                <c:pt idx="259">
                  <c:v>8.2799999999999994</c:v>
                </c:pt>
                <c:pt idx="260">
                  <c:v>10.61</c:v>
                </c:pt>
                <c:pt idx="261">
                  <c:v>13.3</c:v>
                </c:pt>
                <c:pt idx="262">
                  <c:v>16.440000000000001</c:v>
                </c:pt>
                <c:pt idx="263">
                  <c:v>19.899999999999999</c:v>
                </c:pt>
                <c:pt idx="264">
                  <c:v>23.69</c:v>
                </c:pt>
                <c:pt idx="265">
                  <c:v>27.69</c:v>
                </c:pt>
                <c:pt idx="266">
                  <c:v>31.68</c:v>
                </c:pt>
                <c:pt idx="267">
                  <c:v>35.28</c:v>
                </c:pt>
                <c:pt idx="268">
                  <c:v>38.18</c:v>
                </c:pt>
                <c:pt idx="269">
                  <c:v>40.07</c:v>
                </c:pt>
                <c:pt idx="270">
                  <c:v>40.78</c:v>
                </c:pt>
                <c:pt idx="271">
                  <c:v>40.6</c:v>
                </c:pt>
                <c:pt idx="272">
                  <c:v>39.74</c:v>
                </c:pt>
                <c:pt idx="273">
                  <c:v>38.51</c:v>
                </c:pt>
                <c:pt idx="274">
                  <c:v>37.17</c:v>
                </c:pt>
                <c:pt idx="275">
                  <c:v>36.03</c:v>
                </c:pt>
                <c:pt idx="276">
                  <c:v>35.31</c:v>
                </c:pt>
                <c:pt idx="277">
                  <c:v>34.86</c:v>
                </c:pt>
                <c:pt idx="278">
                  <c:v>34.380000000000003</c:v>
                </c:pt>
                <c:pt idx="279">
                  <c:v>34.17</c:v>
                </c:pt>
                <c:pt idx="280">
                  <c:v>34.64</c:v>
                </c:pt>
                <c:pt idx="281">
                  <c:v>36</c:v>
                </c:pt>
                <c:pt idx="282">
                  <c:v>38.229999999999997</c:v>
                </c:pt>
                <c:pt idx="283">
                  <c:v>41.38</c:v>
                </c:pt>
                <c:pt idx="284">
                  <c:v>44.95</c:v>
                </c:pt>
                <c:pt idx="285">
                  <c:v>48.71</c:v>
                </c:pt>
                <c:pt idx="286">
                  <c:v>52.67</c:v>
                </c:pt>
                <c:pt idx="287">
                  <c:v>56.41</c:v>
                </c:pt>
                <c:pt idx="288">
                  <c:v>59.73</c:v>
                </c:pt>
                <c:pt idx="289">
                  <c:v>62.33</c:v>
                </c:pt>
                <c:pt idx="290">
                  <c:v>63.16</c:v>
                </c:pt>
                <c:pt idx="291">
                  <c:v>62.67</c:v>
                </c:pt>
                <c:pt idx="292">
                  <c:v>62.45</c:v>
                </c:pt>
                <c:pt idx="293">
                  <c:v>62.32</c:v>
                </c:pt>
                <c:pt idx="294">
                  <c:v>63.53</c:v>
                </c:pt>
                <c:pt idx="295">
                  <c:v>65.040000000000006</c:v>
                </c:pt>
                <c:pt idx="296">
                  <c:v>65.66</c:v>
                </c:pt>
                <c:pt idx="297">
                  <c:v>64.53</c:v>
                </c:pt>
                <c:pt idx="298">
                  <c:v>62.73</c:v>
                </c:pt>
                <c:pt idx="299">
                  <c:v>62.03</c:v>
                </c:pt>
                <c:pt idx="300">
                  <c:v>61.92</c:v>
                </c:pt>
                <c:pt idx="301">
                  <c:v>61.44</c:v>
                </c:pt>
                <c:pt idx="302">
                  <c:v>62.67</c:v>
                </c:pt>
                <c:pt idx="303">
                  <c:v>68.52</c:v>
                </c:pt>
                <c:pt idx="304">
                  <c:v>91.69</c:v>
                </c:pt>
                <c:pt idx="305">
                  <c:v>87.63</c:v>
                </c:pt>
                <c:pt idx="306">
                  <c:v>79.63</c:v>
                </c:pt>
                <c:pt idx="307">
                  <c:v>80.2</c:v>
                </c:pt>
                <c:pt idx="308">
                  <c:v>89.88</c:v>
                </c:pt>
                <c:pt idx="309">
                  <c:v>111.73</c:v>
                </c:pt>
                <c:pt idx="310">
                  <c:v>141.08000000000001</c:v>
                </c:pt>
                <c:pt idx="311">
                  <c:v>148.74</c:v>
                </c:pt>
                <c:pt idx="312">
                  <c:v>158.47</c:v>
                </c:pt>
                <c:pt idx="313">
                  <c:v>146.44999999999999</c:v>
                </c:pt>
                <c:pt idx="314">
                  <c:v>150.56</c:v>
                </c:pt>
                <c:pt idx="315">
                  <c:v>151.49</c:v>
                </c:pt>
                <c:pt idx="316">
                  <c:v>133.72999999999999</c:v>
                </c:pt>
                <c:pt idx="317">
                  <c:v>97.44</c:v>
                </c:pt>
                <c:pt idx="318">
                  <c:v>83.33</c:v>
                </c:pt>
                <c:pt idx="319">
                  <c:v>79.540000000000006</c:v>
                </c:pt>
                <c:pt idx="320">
                  <c:v>82.28</c:v>
                </c:pt>
                <c:pt idx="321">
                  <c:v>86.62</c:v>
                </c:pt>
                <c:pt idx="322">
                  <c:v>96.09</c:v>
                </c:pt>
                <c:pt idx="323">
                  <c:v>106.24</c:v>
                </c:pt>
                <c:pt idx="324">
                  <c:v>107.91</c:v>
                </c:pt>
                <c:pt idx="325">
                  <c:v>102.59</c:v>
                </c:pt>
                <c:pt idx="326">
                  <c:v>99.33</c:v>
                </c:pt>
                <c:pt idx="327">
                  <c:v>100.84</c:v>
                </c:pt>
                <c:pt idx="328">
                  <c:v>103.24</c:v>
                </c:pt>
                <c:pt idx="329">
                  <c:v>104.84</c:v>
                </c:pt>
                <c:pt idx="330">
                  <c:v>98.58</c:v>
                </c:pt>
                <c:pt idx="331">
                  <c:v>104.12</c:v>
                </c:pt>
                <c:pt idx="332">
                  <c:v>120.41</c:v>
                </c:pt>
                <c:pt idx="333">
                  <c:v>113.27</c:v>
                </c:pt>
                <c:pt idx="334">
                  <c:v>98.57</c:v>
                </c:pt>
                <c:pt idx="335">
                  <c:v>93.97</c:v>
                </c:pt>
                <c:pt idx="336">
                  <c:v>90.89</c:v>
                </c:pt>
                <c:pt idx="337">
                  <c:v>91.18</c:v>
                </c:pt>
                <c:pt idx="338">
                  <c:v>108.27</c:v>
                </c:pt>
                <c:pt idx="339">
                  <c:v>101.12</c:v>
                </c:pt>
                <c:pt idx="340">
                  <c:v>91.56</c:v>
                </c:pt>
                <c:pt idx="341">
                  <c:v>93.28</c:v>
                </c:pt>
                <c:pt idx="342">
                  <c:v>92.23</c:v>
                </c:pt>
                <c:pt idx="343">
                  <c:v>101.63</c:v>
                </c:pt>
                <c:pt idx="344">
                  <c:v>128.55000000000001</c:v>
                </c:pt>
                <c:pt idx="345">
                  <c:v>116.09</c:v>
                </c:pt>
                <c:pt idx="346">
                  <c:v>92.69</c:v>
                </c:pt>
                <c:pt idx="347">
                  <c:v>95.63</c:v>
                </c:pt>
                <c:pt idx="348">
                  <c:v>101.21</c:v>
                </c:pt>
                <c:pt idx="349">
                  <c:v>124.02</c:v>
                </c:pt>
                <c:pt idx="350">
                  <c:v>125.45</c:v>
                </c:pt>
                <c:pt idx="351">
                  <c:v>112.22</c:v>
                </c:pt>
                <c:pt idx="352">
                  <c:v>127.03</c:v>
                </c:pt>
                <c:pt idx="353">
                  <c:v>97.57</c:v>
                </c:pt>
                <c:pt idx="354">
                  <c:v>87.47</c:v>
                </c:pt>
                <c:pt idx="355">
                  <c:v>101.01</c:v>
                </c:pt>
                <c:pt idx="356">
                  <c:v>117.86</c:v>
                </c:pt>
                <c:pt idx="357">
                  <c:v>102.05</c:v>
                </c:pt>
                <c:pt idx="358">
                  <c:v>102.99</c:v>
                </c:pt>
                <c:pt idx="359">
                  <c:v>97.55</c:v>
                </c:pt>
                <c:pt idx="360">
                  <c:v>104.65</c:v>
                </c:pt>
                <c:pt idx="361">
                  <c:v>139.53</c:v>
                </c:pt>
                <c:pt idx="362">
                  <c:v>137.83000000000001</c:v>
                </c:pt>
                <c:pt idx="363">
                  <c:v>118.55</c:v>
                </c:pt>
                <c:pt idx="364">
                  <c:v>114.38</c:v>
                </c:pt>
                <c:pt idx="365">
                  <c:v>111.98</c:v>
                </c:pt>
                <c:pt idx="366">
                  <c:v>101.49</c:v>
                </c:pt>
                <c:pt idx="367">
                  <c:v>90.85</c:v>
                </c:pt>
                <c:pt idx="368">
                  <c:v>69.930000000000007</c:v>
                </c:pt>
                <c:pt idx="369">
                  <c:v>71.08</c:v>
                </c:pt>
                <c:pt idx="370">
                  <c:v>72.040000000000006</c:v>
                </c:pt>
                <c:pt idx="371">
                  <c:v>68.930000000000007</c:v>
                </c:pt>
                <c:pt idx="372">
                  <c:v>79.989999999999995</c:v>
                </c:pt>
                <c:pt idx="373">
                  <c:v>83.23</c:v>
                </c:pt>
                <c:pt idx="374">
                  <c:v>77.94</c:v>
                </c:pt>
                <c:pt idx="375">
                  <c:v>75.69</c:v>
                </c:pt>
                <c:pt idx="376">
                  <c:v>70.44</c:v>
                </c:pt>
                <c:pt idx="377">
                  <c:v>71.040000000000006</c:v>
                </c:pt>
                <c:pt idx="378">
                  <c:v>77.86</c:v>
                </c:pt>
                <c:pt idx="379">
                  <c:v>90.95</c:v>
                </c:pt>
                <c:pt idx="380">
                  <c:v>100.63</c:v>
                </c:pt>
                <c:pt idx="381">
                  <c:v>97.29</c:v>
                </c:pt>
                <c:pt idx="382">
                  <c:v>87.82</c:v>
                </c:pt>
                <c:pt idx="383">
                  <c:v>81.99</c:v>
                </c:pt>
                <c:pt idx="384">
                  <c:v>88.21</c:v>
                </c:pt>
                <c:pt idx="385">
                  <c:v>96.46</c:v>
                </c:pt>
                <c:pt idx="386">
                  <c:v>95.61</c:v>
                </c:pt>
                <c:pt idx="387">
                  <c:v>93.25</c:v>
                </c:pt>
                <c:pt idx="388">
                  <c:v>87.6</c:v>
                </c:pt>
                <c:pt idx="389">
                  <c:v>84.56</c:v>
                </c:pt>
                <c:pt idx="390">
                  <c:v>74.37</c:v>
                </c:pt>
                <c:pt idx="391">
                  <c:v>67.39</c:v>
                </c:pt>
                <c:pt idx="392">
                  <c:v>66.48</c:v>
                </c:pt>
                <c:pt idx="393">
                  <c:v>67.31</c:v>
                </c:pt>
                <c:pt idx="394">
                  <c:v>76</c:v>
                </c:pt>
                <c:pt idx="395">
                  <c:v>76.819999999999993</c:v>
                </c:pt>
                <c:pt idx="396">
                  <c:v>86.66</c:v>
                </c:pt>
                <c:pt idx="397">
                  <c:v>85.18</c:v>
                </c:pt>
                <c:pt idx="398">
                  <c:v>87.23</c:v>
                </c:pt>
                <c:pt idx="399">
                  <c:v>95.58</c:v>
                </c:pt>
                <c:pt idx="400">
                  <c:v>107.17</c:v>
                </c:pt>
                <c:pt idx="401">
                  <c:v>108.79</c:v>
                </c:pt>
                <c:pt idx="402">
                  <c:v>118.35</c:v>
                </c:pt>
                <c:pt idx="403">
                  <c:v>110</c:v>
                </c:pt>
                <c:pt idx="404">
                  <c:v>129.31</c:v>
                </c:pt>
                <c:pt idx="405">
                  <c:v>152.19</c:v>
                </c:pt>
                <c:pt idx="406">
                  <c:v>178.05</c:v>
                </c:pt>
                <c:pt idx="407">
                  <c:v>172.74</c:v>
                </c:pt>
                <c:pt idx="408">
                  <c:v>162.32</c:v>
                </c:pt>
                <c:pt idx="409">
                  <c:v>154.86000000000001</c:v>
                </c:pt>
                <c:pt idx="410">
                  <c:v>157.03</c:v>
                </c:pt>
                <c:pt idx="411">
                  <c:v>144.07</c:v>
                </c:pt>
                <c:pt idx="412">
                  <c:v>142.79</c:v>
                </c:pt>
                <c:pt idx="413">
                  <c:v>141.43</c:v>
                </c:pt>
                <c:pt idx="414">
                  <c:v>140.27000000000001</c:v>
                </c:pt>
                <c:pt idx="415">
                  <c:v>160.19999999999999</c:v>
                </c:pt>
                <c:pt idx="416">
                  <c:v>169.98</c:v>
                </c:pt>
                <c:pt idx="417">
                  <c:v>176.72</c:v>
                </c:pt>
                <c:pt idx="418">
                  <c:v>183.99</c:v>
                </c:pt>
                <c:pt idx="419">
                  <c:v>191.63</c:v>
                </c:pt>
                <c:pt idx="420">
                  <c:v>200.1</c:v>
                </c:pt>
                <c:pt idx="421">
                  <c:v>197.79</c:v>
                </c:pt>
                <c:pt idx="422">
                  <c:v>171.56</c:v>
                </c:pt>
                <c:pt idx="423">
                  <c:v>207.36</c:v>
                </c:pt>
                <c:pt idx="424">
                  <c:v>275.55</c:v>
                </c:pt>
                <c:pt idx="425">
                  <c:v>334.98</c:v>
                </c:pt>
                <c:pt idx="426">
                  <c:v>307.97000000000003</c:v>
                </c:pt>
                <c:pt idx="427">
                  <c:v>302.83</c:v>
                </c:pt>
                <c:pt idx="428">
                  <c:v>455.74</c:v>
                </c:pt>
                <c:pt idx="429">
                  <c:v>428.35</c:v>
                </c:pt>
                <c:pt idx="430">
                  <c:v>423.76</c:v>
                </c:pt>
                <c:pt idx="431">
                  <c:v>417.91</c:v>
                </c:pt>
                <c:pt idx="432">
                  <c:v>452.04</c:v>
                </c:pt>
                <c:pt idx="433">
                  <c:v>456.85</c:v>
                </c:pt>
                <c:pt idx="434">
                  <c:v>398.79</c:v>
                </c:pt>
                <c:pt idx="435">
                  <c:v>445.93</c:v>
                </c:pt>
                <c:pt idx="436">
                  <c:v>380.23</c:v>
                </c:pt>
                <c:pt idx="437">
                  <c:v>511.18</c:v>
                </c:pt>
                <c:pt idx="438">
                  <c:v>513.88</c:v>
                </c:pt>
                <c:pt idx="439">
                  <c:v>523.63</c:v>
                </c:pt>
                <c:pt idx="440">
                  <c:v>516.77</c:v>
                </c:pt>
                <c:pt idx="441">
                  <c:v>525.28</c:v>
                </c:pt>
                <c:pt idx="442">
                  <c:v>439.26</c:v>
                </c:pt>
                <c:pt idx="443">
                  <c:v>600.9</c:v>
                </c:pt>
                <c:pt idx="444">
                  <c:v>433.99</c:v>
                </c:pt>
                <c:pt idx="445">
                  <c:v>397.44</c:v>
                </c:pt>
                <c:pt idx="446">
                  <c:v>588.09</c:v>
                </c:pt>
                <c:pt idx="447">
                  <c:v>573.32000000000005</c:v>
                </c:pt>
                <c:pt idx="448">
                  <c:v>595.05999999999995</c:v>
                </c:pt>
                <c:pt idx="449">
                  <c:v>364.17</c:v>
                </c:pt>
                <c:pt idx="450">
                  <c:v>195.94</c:v>
                </c:pt>
                <c:pt idx="451">
                  <c:v>208.96</c:v>
                </c:pt>
                <c:pt idx="452">
                  <c:v>239.03</c:v>
                </c:pt>
                <c:pt idx="453">
                  <c:v>255.52</c:v>
                </c:pt>
                <c:pt idx="454">
                  <c:v>289.58999999999997</c:v>
                </c:pt>
                <c:pt idx="455">
                  <c:v>270.04000000000002</c:v>
                </c:pt>
                <c:pt idx="456">
                  <c:v>425.48</c:v>
                </c:pt>
                <c:pt idx="457">
                  <c:v>374.98</c:v>
                </c:pt>
                <c:pt idx="458">
                  <c:v>468.68</c:v>
                </c:pt>
                <c:pt idx="459">
                  <c:v>338.41</c:v>
                </c:pt>
                <c:pt idx="460">
                  <c:v>451.31</c:v>
                </c:pt>
                <c:pt idx="461">
                  <c:v>341.92</c:v>
                </c:pt>
                <c:pt idx="462">
                  <c:v>493.1</c:v>
                </c:pt>
                <c:pt idx="463">
                  <c:v>270.38</c:v>
                </c:pt>
                <c:pt idx="464">
                  <c:v>267.43</c:v>
                </c:pt>
                <c:pt idx="465">
                  <c:v>257.97000000000003</c:v>
                </c:pt>
                <c:pt idx="466">
                  <c:v>273.14999999999998</c:v>
                </c:pt>
                <c:pt idx="467">
                  <c:v>308.85000000000002</c:v>
                </c:pt>
                <c:pt idx="468">
                  <c:v>313.49</c:v>
                </c:pt>
                <c:pt idx="469">
                  <c:v>318.2</c:v>
                </c:pt>
                <c:pt idx="470">
                  <c:v>278.73</c:v>
                </c:pt>
                <c:pt idx="471">
                  <c:v>318.70999999999998</c:v>
                </c:pt>
                <c:pt idx="472">
                  <c:v>284.06</c:v>
                </c:pt>
                <c:pt idx="473">
                  <c:v>329.51</c:v>
                </c:pt>
                <c:pt idx="474">
                  <c:v>688.07</c:v>
                </c:pt>
                <c:pt idx="475">
                  <c:v>552.1</c:v>
                </c:pt>
                <c:pt idx="476">
                  <c:v>509.89</c:v>
                </c:pt>
                <c:pt idx="477">
                  <c:v>366.31</c:v>
                </c:pt>
                <c:pt idx="478">
                  <c:v>342.55</c:v>
                </c:pt>
                <c:pt idx="479">
                  <c:v>387.64</c:v>
                </c:pt>
                <c:pt idx="480">
                  <c:v>329.2</c:v>
                </c:pt>
                <c:pt idx="481">
                  <c:v>451.88</c:v>
                </c:pt>
                <c:pt idx="482">
                  <c:v>366</c:v>
                </c:pt>
                <c:pt idx="483">
                  <c:v>340.88</c:v>
                </c:pt>
                <c:pt idx="484">
                  <c:v>314.64</c:v>
                </c:pt>
                <c:pt idx="485">
                  <c:v>267.23</c:v>
                </c:pt>
                <c:pt idx="486">
                  <c:v>568.96</c:v>
                </c:pt>
                <c:pt idx="487">
                  <c:v>626.77</c:v>
                </c:pt>
                <c:pt idx="488">
                  <c:v>366.52</c:v>
                </c:pt>
                <c:pt idx="489">
                  <c:v>551.28</c:v>
                </c:pt>
                <c:pt idx="490">
                  <c:v>542.66</c:v>
                </c:pt>
                <c:pt idx="491">
                  <c:v>584.78</c:v>
                </c:pt>
                <c:pt idx="492">
                  <c:v>293.41000000000003</c:v>
                </c:pt>
                <c:pt idx="493">
                  <c:v>373.88</c:v>
                </c:pt>
                <c:pt idx="494">
                  <c:v>343.03</c:v>
                </c:pt>
                <c:pt idx="495">
                  <c:v>622.03</c:v>
                </c:pt>
                <c:pt idx="496">
                  <c:v>650.36</c:v>
                </c:pt>
                <c:pt idx="497">
                  <c:v>413.44</c:v>
                </c:pt>
                <c:pt idx="498">
                  <c:v>544.33000000000004</c:v>
                </c:pt>
                <c:pt idx="499">
                  <c:v>582.45000000000005</c:v>
                </c:pt>
                <c:pt idx="500">
                  <c:v>539.66</c:v>
                </c:pt>
                <c:pt idx="501">
                  <c:v>475.41</c:v>
                </c:pt>
                <c:pt idx="502">
                  <c:v>585.63</c:v>
                </c:pt>
                <c:pt idx="503">
                  <c:v>336.39</c:v>
                </c:pt>
                <c:pt idx="504">
                  <c:v>263.24</c:v>
                </c:pt>
                <c:pt idx="505">
                  <c:v>281.76</c:v>
                </c:pt>
                <c:pt idx="506">
                  <c:v>295.74</c:v>
                </c:pt>
                <c:pt idx="507">
                  <c:v>373.75</c:v>
                </c:pt>
                <c:pt idx="508">
                  <c:v>518.23</c:v>
                </c:pt>
                <c:pt idx="509">
                  <c:v>403.71</c:v>
                </c:pt>
                <c:pt idx="510">
                  <c:v>328.31</c:v>
                </c:pt>
                <c:pt idx="511">
                  <c:v>375.54</c:v>
                </c:pt>
                <c:pt idx="512">
                  <c:v>550.84</c:v>
                </c:pt>
                <c:pt idx="513">
                  <c:v>572.04999999999995</c:v>
                </c:pt>
                <c:pt idx="514">
                  <c:v>559.77</c:v>
                </c:pt>
                <c:pt idx="515">
                  <c:v>562.16999999999996</c:v>
                </c:pt>
                <c:pt idx="516">
                  <c:v>504.72</c:v>
                </c:pt>
                <c:pt idx="517">
                  <c:v>341.14</c:v>
                </c:pt>
                <c:pt idx="518">
                  <c:v>295.36</c:v>
                </c:pt>
                <c:pt idx="519">
                  <c:v>246.06</c:v>
                </c:pt>
                <c:pt idx="520">
                  <c:v>261.20999999999998</c:v>
                </c:pt>
                <c:pt idx="521">
                  <c:v>310.32</c:v>
                </c:pt>
                <c:pt idx="522">
                  <c:v>370.17</c:v>
                </c:pt>
                <c:pt idx="523">
                  <c:v>383.06</c:v>
                </c:pt>
                <c:pt idx="524">
                  <c:v>393.09</c:v>
                </c:pt>
                <c:pt idx="525">
                  <c:v>396.97</c:v>
                </c:pt>
                <c:pt idx="526">
                  <c:v>372.79</c:v>
                </c:pt>
                <c:pt idx="527">
                  <c:v>366.85</c:v>
                </c:pt>
                <c:pt idx="528">
                  <c:v>373.24</c:v>
                </c:pt>
                <c:pt idx="529">
                  <c:v>379.99</c:v>
                </c:pt>
                <c:pt idx="530">
                  <c:v>367.35</c:v>
                </c:pt>
                <c:pt idx="531">
                  <c:v>371.16</c:v>
                </c:pt>
                <c:pt idx="532">
                  <c:v>401.94</c:v>
                </c:pt>
                <c:pt idx="533">
                  <c:v>410.28</c:v>
                </c:pt>
                <c:pt idx="534">
                  <c:v>425.6</c:v>
                </c:pt>
                <c:pt idx="535">
                  <c:v>429.59</c:v>
                </c:pt>
                <c:pt idx="536">
                  <c:v>428.39</c:v>
                </c:pt>
                <c:pt idx="537">
                  <c:v>429.67</c:v>
                </c:pt>
                <c:pt idx="538">
                  <c:v>433.29</c:v>
                </c:pt>
                <c:pt idx="539">
                  <c:v>445.12</c:v>
                </c:pt>
                <c:pt idx="540">
                  <c:v>473.73</c:v>
                </c:pt>
                <c:pt idx="541">
                  <c:v>495.66</c:v>
                </c:pt>
                <c:pt idx="542">
                  <c:v>600.5</c:v>
                </c:pt>
                <c:pt idx="543">
                  <c:v>528.07000000000005</c:v>
                </c:pt>
                <c:pt idx="544">
                  <c:v>630.65</c:v>
                </c:pt>
                <c:pt idx="545">
                  <c:v>664.56</c:v>
                </c:pt>
                <c:pt idx="546">
                  <c:v>683.92</c:v>
                </c:pt>
                <c:pt idx="547">
                  <c:v>640.75</c:v>
                </c:pt>
                <c:pt idx="548">
                  <c:v>687.55</c:v>
                </c:pt>
                <c:pt idx="549">
                  <c:v>696.02</c:v>
                </c:pt>
                <c:pt idx="550">
                  <c:v>643.12</c:v>
                </c:pt>
                <c:pt idx="551">
                  <c:v>528.05999999999995</c:v>
                </c:pt>
                <c:pt idx="552">
                  <c:v>499.51</c:v>
                </c:pt>
                <c:pt idx="553">
                  <c:v>534.25</c:v>
                </c:pt>
                <c:pt idx="554">
                  <c:v>534.97</c:v>
                </c:pt>
                <c:pt idx="555">
                  <c:v>607.01</c:v>
                </c:pt>
                <c:pt idx="556">
                  <c:v>641.75</c:v>
                </c:pt>
                <c:pt idx="557">
                  <c:v>669.66</c:v>
                </c:pt>
                <c:pt idx="558">
                  <c:v>672.47</c:v>
                </c:pt>
                <c:pt idx="559">
                  <c:v>835.03</c:v>
                </c:pt>
                <c:pt idx="560">
                  <c:v>871.77</c:v>
                </c:pt>
                <c:pt idx="561">
                  <c:v>848.04</c:v>
                </c:pt>
                <c:pt idx="562">
                  <c:v>888.57</c:v>
                </c:pt>
                <c:pt idx="563">
                  <c:v>819.69</c:v>
                </c:pt>
                <c:pt idx="564">
                  <c:v>661.3</c:v>
                </c:pt>
                <c:pt idx="565">
                  <c:v>856.21</c:v>
                </c:pt>
                <c:pt idx="566">
                  <c:v>894.9</c:v>
                </c:pt>
                <c:pt idx="567">
                  <c:v>795.46</c:v>
                </c:pt>
                <c:pt idx="568">
                  <c:v>816.59</c:v>
                </c:pt>
                <c:pt idx="569">
                  <c:v>854.23</c:v>
                </c:pt>
                <c:pt idx="570">
                  <c:v>831.2</c:v>
                </c:pt>
                <c:pt idx="571">
                  <c:v>866.81</c:v>
                </c:pt>
                <c:pt idx="572">
                  <c:v>612.48</c:v>
                </c:pt>
                <c:pt idx="573">
                  <c:v>609.61</c:v>
                </c:pt>
                <c:pt idx="574">
                  <c:v>481.63</c:v>
                </c:pt>
                <c:pt idx="575">
                  <c:v>911.02</c:v>
                </c:pt>
                <c:pt idx="576">
                  <c:v>876.29</c:v>
                </c:pt>
                <c:pt idx="577">
                  <c:v>854.94</c:v>
                </c:pt>
                <c:pt idx="578">
                  <c:v>872.09</c:v>
                </c:pt>
                <c:pt idx="579">
                  <c:v>871.18</c:v>
                </c:pt>
                <c:pt idx="580">
                  <c:v>715.91</c:v>
                </c:pt>
                <c:pt idx="581">
                  <c:v>556.80999999999995</c:v>
                </c:pt>
                <c:pt idx="582">
                  <c:v>311.08999999999997</c:v>
                </c:pt>
                <c:pt idx="583">
                  <c:v>279.95</c:v>
                </c:pt>
                <c:pt idx="584">
                  <c:v>705.55</c:v>
                </c:pt>
                <c:pt idx="585">
                  <c:v>557.52</c:v>
                </c:pt>
                <c:pt idx="586">
                  <c:v>592.85</c:v>
                </c:pt>
                <c:pt idx="587">
                  <c:v>563.86</c:v>
                </c:pt>
                <c:pt idx="588">
                  <c:v>384.05</c:v>
                </c:pt>
                <c:pt idx="589">
                  <c:v>300.49</c:v>
                </c:pt>
                <c:pt idx="590">
                  <c:v>286.95</c:v>
                </c:pt>
                <c:pt idx="591">
                  <c:v>285.83999999999997</c:v>
                </c:pt>
                <c:pt idx="592">
                  <c:v>301.95999999999998</c:v>
                </c:pt>
                <c:pt idx="593">
                  <c:v>345.54</c:v>
                </c:pt>
                <c:pt idx="594">
                  <c:v>344.08</c:v>
                </c:pt>
                <c:pt idx="595">
                  <c:v>347.43</c:v>
                </c:pt>
                <c:pt idx="596">
                  <c:v>358.76</c:v>
                </c:pt>
                <c:pt idx="597">
                  <c:v>320.02</c:v>
                </c:pt>
                <c:pt idx="598">
                  <c:v>281.27999999999997</c:v>
                </c:pt>
                <c:pt idx="599">
                  <c:v>274.70999999999998</c:v>
                </c:pt>
                <c:pt idx="600">
                  <c:v>289.92</c:v>
                </c:pt>
                <c:pt idx="601">
                  <c:v>334.85</c:v>
                </c:pt>
                <c:pt idx="602">
                  <c:v>392.22</c:v>
                </c:pt>
                <c:pt idx="603">
                  <c:v>659.29</c:v>
                </c:pt>
                <c:pt idx="604">
                  <c:v>316.75</c:v>
                </c:pt>
                <c:pt idx="605">
                  <c:v>291.79000000000002</c:v>
                </c:pt>
                <c:pt idx="606">
                  <c:v>285.24</c:v>
                </c:pt>
                <c:pt idx="607">
                  <c:v>285.08999999999997</c:v>
                </c:pt>
                <c:pt idx="608">
                  <c:v>276.29000000000002</c:v>
                </c:pt>
                <c:pt idx="609">
                  <c:v>256.56</c:v>
                </c:pt>
                <c:pt idx="610">
                  <c:v>238.31</c:v>
                </c:pt>
                <c:pt idx="611">
                  <c:v>228.26</c:v>
                </c:pt>
                <c:pt idx="612">
                  <c:v>237.8</c:v>
                </c:pt>
                <c:pt idx="613">
                  <c:v>257.35000000000002</c:v>
                </c:pt>
                <c:pt idx="614">
                  <c:v>267.94</c:v>
                </c:pt>
                <c:pt idx="615">
                  <c:v>258.06</c:v>
                </c:pt>
                <c:pt idx="616">
                  <c:v>262</c:v>
                </c:pt>
                <c:pt idx="617">
                  <c:v>289.83</c:v>
                </c:pt>
                <c:pt idx="618">
                  <c:v>304.61</c:v>
                </c:pt>
                <c:pt idx="619">
                  <c:v>313.85000000000002</c:v>
                </c:pt>
                <c:pt idx="620">
                  <c:v>313.33</c:v>
                </c:pt>
                <c:pt idx="621">
                  <c:v>307.35000000000002</c:v>
                </c:pt>
                <c:pt idx="622">
                  <c:v>302.72000000000003</c:v>
                </c:pt>
                <c:pt idx="623">
                  <c:v>295.39</c:v>
                </c:pt>
                <c:pt idx="624">
                  <c:v>300</c:v>
                </c:pt>
                <c:pt idx="625">
                  <c:v>555.64</c:v>
                </c:pt>
                <c:pt idx="626">
                  <c:v>307.86</c:v>
                </c:pt>
                <c:pt idx="627">
                  <c:v>441.03</c:v>
                </c:pt>
                <c:pt idx="628">
                  <c:v>708.44</c:v>
                </c:pt>
                <c:pt idx="629">
                  <c:v>892.16</c:v>
                </c:pt>
                <c:pt idx="630">
                  <c:v>832.57</c:v>
                </c:pt>
                <c:pt idx="631">
                  <c:v>454.87</c:v>
                </c:pt>
                <c:pt idx="632">
                  <c:v>338.76</c:v>
                </c:pt>
                <c:pt idx="633">
                  <c:v>483.43</c:v>
                </c:pt>
                <c:pt idx="634">
                  <c:v>601.26</c:v>
                </c:pt>
                <c:pt idx="635">
                  <c:v>468.53</c:v>
                </c:pt>
                <c:pt idx="636">
                  <c:v>382.51</c:v>
                </c:pt>
                <c:pt idx="637">
                  <c:v>400.97</c:v>
                </c:pt>
                <c:pt idx="638">
                  <c:v>369.66</c:v>
                </c:pt>
                <c:pt idx="639">
                  <c:v>367.4</c:v>
                </c:pt>
                <c:pt idx="640">
                  <c:v>345.04</c:v>
                </c:pt>
                <c:pt idx="641">
                  <c:v>330.75</c:v>
                </c:pt>
                <c:pt idx="642">
                  <c:v>339.1</c:v>
                </c:pt>
                <c:pt idx="643">
                  <c:v>370.63</c:v>
                </c:pt>
                <c:pt idx="644">
                  <c:v>416.87</c:v>
                </c:pt>
                <c:pt idx="645">
                  <c:v>902.79</c:v>
                </c:pt>
                <c:pt idx="646">
                  <c:v>1140.8800000000001</c:v>
                </c:pt>
                <c:pt idx="647">
                  <c:v>1075.1099999999999</c:v>
                </c:pt>
                <c:pt idx="648">
                  <c:v>964.5</c:v>
                </c:pt>
                <c:pt idx="649">
                  <c:v>546.28</c:v>
                </c:pt>
                <c:pt idx="650">
                  <c:v>719.89</c:v>
                </c:pt>
                <c:pt idx="651">
                  <c:v>740.09</c:v>
                </c:pt>
                <c:pt idx="652">
                  <c:v>831.94</c:v>
                </c:pt>
                <c:pt idx="653">
                  <c:v>818.01</c:v>
                </c:pt>
                <c:pt idx="654">
                  <c:v>592.72</c:v>
                </c:pt>
                <c:pt idx="655">
                  <c:v>417.1</c:v>
                </c:pt>
                <c:pt idx="656">
                  <c:v>967.13</c:v>
                </c:pt>
                <c:pt idx="657">
                  <c:v>523.15</c:v>
                </c:pt>
                <c:pt idx="658">
                  <c:v>476.95</c:v>
                </c:pt>
                <c:pt idx="659">
                  <c:v>981.68</c:v>
                </c:pt>
                <c:pt idx="660">
                  <c:v>655.63</c:v>
                </c:pt>
                <c:pt idx="661">
                  <c:v>327.57</c:v>
                </c:pt>
                <c:pt idx="662">
                  <c:v>303.39</c:v>
                </c:pt>
                <c:pt idx="663">
                  <c:v>288.33999999999997</c:v>
                </c:pt>
                <c:pt idx="664">
                  <c:v>274.16000000000003</c:v>
                </c:pt>
                <c:pt idx="665">
                  <c:v>278.16000000000003</c:v>
                </c:pt>
                <c:pt idx="666">
                  <c:v>302.7</c:v>
                </c:pt>
                <c:pt idx="667">
                  <c:v>358.17</c:v>
                </c:pt>
                <c:pt idx="668">
                  <c:v>368</c:v>
                </c:pt>
                <c:pt idx="669">
                  <c:v>308.05</c:v>
                </c:pt>
                <c:pt idx="670">
                  <c:v>286.23</c:v>
                </c:pt>
                <c:pt idx="671">
                  <c:v>293.87</c:v>
                </c:pt>
                <c:pt idx="672">
                  <c:v>327.84</c:v>
                </c:pt>
                <c:pt idx="673">
                  <c:v>796.99</c:v>
                </c:pt>
                <c:pt idx="674">
                  <c:v>1036.49</c:v>
                </c:pt>
                <c:pt idx="675">
                  <c:v>1060.75</c:v>
                </c:pt>
                <c:pt idx="676">
                  <c:v>1028.5899999999999</c:v>
                </c:pt>
                <c:pt idx="677">
                  <c:v>1009.69</c:v>
                </c:pt>
                <c:pt idx="678">
                  <c:v>1003.38</c:v>
                </c:pt>
                <c:pt idx="679">
                  <c:v>377.48</c:v>
                </c:pt>
                <c:pt idx="680">
                  <c:v>284</c:v>
                </c:pt>
                <c:pt idx="681">
                  <c:v>284.82</c:v>
                </c:pt>
                <c:pt idx="682">
                  <c:v>245.52</c:v>
                </c:pt>
                <c:pt idx="683">
                  <c:v>246.49</c:v>
                </c:pt>
                <c:pt idx="684">
                  <c:v>470.99</c:v>
                </c:pt>
                <c:pt idx="685">
                  <c:v>978.29</c:v>
                </c:pt>
                <c:pt idx="686">
                  <c:v>991.89</c:v>
                </c:pt>
                <c:pt idx="687">
                  <c:v>998.19</c:v>
                </c:pt>
                <c:pt idx="688">
                  <c:v>730.37</c:v>
                </c:pt>
                <c:pt idx="689">
                  <c:v>319.29000000000002</c:v>
                </c:pt>
                <c:pt idx="690">
                  <c:v>321.54000000000002</c:v>
                </c:pt>
                <c:pt idx="691">
                  <c:v>361.23</c:v>
                </c:pt>
                <c:pt idx="692">
                  <c:v>930.06</c:v>
                </c:pt>
                <c:pt idx="693">
                  <c:v>929.77</c:v>
                </c:pt>
                <c:pt idx="694">
                  <c:v>535.52</c:v>
                </c:pt>
                <c:pt idx="695">
                  <c:v>694.26</c:v>
                </c:pt>
                <c:pt idx="696">
                  <c:v>920.33</c:v>
                </c:pt>
                <c:pt idx="697">
                  <c:v>954.22</c:v>
                </c:pt>
                <c:pt idx="698">
                  <c:v>987.79</c:v>
                </c:pt>
                <c:pt idx="699">
                  <c:v>987.78</c:v>
                </c:pt>
                <c:pt idx="700">
                  <c:v>1070.43</c:v>
                </c:pt>
                <c:pt idx="701">
                  <c:v>1085</c:v>
                </c:pt>
                <c:pt idx="702">
                  <c:v>1057.95</c:v>
                </c:pt>
                <c:pt idx="703">
                  <c:v>1057.44</c:v>
                </c:pt>
                <c:pt idx="704">
                  <c:v>1001.15</c:v>
                </c:pt>
                <c:pt idx="705">
                  <c:v>1011.53</c:v>
                </c:pt>
                <c:pt idx="706">
                  <c:v>1021.21</c:v>
                </c:pt>
                <c:pt idx="707">
                  <c:v>744.71</c:v>
                </c:pt>
                <c:pt idx="708">
                  <c:v>717.39</c:v>
                </c:pt>
                <c:pt idx="709">
                  <c:v>560.63</c:v>
                </c:pt>
                <c:pt idx="710">
                  <c:v>632.02</c:v>
                </c:pt>
                <c:pt idx="711">
                  <c:v>395.06</c:v>
                </c:pt>
                <c:pt idx="712">
                  <c:v>338.04</c:v>
                </c:pt>
                <c:pt idx="713">
                  <c:v>352.13</c:v>
                </c:pt>
                <c:pt idx="714">
                  <c:v>859.22</c:v>
                </c:pt>
                <c:pt idx="715">
                  <c:v>1147.1400000000001</c:v>
                </c:pt>
                <c:pt idx="716">
                  <c:v>1145.3800000000001</c:v>
                </c:pt>
                <c:pt idx="717">
                  <c:v>1013.87</c:v>
                </c:pt>
                <c:pt idx="718">
                  <c:v>409.84</c:v>
                </c:pt>
                <c:pt idx="719">
                  <c:v>367.92</c:v>
                </c:pt>
                <c:pt idx="720">
                  <c:v>359.17</c:v>
                </c:pt>
                <c:pt idx="721">
                  <c:v>348.49</c:v>
                </c:pt>
                <c:pt idx="722">
                  <c:v>356.23</c:v>
                </c:pt>
                <c:pt idx="723">
                  <c:v>380.36</c:v>
                </c:pt>
                <c:pt idx="724">
                  <c:v>504.27</c:v>
                </c:pt>
                <c:pt idx="725">
                  <c:v>533.41</c:v>
                </c:pt>
                <c:pt idx="726">
                  <c:v>516.86</c:v>
                </c:pt>
                <c:pt idx="727">
                  <c:v>739.94</c:v>
                </c:pt>
                <c:pt idx="728">
                  <c:v>847.71</c:v>
                </c:pt>
                <c:pt idx="729">
                  <c:v>839.02</c:v>
                </c:pt>
                <c:pt idx="730">
                  <c:v>1022.92</c:v>
                </c:pt>
                <c:pt idx="731">
                  <c:v>829.69</c:v>
                </c:pt>
                <c:pt idx="732">
                  <c:v>760.77</c:v>
                </c:pt>
                <c:pt idx="733">
                  <c:v>776.7</c:v>
                </c:pt>
                <c:pt idx="734">
                  <c:v>891.37</c:v>
                </c:pt>
                <c:pt idx="735">
                  <c:v>1003.51</c:v>
                </c:pt>
                <c:pt idx="736">
                  <c:v>804.01</c:v>
                </c:pt>
                <c:pt idx="737">
                  <c:v>938.77</c:v>
                </c:pt>
                <c:pt idx="738">
                  <c:v>1001.43</c:v>
                </c:pt>
                <c:pt idx="739">
                  <c:v>847.65</c:v>
                </c:pt>
                <c:pt idx="740">
                  <c:v>901.74</c:v>
                </c:pt>
                <c:pt idx="741">
                  <c:v>936.28</c:v>
                </c:pt>
                <c:pt idx="742">
                  <c:v>887</c:v>
                </c:pt>
                <c:pt idx="743">
                  <c:v>743.55</c:v>
                </c:pt>
                <c:pt idx="744">
                  <c:v>870.95</c:v>
                </c:pt>
                <c:pt idx="745">
                  <c:v>946.32</c:v>
                </c:pt>
                <c:pt idx="746">
                  <c:v>950.22</c:v>
                </c:pt>
                <c:pt idx="747">
                  <c:v>967.56</c:v>
                </c:pt>
                <c:pt idx="748">
                  <c:v>973.25</c:v>
                </c:pt>
                <c:pt idx="749">
                  <c:v>958.56</c:v>
                </c:pt>
                <c:pt idx="750">
                  <c:v>861.72</c:v>
                </c:pt>
                <c:pt idx="751">
                  <c:v>943.6</c:v>
                </c:pt>
                <c:pt idx="752">
                  <c:v>860.19</c:v>
                </c:pt>
                <c:pt idx="753">
                  <c:v>854.56</c:v>
                </c:pt>
                <c:pt idx="754">
                  <c:v>985.09</c:v>
                </c:pt>
                <c:pt idx="755">
                  <c:v>1009.92</c:v>
                </c:pt>
                <c:pt idx="756">
                  <c:v>946.84</c:v>
                </c:pt>
                <c:pt idx="757">
                  <c:v>598.49</c:v>
                </c:pt>
                <c:pt idx="758">
                  <c:v>561.70000000000005</c:v>
                </c:pt>
                <c:pt idx="759">
                  <c:v>929.59</c:v>
                </c:pt>
                <c:pt idx="760">
                  <c:v>990.81</c:v>
                </c:pt>
                <c:pt idx="761">
                  <c:v>991.19</c:v>
                </c:pt>
                <c:pt idx="762">
                  <c:v>992.52</c:v>
                </c:pt>
                <c:pt idx="763">
                  <c:v>993.04</c:v>
                </c:pt>
                <c:pt idx="764">
                  <c:v>837.53</c:v>
                </c:pt>
                <c:pt idx="765">
                  <c:v>986.42</c:v>
                </c:pt>
                <c:pt idx="766">
                  <c:v>1019.65</c:v>
                </c:pt>
                <c:pt idx="767">
                  <c:v>941.04</c:v>
                </c:pt>
                <c:pt idx="768">
                  <c:v>750.5</c:v>
                </c:pt>
                <c:pt idx="769">
                  <c:v>320.18</c:v>
                </c:pt>
                <c:pt idx="770">
                  <c:v>263.14</c:v>
                </c:pt>
                <c:pt idx="771">
                  <c:v>408.91</c:v>
                </c:pt>
                <c:pt idx="772">
                  <c:v>282.14</c:v>
                </c:pt>
                <c:pt idx="773">
                  <c:v>280.83</c:v>
                </c:pt>
                <c:pt idx="774">
                  <c:v>280.45</c:v>
                </c:pt>
                <c:pt idx="775">
                  <c:v>283.48</c:v>
                </c:pt>
                <c:pt idx="776">
                  <c:v>295.18</c:v>
                </c:pt>
                <c:pt idx="777">
                  <c:v>603.52</c:v>
                </c:pt>
                <c:pt idx="778">
                  <c:v>922.97</c:v>
                </c:pt>
                <c:pt idx="779">
                  <c:v>955.2</c:v>
                </c:pt>
                <c:pt idx="780">
                  <c:v>869.14</c:v>
                </c:pt>
                <c:pt idx="781">
                  <c:v>800.85</c:v>
                </c:pt>
                <c:pt idx="782">
                  <c:v>892.78</c:v>
                </c:pt>
                <c:pt idx="783">
                  <c:v>997.11</c:v>
                </c:pt>
                <c:pt idx="784">
                  <c:v>1026.96</c:v>
                </c:pt>
                <c:pt idx="785">
                  <c:v>959.48</c:v>
                </c:pt>
                <c:pt idx="786">
                  <c:v>785.4</c:v>
                </c:pt>
                <c:pt idx="787">
                  <c:v>1020.2</c:v>
                </c:pt>
                <c:pt idx="788">
                  <c:v>1016.56</c:v>
                </c:pt>
                <c:pt idx="789">
                  <c:v>791.82</c:v>
                </c:pt>
                <c:pt idx="790">
                  <c:v>1029.8900000000001</c:v>
                </c:pt>
                <c:pt idx="791">
                  <c:v>1033.53</c:v>
                </c:pt>
                <c:pt idx="792">
                  <c:v>1028.4100000000001</c:v>
                </c:pt>
                <c:pt idx="793">
                  <c:v>1008.32</c:v>
                </c:pt>
                <c:pt idx="794">
                  <c:v>985.08</c:v>
                </c:pt>
                <c:pt idx="795">
                  <c:v>982.04</c:v>
                </c:pt>
                <c:pt idx="796">
                  <c:v>990.32</c:v>
                </c:pt>
                <c:pt idx="797">
                  <c:v>994.12</c:v>
                </c:pt>
                <c:pt idx="798">
                  <c:v>996.2</c:v>
                </c:pt>
                <c:pt idx="799">
                  <c:v>1002.37</c:v>
                </c:pt>
                <c:pt idx="800">
                  <c:v>1002.78</c:v>
                </c:pt>
                <c:pt idx="801">
                  <c:v>988.85</c:v>
                </c:pt>
                <c:pt idx="802">
                  <c:v>976.7</c:v>
                </c:pt>
                <c:pt idx="803">
                  <c:v>983.29</c:v>
                </c:pt>
                <c:pt idx="804">
                  <c:v>961.54</c:v>
                </c:pt>
                <c:pt idx="805">
                  <c:v>964.37</c:v>
                </c:pt>
                <c:pt idx="806">
                  <c:v>971.54</c:v>
                </c:pt>
                <c:pt idx="807">
                  <c:v>960.79</c:v>
                </c:pt>
                <c:pt idx="808">
                  <c:v>963.6</c:v>
                </c:pt>
                <c:pt idx="809">
                  <c:v>903.1</c:v>
                </c:pt>
                <c:pt idx="810">
                  <c:v>908.6</c:v>
                </c:pt>
                <c:pt idx="811">
                  <c:v>708.99</c:v>
                </c:pt>
                <c:pt idx="812">
                  <c:v>416.84</c:v>
                </c:pt>
                <c:pt idx="813">
                  <c:v>405.83</c:v>
                </c:pt>
                <c:pt idx="814">
                  <c:v>263.37</c:v>
                </c:pt>
                <c:pt idx="815">
                  <c:v>263.13</c:v>
                </c:pt>
                <c:pt idx="816">
                  <c:v>273.88</c:v>
                </c:pt>
                <c:pt idx="817">
                  <c:v>274.49</c:v>
                </c:pt>
                <c:pt idx="818">
                  <c:v>254.1</c:v>
                </c:pt>
                <c:pt idx="819">
                  <c:v>248.26</c:v>
                </c:pt>
                <c:pt idx="820">
                  <c:v>245.91</c:v>
                </c:pt>
                <c:pt idx="821">
                  <c:v>219.23</c:v>
                </c:pt>
                <c:pt idx="822">
                  <c:v>218.73</c:v>
                </c:pt>
                <c:pt idx="823">
                  <c:v>226.71</c:v>
                </c:pt>
                <c:pt idx="824">
                  <c:v>244.23</c:v>
                </c:pt>
                <c:pt idx="825">
                  <c:v>299.22000000000003</c:v>
                </c:pt>
                <c:pt idx="826">
                  <c:v>628.47</c:v>
                </c:pt>
                <c:pt idx="827">
                  <c:v>498.29</c:v>
                </c:pt>
                <c:pt idx="828">
                  <c:v>345.77</c:v>
                </c:pt>
                <c:pt idx="829">
                  <c:v>271.23</c:v>
                </c:pt>
                <c:pt idx="830">
                  <c:v>390.93</c:v>
                </c:pt>
                <c:pt idx="831">
                  <c:v>625.83000000000004</c:v>
                </c:pt>
                <c:pt idx="832">
                  <c:v>673.57</c:v>
                </c:pt>
                <c:pt idx="833">
                  <c:v>897.62</c:v>
                </c:pt>
                <c:pt idx="834">
                  <c:v>911.11</c:v>
                </c:pt>
                <c:pt idx="835">
                  <c:v>918.42</c:v>
                </c:pt>
                <c:pt idx="836">
                  <c:v>917.58</c:v>
                </c:pt>
                <c:pt idx="837">
                  <c:v>443.66</c:v>
                </c:pt>
                <c:pt idx="838">
                  <c:v>886.57</c:v>
                </c:pt>
                <c:pt idx="839">
                  <c:v>956.48</c:v>
                </c:pt>
                <c:pt idx="840">
                  <c:v>923.11</c:v>
                </c:pt>
                <c:pt idx="841">
                  <c:v>887.61</c:v>
                </c:pt>
                <c:pt idx="842">
                  <c:v>903.15</c:v>
                </c:pt>
                <c:pt idx="843">
                  <c:v>934.65</c:v>
                </c:pt>
                <c:pt idx="844">
                  <c:v>950.27</c:v>
                </c:pt>
                <c:pt idx="845">
                  <c:v>950.93</c:v>
                </c:pt>
                <c:pt idx="846">
                  <c:v>930.53</c:v>
                </c:pt>
                <c:pt idx="847">
                  <c:v>761.35</c:v>
                </c:pt>
                <c:pt idx="848">
                  <c:v>337.16</c:v>
                </c:pt>
                <c:pt idx="849">
                  <c:v>306.06</c:v>
                </c:pt>
                <c:pt idx="850">
                  <c:v>276.3</c:v>
                </c:pt>
                <c:pt idx="851">
                  <c:v>272.99</c:v>
                </c:pt>
                <c:pt idx="852">
                  <c:v>313.55</c:v>
                </c:pt>
                <c:pt idx="853">
                  <c:v>305.37</c:v>
                </c:pt>
                <c:pt idx="854">
                  <c:v>351.83</c:v>
                </c:pt>
                <c:pt idx="855">
                  <c:v>426.29</c:v>
                </c:pt>
                <c:pt idx="856">
                  <c:v>410.32</c:v>
                </c:pt>
                <c:pt idx="857">
                  <c:v>387.84</c:v>
                </c:pt>
                <c:pt idx="858">
                  <c:v>345.25</c:v>
                </c:pt>
                <c:pt idx="859">
                  <c:v>365.81</c:v>
                </c:pt>
                <c:pt idx="860">
                  <c:v>384.1</c:v>
                </c:pt>
                <c:pt idx="861">
                  <c:v>359.72</c:v>
                </c:pt>
                <c:pt idx="862">
                  <c:v>324.49</c:v>
                </c:pt>
                <c:pt idx="863">
                  <c:v>278.56</c:v>
                </c:pt>
                <c:pt idx="864">
                  <c:v>259.83999999999997</c:v>
                </c:pt>
                <c:pt idx="865">
                  <c:v>246.42</c:v>
                </c:pt>
                <c:pt idx="866">
                  <c:v>226.4</c:v>
                </c:pt>
                <c:pt idx="867">
                  <c:v>211.04</c:v>
                </c:pt>
                <c:pt idx="868">
                  <c:v>206.18</c:v>
                </c:pt>
                <c:pt idx="869">
                  <c:v>210.04</c:v>
                </c:pt>
                <c:pt idx="870">
                  <c:v>207.93</c:v>
                </c:pt>
                <c:pt idx="871">
                  <c:v>208.29</c:v>
                </c:pt>
                <c:pt idx="872">
                  <c:v>226.77</c:v>
                </c:pt>
                <c:pt idx="873">
                  <c:v>524.73</c:v>
                </c:pt>
                <c:pt idx="874">
                  <c:v>593.87</c:v>
                </c:pt>
                <c:pt idx="875">
                  <c:v>574.13</c:v>
                </c:pt>
                <c:pt idx="876">
                  <c:v>705.59</c:v>
                </c:pt>
                <c:pt idx="877">
                  <c:v>739.07</c:v>
                </c:pt>
                <c:pt idx="878">
                  <c:v>817.98</c:v>
                </c:pt>
                <c:pt idx="879">
                  <c:v>828.21</c:v>
                </c:pt>
                <c:pt idx="880">
                  <c:v>804.9</c:v>
                </c:pt>
                <c:pt idx="881">
                  <c:v>713.58</c:v>
                </c:pt>
                <c:pt idx="882">
                  <c:v>674.72</c:v>
                </c:pt>
                <c:pt idx="883">
                  <c:v>623.33000000000004</c:v>
                </c:pt>
                <c:pt idx="884">
                  <c:v>727.89</c:v>
                </c:pt>
                <c:pt idx="885">
                  <c:v>757.41</c:v>
                </c:pt>
                <c:pt idx="886">
                  <c:v>561.09</c:v>
                </c:pt>
                <c:pt idx="887">
                  <c:v>257.99</c:v>
                </c:pt>
                <c:pt idx="888">
                  <c:v>266.33</c:v>
                </c:pt>
                <c:pt idx="889">
                  <c:v>260.32</c:v>
                </c:pt>
                <c:pt idx="890">
                  <c:v>367.52</c:v>
                </c:pt>
                <c:pt idx="891">
                  <c:v>762.95</c:v>
                </c:pt>
                <c:pt idx="892">
                  <c:v>792.83</c:v>
                </c:pt>
                <c:pt idx="893">
                  <c:v>763.77</c:v>
                </c:pt>
                <c:pt idx="894">
                  <c:v>718.37</c:v>
                </c:pt>
                <c:pt idx="895">
                  <c:v>258.29000000000002</c:v>
                </c:pt>
                <c:pt idx="896">
                  <c:v>174.82</c:v>
                </c:pt>
                <c:pt idx="897">
                  <c:v>166.45</c:v>
                </c:pt>
                <c:pt idx="898">
                  <c:v>162.86000000000001</c:v>
                </c:pt>
                <c:pt idx="899">
                  <c:v>156.52000000000001</c:v>
                </c:pt>
                <c:pt idx="900">
                  <c:v>165.25</c:v>
                </c:pt>
                <c:pt idx="901">
                  <c:v>203.46</c:v>
                </c:pt>
                <c:pt idx="902">
                  <c:v>215.74</c:v>
                </c:pt>
                <c:pt idx="903">
                  <c:v>231.84</c:v>
                </c:pt>
                <c:pt idx="904">
                  <c:v>402.19</c:v>
                </c:pt>
                <c:pt idx="905">
                  <c:v>676.95</c:v>
                </c:pt>
                <c:pt idx="906">
                  <c:v>716.05</c:v>
                </c:pt>
                <c:pt idx="907">
                  <c:v>720.36</c:v>
                </c:pt>
                <c:pt idx="908">
                  <c:v>719.53</c:v>
                </c:pt>
                <c:pt idx="909">
                  <c:v>658.93</c:v>
                </c:pt>
                <c:pt idx="910">
                  <c:v>692.19</c:v>
                </c:pt>
                <c:pt idx="911">
                  <c:v>701.36</c:v>
                </c:pt>
                <c:pt idx="912">
                  <c:v>701.33</c:v>
                </c:pt>
                <c:pt idx="913">
                  <c:v>391.58</c:v>
                </c:pt>
                <c:pt idx="914">
                  <c:v>405.98</c:v>
                </c:pt>
                <c:pt idx="915">
                  <c:v>703.71</c:v>
                </c:pt>
                <c:pt idx="916">
                  <c:v>714.34</c:v>
                </c:pt>
                <c:pt idx="917">
                  <c:v>717.07</c:v>
                </c:pt>
                <c:pt idx="918">
                  <c:v>723.41</c:v>
                </c:pt>
                <c:pt idx="919">
                  <c:v>726.93</c:v>
                </c:pt>
                <c:pt idx="920">
                  <c:v>726.45</c:v>
                </c:pt>
                <c:pt idx="921">
                  <c:v>727.97</c:v>
                </c:pt>
                <c:pt idx="922">
                  <c:v>695.74</c:v>
                </c:pt>
                <c:pt idx="923">
                  <c:v>667.96</c:v>
                </c:pt>
                <c:pt idx="924">
                  <c:v>660.43</c:v>
                </c:pt>
                <c:pt idx="925">
                  <c:v>680.81</c:v>
                </c:pt>
                <c:pt idx="926">
                  <c:v>690.12</c:v>
                </c:pt>
                <c:pt idx="927">
                  <c:v>704.25</c:v>
                </c:pt>
                <c:pt idx="928">
                  <c:v>693.07</c:v>
                </c:pt>
                <c:pt idx="929">
                  <c:v>668.32</c:v>
                </c:pt>
                <c:pt idx="930">
                  <c:v>663.98</c:v>
                </c:pt>
                <c:pt idx="931">
                  <c:v>648.89</c:v>
                </c:pt>
                <c:pt idx="932">
                  <c:v>621.55999999999995</c:v>
                </c:pt>
                <c:pt idx="933">
                  <c:v>421.39</c:v>
                </c:pt>
                <c:pt idx="934">
                  <c:v>264.29000000000002</c:v>
                </c:pt>
                <c:pt idx="935">
                  <c:v>378.06</c:v>
                </c:pt>
                <c:pt idx="936">
                  <c:v>585.84</c:v>
                </c:pt>
                <c:pt idx="937">
                  <c:v>613.48</c:v>
                </c:pt>
                <c:pt idx="938">
                  <c:v>614.29999999999995</c:v>
                </c:pt>
                <c:pt idx="939">
                  <c:v>613.36</c:v>
                </c:pt>
                <c:pt idx="940">
                  <c:v>601.58000000000004</c:v>
                </c:pt>
                <c:pt idx="941">
                  <c:v>591.48</c:v>
                </c:pt>
                <c:pt idx="942">
                  <c:v>590.41</c:v>
                </c:pt>
                <c:pt idx="943">
                  <c:v>530.66999999999996</c:v>
                </c:pt>
                <c:pt idx="944">
                  <c:v>575.27</c:v>
                </c:pt>
                <c:pt idx="945">
                  <c:v>598.82000000000005</c:v>
                </c:pt>
                <c:pt idx="946">
                  <c:v>599.4</c:v>
                </c:pt>
                <c:pt idx="947">
                  <c:v>578.76</c:v>
                </c:pt>
                <c:pt idx="948">
                  <c:v>554.63</c:v>
                </c:pt>
                <c:pt idx="949">
                  <c:v>535.20000000000005</c:v>
                </c:pt>
                <c:pt idx="950">
                  <c:v>365.02</c:v>
                </c:pt>
                <c:pt idx="951">
                  <c:v>202.25</c:v>
                </c:pt>
                <c:pt idx="952">
                  <c:v>210.51</c:v>
                </c:pt>
                <c:pt idx="953">
                  <c:v>225.27</c:v>
                </c:pt>
                <c:pt idx="954">
                  <c:v>448.11</c:v>
                </c:pt>
                <c:pt idx="955">
                  <c:v>520.04999999999995</c:v>
                </c:pt>
                <c:pt idx="956">
                  <c:v>238.05</c:v>
                </c:pt>
                <c:pt idx="957">
                  <c:v>442.6</c:v>
                </c:pt>
                <c:pt idx="958">
                  <c:v>542.09</c:v>
                </c:pt>
                <c:pt idx="959">
                  <c:v>533.54</c:v>
                </c:pt>
                <c:pt idx="960">
                  <c:v>520.34</c:v>
                </c:pt>
                <c:pt idx="961">
                  <c:v>526.02</c:v>
                </c:pt>
                <c:pt idx="962">
                  <c:v>523.72</c:v>
                </c:pt>
                <c:pt idx="963">
                  <c:v>517.02</c:v>
                </c:pt>
                <c:pt idx="964">
                  <c:v>518.53</c:v>
                </c:pt>
                <c:pt idx="965">
                  <c:v>522.79999999999995</c:v>
                </c:pt>
                <c:pt idx="966">
                  <c:v>509.05</c:v>
                </c:pt>
                <c:pt idx="967">
                  <c:v>512.14</c:v>
                </c:pt>
                <c:pt idx="968">
                  <c:v>526.14</c:v>
                </c:pt>
                <c:pt idx="969">
                  <c:v>528.91</c:v>
                </c:pt>
                <c:pt idx="970">
                  <c:v>529.97</c:v>
                </c:pt>
                <c:pt idx="971">
                  <c:v>531.85</c:v>
                </c:pt>
                <c:pt idx="972">
                  <c:v>533.66</c:v>
                </c:pt>
                <c:pt idx="973">
                  <c:v>527.94000000000005</c:v>
                </c:pt>
                <c:pt idx="974">
                  <c:v>531.05999999999995</c:v>
                </c:pt>
                <c:pt idx="975">
                  <c:v>529.88</c:v>
                </c:pt>
                <c:pt idx="976">
                  <c:v>522.66999999999996</c:v>
                </c:pt>
                <c:pt idx="977">
                  <c:v>515.30999999999995</c:v>
                </c:pt>
                <c:pt idx="978">
                  <c:v>505.94</c:v>
                </c:pt>
                <c:pt idx="979">
                  <c:v>503.49</c:v>
                </c:pt>
                <c:pt idx="980">
                  <c:v>503.19</c:v>
                </c:pt>
                <c:pt idx="981">
                  <c:v>477.51</c:v>
                </c:pt>
                <c:pt idx="982">
                  <c:v>475.41</c:v>
                </c:pt>
                <c:pt idx="983">
                  <c:v>490.43</c:v>
                </c:pt>
                <c:pt idx="984">
                  <c:v>480.44</c:v>
                </c:pt>
                <c:pt idx="985">
                  <c:v>471.45</c:v>
                </c:pt>
                <c:pt idx="986">
                  <c:v>469.61</c:v>
                </c:pt>
                <c:pt idx="987">
                  <c:v>475.94</c:v>
                </c:pt>
                <c:pt idx="988">
                  <c:v>473.11</c:v>
                </c:pt>
                <c:pt idx="989">
                  <c:v>478.2</c:v>
                </c:pt>
                <c:pt idx="990">
                  <c:v>484.58</c:v>
                </c:pt>
                <c:pt idx="991">
                  <c:v>511.9</c:v>
                </c:pt>
                <c:pt idx="992">
                  <c:v>519.32000000000005</c:v>
                </c:pt>
                <c:pt idx="993">
                  <c:v>527.05999999999995</c:v>
                </c:pt>
                <c:pt idx="994">
                  <c:v>521.30999999999995</c:v>
                </c:pt>
                <c:pt idx="995">
                  <c:v>399.64</c:v>
                </c:pt>
                <c:pt idx="996">
                  <c:v>477.6</c:v>
                </c:pt>
                <c:pt idx="997">
                  <c:v>419.4</c:v>
                </c:pt>
                <c:pt idx="998">
                  <c:v>392.5</c:v>
                </c:pt>
                <c:pt idx="999">
                  <c:v>472.34</c:v>
                </c:pt>
                <c:pt idx="1000">
                  <c:v>478.6</c:v>
                </c:pt>
                <c:pt idx="1001">
                  <c:v>486.56</c:v>
                </c:pt>
                <c:pt idx="1002">
                  <c:v>497.88</c:v>
                </c:pt>
                <c:pt idx="1003">
                  <c:v>510.96</c:v>
                </c:pt>
                <c:pt idx="1004">
                  <c:v>506.81</c:v>
                </c:pt>
                <c:pt idx="1005">
                  <c:v>538.24</c:v>
                </c:pt>
                <c:pt idx="1006">
                  <c:v>538.12</c:v>
                </c:pt>
                <c:pt idx="1007">
                  <c:v>523.66</c:v>
                </c:pt>
                <c:pt idx="1008">
                  <c:v>506.48</c:v>
                </c:pt>
                <c:pt idx="1009">
                  <c:v>478.32</c:v>
                </c:pt>
                <c:pt idx="1010">
                  <c:v>428.22</c:v>
                </c:pt>
                <c:pt idx="1011">
                  <c:v>458.61</c:v>
                </c:pt>
                <c:pt idx="1012">
                  <c:v>472.19</c:v>
                </c:pt>
                <c:pt idx="1013">
                  <c:v>460.91</c:v>
                </c:pt>
                <c:pt idx="1014">
                  <c:v>410.21</c:v>
                </c:pt>
                <c:pt idx="1015">
                  <c:v>297.68</c:v>
                </c:pt>
                <c:pt idx="1016">
                  <c:v>401.27</c:v>
                </c:pt>
                <c:pt idx="1017">
                  <c:v>389.15</c:v>
                </c:pt>
                <c:pt idx="1018">
                  <c:v>354.2</c:v>
                </c:pt>
                <c:pt idx="1019">
                  <c:v>343.65</c:v>
                </c:pt>
                <c:pt idx="1020">
                  <c:v>374.07</c:v>
                </c:pt>
                <c:pt idx="1021">
                  <c:v>358.61</c:v>
                </c:pt>
                <c:pt idx="1022">
                  <c:v>327.58999999999997</c:v>
                </c:pt>
                <c:pt idx="1023">
                  <c:v>307.89</c:v>
                </c:pt>
                <c:pt idx="1024">
                  <c:v>302.43</c:v>
                </c:pt>
                <c:pt idx="1025">
                  <c:v>263.18</c:v>
                </c:pt>
                <c:pt idx="1026">
                  <c:v>241.68</c:v>
                </c:pt>
                <c:pt idx="1027">
                  <c:v>227.47</c:v>
                </c:pt>
                <c:pt idx="1028">
                  <c:v>176.63</c:v>
                </c:pt>
                <c:pt idx="1029">
                  <c:v>215</c:v>
                </c:pt>
                <c:pt idx="1030">
                  <c:v>265.77</c:v>
                </c:pt>
                <c:pt idx="1031">
                  <c:v>312.81</c:v>
                </c:pt>
                <c:pt idx="1032">
                  <c:v>264.60000000000002</c:v>
                </c:pt>
                <c:pt idx="1033">
                  <c:v>284.99</c:v>
                </c:pt>
                <c:pt idx="1034">
                  <c:v>329.09</c:v>
                </c:pt>
                <c:pt idx="1035">
                  <c:v>314.19</c:v>
                </c:pt>
                <c:pt idx="1036">
                  <c:v>314.33999999999997</c:v>
                </c:pt>
                <c:pt idx="1037">
                  <c:v>324.79000000000002</c:v>
                </c:pt>
                <c:pt idx="1038">
                  <c:v>316.94</c:v>
                </c:pt>
                <c:pt idx="1039">
                  <c:v>240.76</c:v>
                </c:pt>
                <c:pt idx="1040">
                  <c:v>317.62</c:v>
                </c:pt>
                <c:pt idx="1041">
                  <c:v>319.87</c:v>
                </c:pt>
                <c:pt idx="1042">
                  <c:v>343.03</c:v>
                </c:pt>
                <c:pt idx="1043">
                  <c:v>351.79</c:v>
                </c:pt>
                <c:pt idx="1044">
                  <c:v>374.82</c:v>
                </c:pt>
                <c:pt idx="1045">
                  <c:v>377.54</c:v>
                </c:pt>
                <c:pt idx="1046">
                  <c:v>344.6</c:v>
                </c:pt>
                <c:pt idx="1047">
                  <c:v>301.64</c:v>
                </c:pt>
                <c:pt idx="1048">
                  <c:v>240.12</c:v>
                </c:pt>
                <c:pt idx="1049">
                  <c:v>300.23</c:v>
                </c:pt>
                <c:pt idx="1050">
                  <c:v>323.14</c:v>
                </c:pt>
                <c:pt idx="1051">
                  <c:v>332.56</c:v>
                </c:pt>
                <c:pt idx="1052">
                  <c:v>315.20999999999998</c:v>
                </c:pt>
                <c:pt idx="1053">
                  <c:v>236.8</c:v>
                </c:pt>
                <c:pt idx="1054">
                  <c:v>192.67</c:v>
                </c:pt>
                <c:pt idx="1055">
                  <c:v>177.03</c:v>
                </c:pt>
                <c:pt idx="1056">
                  <c:v>180.7</c:v>
                </c:pt>
                <c:pt idx="1057">
                  <c:v>177.57</c:v>
                </c:pt>
                <c:pt idx="1058">
                  <c:v>168.79</c:v>
                </c:pt>
                <c:pt idx="1059">
                  <c:v>168.22</c:v>
                </c:pt>
                <c:pt idx="1060">
                  <c:v>175.9</c:v>
                </c:pt>
                <c:pt idx="1061">
                  <c:v>194.76</c:v>
                </c:pt>
                <c:pt idx="1062">
                  <c:v>205.57</c:v>
                </c:pt>
                <c:pt idx="1063">
                  <c:v>195.38</c:v>
                </c:pt>
                <c:pt idx="1064">
                  <c:v>177.98</c:v>
                </c:pt>
                <c:pt idx="1065">
                  <c:v>175.66</c:v>
                </c:pt>
                <c:pt idx="1066">
                  <c:v>184.71</c:v>
                </c:pt>
                <c:pt idx="1067">
                  <c:v>216.56</c:v>
                </c:pt>
                <c:pt idx="1068">
                  <c:v>237.35</c:v>
                </c:pt>
                <c:pt idx="1069">
                  <c:v>234.68</c:v>
                </c:pt>
                <c:pt idx="1070">
                  <c:v>227.69</c:v>
                </c:pt>
                <c:pt idx="1071">
                  <c:v>237.94</c:v>
                </c:pt>
                <c:pt idx="1072">
                  <c:v>255.26</c:v>
                </c:pt>
                <c:pt idx="1073">
                  <c:v>261.36</c:v>
                </c:pt>
                <c:pt idx="1074">
                  <c:v>259.32</c:v>
                </c:pt>
                <c:pt idx="1075">
                  <c:v>239.66</c:v>
                </c:pt>
                <c:pt idx="1076">
                  <c:v>203.89</c:v>
                </c:pt>
                <c:pt idx="1077">
                  <c:v>161.52000000000001</c:v>
                </c:pt>
                <c:pt idx="1078">
                  <c:v>149.80000000000001</c:v>
                </c:pt>
                <c:pt idx="1079">
                  <c:v>142.02000000000001</c:v>
                </c:pt>
                <c:pt idx="1080">
                  <c:v>136.05000000000001</c:v>
                </c:pt>
                <c:pt idx="1081">
                  <c:v>130.47999999999999</c:v>
                </c:pt>
                <c:pt idx="1082">
                  <c:v>125.2</c:v>
                </c:pt>
                <c:pt idx="1083">
                  <c:v>120.29</c:v>
                </c:pt>
                <c:pt idx="1084">
                  <c:v>116.14</c:v>
                </c:pt>
                <c:pt idx="1085">
                  <c:v>113.02</c:v>
                </c:pt>
                <c:pt idx="1086">
                  <c:v>111.32</c:v>
                </c:pt>
                <c:pt idx="1087">
                  <c:v>111.2</c:v>
                </c:pt>
                <c:pt idx="1088">
                  <c:v>113.59</c:v>
                </c:pt>
                <c:pt idx="1089">
                  <c:v>116.95</c:v>
                </c:pt>
                <c:pt idx="1090">
                  <c:v>117.35</c:v>
                </c:pt>
                <c:pt idx="1091">
                  <c:v>111.22</c:v>
                </c:pt>
                <c:pt idx="1092">
                  <c:v>104.4</c:v>
                </c:pt>
                <c:pt idx="1093">
                  <c:v>101.14</c:v>
                </c:pt>
                <c:pt idx="1094">
                  <c:v>99.59</c:v>
                </c:pt>
                <c:pt idx="1095">
                  <c:v>98.74</c:v>
                </c:pt>
                <c:pt idx="1096">
                  <c:v>98.27</c:v>
                </c:pt>
                <c:pt idx="1097">
                  <c:v>97.99</c:v>
                </c:pt>
                <c:pt idx="1098">
                  <c:v>97.74</c:v>
                </c:pt>
                <c:pt idx="1099">
                  <c:v>97.53</c:v>
                </c:pt>
                <c:pt idx="1100">
                  <c:v>97.68</c:v>
                </c:pt>
                <c:pt idx="1101">
                  <c:v>98.11</c:v>
                </c:pt>
                <c:pt idx="1102">
                  <c:v>98.49</c:v>
                </c:pt>
                <c:pt idx="1103">
                  <c:v>98.03</c:v>
                </c:pt>
                <c:pt idx="1104">
                  <c:v>98.02</c:v>
                </c:pt>
                <c:pt idx="1105">
                  <c:v>98.31</c:v>
                </c:pt>
                <c:pt idx="1106">
                  <c:v>98.6</c:v>
                </c:pt>
                <c:pt idx="1107">
                  <c:v>99.14</c:v>
                </c:pt>
                <c:pt idx="1108">
                  <c:v>99.09</c:v>
                </c:pt>
                <c:pt idx="1109">
                  <c:v>98.47</c:v>
                </c:pt>
                <c:pt idx="1110">
                  <c:v>97.48</c:v>
                </c:pt>
                <c:pt idx="1111">
                  <c:v>96.56</c:v>
                </c:pt>
                <c:pt idx="1112">
                  <c:v>96.12</c:v>
                </c:pt>
                <c:pt idx="1113">
                  <c:v>96.52</c:v>
                </c:pt>
                <c:pt idx="1114">
                  <c:v>98</c:v>
                </c:pt>
                <c:pt idx="1115">
                  <c:v>100.12</c:v>
                </c:pt>
                <c:pt idx="1116">
                  <c:v>103.13</c:v>
                </c:pt>
                <c:pt idx="1117">
                  <c:v>105.65</c:v>
                </c:pt>
                <c:pt idx="1118">
                  <c:v>105.46</c:v>
                </c:pt>
                <c:pt idx="1119">
                  <c:v>106.75</c:v>
                </c:pt>
                <c:pt idx="1120">
                  <c:v>110.27</c:v>
                </c:pt>
                <c:pt idx="1121">
                  <c:v>115.54</c:v>
                </c:pt>
                <c:pt idx="1122">
                  <c:v>120.47</c:v>
                </c:pt>
                <c:pt idx="1123">
                  <c:v>122.57</c:v>
                </c:pt>
                <c:pt idx="1124">
                  <c:v>123.58</c:v>
                </c:pt>
                <c:pt idx="1125">
                  <c:v>123</c:v>
                </c:pt>
                <c:pt idx="1126">
                  <c:v>122.61</c:v>
                </c:pt>
                <c:pt idx="1127">
                  <c:v>124.08</c:v>
                </c:pt>
                <c:pt idx="1128">
                  <c:v>121.77</c:v>
                </c:pt>
                <c:pt idx="1129">
                  <c:v>120.31</c:v>
                </c:pt>
                <c:pt idx="1130">
                  <c:v>118.44</c:v>
                </c:pt>
                <c:pt idx="1131">
                  <c:v>110.58</c:v>
                </c:pt>
                <c:pt idx="1132">
                  <c:v>100.27</c:v>
                </c:pt>
                <c:pt idx="1133">
                  <c:v>96.18</c:v>
                </c:pt>
                <c:pt idx="1134">
                  <c:v>91.9</c:v>
                </c:pt>
                <c:pt idx="1135">
                  <c:v>87.08</c:v>
                </c:pt>
                <c:pt idx="1136">
                  <c:v>81.94</c:v>
                </c:pt>
                <c:pt idx="1137">
                  <c:v>76.459999999999994</c:v>
                </c:pt>
                <c:pt idx="1138">
                  <c:v>71.56</c:v>
                </c:pt>
                <c:pt idx="1139">
                  <c:v>67.8</c:v>
                </c:pt>
                <c:pt idx="1140">
                  <c:v>64.400000000000006</c:v>
                </c:pt>
                <c:pt idx="1141">
                  <c:v>60.61</c:v>
                </c:pt>
                <c:pt idx="1142">
                  <c:v>56.98</c:v>
                </c:pt>
                <c:pt idx="1143">
                  <c:v>53.95</c:v>
                </c:pt>
                <c:pt idx="1144">
                  <c:v>51.31</c:v>
                </c:pt>
                <c:pt idx="1145">
                  <c:v>48.79</c:v>
                </c:pt>
                <c:pt idx="1146">
                  <c:v>46.21</c:v>
                </c:pt>
                <c:pt idx="1147">
                  <c:v>43.49</c:v>
                </c:pt>
                <c:pt idx="1148">
                  <c:v>40.549999999999997</c:v>
                </c:pt>
                <c:pt idx="1149">
                  <c:v>37.369999999999997</c:v>
                </c:pt>
                <c:pt idx="1150">
                  <c:v>35.43</c:v>
                </c:pt>
                <c:pt idx="1151">
                  <c:v>34.24</c:v>
                </c:pt>
                <c:pt idx="1152">
                  <c:v>33.33</c:v>
                </c:pt>
                <c:pt idx="1153">
                  <c:v>32.799999999999997</c:v>
                </c:pt>
                <c:pt idx="1154">
                  <c:v>32.549999999999997</c:v>
                </c:pt>
                <c:pt idx="1155">
                  <c:v>31.39</c:v>
                </c:pt>
                <c:pt idx="1156">
                  <c:v>29.83</c:v>
                </c:pt>
                <c:pt idx="1157">
                  <c:v>28.21</c:v>
                </c:pt>
                <c:pt idx="1158">
                  <c:v>25.8</c:v>
                </c:pt>
                <c:pt idx="1159">
                  <c:v>23.21</c:v>
                </c:pt>
                <c:pt idx="1160">
                  <c:v>20.260000000000002</c:v>
                </c:pt>
                <c:pt idx="1161">
                  <c:v>15.95</c:v>
                </c:pt>
                <c:pt idx="1162">
                  <c:v>10.87</c:v>
                </c:pt>
                <c:pt idx="1163">
                  <c:v>6.7</c:v>
                </c:pt>
                <c:pt idx="1164">
                  <c:v>4.8099999999999996</c:v>
                </c:pt>
                <c:pt idx="1165">
                  <c:v>3.85</c:v>
                </c:pt>
                <c:pt idx="1166">
                  <c:v>2.35</c:v>
                </c:pt>
                <c:pt idx="1167">
                  <c:v>1.6</c:v>
                </c:pt>
                <c:pt idx="1168">
                  <c:v>1.69</c:v>
                </c:pt>
                <c:pt idx="1169">
                  <c:v>2.1</c:v>
                </c:pt>
                <c:pt idx="1170">
                  <c:v>1.91</c:v>
                </c:pt>
                <c:pt idx="1171">
                  <c:v>2.31</c:v>
                </c:pt>
                <c:pt idx="1172">
                  <c:v>3.48</c:v>
                </c:pt>
                <c:pt idx="1173">
                  <c:v>3.8</c:v>
                </c:pt>
                <c:pt idx="1174">
                  <c:v>2.2799999999999998</c:v>
                </c:pt>
                <c:pt idx="1175">
                  <c:v>0.61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0.33</c:v>
                </c:pt>
                <c:pt idx="1182">
                  <c:v>0.49</c:v>
                </c:pt>
                <c:pt idx="1183">
                  <c:v>0.34</c:v>
                </c:pt>
                <c:pt idx="1184">
                  <c:v>0.49</c:v>
                </c:pt>
                <c:pt idx="1185">
                  <c:v>0.62</c:v>
                </c:pt>
                <c:pt idx="1186">
                  <c:v>0.68</c:v>
                </c:pt>
                <c:pt idx="1187">
                  <c:v>0.86</c:v>
                </c:pt>
                <c:pt idx="1188">
                  <c:v>1.1000000000000001</c:v>
                </c:pt>
                <c:pt idx="1189">
                  <c:v>1.42</c:v>
                </c:pt>
                <c:pt idx="1190">
                  <c:v>1.93</c:v>
                </c:pt>
                <c:pt idx="1191">
                  <c:v>2.2000000000000002</c:v>
                </c:pt>
                <c:pt idx="1192">
                  <c:v>2.4700000000000002</c:v>
                </c:pt>
                <c:pt idx="1193">
                  <c:v>2.89</c:v>
                </c:pt>
                <c:pt idx="1194">
                  <c:v>3.38</c:v>
                </c:pt>
                <c:pt idx="1195">
                  <c:v>3.55</c:v>
                </c:pt>
                <c:pt idx="1196">
                  <c:v>3.56</c:v>
                </c:pt>
                <c:pt idx="1197">
                  <c:v>3.47</c:v>
                </c:pt>
                <c:pt idx="1198">
                  <c:v>3.41</c:v>
                </c:pt>
                <c:pt idx="1199">
                  <c:v>3.43</c:v>
                </c:pt>
                <c:pt idx="1200">
                  <c:v>3.3</c:v>
                </c:pt>
                <c:pt idx="1201">
                  <c:v>3.06</c:v>
                </c:pt>
                <c:pt idx="1202">
                  <c:v>2.63</c:v>
                </c:pt>
                <c:pt idx="1203">
                  <c:v>2.02</c:v>
                </c:pt>
                <c:pt idx="1204">
                  <c:v>1.37</c:v>
                </c:pt>
                <c:pt idx="1205">
                  <c:v>0.85</c:v>
                </c:pt>
                <c:pt idx="1206">
                  <c:v>0.42</c:v>
                </c:pt>
                <c:pt idx="1207">
                  <c:v>0.06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0.03</c:v>
                </c:pt>
                <c:pt idx="1669">
                  <c:v>0.25</c:v>
                </c:pt>
                <c:pt idx="1670">
                  <c:v>0.48</c:v>
                </c:pt>
                <c:pt idx="1671">
                  <c:v>0.8</c:v>
                </c:pt>
                <c:pt idx="1672">
                  <c:v>1.1599999999999999</c:v>
                </c:pt>
                <c:pt idx="1673">
                  <c:v>1.58</c:v>
                </c:pt>
                <c:pt idx="1674">
                  <c:v>2.13</c:v>
                </c:pt>
                <c:pt idx="1675">
                  <c:v>2.73</c:v>
                </c:pt>
                <c:pt idx="1676">
                  <c:v>3.41</c:v>
                </c:pt>
                <c:pt idx="1677">
                  <c:v>4.2699999999999996</c:v>
                </c:pt>
                <c:pt idx="1678">
                  <c:v>5.15</c:v>
                </c:pt>
                <c:pt idx="1679">
                  <c:v>6.05</c:v>
                </c:pt>
                <c:pt idx="1680">
                  <c:v>6.92</c:v>
                </c:pt>
                <c:pt idx="1681">
                  <c:v>7.7</c:v>
                </c:pt>
                <c:pt idx="1682">
                  <c:v>8.2899999999999991</c:v>
                </c:pt>
                <c:pt idx="1683">
                  <c:v>8.8000000000000007</c:v>
                </c:pt>
                <c:pt idx="1684">
                  <c:v>9.16</c:v>
                </c:pt>
                <c:pt idx="1685">
                  <c:v>9.42</c:v>
                </c:pt>
                <c:pt idx="1686">
                  <c:v>9.7799999999999994</c:v>
                </c:pt>
                <c:pt idx="1687">
                  <c:v>10.35</c:v>
                </c:pt>
                <c:pt idx="1688">
                  <c:v>11.25</c:v>
                </c:pt>
                <c:pt idx="1689">
                  <c:v>12.47</c:v>
                </c:pt>
                <c:pt idx="1690">
                  <c:v>13.91</c:v>
                </c:pt>
                <c:pt idx="1691">
                  <c:v>15.49</c:v>
                </c:pt>
                <c:pt idx="1692">
                  <c:v>17.010000000000002</c:v>
                </c:pt>
                <c:pt idx="1693">
                  <c:v>18.399999999999999</c:v>
                </c:pt>
                <c:pt idx="1694">
                  <c:v>19.7</c:v>
                </c:pt>
                <c:pt idx="1695">
                  <c:v>21.52</c:v>
                </c:pt>
                <c:pt idx="1696">
                  <c:v>23.68</c:v>
                </c:pt>
                <c:pt idx="1697">
                  <c:v>25.64</c:v>
                </c:pt>
                <c:pt idx="1698">
                  <c:v>26.99</c:v>
                </c:pt>
                <c:pt idx="1699">
                  <c:v>26.65</c:v>
                </c:pt>
                <c:pt idx="1700">
                  <c:v>25.97</c:v>
                </c:pt>
                <c:pt idx="1701">
                  <c:v>25.44</c:v>
                </c:pt>
                <c:pt idx="1702">
                  <c:v>25.98</c:v>
                </c:pt>
                <c:pt idx="1703">
                  <c:v>25.34</c:v>
                </c:pt>
                <c:pt idx="1704">
                  <c:v>23.42</c:v>
                </c:pt>
                <c:pt idx="1705">
                  <c:v>21.97</c:v>
                </c:pt>
                <c:pt idx="1706">
                  <c:v>21.39</c:v>
                </c:pt>
                <c:pt idx="1707">
                  <c:v>21.14</c:v>
                </c:pt>
                <c:pt idx="1708">
                  <c:v>21.39</c:v>
                </c:pt>
                <c:pt idx="1709">
                  <c:v>23.77</c:v>
                </c:pt>
                <c:pt idx="1710">
                  <c:v>28.35</c:v>
                </c:pt>
                <c:pt idx="1711">
                  <c:v>31.77</c:v>
                </c:pt>
                <c:pt idx="1712">
                  <c:v>32.200000000000003</c:v>
                </c:pt>
                <c:pt idx="1713">
                  <c:v>29.97</c:v>
                </c:pt>
                <c:pt idx="1714">
                  <c:v>27.3</c:v>
                </c:pt>
                <c:pt idx="1715">
                  <c:v>23.64</c:v>
                </c:pt>
                <c:pt idx="1716">
                  <c:v>22.44</c:v>
                </c:pt>
                <c:pt idx="1717">
                  <c:v>21.7</c:v>
                </c:pt>
                <c:pt idx="1718">
                  <c:v>22.95</c:v>
                </c:pt>
                <c:pt idx="1719">
                  <c:v>24.46</c:v>
                </c:pt>
                <c:pt idx="1720">
                  <c:v>24.11</c:v>
                </c:pt>
                <c:pt idx="1721">
                  <c:v>23.17</c:v>
                </c:pt>
                <c:pt idx="1722">
                  <c:v>22.35</c:v>
                </c:pt>
                <c:pt idx="1723">
                  <c:v>20.399999999999999</c:v>
                </c:pt>
                <c:pt idx="1724">
                  <c:v>19.68</c:v>
                </c:pt>
                <c:pt idx="1725">
                  <c:v>19.8</c:v>
                </c:pt>
                <c:pt idx="1726">
                  <c:v>20.170000000000002</c:v>
                </c:pt>
                <c:pt idx="1727">
                  <c:v>21.12</c:v>
                </c:pt>
                <c:pt idx="1728">
                  <c:v>23.34</c:v>
                </c:pt>
                <c:pt idx="1729">
                  <c:v>25.37</c:v>
                </c:pt>
                <c:pt idx="1730">
                  <c:v>25.32</c:v>
                </c:pt>
                <c:pt idx="1731">
                  <c:v>25.46</c:v>
                </c:pt>
                <c:pt idx="1732">
                  <c:v>27.95</c:v>
                </c:pt>
                <c:pt idx="1733">
                  <c:v>31.4</c:v>
                </c:pt>
                <c:pt idx="1734">
                  <c:v>35.33</c:v>
                </c:pt>
                <c:pt idx="1735">
                  <c:v>38.46</c:v>
                </c:pt>
                <c:pt idx="1736">
                  <c:v>38.71</c:v>
                </c:pt>
                <c:pt idx="1737">
                  <c:v>38.159999999999997</c:v>
                </c:pt>
                <c:pt idx="1738">
                  <c:v>39.57</c:v>
                </c:pt>
                <c:pt idx="1739">
                  <c:v>41.11</c:v>
                </c:pt>
                <c:pt idx="1740">
                  <c:v>41.06</c:v>
                </c:pt>
                <c:pt idx="1741">
                  <c:v>42.28</c:v>
                </c:pt>
                <c:pt idx="1742">
                  <c:v>44.53</c:v>
                </c:pt>
                <c:pt idx="1743">
                  <c:v>45.86</c:v>
                </c:pt>
                <c:pt idx="1744">
                  <c:v>43.54</c:v>
                </c:pt>
                <c:pt idx="1745">
                  <c:v>44.47</c:v>
                </c:pt>
                <c:pt idx="1746">
                  <c:v>49.95</c:v>
                </c:pt>
                <c:pt idx="1747">
                  <c:v>55.23</c:v>
                </c:pt>
                <c:pt idx="1748">
                  <c:v>56.15</c:v>
                </c:pt>
                <c:pt idx="1749">
                  <c:v>56.57</c:v>
                </c:pt>
                <c:pt idx="1750">
                  <c:v>59.37</c:v>
                </c:pt>
                <c:pt idx="1751">
                  <c:v>62.09</c:v>
                </c:pt>
                <c:pt idx="1752">
                  <c:v>64.19</c:v>
                </c:pt>
                <c:pt idx="1753">
                  <c:v>63.41</c:v>
                </c:pt>
                <c:pt idx="1754">
                  <c:v>61.66</c:v>
                </c:pt>
                <c:pt idx="1755">
                  <c:v>63.4</c:v>
                </c:pt>
                <c:pt idx="1756">
                  <c:v>64.77</c:v>
                </c:pt>
                <c:pt idx="1757">
                  <c:v>65.540000000000006</c:v>
                </c:pt>
                <c:pt idx="1758">
                  <c:v>66.72</c:v>
                </c:pt>
                <c:pt idx="1759">
                  <c:v>66.98</c:v>
                </c:pt>
                <c:pt idx="1760">
                  <c:v>66.38</c:v>
                </c:pt>
                <c:pt idx="1761">
                  <c:v>62.82</c:v>
                </c:pt>
                <c:pt idx="1762">
                  <c:v>62.66</c:v>
                </c:pt>
                <c:pt idx="1763">
                  <c:v>67.84</c:v>
                </c:pt>
                <c:pt idx="1764">
                  <c:v>74.45</c:v>
                </c:pt>
                <c:pt idx="1765">
                  <c:v>75.89</c:v>
                </c:pt>
                <c:pt idx="1766">
                  <c:v>70.819999999999993</c:v>
                </c:pt>
                <c:pt idx="1767">
                  <c:v>68.099999999999994</c:v>
                </c:pt>
                <c:pt idx="1768">
                  <c:v>67.84</c:v>
                </c:pt>
                <c:pt idx="1769">
                  <c:v>68.930000000000007</c:v>
                </c:pt>
                <c:pt idx="1770">
                  <c:v>69.86</c:v>
                </c:pt>
                <c:pt idx="1771">
                  <c:v>72.239999999999995</c:v>
                </c:pt>
                <c:pt idx="1772">
                  <c:v>80.55</c:v>
                </c:pt>
                <c:pt idx="1773">
                  <c:v>80.97</c:v>
                </c:pt>
                <c:pt idx="1774">
                  <c:v>76.58</c:v>
                </c:pt>
                <c:pt idx="1775">
                  <c:v>74.19</c:v>
                </c:pt>
                <c:pt idx="1776">
                  <c:v>80.900000000000006</c:v>
                </c:pt>
                <c:pt idx="1777">
                  <c:v>93.58</c:v>
                </c:pt>
                <c:pt idx="1778">
                  <c:v>97.14</c:v>
                </c:pt>
                <c:pt idx="1779">
                  <c:v>93.57</c:v>
                </c:pt>
                <c:pt idx="1780">
                  <c:v>93.76</c:v>
                </c:pt>
                <c:pt idx="1781">
                  <c:v>100.19</c:v>
                </c:pt>
                <c:pt idx="1782">
                  <c:v>144.47999999999999</c:v>
                </c:pt>
                <c:pt idx="1783">
                  <c:v>164.69</c:v>
                </c:pt>
                <c:pt idx="1784">
                  <c:v>146.13999999999999</c:v>
                </c:pt>
                <c:pt idx="1785">
                  <c:v>178.35</c:v>
                </c:pt>
                <c:pt idx="1786">
                  <c:v>171.49</c:v>
                </c:pt>
                <c:pt idx="1787">
                  <c:v>135.07</c:v>
                </c:pt>
                <c:pt idx="1788">
                  <c:v>128.83000000000001</c:v>
                </c:pt>
                <c:pt idx="1789">
                  <c:v>116.02</c:v>
                </c:pt>
                <c:pt idx="1790">
                  <c:v>119.68</c:v>
                </c:pt>
                <c:pt idx="1791">
                  <c:v>125.43</c:v>
                </c:pt>
                <c:pt idx="1792">
                  <c:v>168.44</c:v>
                </c:pt>
                <c:pt idx="1793">
                  <c:v>194.66</c:v>
                </c:pt>
                <c:pt idx="1794">
                  <c:v>176.66</c:v>
                </c:pt>
                <c:pt idx="1795">
                  <c:v>196.25</c:v>
                </c:pt>
                <c:pt idx="1796">
                  <c:v>141.55000000000001</c:v>
                </c:pt>
                <c:pt idx="1797">
                  <c:v>134.63</c:v>
                </c:pt>
                <c:pt idx="1798">
                  <c:v>127.93</c:v>
                </c:pt>
                <c:pt idx="1799">
                  <c:v>118.93</c:v>
                </c:pt>
                <c:pt idx="1800">
                  <c:v>112.82</c:v>
                </c:pt>
                <c:pt idx="1801">
                  <c:v>111.88</c:v>
                </c:pt>
                <c:pt idx="1802">
                  <c:v>115.42</c:v>
                </c:pt>
                <c:pt idx="1803">
                  <c:v>122.27</c:v>
                </c:pt>
                <c:pt idx="1804">
                  <c:v>125.2</c:v>
                </c:pt>
                <c:pt idx="1805">
                  <c:v>118.54</c:v>
                </c:pt>
                <c:pt idx="1806">
                  <c:v>137.61000000000001</c:v>
                </c:pt>
                <c:pt idx="1807">
                  <c:v>129.84</c:v>
                </c:pt>
                <c:pt idx="1808">
                  <c:v>126.15</c:v>
                </c:pt>
                <c:pt idx="1809">
                  <c:v>120.41</c:v>
                </c:pt>
                <c:pt idx="1810">
                  <c:v>131.31</c:v>
                </c:pt>
                <c:pt idx="1811">
                  <c:v>146.15</c:v>
                </c:pt>
                <c:pt idx="1812">
                  <c:v>192.2</c:v>
                </c:pt>
                <c:pt idx="1813">
                  <c:v>232.27</c:v>
                </c:pt>
                <c:pt idx="1814">
                  <c:v>260.27</c:v>
                </c:pt>
                <c:pt idx="1815">
                  <c:v>232.54</c:v>
                </c:pt>
                <c:pt idx="1816">
                  <c:v>205.02</c:v>
                </c:pt>
                <c:pt idx="1817">
                  <c:v>234.24</c:v>
                </c:pt>
                <c:pt idx="1818">
                  <c:v>286</c:v>
                </c:pt>
                <c:pt idx="1819">
                  <c:v>316.74</c:v>
                </c:pt>
                <c:pt idx="1820">
                  <c:v>273.14</c:v>
                </c:pt>
                <c:pt idx="1821">
                  <c:v>234.21</c:v>
                </c:pt>
                <c:pt idx="1822">
                  <c:v>295.73</c:v>
                </c:pt>
                <c:pt idx="1823">
                  <c:v>326.56</c:v>
                </c:pt>
                <c:pt idx="1824">
                  <c:v>269.67</c:v>
                </c:pt>
                <c:pt idx="1825">
                  <c:v>277.85000000000002</c:v>
                </c:pt>
                <c:pt idx="1826">
                  <c:v>209.91</c:v>
                </c:pt>
                <c:pt idx="1827">
                  <c:v>267.64</c:v>
                </c:pt>
                <c:pt idx="1828">
                  <c:v>217.52</c:v>
                </c:pt>
                <c:pt idx="1829">
                  <c:v>149.13999999999999</c:v>
                </c:pt>
                <c:pt idx="1830">
                  <c:v>174.09</c:v>
                </c:pt>
                <c:pt idx="1831">
                  <c:v>159.72999999999999</c:v>
                </c:pt>
                <c:pt idx="1832">
                  <c:v>152.88</c:v>
                </c:pt>
                <c:pt idx="1833">
                  <c:v>152.47999999999999</c:v>
                </c:pt>
                <c:pt idx="1834">
                  <c:v>152.62</c:v>
                </c:pt>
                <c:pt idx="1835">
                  <c:v>163.1</c:v>
                </c:pt>
                <c:pt idx="1836">
                  <c:v>155.29</c:v>
                </c:pt>
                <c:pt idx="1837">
                  <c:v>137.19</c:v>
                </c:pt>
                <c:pt idx="1838">
                  <c:v>147.59</c:v>
                </c:pt>
                <c:pt idx="1839">
                  <c:v>153.63</c:v>
                </c:pt>
                <c:pt idx="1840">
                  <c:v>138.80000000000001</c:v>
                </c:pt>
                <c:pt idx="1841">
                  <c:v>140.47</c:v>
                </c:pt>
                <c:pt idx="1842">
                  <c:v>198.02</c:v>
                </c:pt>
                <c:pt idx="1843">
                  <c:v>297.33</c:v>
                </c:pt>
                <c:pt idx="1844">
                  <c:v>457.16</c:v>
                </c:pt>
                <c:pt idx="1845">
                  <c:v>417.54</c:v>
                </c:pt>
                <c:pt idx="1846">
                  <c:v>313.89999999999998</c:v>
                </c:pt>
                <c:pt idx="1847">
                  <c:v>194.67</c:v>
                </c:pt>
                <c:pt idx="1848">
                  <c:v>209.93</c:v>
                </c:pt>
                <c:pt idx="1849">
                  <c:v>228.4</c:v>
                </c:pt>
                <c:pt idx="1850">
                  <c:v>209.99</c:v>
                </c:pt>
                <c:pt idx="1851">
                  <c:v>265.3</c:v>
                </c:pt>
                <c:pt idx="1852">
                  <c:v>227.25</c:v>
                </c:pt>
                <c:pt idx="1853">
                  <c:v>227.34</c:v>
                </c:pt>
                <c:pt idx="1854">
                  <c:v>230.91</c:v>
                </c:pt>
                <c:pt idx="1855">
                  <c:v>226.91</c:v>
                </c:pt>
                <c:pt idx="1856">
                  <c:v>208.03</c:v>
                </c:pt>
                <c:pt idx="1857">
                  <c:v>367.22</c:v>
                </c:pt>
                <c:pt idx="1858">
                  <c:v>325.85000000000002</c:v>
                </c:pt>
                <c:pt idx="1859">
                  <c:v>267.45</c:v>
                </c:pt>
                <c:pt idx="1860">
                  <c:v>220.16</c:v>
                </c:pt>
                <c:pt idx="1861">
                  <c:v>255.63</c:v>
                </c:pt>
                <c:pt idx="1862">
                  <c:v>436.61</c:v>
                </c:pt>
                <c:pt idx="1863">
                  <c:v>365.3</c:v>
                </c:pt>
                <c:pt idx="1864">
                  <c:v>288.16000000000003</c:v>
                </c:pt>
                <c:pt idx="1865">
                  <c:v>367.11</c:v>
                </c:pt>
                <c:pt idx="1866">
                  <c:v>516.20000000000005</c:v>
                </c:pt>
                <c:pt idx="1867">
                  <c:v>409.34</c:v>
                </c:pt>
                <c:pt idx="1868">
                  <c:v>358.55</c:v>
                </c:pt>
                <c:pt idx="1869">
                  <c:v>256.02999999999997</c:v>
                </c:pt>
                <c:pt idx="1870">
                  <c:v>249.54</c:v>
                </c:pt>
                <c:pt idx="1871">
                  <c:v>233.89</c:v>
                </c:pt>
                <c:pt idx="1872">
                  <c:v>324.05</c:v>
                </c:pt>
                <c:pt idx="1873">
                  <c:v>252.25</c:v>
                </c:pt>
                <c:pt idx="1874">
                  <c:v>229.89</c:v>
                </c:pt>
                <c:pt idx="1875">
                  <c:v>229.63</c:v>
                </c:pt>
                <c:pt idx="1876">
                  <c:v>214.58</c:v>
                </c:pt>
                <c:pt idx="1877">
                  <c:v>209.33</c:v>
                </c:pt>
                <c:pt idx="1878">
                  <c:v>237.53</c:v>
                </c:pt>
                <c:pt idx="1879">
                  <c:v>284.88</c:v>
                </c:pt>
                <c:pt idx="1880">
                  <c:v>313.8</c:v>
                </c:pt>
                <c:pt idx="1881">
                  <c:v>367.95</c:v>
                </c:pt>
                <c:pt idx="1882">
                  <c:v>535.98</c:v>
                </c:pt>
                <c:pt idx="1883">
                  <c:v>472.13</c:v>
                </c:pt>
                <c:pt idx="1884">
                  <c:v>384.9</c:v>
                </c:pt>
                <c:pt idx="1885">
                  <c:v>317.67</c:v>
                </c:pt>
                <c:pt idx="1886">
                  <c:v>246.64</c:v>
                </c:pt>
                <c:pt idx="1887">
                  <c:v>290.07</c:v>
                </c:pt>
                <c:pt idx="1888">
                  <c:v>312.02999999999997</c:v>
                </c:pt>
                <c:pt idx="1889">
                  <c:v>360.62</c:v>
                </c:pt>
                <c:pt idx="1890">
                  <c:v>372.01</c:v>
                </c:pt>
                <c:pt idx="1891">
                  <c:v>438.49</c:v>
                </c:pt>
                <c:pt idx="1892">
                  <c:v>534.27</c:v>
                </c:pt>
                <c:pt idx="1893">
                  <c:v>336.62</c:v>
                </c:pt>
                <c:pt idx="1894">
                  <c:v>186.76</c:v>
                </c:pt>
                <c:pt idx="1895">
                  <c:v>197.32</c:v>
                </c:pt>
                <c:pt idx="1896">
                  <c:v>241.88</c:v>
                </c:pt>
                <c:pt idx="1897">
                  <c:v>246.87</c:v>
                </c:pt>
                <c:pt idx="1898">
                  <c:v>268.88</c:v>
                </c:pt>
                <c:pt idx="1899">
                  <c:v>233.39</c:v>
                </c:pt>
                <c:pt idx="1900">
                  <c:v>229.34</c:v>
                </c:pt>
                <c:pt idx="1901">
                  <c:v>240.47</c:v>
                </c:pt>
                <c:pt idx="1902">
                  <c:v>289.27</c:v>
                </c:pt>
                <c:pt idx="1903">
                  <c:v>307.98</c:v>
                </c:pt>
                <c:pt idx="1904">
                  <c:v>411.38</c:v>
                </c:pt>
                <c:pt idx="1905">
                  <c:v>495.55</c:v>
                </c:pt>
                <c:pt idx="1906">
                  <c:v>540.59</c:v>
                </c:pt>
                <c:pt idx="1907">
                  <c:v>523.54</c:v>
                </c:pt>
                <c:pt idx="1908">
                  <c:v>491.09</c:v>
                </c:pt>
                <c:pt idx="1909">
                  <c:v>524.12</c:v>
                </c:pt>
                <c:pt idx="1910">
                  <c:v>552.86</c:v>
                </c:pt>
                <c:pt idx="1911">
                  <c:v>557.61</c:v>
                </c:pt>
                <c:pt idx="1912">
                  <c:v>548.83000000000004</c:v>
                </c:pt>
                <c:pt idx="1913">
                  <c:v>661.41</c:v>
                </c:pt>
                <c:pt idx="1914">
                  <c:v>664.17</c:v>
                </c:pt>
                <c:pt idx="1915">
                  <c:v>654.22</c:v>
                </c:pt>
                <c:pt idx="1916">
                  <c:v>653.23</c:v>
                </c:pt>
                <c:pt idx="1917">
                  <c:v>469.61</c:v>
                </c:pt>
                <c:pt idx="1918">
                  <c:v>464.62</c:v>
                </c:pt>
                <c:pt idx="1919">
                  <c:v>505.11</c:v>
                </c:pt>
                <c:pt idx="1920">
                  <c:v>506.26</c:v>
                </c:pt>
                <c:pt idx="1921">
                  <c:v>518.35</c:v>
                </c:pt>
                <c:pt idx="1922">
                  <c:v>326.04000000000002</c:v>
                </c:pt>
                <c:pt idx="1923">
                  <c:v>433.27</c:v>
                </c:pt>
                <c:pt idx="1924">
                  <c:v>401.49</c:v>
                </c:pt>
                <c:pt idx="1925">
                  <c:v>342.46</c:v>
                </c:pt>
                <c:pt idx="1926">
                  <c:v>282.3</c:v>
                </c:pt>
                <c:pt idx="1927">
                  <c:v>259.70999999999998</c:v>
                </c:pt>
                <c:pt idx="1928">
                  <c:v>245.22</c:v>
                </c:pt>
                <c:pt idx="1929">
                  <c:v>256.83</c:v>
                </c:pt>
                <c:pt idx="1930">
                  <c:v>326.89999999999998</c:v>
                </c:pt>
                <c:pt idx="1931">
                  <c:v>420.58</c:v>
                </c:pt>
                <c:pt idx="1932">
                  <c:v>592.44000000000005</c:v>
                </c:pt>
                <c:pt idx="1933">
                  <c:v>717.66</c:v>
                </c:pt>
                <c:pt idx="1934">
                  <c:v>765.21</c:v>
                </c:pt>
                <c:pt idx="1935">
                  <c:v>524.27</c:v>
                </c:pt>
                <c:pt idx="1936">
                  <c:v>581.76</c:v>
                </c:pt>
                <c:pt idx="1937">
                  <c:v>790.97</c:v>
                </c:pt>
                <c:pt idx="1938">
                  <c:v>772.94</c:v>
                </c:pt>
                <c:pt idx="1939">
                  <c:v>715.22</c:v>
                </c:pt>
                <c:pt idx="1940">
                  <c:v>488.65</c:v>
                </c:pt>
                <c:pt idx="1941">
                  <c:v>369.21</c:v>
                </c:pt>
                <c:pt idx="1942">
                  <c:v>647.28</c:v>
                </c:pt>
                <c:pt idx="1943">
                  <c:v>390.24</c:v>
                </c:pt>
                <c:pt idx="1944">
                  <c:v>584.37</c:v>
                </c:pt>
                <c:pt idx="1945">
                  <c:v>644.23</c:v>
                </c:pt>
                <c:pt idx="1946">
                  <c:v>689.07</c:v>
                </c:pt>
                <c:pt idx="1947">
                  <c:v>752.25</c:v>
                </c:pt>
                <c:pt idx="1948">
                  <c:v>703.56</c:v>
                </c:pt>
                <c:pt idx="1949">
                  <c:v>533.69000000000005</c:v>
                </c:pt>
                <c:pt idx="1950">
                  <c:v>444.6</c:v>
                </c:pt>
                <c:pt idx="1951">
                  <c:v>354.81</c:v>
                </c:pt>
                <c:pt idx="1952">
                  <c:v>279.45</c:v>
                </c:pt>
                <c:pt idx="1953">
                  <c:v>260.13</c:v>
                </c:pt>
                <c:pt idx="1954">
                  <c:v>239.22</c:v>
                </c:pt>
                <c:pt idx="1955">
                  <c:v>242.42</c:v>
                </c:pt>
                <c:pt idx="1956">
                  <c:v>304.27</c:v>
                </c:pt>
                <c:pt idx="1957">
                  <c:v>400.5</c:v>
                </c:pt>
                <c:pt idx="1958">
                  <c:v>386.82</c:v>
                </c:pt>
                <c:pt idx="1959">
                  <c:v>327.26</c:v>
                </c:pt>
                <c:pt idx="1960">
                  <c:v>240.2</c:v>
                </c:pt>
                <c:pt idx="1961">
                  <c:v>283.63</c:v>
                </c:pt>
                <c:pt idx="1962">
                  <c:v>330.61</c:v>
                </c:pt>
                <c:pt idx="1963">
                  <c:v>448.16</c:v>
                </c:pt>
                <c:pt idx="1964">
                  <c:v>468.82</c:v>
                </c:pt>
                <c:pt idx="1965">
                  <c:v>524.04</c:v>
                </c:pt>
                <c:pt idx="1966">
                  <c:v>558.66999999999996</c:v>
                </c:pt>
                <c:pt idx="1967">
                  <c:v>597.28</c:v>
                </c:pt>
                <c:pt idx="1968">
                  <c:v>558.42999999999995</c:v>
                </c:pt>
                <c:pt idx="1969">
                  <c:v>342.02</c:v>
                </c:pt>
                <c:pt idx="1970">
                  <c:v>326.64</c:v>
                </c:pt>
                <c:pt idx="1971">
                  <c:v>275.41000000000003</c:v>
                </c:pt>
                <c:pt idx="1972">
                  <c:v>282.51</c:v>
                </c:pt>
                <c:pt idx="1973">
                  <c:v>385.85</c:v>
                </c:pt>
                <c:pt idx="1974">
                  <c:v>673.04</c:v>
                </c:pt>
                <c:pt idx="1975">
                  <c:v>630.55999999999995</c:v>
                </c:pt>
                <c:pt idx="1976">
                  <c:v>599.86</c:v>
                </c:pt>
                <c:pt idx="1977">
                  <c:v>435.26</c:v>
                </c:pt>
                <c:pt idx="1978">
                  <c:v>480</c:v>
                </c:pt>
                <c:pt idx="1979">
                  <c:v>555.97</c:v>
                </c:pt>
                <c:pt idx="1980">
                  <c:v>669.36</c:v>
                </c:pt>
                <c:pt idx="1981">
                  <c:v>732.67</c:v>
                </c:pt>
                <c:pt idx="1982">
                  <c:v>698.03</c:v>
                </c:pt>
                <c:pt idx="1983">
                  <c:v>684.37</c:v>
                </c:pt>
                <c:pt idx="1984">
                  <c:v>371.65</c:v>
                </c:pt>
                <c:pt idx="1985">
                  <c:v>576.51</c:v>
                </c:pt>
                <c:pt idx="1986">
                  <c:v>415.96</c:v>
                </c:pt>
                <c:pt idx="1987">
                  <c:v>403.96</c:v>
                </c:pt>
                <c:pt idx="1988">
                  <c:v>512.35</c:v>
                </c:pt>
                <c:pt idx="1989">
                  <c:v>493.57</c:v>
                </c:pt>
                <c:pt idx="1990">
                  <c:v>510.85</c:v>
                </c:pt>
                <c:pt idx="1991">
                  <c:v>403.88</c:v>
                </c:pt>
                <c:pt idx="1992">
                  <c:v>672.58</c:v>
                </c:pt>
                <c:pt idx="1993">
                  <c:v>794.12</c:v>
                </c:pt>
                <c:pt idx="1994">
                  <c:v>815.23</c:v>
                </c:pt>
                <c:pt idx="1995">
                  <c:v>830.53</c:v>
                </c:pt>
                <c:pt idx="1996">
                  <c:v>778.53</c:v>
                </c:pt>
                <c:pt idx="1997">
                  <c:v>812.15</c:v>
                </c:pt>
                <c:pt idx="1998">
                  <c:v>779.23</c:v>
                </c:pt>
                <c:pt idx="1999">
                  <c:v>682.37</c:v>
                </c:pt>
                <c:pt idx="2000">
                  <c:v>697.6</c:v>
                </c:pt>
                <c:pt idx="2001">
                  <c:v>659.2</c:v>
                </c:pt>
                <c:pt idx="2002">
                  <c:v>609.74</c:v>
                </c:pt>
                <c:pt idx="2003">
                  <c:v>453.44</c:v>
                </c:pt>
                <c:pt idx="2004">
                  <c:v>350.12</c:v>
                </c:pt>
                <c:pt idx="2005">
                  <c:v>469.05</c:v>
                </c:pt>
                <c:pt idx="2006">
                  <c:v>757.02</c:v>
                </c:pt>
                <c:pt idx="2007">
                  <c:v>860.82</c:v>
                </c:pt>
                <c:pt idx="2008">
                  <c:v>712.69</c:v>
                </c:pt>
                <c:pt idx="2009">
                  <c:v>702.45</c:v>
                </c:pt>
                <c:pt idx="2010">
                  <c:v>584.26</c:v>
                </c:pt>
                <c:pt idx="2011">
                  <c:v>684.03</c:v>
                </c:pt>
                <c:pt idx="2012">
                  <c:v>641.79</c:v>
                </c:pt>
                <c:pt idx="2013">
                  <c:v>822.33</c:v>
                </c:pt>
                <c:pt idx="2014">
                  <c:v>919.35</c:v>
                </c:pt>
                <c:pt idx="2015">
                  <c:v>813.33</c:v>
                </c:pt>
                <c:pt idx="2016">
                  <c:v>493.95</c:v>
                </c:pt>
                <c:pt idx="2017">
                  <c:v>366.68</c:v>
                </c:pt>
                <c:pt idx="2018">
                  <c:v>590.66999999999996</c:v>
                </c:pt>
                <c:pt idx="2019">
                  <c:v>874.78</c:v>
                </c:pt>
                <c:pt idx="2020">
                  <c:v>852.61</c:v>
                </c:pt>
                <c:pt idx="2021">
                  <c:v>801.79</c:v>
                </c:pt>
                <c:pt idx="2022">
                  <c:v>737.16</c:v>
                </c:pt>
                <c:pt idx="2023">
                  <c:v>719.92</c:v>
                </c:pt>
                <c:pt idx="2024">
                  <c:v>720.85</c:v>
                </c:pt>
                <c:pt idx="2025">
                  <c:v>646.04</c:v>
                </c:pt>
                <c:pt idx="2026">
                  <c:v>611.01</c:v>
                </c:pt>
                <c:pt idx="2027">
                  <c:v>701.91</c:v>
                </c:pt>
                <c:pt idx="2028">
                  <c:v>663.45</c:v>
                </c:pt>
                <c:pt idx="2029">
                  <c:v>616.16999999999996</c:v>
                </c:pt>
                <c:pt idx="2030">
                  <c:v>615.37</c:v>
                </c:pt>
                <c:pt idx="2031">
                  <c:v>573.41</c:v>
                </c:pt>
                <c:pt idx="2032">
                  <c:v>513.05999999999995</c:v>
                </c:pt>
                <c:pt idx="2033">
                  <c:v>479.92</c:v>
                </c:pt>
                <c:pt idx="2034">
                  <c:v>461.06</c:v>
                </c:pt>
                <c:pt idx="2035">
                  <c:v>458.72</c:v>
                </c:pt>
                <c:pt idx="2036">
                  <c:v>495.91</c:v>
                </c:pt>
                <c:pt idx="2037">
                  <c:v>497.19</c:v>
                </c:pt>
                <c:pt idx="2038">
                  <c:v>479.15</c:v>
                </c:pt>
                <c:pt idx="2039">
                  <c:v>495.48</c:v>
                </c:pt>
                <c:pt idx="2040">
                  <c:v>509.27</c:v>
                </c:pt>
                <c:pt idx="2041">
                  <c:v>511.96</c:v>
                </c:pt>
                <c:pt idx="2042">
                  <c:v>529.84</c:v>
                </c:pt>
                <c:pt idx="2043">
                  <c:v>547.03</c:v>
                </c:pt>
                <c:pt idx="2044">
                  <c:v>551.05999999999995</c:v>
                </c:pt>
                <c:pt idx="2045">
                  <c:v>537.29</c:v>
                </c:pt>
                <c:pt idx="2046">
                  <c:v>533.34</c:v>
                </c:pt>
                <c:pt idx="2047">
                  <c:v>563.9</c:v>
                </c:pt>
                <c:pt idx="2048">
                  <c:v>549.29</c:v>
                </c:pt>
                <c:pt idx="2049">
                  <c:v>533.53</c:v>
                </c:pt>
                <c:pt idx="2050">
                  <c:v>535.30999999999995</c:v>
                </c:pt>
                <c:pt idx="2051">
                  <c:v>561.73</c:v>
                </c:pt>
                <c:pt idx="2052">
                  <c:v>604.85</c:v>
                </c:pt>
                <c:pt idx="2053">
                  <c:v>649.67999999999995</c:v>
                </c:pt>
                <c:pt idx="2054">
                  <c:v>698.14</c:v>
                </c:pt>
                <c:pt idx="2055">
                  <c:v>793.78</c:v>
                </c:pt>
                <c:pt idx="2056">
                  <c:v>836.02</c:v>
                </c:pt>
                <c:pt idx="2057">
                  <c:v>635.09</c:v>
                </c:pt>
                <c:pt idx="2058">
                  <c:v>823.73</c:v>
                </c:pt>
                <c:pt idx="2059">
                  <c:v>889.22</c:v>
                </c:pt>
                <c:pt idx="2060">
                  <c:v>878.13</c:v>
                </c:pt>
                <c:pt idx="2061">
                  <c:v>830.18</c:v>
                </c:pt>
                <c:pt idx="2062">
                  <c:v>869.9</c:v>
                </c:pt>
                <c:pt idx="2063">
                  <c:v>885.79</c:v>
                </c:pt>
                <c:pt idx="2064">
                  <c:v>815.41</c:v>
                </c:pt>
                <c:pt idx="2065">
                  <c:v>632.63</c:v>
                </c:pt>
                <c:pt idx="2066">
                  <c:v>843.37</c:v>
                </c:pt>
                <c:pt idx="2067">
                  <c:v>863.14</c:v>
                </c:pt>
                <c:pt idx="2068">
                  <c:v>826.43</c:v>
                </c:pt>
                <c:pt idx="2069">
                  <c:v>807.58</c:v>
                </c:pt>
                <c:pt idx="2070">
                  <c:v>751.91</c:v>
                </c:pt>
                <c:pt idx="2071">
                  <c:v>775.94</c:v>
                </c:pt>
                <c:pt idx="2072">
                  <c:v>762.07</c:v>
                </c:pt>
                <c:pt idx="2073">
                  <c:v>756.01</c:v>
                </c:pt>
                <c:pt idx="2074">
                  <c:v>743.29</c:v>
                </c:pt>
                <c:pt idx="2075">
                  <c:v>742.57</c:v>
                </c:pt>
                <c:pt idx="2076">
                  <c:v>708.85</c:v>
                </c:pt>
                <c:pt idx="2077">
                  <c:v>665.46</c:v>
                </c:pt>
                <c:pt idx="2078">
                  <c:v>733.39</c:v>
                </c:pt>
                <c:pt idx="2079">
                  <c:v>829.67</c:v>
                </c:pt>
                <c:pt idx="2080">
                  <c:v>801.17</c:v>
                </c:pt>
                <c:pt idx="2081">
                  <c:v>773.45</c:v>
                </c:pt>
                <c:pt idx="2082">
                  <c:v>787.24</c:v>
                </c:pt>
                <c:pt idx="2083">
                  <c:v>802.71</c:v>
                </c:pt>
                <c:pt idx="2084">
                  <c:v>850.74</c:v>
                </c:pt>
                <c:pt idx="2085">
                  <c:v>864.85</c:v>
                </c:pt>
                <c:pt idx="2086">
                  <c:v>868.93</c:v>
                </c:pt>
                <c:pt idx="2087">
                  <c:v>845.28</c:v>
                </c:pt>
                <c:pt idx="2088">
                  <c:v>794.89</c:v>
                </c:pt>
                <c:pt idx="2089">
                  <c:v>795.51</c:v>
                </c:pt>
                <c:pt idx="2090">
                  <c:v>774.54</c:v>
                </c:pt>
                <c:pt idx="2091">
                  <c:v>777.53</c:v>
                </c:pt>
                <c:pt idx="2092">
                  <c:v>769.18</c:v>
                </c:pt>
                <c:pt idx="2093">
                  <c:v>798.69</c:v>
                </c:pt>
                <c:pt idx="2094">
                  <c:v>823.47</c:v>
                </c:pt>
                <c:pt idx="2095">
                  <c:v>815.79</c:v>
                </c:pt>
                <c:pt idx="2096">
                  <c:v>804.19</c:v>
                </c:pt>
                <c:pt idx="2097">
                  <c:v>812.82</c:v>
                </c:pt>
                <c:pt idx="2098">
                  <c:v>832.79</c:v>
                </c:pt>
                <c:pt idx="2099">
                  <c:v>852.36</c:v>
                </c:pt>
                <c:pt idx="2100">
                  <c:v>863.69</c:v>
                </c:pt>
                <c:pt idx="2101">
                  <c:v>855.28</c:v>
                </c:pt>
                <c:pt idx="2102">
                  <c:v>863.84</c:v>
                </c:pt>
                <c:pt idx="2103">
                  <c:v>864.87</c:v>
                </c:pt>
                <c:pt idx="2104">
                  <c:v>833.68</c:v>
                </c:pt>
                <c:pt idx="2105">
                  <c:v>849.47</c:v>
                </c:pt>
                <c:pt idx="2106">
                  <c:v>842.68</c:v>
                </c:pt>
                <c:pt idx="2107">
                  <c:v>841.63</c:v>
                </c:pt>
                <c:pt idx="2108">
                  <c:v>787.24</c:v>
                </c:pt>
                <c:pt idx="2109">
                  <c:v>806.66</c:v>
                </c:pt>
                <c:pt idx="2110">
                  <c:v>769.48</c:v>
                </c:pt>
                <c:pt idx="2111">
                  <c:v>781.94</c:v>
                </c:pt>
                <c:pt idx="2112">
                  <c:v>771.62</c:v>
                </c:pt>
                <c:pt idx="2113">
                  <c:v>879.52</c:v>
                </c:pt>
                <c:pt idx="2114">
                  <c:v>867.12</c:v>
                </c:pt>
                <c:pt idx="2115">
                  <c:v>902.15</c:v>
                </c:pt>
                <c:pt idx="2116">
                  <c:v>920.11</c:v>
                </c:pt>
                <c:pt idx="2117">
                  <c:v>934.59</c:v>
                </c:pt>
                <c:pt idx="2118">
                  <c:v>981.98</c:v>
                </c:pt>
                <c:pt idx="2119">
                  <c:v>958.31</c:v>
                </c:pt>
                <c:pt idx="2120">
                  <c:v>931.96</c:v>
                </c:pt>
                <c:pt idx="2121">
                  <c:v>926.87</c:v>
                </c:pt>
                <c:pt idx="2122">
                  <c:v>907.01</c:v>
                </c:pt>
                <c:pt idx="2123">
                  <c:v>886.94</c:v>
                </c:pt>
                <c:pt idx="2124">
                  <c:v>691.08</c:v>
                </c:pt>
                <c:pt idx="2125">
                  <c:v>625.4</c:v>
                </c:pt>
                <c:pt idx="2126">
                  <c:v>749.61</c:v>
                </c:pt>
                <c:pt idx="2127">
                  <c:v>850.76</c:v>
                </c:pt>
                <c:pt idx="2128">
                  <c:v>890.18</c:v>
                </c:pt>
                <c:pt idx="2129">
                  <c:v>899.84</c:v>
                </c:pt>
                <c:pt idx="2130">
                  <c:v>899.75</c:v>
                </c:pt>
                <c:pt idx="2131">
                  <c:v>878.84</c:v>
                </c:pt>
                <c:pt idx="2132">
                  <c:v>831.17</c:v>
                </c:pt>
                <c:pt idx="2133">
                  <c:v>692.87</c:v>
                </c:pt>
                <c:pt idx="2134">
                  <c:v>333.69</c:v>
                </c:pt>
                <c:pt idx="2135">
                  <c:v>745.1</c:v>
                </c:pt>
                <c:pt idx="2136">
                  <c:v>844.17</c:v>
                </c:pt>
                <c:pt idx="2137">
                  <c:v>798.45</c:v>
                </c:pt>
                <c:pt idx="2138">
                  <c:v>843.91</c:v>
                </c:pt>
                <c:pt idx="2139">
                  <c:v>898.39</c:v>
                </c:pt>
                <c:pt idx="2140">
                  <c:v>898.9</c:v>
                </c:pt>
                <c:pt idx="2141">
                  <c:v>899.17</c:v>
                </c:pt>
                <c:pt idx="2142">
                  <c:v>894.98</c:v>
                </c:pt>
                <c:pt idx="2143">
                  <c:v>878.44</c:v>
                </c:pt>
                <c:pt idx="2144">
                  <c:v>437.88</c:v>
                </c:pt>
                <c:pt idx="2145">
                  <c:v>359.94</c:v>
                </c:pt>
                <c:pt idx="2146">
                  <c:v>372.36</c:v>
                </c:pt>
                <c:pt idx="2147">
                  <c:v>692.39</c:v>
                </c:pt>
                <c:pt idx="2148">
                  <c:v>818.29</c:v>
                </c:pt>
                <c:pt idx="2149">
                  <c:v>925.1</c:v>
                </c:pt>
                <c:pt idx="2150">
                  <c:v>939.88</c:v>
                </c:pt>
                <c:pt idx="2151">
                  <c:v>947.88</c:v>
                </c:pt>
                <c:pt idx="2152">
                  <c:v>937.68</c:v>
                </c:pt>
                <c:pt idx="2153">
                  <c:v>915.78</c:v>
                </c:pt>
                <c:pt idx="2154">
                  <c:v>908.15</c:v>
                </c:pt>
                <c:pt idx="2155">
                  <c:v>916.15</c:v>
                </c:pt>
                <c:pt idx="2156">
                  <c:v>905.43</c:v>
                </c:pt>
                <c:pt idx="2157">
                  <c:v>889.63</c:v>
                </c:pt>
                <c:pt idx="2158">
                  <c:v>891.97</c:v>
                </c:pt>
                <c:pt idx="2159">
                  <c:v>876.22</c:v>
                </c:pt>
                <c:pt idx="2160">
                  <c:v>874.2</c:v>
                </c:pt>
                <c:pt idx="2161">
                  <c:v>786.88</c:v>
                </c:pt>
                <c:pt idx="2162">
                  <c:v>816.06</c:v>
                </c:pt>
                <c:pt idx="2163">
                  <c:v>590.53</c:v>
                </c:pt>
                <c:pt idx="2164">
                  <c:v>347.29</c:v>
                </c:pt>
                <c:pt idx="2165">
                  <c:v>338.27</c:v>
                </c:pt>
                <c:pt idx="2166">
                  <c:v>324.76</c:v>
                </c:pt>
                <c:pt idx="2167">
                  <c:v>340.27</c:v>
                </c:pt>
                <c:pt idx="2168">
                  <c:v>407.27</c:v>
                </c:pt>
                <c:pt idx="2169">
                  <c:v>565.11</c:v>
                </c:pt>
                <c:pt idx="2170">
                  <c:v>680.83</c:v>
                </c:pt>
                <c:pt idx="2171">
                  <c:v>828.85</c:v>
                </c:pt>
                <c:pt idx="2172">
                  <c:v>528.25</c:v>
                </c:pt>
                <c:pt idx="2173">
                  <c:v>363.07</c:v>
                </c:pt>
                <c:pt idx="2174">
                  <c:v>332.89</c:v>
                </c:pt>
                <c:pt idx="2175">
                  <c:v>329.22</c:v>
                </c:pt>
                <c:pt idx="2176">
                  <c:v>335.43</c:v>
                </c:pt>
                <c:pt idx="2177">
                  <c:v>311.55</c:v>
                </c:pt>
                <c:pt idx="2178">
                  <c:v>282.64999999999998</c:v>
                </c:pt>
                <c:pt idx="2179">
                  <c:v>270.48</c:v>
                </c:pt>
                <c:pt idx="2180">
                  <c:v>277.02999999999997</c:v>
                </c:pt>
                <c:pt idx="2181">
                  <c:v>320.47000000000003</c:v>
                </c:pt>
                <c:pt idx="2182">
                  <c:v>316.95999999999998</c:v>
                </c:pt>
                <c:pt idx="2183">
                  <c:v>257.70999999999998</c:v>
                </c:pt>
                <c:pt idx="2184">
                  <c:v>239.02</c:v>
                </c:pt>
                <c:pt idx="2185">
                  <c:v>248.61</c:v>
                </c:pt>
                <c:pt idx="2186">
                  <c:v>271.77</c:v>
                </c:pt>
                <c:pt idx="2187">
                  <c:v>306.94</c:v>
                </c:pt>
                <c:pt idx="2188">
                  <c:v>364.45</c:v>
                </c:pt>
                <c:pt idx="2189">
                  <c:v>310.04000000000002</c:v>
                </c:pt>
                <c:pt idx="2190">
                  <c:v>321.83999999999997</c:v>
                </c:pt>
                <c:pt idx="2191">
                  <c:v>320.48</c:v>
                </c:pt>
                <c:pt idx="2192">
                  <c:v>359.16</c:v>
                </c:pt>
                <c:pt idx="2193">
                  <c:v>381.39</c:v>
                </c:pt>
                <c:pt idx="2194">
                  <c:v>644.80999999999995</c:v>
                </c:pt>
                <c:pt idx="2195">
                  <c:v>655.84</c:v>
                </c:pt>
                <c:pt idx="2196">
                  <c:v>626.16</c:v>
                </c:pt>
                <c:pt idx="2197">
                  <c:v>514</c:v>
                </c:pt>
                <c:pt idx="2198">
                  <c:v>475.23</c:v>
                </c:pt>
                <c:pt idx="2199">
                  <c:v>623.63</c:v>
                </c:pt>
                <c:pt idx="2200">
                  <c:v>810.24</c:v>
                </c:pt>
                <c:pt idx="2201">
                  <c:v>834.48</c:v>
                </c:pt>
                <c:pt idx="2202">
                  <c:v>865.99</c:v>
                </c:pt>
                <c:pt idx="2203">
                  <c:v>896.13</c:v>
                </c:pt>
                <c:pt idx="2204">
                  <c:v>889.03</c:v>
                </c:pt>
                <c:pt idx="2205">
                  <c:v>854.34</c:v>
                </c:pt>
                <c:pt idx="2206">
                  <c:v>824.06</c:v>
                </c:pt>
                <c:pt idx="2207">
                  <c:v>784.85</c:v>
                </c:pt>
                <c:pt idx="2208">
                  <c:v>726.81</c:v>
                </c:pt>
                <c:pt idx="2209">
                  <c:v>675.21</c:v>
                </c:pt>
                <c:pt idx="2210">
                  <c:v>688.93</c:v>
                </c:pt>
                <c:pt idx="2211">
                  <c:v>684.15</c:v>
                </c:pt>
                <c:pt idx="2212">
                  <c:v>629.79999999999995</c:v>
                </c:pt>
                <c:pt idx="2213">
                  <c:v>628.80999999999995</c:v>
                </c:pt>
                <c:pt idx="2214">
                  <c:v>629.88</c:v>
                </c:pt>
                <c:pt idx="2215">
                  <c:v>591.38</c:v>
                </c:pt>
                <c:pt idx="2216">
                  <c:v>610.91999999999996</c:v>
                </c:pt>
                <c:pt idx="2217">
                  <c:v>666.99</c:v>
                </c:pt>
                <c:pt idx="2218">
                  <c:v>519.41</c:v>
                </c:pt>
                <c:pt idx="2219">
                  <c:v>377.96</c:v>
                </c:pt>
                <c:pt idx="2220">
                  <c:v>368.98</c:v>
                </c:pt>
                <c:pt idx="2221">
                  <c:v>397.32</c:v>
                </c:pt>
                <c:pt idx="2222">
                  <c:v>531.05999999999995</c:v>
                </c:pt>
                <c:pt idx="2223">
                  <c:v>626.5</c:v>
                </c:pt>
                <c:pt idx="2224">
                  <c:v>632.77</c:v>
                </c:pt>
                <c:pt idx="2225">
                  <c:v>674.38</c:v>
                </c:pt>
                <c:pt idx="2226">
                  <c:v>585.33000000000004</c:v>
                </c:pt>
                <c:pt idx="2227">
                  <c:v>588.92999999999995</c:v>
                </c:pt>
                <c:pt idx="2228">
                  <c:v>502.37</c:v>
                </c:pt>
                <c:pt idx="2229">
                  <c:v>545.97</c:v>
                </c:pt>
                <c:pt idx="2230">
                  <c:v>602.02</c:v>
                </c:pt>
                <c:pt idx="2231">
                  <c:v>559.76</c:v>
                </c:pt>
                <c:pt idx="2232">
                  <c:v>423.66</c:v>
                </c:pt>
                <c:pt idx="2233">
                  <c:v>368.08</c:v>
                </c:pt>
                <c:pt idx="2234">
                  <c:v>354.05</c:v>
                </c:pt>
                <c:pt idx="2235">
                  <c:v>362.85</c:v>
                </c:pt>
                <c:pt idx="2236">
                  <c:v>418.01</c:v>
                </c:pt>
                <c:pt idx="2237">
                  <c:v>395</c:v>
                </c:pt>
                <c:pt idx="2238">
                  <c:v>393.9</c:v>
                </c:pt>
                <c:pt idx="2239">
                  <c:v>405.18</c:v>
                </c:pt>
                <c:pt idx="2240">
                  <c:v>388.42</c:v>
                </c:pt>
                <c:pt idx="2241">
                  <c:v>398.03</c:v>
                </c:pt>
                <c:pt idx="2242">
                  <c:v>401.33</c:v>
                </c:pt>
                <c:pt idx="2243">
                  <c:v>396.62</c:v>
                </c:pt>
                <c:pt idx="2244">
                  <c:v>399.25</c:v>
                </c:pt>
                <c:pt idx="2245">
                  <c:v>425.71</c:v>
                </c:pt>
                <c:pt idx="2246">
                  <c:v>399.34</c:v>
                </c:pt>
                <c:pt idx="2247">
                  <c:v>370.52</c:v>
                </c:pt>
                <c:pt idx="2248">
                  <c:v>380.25</c:v>
                </c:pt>
                <c:pt idx="2249">
                  <c:v>357.52</c:v>
                </c:pt>
                <c:pt idx="2250">
                  <c:v>348.98</c:v>
                </c:pt>
                <c:pt idx="2251">
                  <c:v>367.87</c:v>
                </c:pt>
                <c:pt idx="2252">
                  <c:v>397.74</c:v>
                </c:pt>
                <c:pt idx="2253">
                  <c:v>421.69</c:v>
                </c:pt>
                <c:pt idx="2254">
                  <c:v>473.55</c:v>
                </c:pt>
                <c:pt idx="2255">
                  <c:v>578.44000000000005</c:v>
                </c:pt>
                <c:pt idx="2256">
                  <c:v>561.19000000000005</c:v>
                </c:pt>
                <c:pt idx="2257">
                  <c:v>485.32</c:v>
                </c:pt>
                <c:pt idx="2258">
                  <c:v>466.67</c:v>
                </c:pt>
                <c:pt idx="2259">
                  <c:v>464.47</c:v>
                </c:pt>
                <c:pt idx="2260">
                  <c:v>432.88</c:v>
                </c:pt>
                <c:pt idx="2261">
                  <c:v>435.53</c:v>
                </c:pt>
                <c:pt idx="2262">
                  <c:v>477.05</c:v>
                </c:pt>
                <c:pt idx="2263">
                  <c:v>524.80999999999995</c:v>
                </c:pt>
                <c:pt idx="2264">
                  <c:v>437.72</c:v>
                </c:pt>
                <c:pt idx="2265">
                  <c:v>408.05</c:v>
                </c:pt>
                <c:pt idx="2266">
                  <c:v>553.55999999999995</c:v>
                </c:pt>
                <c:pt idx="2267">
                  <c:v>523.39</c:v>
                </c:pt>
                <c:pt idx="2268">
                  <c:v>427.33</c:v>
                </c:pt>
                <c:pt idx="2269">
                  <c:v>459.59</c:v>
                </c:pt>
                <c:pt idx="2270">
                  <c:v>578.27</c:v>
                </c:pt>
                <c:pt idx="2271">
                  <c:v>776.9</c:v>
                </c:pt>
                <c:pt idx="2272">
                  <c:v>715.7</c:v>
                </c:pt>
                <c:pt idx="2273">
                  <c:v>514.34</c:v>
                </c:pt>
                <c:pt idx="2274">
                  <c:v>650.5</c:v>
                </c:pt>
                <c:pt idx="2275">
                  <c:v>767.2</c:v>
                </c:pt>
                <c:pt idx="2276">
                  <c:v>673.3</c:v>
                </c:pt>
                <c:pt idx="2277">
                  <c:v>568.26</c:v>
                </c:pt>
                <c:pt idx="2278">
                  <c:v>844.24</c:v>
                </c:pt>
                <c:pt idx="2279">
                  <c:v>852.76</c:v>
                </c:pt>
                <c:pt idx="2280">
                  <c:v>859.59</c:v>
                </c:pt>
                <c:pt idx="2281">
                  <c:v>877.02</c:v>
                </c:pt>
                <c:pt idx="2282">
                  <c:v>874.49</c:v>
                </c:pt>
                <c:pt idx="2283">
                  <c:v>882.38</c:v>
                </c:pt>
                <c:pt idx="2284">
                  <c:v>880</c:v>
                </c:pt>
                <c:pt idx="2285">
                  <c:v>873.97</c:v>
                </c:pt>
                <c:pt idx="2286">
                  <c:v>880.46</c:v>
                </c:pt>
                <c:pt idx="2287">
                  <c:v>651.23</c:v>
                </c:pt>
                <c:pt idx="2288">
                  <c:v>760.88</c:v>
                </c:pt>
                <c:pt idx="2289">
                  <c:v>621.14</c:v>
                </c:pt>
                <c:pt idx="2290">
                  <c:v>637.34</c:v>
                </c:pt>
                <c:pt idx="2291">
                  <c:v>787.42</c:v>
                </c:pt>
                <c:pt idx="2292">
                  <c:v>602.79</c:v>
                </c:pt>
                <c:pt idx="2293">
                  <c:v>349.45</c:v>
                </c:pt>
                <c:pt idx="2294">
                  <c:v>345.57</c:v>
                </c:pt>
                <c:pt idx="2295">
                  <c:v>387.73</c:v>
                </c:pt>
                <c:pt idx="2296">
                  <c:v>554.71</c:v>
                </c:pt>
                <c:pt idx="2297">
                  <c:v>611.58000000000004</c:v>
                </c:pt>
                <c:pt idx="2298">
                  <c:v>401.45</c:v>
                </c:pt>
                <c:pt idx="2299">
                  <c:v>353.05</c:v>
                </c:pt>
                <c:pt idx="2300">
                  <c:v>296.66000000000003</c:v>
                </c:pt>
                <c:pt idx="2301">
                  <c:v>306.33</c:v>
                </c:pt>
                <c:pt idx="2302">
                  <c:v>362.22</c:v>
                </c:pt>
                <c:pt idx="2303">
                  <c:v>456.24</c:v>
                </c:pt>
                <c:pt idx="2304">
                  <c:v>547.46</c:v>
                </c:pt>
                <c:pt idx="2305">
                  <c:v>614.22</c:v>
                </c:pt>
                <c:pt idx="2306">
                  <c:v>443.73</c:v>
                </c:pt>
                <c:pt idx="2307">
                  <c:v>345.23</c:v>
                </c:pt>
                <c:pt idx="2308">
                  <c:v>345.77</c:v>
                </c:pt>
                <c:pt idx="2309">
                  <c:v>359.67</c:v>
                </c:pt>
                <c:pt idx="2310">
                  <c:v>445.94</c:v>
                </c:pt>
                <c:pt idx="2311">
                  <c:v>584.44000000000005</c:v>
                </c:pt>
                <c:pt idx="2312">
                  <c:v>667.7</c:v>
                </c:pt>
                <c:pt idx="2313">
                  <c:v>663.38</c:v>
                </c:pt>
                <c:pt idx="2314">
                  <c:v>472.13</c:v>
                </c:pt>
                <c:pt idx="2315">
                  <c:v>350.99</c:v>
                </c:pt>
                <c:pt idx="2316">
                  <c:v>354.01</c:v>
                </c:pt>
                <c:pt idx="2317">
                  <c:v>369.71</c:v>
                </c:pt>
                <c:pt idx="2318">
                  <c:v>379.02</c:v>
                </c:pt>
                <c:pt idx="2319">
                  <c:v>384.94</c:v>
                </c:pt>
                <c:pt idx="2320">
                  <c:v>385.93</c:v>
                </c:pt>
                <c:pt idx="2321">
                  <c:v>386.67</c:v>
                </c:pt>
                <c:pt idx="2322">
                  <c:v>388.93</c:v>
                </c:pt>
                <c:pt idx="2323">
                  <c:v>383.3</c:v>
                </c:pt>
                <c:pt idx="2324">
                  <c:v>385.38</c:v>
                </c:pt>
                <c:pt idx="2325">
                  <c:v>383.64</c:v>
                </c:pt>
                <c:pt idx="2326">
                  <c:v>363.17</c:v>
                </c:pt>
                <c:pt idx="2327">
                  <c:v>343.54</c:v>
                </c:pt>
                <c:pt idx="2328">
                  <c:v>315.22000000000003</c:v>
                </c:pt>
                <c:pt idx="2329">
                  <c:v>288.67</c:v>
                </c:pt>
                <c:pt idx="2330">
                  <c:v>273.18</c:v>
                </c:pt>
                <c:pt idx="2331">
                  <c:v>267.73</c:v>
                </c:pt>
                <c:pt idx="2332">
                  <c:v>270.36</c:v>
                </c:pt>
                <c:pt idx="2333">
                  <c:v>283.29000000000002</c:v>
                </c:pt>
                <c:pt idx="2334">
                  <c:v>310.27</c:v>
                </c:pt>
                <c:pt idx="2335">
                  <c:v>379.77</c:v>
                </c:pt>
                <c:pt idx="2336">
                  <c:v>443</c:v>
                </c:pt>
                <c:pt idx="2337">
                  <c:v>411.53</c:v>
                </c:pt>
                <c:pt idx="2338">
                  <c:v>441.71</c:v>
                </c:pt>
                <c:pt idx="2339">
                  <c:v>429.45</c:v>
                </c:pt>
                <c:pt idx="2340">
                  <c:v>390.35</c:v>
                </c:pt>
                <c:pt idx="2341">
                  <c:v>375.5</c:v>
                </c:pt>
                <c:pt idx="2342">
                  <c:v>378.85</c:v>
                </c:pt>
                <c:pt idx="2343">
                  <c:v>331.94</c:v>
                </c:pt>
                <c:pt idx="2344">
                  <c:v>296.24</c:v>
                </c:pt>
                <c:pt idx="2345">
                  <c:v>279.85000000000002</c:v>
                </c:pt>
                <c:pt idx="2346">
                  <c:v>266.92</c:v>
                </c:pt>
                <c:pt idx="2347">
                  <c:v>250.68</c:v>
                </c:pt>
                <c:pt idx="2348">
                  <c:v>232.6</c:v>
                </c:pt>
                <c:pt idx="2349">
                  <c:v>205.45</c:v>
                </c:pt>
                <c:pt idx="2350">
                  <c:v>180.35</c:v>
                </c:pt>
                <c:pt idx="2351">
                  <c:v>158.66999999999999</c:v>
                </c:pt>
                <c:pt idx="2352">
                  <c:v>148.36000000000001</c:v>
                </c:pt>
                <c:pt idx="2353">
                  <c:v>129.93</c:v>
                </c:pt>
                <c:pt idx="2354">
                  <c:v>131.93</c:v>
                </c:pt>
                <c:pt idx="2355">
                  <c:v>139.43</c:v>
                </c:pt>
                <c:pt idx="2356">
                  <c:v>148.76</c:v>
                </c:pt>
                <c:pt idx="2357">
                  <c:v>156.9</c:v>
                </c:pt>
                <c:pt idx="2358">
                  <c:v>161.79</c:v>
                </c:pt>
                <c:pt idx="2359">
                  <c:v>164.31</c:v>
                </c:pt>
                <c:pt idx="2360">
                  <c:v>166.65</c:v>
                </c:pt>
                <c:pt idx="2361">
                  <c:v>171.52</c:v>
                </c:pt>
                <c:pt idx="2362">
                  <c:v>181.26</c:v>
                </c:pt>
                <c:pt idx="2363">
                  <c:v>192.87</c:v>
                </c:pt>
                <c:pt idx="2364">
                  <c:v>203.98</c:v>
                </c:pt>
                <c:pt idx="2365">
                  <c:v>214.88</c:v>
                </c:pt>
                <c:pt idx="2366">
                  <c:v>226.46</c:v>
                </c:pt>
                <c:pt idx="2367">
                  <c:v>238.6</c:v>
                </c:pt>
                <c:pt idx="2368">
                  <c:v>248.86</c:v>
                </c:pt>
                <c:pt idx="2369">
                  <c:v>254.29</c:v>
                </c:pt>
                <c:pt idx="2370">
                  <c:v>252.5</c:v>
                </c:pt>
                <c:pt idx="2371">
                  <c:v>243.32</c:v>
                </c:pt>
                <c:pt idx="2372">
                  <c:v>225.03</c:v>
                </c:pt>
                <c:pt idx="2373">
                  <c:v>203.18</c:v>
                </c:pt>
                <c:pt idx="2374">
                  <c:v>183.61</c:v>
                </c:pt>
                <c:pt idx="2375">
                  <c:v>167.07</c:v>
                </c:pt>
                <c:pt idx="2376">
                  <c:v>153.86000000000001</c:v>
                </c:pt>
                <c:pt idx="2377">
                  <c:v>145.58000000000001</c:v>
                </c:pt>
                <c:pt idx="2378">
                  <c:v>140.12</c:v>
                </c:pt>
                <c:pt idx="2379">
                  <c:v>136.55000000000001</c:v>
                </c:pt>
                <c:pt idx="2380">
                  <c:v>134.58000000000001</c:v>
                </c:pt>
                <c:pt idx="2381">
                  <c:v>133.91</c:v>
                </c:pt>
                <c:pt idx="2382">
                  <c:v>134.26</c:v>
                </c:pt>
                <c:pt idx="2383">
                  <c:v>135.12</c:v>
                </c:pt>
                <c:pt idx="2384">
                  <c:v>136.06</c:v>
                </c:pt>
                <c:pt idx="2385">
                  <c:v>137.41</c:v>
                </c:pt>
                <c:pt idx="2386">
                  <c:v>139.66</c:v>
                </c:pt>
                <c:pt idx="2387">
                  <c:v>142.22</c:v>
                </c:pt>
                <c:pt idx="2388">
                  <c:v>144.26</c:v>
                </c:pt>
                <c:pt idx="2389">
                  <c:v>145.41</c:v>
                </c:pt>
                <c:pt idx="2390">
                  <c:v>146.96</c:v>
                </c:pt>
                <c:pt idx="2391">
                  <c:v>149.38</c:v>
                </c:pt>
                <c:pt idx="2392">
                  <c:v>152.07</c:v>
                </c:pt>
                <c:pt idx="2393">
                  <c:v>154.69999999999999</c:v>
                </c:pt>
                <c:pt idx="2394">
                  <c:v>156.47</c:v>
                </c:pt>
                <c:pt idx="2395">
                  <c:v>157.88999999999999</c:v>
                </c:pt>
                <c:pt idx="2396">
                  <c:v>159.37</c:v>
                </c:pt>
                <c:pt idx="2397">
                  <c:v>161</c:v>
                </c:pt>
                <c:pt idx="2398">
                  <c:v>162.78</c:v>
                </c:pt>
                <c:pt idx="2399">
                  <c:v>164.42</c:v>
                </c:pt>
                <c:pt idx="2400">
                  <c:v>165.27</c:v>
                </c:pt>
                <c:pt idx="2401">
                  <c:v>164.65</c:v>
                </c:pt>
                <c:pt idx="2402">
                  <c:v>163.08000000000001</c:v>
                </c:pt>
                <c:pt idx="2403">
                  <c:v>160.71</c:v>
                </c:pt>
                <c:pt idx="2404">
                  <c:v>157.94</c:v>
                </c:pt>
                <c:pt idx="2405">
                  <c:v>154.82</c:v>
                </c:pt>
                <c:pt idx="2406">
                  <c:v>153.22999999999999</c:v>
                </c:pt>
                <c:pt idx="2407">
                  <c:v>152.87</c:v>
                </c:pt>
                <c:pt idx="2408">
                  <c:v>152.96</c:v>
                </c:pt>
                <c:pt idx="2409">
                  <c:v>153.31</c:v>
                </c:pt>
                <c:pt idx="2410">
                  <c:v>153.51</c:v>
                </c:pt>
                <c:pt idx="2411">
                  <c:v>153.22999999999999</c:v>
                </c:pt>
                <c:pt idx="2412">
                  <c:v>153.04</c:v>
                </c:pt>
                <c:pt idx="2413">
                  <c:v>153.51</c:v>
                </c:pt>
                <c:pt idx="2414">
                  <c:v>155.08000000000001</c:v>
                </c:pt>
                <c:pt idx="2415">
                  <c:v>158.15</c:v>
                </c:pt>
                <c:pt idx="2416">
                  <c:v>162.88</c:v>
                </c:pt>
                <c:pt idx="2417">
                  <c:v>168.71</c:v>
                </c:pt>
                <c:pt idx="2418">
                  <c:v>175.93</c:v>
                </c:pt>
                <c:pt idx="2419">
                  <c:v>184.54</c:v>
                </c:pt>
                <c:pt idx="2420">
                  <c:v>193.59</c:v>
                </c:pt>
                <c:pt idx="2421">
                  <c:v>202.8</c:v>
                </c:pt>
                <c:pt idx="2422">
                  <c:v>212</c:v>
                </c:pt>
                <c:pt idx="2423">
                  <c:v>220.9</c:v>
                </c:pt>
                <c:pt idx="2424">
                  <c:v>228.11</c:v>
                </c:pt>
                <c:pt idx="2425">
                  <c:v>231.87</c:v>
                </c:pt>
                <c:pt idx="2426">
                  <c:v>233.7</c:v>
                </c:pt>
                <c:pt idx="2427">
                  <c:v>233.58</c:v>
                </c:pt>
                <c:pt idx="2428">
                  <c:v>232.07</c:v>
                </c:pt>
                <c:pt idx="2429">
                  <c:v>236.75</c:v>
                </c:pt>
                <c:pt idx="2430">
                  <c:v>267.43</c:v>
                </c:pt>
                <c:pt idx="2431">
                  <c:v>266.45999999999998</c:v>
                </c:pt>
                <c:pt idx="2432">
                  <c:v>247.35</c:v>
                </c:pt>
                <c:pt idx="2433">
                  <c:v>247.92</c:v>
                </c:pt>
                <c:pt idx="2434">
                  <c:v>247.95</c:v>
                </c:pt>
                <c:pt idx="2435">
                  <c:v>248.32</c:v>
                </c:pt>
                <c:pt idx="2436">
                  <c:v>247.37</c:v>
                </c:pt>
                <c:pt idx="2437">
                  <c:v>266.68</c:v>
                </c:pt>
                <c:pt idx="2438">
                  <c:v>245.36</c:v>
                </c:pt>
                <c:pt idx="2439">
                  <c:v>224.19</c:v>
                </c:pt>
                <c:pt idx="2440">
                  <c:v>219.45</c:v>
                </c:pt>
                <c:pt idx="2441">
                  <c:v>217.03</c:v>
                </c:pt>
                <c:pt idx="2442">
                  <c:v>219.76</c:v>
                </c:pt>
                <c:pt idx="2443">
                  <c:v>226.84</c:v>
                </c:pt>
                <c:pt idx="2444">
                  <c:v>231.59</c:v>
                </c:pt>
                <c:pt idx="2445">
                  <c:v>234.14</c:v>
                </c:pt>
                <c:pt idx="2446">
                  <c:v>237.6</c:v>
                </c:pt>
                <c:pt idx="2447">
                  <c:v>241.63</c:v>
                </c:pt>
                <c:pt idx="2448">
                  <c:v>246.79</c:v>
                </c:pt>
                <c:pt idx="2449">
                  <c:v>254.25</c:v>
                </c:pt>
                <c:pt idx="2450">
                  <c:v>273.26</c:v>
                </c:pt>
                <c:pt idx="2451">
                  <c:v>250.48</c:v>
                </c:pt>
                <c:pt idx="2452">
                  <c:v>258.57</c:v>
                </c:pt>
                <c:pt idx="2453">
                  <c:v>326.05</c:v>
                </c:pt>
                <c:pt idx="2454">
                  <c:v>261.48</c:v>
                </c:pt>
                <c:pt idx="2455">
                  <c:v>302.39</c:v>
                </c:pt>
                <c:pt idx="2456">
                  <c:v>399.75</c:v>
                </c:pt>
                <c:pt idx="2457">
                  <c:v>250.16</c:v>
                </c:pt>
                <c:pt idx="2458">
                  <c:v>241.75</c:v>
                </c:pt>
                <c:pt idx="2459">
                  <c:v>341.55</c:v>
                </c:pt>
                <c:pt idx="2460">
                  <c:v>273.08</c:v>
                </c:pt>
                <c:pt idx="2461">
                  <c:v>211.73</c:v>
                </c:pt>
                <c:pt idx="2462">
                  <c:v>194.97</c:v>
                </c:pt>
                <c:pt idx="2463">
                  <c:v>192.64</c:v>
                </c:pt>
                <c:pt idx="2464">
                  <c:v>199.4</c:v>
                </c:pt>
                <c:pt idx="2465">
                  <c:v>227.05</c:v>
                </c:pt>
                <c:pt idx="2466">
                  <c:v>265.43</c:v>
                </c:pt>
                <c:pt idx="2467">
                  <c:v>302.63</c:v>
                </c:pt>
                <c:pt idx="2468">
                  <c:v>316.60000000000002</c:v>
                </c:pt>
                <c:pt idx="2469">
                  <c:v>316.10000000000002</c:v>
                </c:pt>
                <c:pt idx="2470">
                  <c:v>319.45</c:v>
                </c:pt>
                <c:pt idx="2471">
                  <c:v>330.92</c:v>
                </c:pt>
                <c:pt idx="2472">
                  <c:v>311.69</c:v>
                </c:pt>
                <c:pt idx="2473">
                  <c:v>336.91</c:v>
                </c:pt>
                <c:pt idx="2474">
                  <c:v>324.72000000000003</c:v>
                </c:pt>
                <c:pt idx="2475">
                  <c:v>297.83</c:v>
                </c:pt>
                <c:pt idx="2476">
                  <c:v>276.95</c:v>
                </c:pt>
                <c:pt idx="2477">
                  <c:v>255.24</c:v>
                </c:pt>
                <c:pt idx="2478">
                  <c:v>225.61</c:v>
                </c:pt>
                <c:pt idx="2479">
                  <c:v>197.61</c:v>
                </c:pt>
                <c:pt idx="2480">
                  <c:v>186.94</c:v>
                </c:pt>
                <c:pt idx="2481">
                  <c:v>180.68</c:v>
                </c:pt>
                <c:pt idx="2482">
                  <c:v>180.21</c:v>
                </c:pt>
                <c:pt idx="2483">
                  <c:v>180.33</c:v>
                </c:pt>
                <c:pt idx="2484">
                  <c:v>161.72</c:v>
                </c:pt>
                <c:pt idx="2485">
                  <c:v>154.63</c:v>
                </c:pt>
                <c:pt idx="2486">
                  <c:v>151.44999999999999</c:v>
                </c:pt>
                <c:pt idx="2487">
                  <c:v>150.13999999999999</c:v>
                </c:pt>
                <c:pt idx="2488">
                  <c:v>150.68</c:v>
                </c:pt>
                <c:pt idx="2489">
                  <c:v>152.58000000000001</c:v>
                </c:pt>
                <c:pt idx="2490">
                  <c:v>154.35</c:v>
                </c:pt>
                <c:pt idx="2491">
                  <c:v>155.13999999999999</c:v>
                </c:pt>
                <c:pt idx="2492">
                  <c:v>154.44999999999999</c:v>
                </c:pt>
                <c:pt idx="2493">
                  <c:v>152.85</c:v>
                </c:pt>
                <c:pt idx="2494">
                  <c:v>151.22999999999999</c:v>
                </c:pt>
                <c:pt idx="2495">
                  <c:v>149.56</c:v>
                </c:pt>
                <c:pt idx="2496">
                  <c:v>148.72</c:v>
                </c:pt>
                <c:pt idx="2497">
                  <c:v>148.76</c:v>
                </c:pt>
                <c:pt idx="2498">
                  <c:v>148.91</c:v>
                </c:pt>
                <c:pt idx="2499">
                  <c:v>148.46</c:v>
                </c:pt>
                <c:pt idx="2500">
                  <c:v>146.34</c:v>
                </c:pt>
                <c:pt idx="2501">
                  <c:v>142.55000000000001</c:v>
                </c:pt>
                <c:pt idx="2502">
                  <c:v>137.97999999999999</c:v>
                </c:pt>
                <c:pt idx="2503">
                  <c:v>134.15</c:v>
                </c:pt>
                <c:pt idx="2504">
                  <c:v>130.97999999999999</c:v>
                </c:pt>
                <c:pt idx="2505">
                  <c:v>127.46</c:v>
                </c:pt>
                <c:pt idx="2506">
                  <c:v>131.38</c:v>
                </c:pt>
                <c:pt idx="2507">
                  <c:v>117.5</c:v>
                </c:pt>
                <c:pt idx="2508">
                  <c:v>112.81</c:v>
                </c:pt>
                <c:pt idx="2509">
                  <c:v>109.5</c:v>
                </c:pt>
                <c:pt idx="2510">
                  <c:v>107.37</c:v>
                </c:pt>
                <c:pt idx="2511">
                  <c:v>106.73</c:v>
                </c:pt>
                <c:pt idx="2512">
                  <c:v>112.84</c:v>
                </c:pt>
                <c:pt idx="2513">
                  <c:v>104.64</c:v>
                </c:pt>
                <c:pt idx="2514">
                  <c:v>104.09</c:v>
                </c:pt>
                <c:pt idx="2515">
                  <c:v>103.24</c:v>
                </c:pt>
                <c:pt idx="2516">
                  <c:v>102.48</c:v>
                </c:pt>
                <c:pt idx="2517">
                  <c:v>101.68</c:v>
                </c:pt>
                <c:pt idx="2518">
                  <c:v>101.18</c:v>
                </c:pt>
                <c:pt idx="2519">
                  <c:v>101.43</c:v>
                </c:pt>
                <c:pt idx="2520">
                  <c:v>102.21</c:v>
                </c:pt>
                <c:pt idx="2521">
                  <c:v>102.22</c:v>
                </c:pt>
                <c:pt idx="2522">
                  <c:v>104.14</c:v>
                </c:pt>
                <c:pt idx="2523">
                  <c:v>120.37</c:v>
                </c:pt>
                <c:pt idx="2524">
                  <c:v>121.59</c:v>
                </c:pt>
                <c:pt idx="2525">
                  <c:v>112.36</c:v>
                </c:pt>
                <c:pt idx="2526">
                  <c:v>124.31</c:v>
                </c:pt>
                <c:pt idx="2527">
                  <c:v>146.04</c:v>
                </c:pt>
                <c:pt idx="2528">
                  <c:v>127.64</c:v>
                </c:pt>
                <c:pt idx="2529">
                  <c:v>140.01</c:v>
                </c:pt>
                <c:pt idx="2530">
                  <c:v>136.66999999999999</c:v>
                </c:pt>
                <c:pt idx="2531">
                  <c:v>145.36000000000001</c:v>
                </c:pt>
                <c:pt idx="2532">
                  <c:v>167.27</c:v>
                </c:pt>
                <c:pt idx="2533">
                  <c:v>191.42</c:v>
                </c:pt>
                <c:pt idx="2534">
                  <c:v>206.36</c:v>
                </c:pt>
                <c:pt idx="2535">
                  <c:v>173.11</c:v>
                </c:pt>
                <c:pt idx="2536">
                  <c:v>174.9</c:v>
                </c:pt>
                <c:pt idx="2537">
                  <c:v>204.12</c:v>
                </c:pt>
                <c:pt idx="2538">
                  <c:v>202.76</c:v>
                </c:pt>
                <c:pt idx="2539">
                  <c:v>191.94</c:v>
                </c:pt>
                <c:pt idx="2540">
                  <c:v>173.95</c:v>
                </c:pt>
                <c:pt idx="2541">
                  <c:v>167.38</c:v>
                </c:pt>
                <c:pt idx="2542">
                  <c:v>134.9</c:v>
                </c:pt>
                <c:pt idx="2543">
                  <c:v>153.9</c:v>
                </c:pt>
                <c:pt idx="2544">
                  <c:v>179.34</c:v>
                </c:pt>
                <c:pt idx="2545">
                  <c:v>184.2</c:v>
                </c:pt>
                <c:pt idx="2546">
                  <c:v>186.62</c:v>
                </c:pt>
                <c:pt idx="2547">
                  <c:v>189.16</c:v>
                </c:pt>
                <c:pt idx="2548">
                  <c:v>152.97</c:v>
                </c:pt>
                <c:pt idx="2549">
                  <c:v>171.09</c:v>
                </c:pt>
                <c:pt idx="2550">
                  <c:v>196.12</c:v>
                </c:pt>
                <c:pt idx="2551">
                  <c:v>192.65</c:v>
                </c:pt>
                <c:pt idx="2552">
                  <c:v>163.04</c:v>
                </c:pt>
                <c:pt idx="2553">
                  <c:v>191.98</c:v>
                </c:pt>
                <c:pt idx="2554">
                  <c:v>188.34</c:v>
                </c:pt>
                <c:pt idx="2555">
                  <c:v>178.97</c:v>
                </c:pt>
                <c:pt idx="2556">
                  <c:v>184.49</c:v>
                </c:pt>
                <c:pt idx="2557">
                  <c:v>182.41</c:v>
                </c:pt>
                <c:pt idx="2558">
                  <c:v>181.06</c:v>
                </c:pt>
                <c:pt idx="2559">
                  <c:v>179.38</c:v>
                </c:pt>
                <c:pt idx="2560">
                  <c:v>176.66</c:v>
                </c:pt>
                <c:pt idx="2561">
                  <c:v>173.55</c:v>
                </c:pt>
                <c:pt idx="2562">
                  <c:v>171.12</c:v>
                </c:pt>
                <c:pt idx="2563">
                  <c:v>167.31</c:v>
                </c:pt>
                <c:pt idx="2564">
                  <c:v>162.94</c:v>
                </c:pt>
                <c:pt idx="2565">
                  <c:v>158.05000000000001</c:v>
                </c:pt>
                <c:pt idx="2566">
                  <c:v>155.41999999999999</c:v>
                </c:pt>
                <c:pt idx="2567">
                  <c:v>153.01</c:v>
                </c:pt>
                <c:pt idx="2568">
                  <c:v>150.12</c:v>
                </c:pt>
                <c:pt idx="2569">
                  <c:v>148.06</c:v>
                </c:pt>
                <c:pt idx="2570">
                  <c:v>146.02000000000001</c:v>
                </c:pt>
                <c:pt idx="2571">
                  <c:v>144.35</c:v>
                </c:pt>
                <c:pt idx="2572">
                  <c:v>143.13</c:v>
                </c:pt>
                <c:pt idx="2573">
                  <c:v>141.74</c:v>
                </c:pt>
                <c:pt idx="2574">
                  <c:v>139.6</c:v>
                </c:pt>
                <c:pt idx="2575">
                  <c:v>137.54</c:v>
                </c:pt>
                <c:pt idx="2576">
                  <c:v>135.38999999999999</c:v>
                </c:pt>
                <c:pt idx="2577">
                  <c:v>132.5</c:v>
                </c:pt>
                <c:pt idx="2578">
                  <c:v>128.91999999999999</c:v>
                </c:pt>
                <c:pt idx="2579">
                  <c:v>126.83</c:v>
                </c:pt>
                <c:pt idx="2580">
                  <c:v>124.59</c:v>
                </c:pt>
                <c:pt idx="2581">
                  <c:v>121.86</c:v>
                </c:pt>
                <c:pt idx="2582">
                  <c:v>118.69</c:v>
                </c:pt>
                <c:pt idx="2583">
                  <c:v>114.72</c:v>
                </c:pt>
                <c:pt idx="2584">
                  <c:v>108.55</c:v>
                </c:pt>
                <c:pt idx="2585">
                  <c:v>95.6</c:v>
                </c:pt>
                <c:pt idx="2586">
                  <c:v>81.73</c:v>
                </c:pt>
                <c:pt idx="2587">
                  <c:v>74.319999999999993</c:v>
                </c:pt>
                <c:pt idx="2588">
                  <c:v>71.599999999999994</c:v>
                </c:pt>
                <c:pt idx="2589">
                  <c:v>69.31</c:v>
                </c:pt>
                <c:pt idx="2590">
                  <c:v>67.19</c:v>
                </c:pt>
                <c:pt idx="2591">
                  <c:v>64.91</c:v>
                </c:pt>
                <c:pt idx="2592">
                  <c:v>62.65</c:v>
                </c:pt>
                <c:pt idx="2593">
                  <c:v>60.35</c:v>
                </c:pt>
                <c:pt idx="2594">
                  <c:v>58</c:v>
                </c:pt>
                <c:pt idx="2595">
                  <c:v>55.84</c:v>
                </c:pt>
                <c:pt idx="2596">
                  <c:v>53.81</c:v>
                </c:pt>
                <c:pt idx="2597">
                  <c:v>51.6</c:v>
                </c:pt>
                <c:pt idx="2598">
                  <c:v>49.27</c:v>
                </c:pt>
                <c:pt idx="2599">
                  <c:v>47.1</c:v>
                </c:pt>
                <c:pt idx="2600">
                  <c:v>45.2</c:v>
                </c:pt>
                <c:pt idx="2601">
                  <c:v>43.24</c:v>
                </c:pt>
                <c:pt idx="2602">
                  <c:v>41.19</c:v>
                </c:pt>
                <c:pt idx="2603">
                  <c:v>39.33</c:v>
                </c:pt>
                <c:pt idx="2604">
                  <c:v>37.67</c:v>
                </c:pt>
                <c:pt idx="2605">
                  <c:v>36.159999999999997</c:v>
                </c:pt>
                <c:pt idx="2606">
                  <c:v>34.630000000000003</c:v>
                </c:pt>
                <c:pt idx="2607">
                  <c:v>33.090000000000003</c:v>
                </c:pt>
                <c:pt idx="2608">
                  <c:v>31.64</c:v>
                </c:pt>
                <c:pt idx="2609">
                  <c:v>30.28</c:v>
                </c:pt>
                <c:pt idx="2610">
                  <c:v>28.99</c:v>
                </c:pt>
                <c:pt idx="2611">
                  <c:v>27.68</c:v>
                </c:pt>
                <c:pt idx="2612">
                  <c:v>26.34</c:v>
                </c:pt>
                <c:pt idx="2613">
                  <c:v>25.06</c:v>
                </c:pt>
                <c:pt idx="2614">
                  <c:v>23.81</c:v>
                </c:pt>
                <c:pt idx="2615">
                  <c:v>22.59</c:v>
                </c:pt>
                <c:pt idx="2616">
                  <c:v>21.42</c:v>
                </c:pt>
                <c:pt idx="2617">
                  <c:v>20.059999999999999</c:v>
                </c:pt>
                <c:pt idx="2618">
                  <c:v>18.649999999999999</c:v>
                </c:pt>
                <c:pt idx="2619">
                  <c:v>17.37</c:v>
                </c:pt>
                <c:pt idx="2620">
                  <c:v>16.25</c:v>
                </c:pt>
                <c:pt idx="2621">
                  <c:v>15.23</c:v>
                </c:pt>
                <c:pt idx="2622">
                  <c:v>14.35</c:v>
                </c:pt>
                <c:pt idx="2623">
                  <c:v>13.75</c:v>
                </c:pt>
                <c:pt idx="2624">
                  <c:v>13.4</c:v>
                </c:pt>
                <c:pt idx="2625">
                  <c:v>12.99</c:v>
                </c:pt>
                <c:pt idx="2626">
                  <c:v>12.12</c:v>
                </c:pt>
                <c:pt idx="2627">
                  <c:v>10.91</c:v>
                </c:pt>
                <c:pt idx="2628">
                  <c:v>9.82</c:v>
                </c:pt>
                <c:pt idx="2629">
                  <c:v>8.8800000000000008</c:v>
                </c:pt>
                <c:pt idx="2630">
                  <c:v>8.0299999999999994</c:v>
                </c:pt>
                <c:pt idx="2631">
                  <c:v>7.23</c:v>
                </c:pt>
                <c:pt idx="2632">
                  <c:v>6.47</c:v>
                </c:pt>
                <c:pt idx="2633">
                  <c:v>6</c:v>
                </c:pt>
                <c:pt idx="2634">
                  <c:v>5.72</c:v>
                </c:pt>
                <c:pt idx="2635">
                  <c:v>5.3</c:v>
                </c:pt>
                <c:pt idx="2636">
                  <c:v>4.58</c:v>
                </c:pt>
                <c:pt idx="2637">
                  <c:v>3.77</c:v>
                </c:pt>
                <c:pt idx="2638">
                  <c:v>2.87</c:v>
                </c:pt>
                <c:pt idx="2639">
                  <c:v>2.06</c:v>
                </c:pt>
                <c:pt idx="2640">
                  <c:v>1.35</c:v>
                </c:pt>
                <c:pt idx="2641">
                  <c:v>0.82</c:v>
                </c:pt>
                <c:pt idx="2642">
                  <c:v>0.41</c:v>
                </c:pt>
                <c:pt idx="2643">
                  <c:v>0.05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23">
                  <c:v>0</c:v>
                </c:pt>
                <c:pt idx="3024">
                  <c:v>0</c:v>
                </c:pt>
                <c:pt idx="3025">
                  <c:v>0</c:v>
                </c:pt>
                <c:pt idx="3026">
                  <c:v>0</c:v>
                </c:pt>
                <c:pt idx="3027">
                  <c:v>0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0</c:v>
                </c:pt>
                <c:pt idx="3033">
                  <c:v>0</c:v>
                </c:pt>
                <c:pt idx="3034">
                  <c:v>0</c:v>
                </c:pt>
                <c:pt idx="3035">
                  <c:v>0</c:v>
                </c:pt>
                <c:pt idx="3036">
                  <c:v>0</c:v>
                </c:pt>
                <c:pt idx="3037">
                  <c:v>0</c:v>
                </c:pt>
                <c:pt idx="3038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0.11</c:v>
                </c:pt>
                <c:pt idx="3100">
                  <c:v>0.47</c:v>
                </c:pt>
                <c:pt idx="3101">
                  <c:v>0.81</c:v>
                </c:pt>
                <c:pt idx="3102">
                  <c:v>1.0900000000000001</c:v>
                </c:pt>
                <c:pt idx="3103">
                  <c:v>1.31</c:v>
                </c:pt>
                <c:pt idx="3104">
                  <c:v>1.55</c:v>
                </c:pt>
                <c:pt idx="3105">
                  <c:v>1.82</c:v>
                </c:pt>
                <c:pt idx="3106">
                  <c:v>2.1</c:v>
                </c:pt>
                <c:pt idx="3107">
                  <c:v>2.4300000000000002</c:v>
                </c:pt>
                <c:pt idx="3108">
                  <c:v>2.78</c:v>
                </c:pt>
                <c:pt idx="3109">
                  <c:v>3.19</c:v>
                </c:pt>
                <c:pt idx="3110">
                  <c:v>3.69</c:v>
                </c:pt>
                <c:pt idx="3111">
                  <c:v>4.24</c:v>
                </c:pt>
                <c:pt idx="3112">
                  <c:v>4.83</c:v>
                </c:pt>
                <c:pt idx="3113">
                  <c:v>5.47</c:v>
                </c:pt>
                <c:pt idx="3114">
                  <c:v>6.09</c:v>
                </c:pt>
                <c:pt idx="3115">
                  <c:v>6.8</c:v>
                </c:pt>
                <c:pt idx="3116">
                  <c:v>7.57</c:v>
                </c:pt>
                <c:pt idx="3117">
                  <c:v>8.32</c:v>
                </c:pt>
                <c:pt idx="3118">
                  <c:v>9</c:v>
                </c:pt>
                <c:pt idx="3119">
                  <c:v>9.6</c:v>
                </c:pt>
                <c:pt idx="3120">
                  <c:v>10.220000000000001</c:v>
                </c:pt>
                <c:pt idx="3121">
                  <c:v>10.88</c:v>
                </c:pt>
                <c:pt idx="3122">
                  <c:v>12.06</c:v>
                </c:pt>
                <c:pt idx="3123">
                  <c:v>13.25</c:v>
                </c:pt>
                <c:pt idx="3124">
                  <c:v>14.57</c:v>
                </c:pt>
                <c:pt idx="3125">
                  <c:v>15.91</c:v>
                </c:pt>
                <c:pt idx="3126">
                  <c:v>17.260000000000002</c:v>
                </c:pt>
                <c:pt idx="3127">
                  <c:v>18.5</c:v>
                </c:pt>
                <c:pt idx="3128">
                  <c:v>19.66</c:v>
                </c:pt>
                <c:pt idx="3129">
                  <c:v>20.81</c:v>
                </c:pt>
                <c:pt idx="3130">
                  <c:v>22.01</c:v>
                </c:pt>
                <c:pt idx="3131">
                  <c:v>23.25</c:v>
                </c:pt>
                <c:pt idx="3132">
                  <c:v>24.54</c:v>
                </c:pt>
                <c:pt idx="3133">
                  <c:v>25.82</c:v>
                </c:pt>
                <c:pt idx="3134">
                  <c:v>27.15</c:v>
                </c:pt>
                <c:pt idx="3135">
                  <c:v>28.53</c:v>
                </c:pt>
                <c:pt idx="3136">
                  <c:v>29.87</c:v>
                </c:pt>
                <c:pt idx="3137">
                  <c:v>31.26</c:v>
                </c:pt>
                <c:pt idx="3138">
                  <c:v>32.68</c:v>
                </c:pt>
                <c:pt idx="3139">
                  <c:v>34.06</c:v>
                </c:pt>
                <c:pt idx="3140">
                  <c:v>35.5</c:v>
                </c:pt>
                <c:pt idx="3141">
                  <c:v>36.93</c:v>
                </c:pt>
                <c:pt idx="3142">
                  <c:v>38.299999999999997</c:v>
                </c:pt>
                <c:pt idx="3143">
                  <c:v>39.75</c:v>
                </c:pt>
                <c:pt idx="3144">
                  <c:v>41.24</c:v>
                </c:pt>
                <c:pt idx="3145">
                  <c:v>42.76</c:v>
                </c:pt>
                <c:pt idx="3146">
                  <c:v>44.23</c:v>
                </c:pt>
                <c:pt idx="3147">
                  <c:v>45.82</c:v>
                </c:pt>
                <c:pt idx="3148">
                  <c:v>47.52</c:v>
                </c:pt>
                <c:pt idx="3149">
                  <c:v>49.17</c:v>
                </c:pt>
                <c:pt idx="3150">
                  <c:v>50.69</c:v>
                </c:pt>
                <c:pt idx="3151">
                  <c:v>52.25</c:v>
                </c:pt>
                <c:pt idx="3152">
                  <c:v>53.86</c:v>
                </c:pt>
                <c:pt idx="3153">
                  <c:v>55.5</c:v>
                </c:pt>
                <c:pt idx="3154">
                  <c:v>57.17</c:v>
                </c:pt>
                <c:pt idx="3155">
                  <c:v>59</c:v>
                </c:pt>
                <c:pt idx="3156">
                  <c:v>60.43</c:v>
                </c:pt>
                <c:pt idx="3157">
                  <c:v>59.93</c:v>
                </c:pt>
                <c:pt idx="3158">
                  <c:v>62.8</c:v>
                </c:pt>
                <c:pt idx="3159">
                  <c:v>63.93</c:v>
                </c:pt>
                <c:pt idx="3160">
                  <c:v>63.69</c:v>
                </c:pt>
                <c:pt idx="3161">
                  <c:v>67.47</c:v>
                </c:pt>
                <c:pt idx="3162">
                  <c:v>68.66</c:v>
                </c:pt>
                <c:pt idx="3163">
                  <c:v>63.11</c:v>
                </c:pt>
                <c:pt idx="3164">
                  <c:v>53.79</c:v>
                </c:pt>
                <c:pt idx="3165">
                  <c:v>70.67</c:v>
                </c:pt>
                <c:pt idx="3166">
                  <c:v>63.97</c:v>
                </c:pt>
                <c:pt idx="3167">
                  <c:v>51.63</c:v>
                </c:pt>
                <c:pt idx="3168">
                  <c:v>56.82</c:v>
                </c:pt>
                <c:pt idx="3169">
                  <c:v>42.15</c:v>
                </c:pt>
                <c:pt idx="3170">
                  <c:v>45.45</c:v>
                </c:pt>
                <c:pt idx="3171">
                  <c:v>43.47</c:v>
                </c:pt>
                <c:pt idx="3172">
                  <c:v>47.95</c:v>
                </c:pt>
                <c:pt idx="3173">
                  <c:v>59.84</c:v>
                </c:pt>
                <c:pt idx="3174">
                  <c:v>73.34</c:v>
                </c:pt>
                <c:pt idx="3175">
                  <c:v>47.42</c:v>
                </c:pt>
                <c:pt idx="3176">
                  <c:v>43.82</c:v>
                </c:pt>
                <c:pt idx="3177">
                  <c:v>44.85</c:v>
                </c:pt>
                <c:pt idx="3178">
                  <c:v>46.75</c:v>
                </c:pt>
                <c:pt idx="3179">
                  <c:v>48.08</c:v>
                </c:pt>
                <c:pt idx="3180">
                  <c:v>49.32</c:v>
                </c:pt>
                <c:pt idx="3181">
                  <c:v>52.53</c:v>
                </c:pt>
                <c:pt idx="3182">
                  <c:v>66.88</c:v>
                </c:pt>
                <c:pt idx="3183">
                  <c:v>90.89</c:v>
                </c:pt>
                <c:pt idx="3184">
                  <c:v>103.93</c:v>
                </c:pt>
                <c:pt idx="3185">
                  <c:v>73.47</c:v>
                </c:pt>
                <c:pt idx="3186">
                  <c:v>64.37</c:v>
                </c:pt>
                <c:pt idx="3187">
                  <c:v>63.6</c:v>
                </c:pt>
                <c:pt idx="3188">
                  <c:v>74.55</c:v>
                </c:pt>
                <c:pt idx="3189">
                  <c:v>72.92</c:v>
                </c:pt>
                <c:pt idx="3190">
                  <c:v>78.010000000000005</c:v>
                </c:pt>
                <c:pt idx="3191">
                  <c:v>80.63</c:v>
                </c:pt>
                <c:pt idx="3192">
                  <c:v>64.05</c:v>
                </c:pt>
                <c:pt idx="3193">
                  <c:v>70.03</c:v>
                </c:pt>
                <c:pt idx="3194">
                  <c:v>65.87</c:v>
                </c:pt>
                <c:pt idx="3195">
                  <c:v>95.79</c:v>
                </c:pt>
                <c:pt idx="3196">
                  <c:v>119.16</c:v>
                </c:pt>
                <c:pt idx="3197">
                  <c:v>129.71</c:v>
                </c:pt>
                <c:pt idx="3198">
                  <c:v>110.8</c:v>
                </c:pt>
                <c:pt idx="3199">
                  <c:v>132.01</c:v>
                </c:pt>
                <c:pt idx="3200">
                  <c:v>129.55000000000001</c:v>
                </c:pt>
                <c:pt idx="3201">
                  <c:v>136.94</c:v>
                </c:pt>
                <c:pt idx="3202">
                  <c:v>149.76</c:v>
                </c:pt>
                <c:pt idx="3203">
                  <c:v>166.67</c:v>
                </c:pt>
                <c:pt idx="3204">
                  <c:v>165.66</c:v>
                </c:pt>
                <c:pt idx="3205">
                  <c:v>99.06</c:v>
                </c:pt>
                <c:pt idx="3206">
                  <c:v>91.4</c:v>
                </c:pt>
                <c:pt idx="3207">
                  <c:v>112.56</c:v>
                </c:pt>
                <c:pt idx="3208">
                  <c:v>155.47999999999999</c:v>
                </c:pt>
                <c:pt idx="3209">
                  <c:v>144.44</c:v>
                </c:pt>
                <c:pt idx="3210">
                  <c:v>129.87</c:v>
                </c:pt>
                <c:pt idx="3211">
                  <c:v>162.37</c:v>
                </c:pt>
                <c:pt idx="3212">
                  <c:v>213.55</c:v>
                </c:pt>
                <c:pt idx="3213">
                  <c:v>220.5</c:v>
                </c:pt>
                <c:pt idx="3214">
                  <c:v>174.61</c:v>
                </c:pt>
                <c:pt idx="3215">
                  <c:v>110.09</c:v>
                </c:pt>
                <c:pt idx="3216">
                  <c:v>181.6</c:v>
                </c:pt>
                <c:pt idx="3217">
                  <c:v>225.67</c:v>
                </c:pt>
                <c:pt idx="3218">
                  <c:v>190.72</c:v>
                </c:pt>
                <c:pt idx="3219">
                  <c:v>213.75</c:v>
                </c:pt>
                <c:pt idx="3220">
                  <c:v>193.38</c:v>
                </c:pt>
                <c:pt idx="3221">
                  <c:v>206.94</c:v>
                </c:pt>
                <c:pt idx="3222">
                  <c:v>219.4</c:v>
                </c:pt>
                <c:pt idx="3223">
                  <c:v>223.33</c:v>
                </c:pt>
                <c:pt idx="3224">
                  <c:v>229.3</c:v>
                </c:pt>
                <c:pt idx="3225">
                  <c:v>169.38</c:v>
                </c:pt>
                <c:pt idx="3226">
                  <c:v>120.58</c:v>
                </c:pt>
                <c:pt idx="3227">
                  <c:v>218.12</c:v>
                </c:pt>
                <c:pt idx="3228">
                  <c:v>227.69</c:v>
                </c:pt>
                <c:pt idx="3229">
                  <c:v>227.72</c:v>
                </c:pt>
                <c:pt idx="3230">
                  <c:v>199.38</c:v>
                </c:pt>
                <c:pt idx="3231">
                  <c:v>228.22</c:v>
                </c:pt>
                <c:pt idx="3232">
                  <c:v>233.69</c:v>
                </c:pt>
                <c:pt idx="3233">
                  <c:v>236.23</c:v>
                </c:pt>
                <c:pt idx="3234">
                  <c:v>204.31</c:v>
                </c:pt>
                <c:pt idx="3235">
                  <c:v>221.09</c:v>
                </c:pt>
                <c:pt idx="3236">
                  <c:v>238.87</c:v>
                </c:pt>
                <c:pt idx="3237">
                  <c:v>234.68</c:v>
                </c:pt>
                <c:pt idx="3238">
                  <c:v>120.75</c:v>
                </c:pt>
                <c:pt idx="3239">
                  <c:v>196.8</c:v>
                </c:pt>
                <c:pt idx="3240">
                  <c:v>257.60000000000002</c:v>
                </c:pt>
                <c:pt idx="3241">
                  <c:v>247.48</c:v>
                </c:pt>
                <c:pt idx="3242">
                  <c:v>244.64</c:v>
                </c:pt>
                <c:pt idx="3243">
                  <c:v>241.25</c:v>
                </c:pt>
                <c:pt idx="3244">
                  <c:v>262.62</c:v>
                </c:pt>
                <c:pt idx="3245">
                  <c:v>268.57</c:v>
                </c:pt>
                <c:pt idx="3246">
                  <c:v>270.74</c:v>
                </c:pt>
                <c:pt idx="3247">
                  <c:v>261.24</c:v>
                </c:pt>
                <c:pt idx="3248">
                  <c:v>273.60000000000002</c:v>
                </c:pt>
                <c:pt idx="3249">
                  <c:v>278.57</c:v>
                </c:pt>
                <c:pt idx="3250">
                  <c:v>281.88</c:v>
                </c:pt>
                <c:pt idx="3251">
                  <c:v>284.31</c:v>
                </c:pt>
                <c:pt idx="3252">
                  <c:v>283.45999999999998</c:v>
                </c:pt>
                <c:pt idx="3253">
                  <c:v>254.41</c:v>
                </c:pt>
                <c:pt idx="3254">
                  <c:v>170.32</c:v>
                </c:pt>
                <c:pt idx="3255">
                  <c:v>264.22000000000003</c:v>
                </c:pt>
                <c:pt idx="3256">
                  <c:v>297.69</c:v>
                </c:pt>
                <c:pt idx="3257">
                  <c:v>302.12</c:v>
                </c:pt>
                <c:pt idx="3258">
                  <c:v>307.87</c:v>
                </c:pt>
                <c:pt idx="3259">
                  <c:v>311.8</c:v>
                </c:pt>
                <c:pt idx="3260">
                  <c:v>313.48</c:v>
                </c:pt>
                <c:pt idx="3261">
                  <c:v>311.89999999999998</c:v>
                </c:pt>
                <c:pt idx="3262">
                  <c:v>310.24</c:v>
                </c:pt>
                <c:pt idx="3263">
                  <c:v>311.17</c:v>
                </c:pt>
                <c:pt idx="3264">
                  <c:v>311.83999999999997</c:v>
                </c:pt>
                <c:pt idx="3265">
                  <c:v>313.66000000000003</c:v>
                </c:pt>
                <c:pt idx="3266">
                  <c:v>316.83999999999997</c:v>
                </c:pt>
                <c:pt idx="3267">
                  <c:v>318.47000000000003</c:v>
                </c:pt>
                <c:pt idx="3268">
                  <c:v>319.70999999999998</c:v>
                </c:pt>
                <c:pt idx="3269">
                  <c:v>322.64</c:v>
                </c:pt>
                <c:pt idx="3270">
                  <c:v>328.58</c:v>
                </c:pt>
                <c:pt idx="3271">
                  <c:v>332</c:v>
                </c:pt>
                <c:pt idx="3272">
                  <c:v>334.59</c:v>
                </c:pt>
                <c:pt idx="3273">
                  <c:v>335.71</c:v>
                </c:pt>
                <c:pt idx="3274">
                  <c:v>338.86</c:v>
                </c:pt>
                <c:pt idx="3275">
                  <c:v>344.07</c:v>
                </c:pt>
                <c:pt idx="3276">
                  <c:v>348.39</c:v>
                </c:pt>
                <c:pt idx="3277">
                  <c:v>352.55</c:v>
                </c:pt>
                <c:pt idx="3278">
                  <c:v>354.36</c:v>
                </c:pt>
                <c:pt idx="3279">
                  <c:v>338.92</c:v>
                </c:pt>
                <c:pt idx="3280">
                  <c:v>159.84</c:v>
                </c:pt>
                <c:pt idx="3281">
                  <c:v>304.36</c:v>
                </c:pt>
                <c:pt idx="3282">
                  <c:v>312.52</c:v>
                </c:pt>
                <c:pt idx="3283">
                  <c:v>379.59</c:v>
                </c:pt>
                <c:pt idx="3284">
                  <c:v>390.15</c:v>
                </c:pt>
                <c:pt idx="3285">
                  <c:v>391.71</c:v>
                </c:pt>
                <c:pt idx="3286">
                  <c:v>385.65</c:v>
                </c:pt>
                <c:pt idx="3287">
                  <c:v>384.04</c:v>
                </c:pt>
                <c:pt idx="3288">
                  <c:v>383.76</c:v>
                </c:pt>
                <c:pt idx="3289">
                  <c:v>386.64</c:v>
                </c:pt>
                <c:pt idx="3290">
                  <c:v>389.93</c:v>
                </c:pt>
                <c:pt idx="3291">
                  <c:v>388.97</c:v>
                </c:pt>
                <c:pt idx="3292">
                  <c:v>387.01</c:v>
                </c:pt>
                <c:pt idx="3293">
                  <c:v>392.43</c:v>
                </c:pt>
                <c:pt idx="3294">
                  <c:v>390.58</c:v>
                </c:pt>
                <c:pt idx="3295">
                  <c:v>391.4</c:v>
                </c:pt>
                <c:pt idx="3296">
                  <c:v>375.57</c:v>
                </c:pt>
                <c:pt idx="3297">
                  <c:v>390.42</c:v>
                </c:pt>
                <c:pt idx="3298">
                  <c:v>402.56</c:v>
                </c:pt>
                <c:pt idx="3299">
                  <c:v>408.42</c:v>
                </c:pt>
                <c:pt idx="3300">
                  <c:v>411.88</c:v>
                </c:pt>
                <c:pt idx="3301">
                  <c:v>415.14</c:v>
                </c:pt>
                <c:pt idx="3302">
                  <c:v>413.2</c:v>
                </c:pt>
                <c:pt idx="3303">
                  <c:v>414.97</c:v>
                </c:pt>
                <c:pt idx="3304">
                  <c:v>414.11</c:v>
                </c:pt>
                <c:pt idx="3305">
                  <c:v>385.96</c:v>
                </c:pt>
                <c:pt idx="3306">
                  <c:v>369.69</c:v>
                </c:pt>
                <c:pt idx="3307">
                  <c:v>351.67</c:v>
                </c:pt>
                <c:pt idx="3308">
                  <c:v>385.08</c:v>
                </c:pt>
                <c:pt idx="3309">
                  <c:v>400.91</c:v>
                </c:pt>
                <c:pt idx="3310">
                  <c:v>435.28</c:v>
                </c:pt>
                <c:pt idx="3311">
                  <c:v>435.84</c:v>
                </c:pt>
                <c:pt idx="3312">
                  <c:v>432.5</c:v>
                </c:pt>
                <c:pt idx="3313">
                  <c:v>441.96</c:v>
                </c:pt>
                <c:pt idx="3314">
                  <c:v>446.52</c:v>
                </c:pt>
                <c:pt idx="3315">
                  <c:v>457.82</c:v>
                </c:pt>
                <c:pt idx="3316">
                  <c:v>458.81</c:v>
                </c:pt>
                <c:pt idx="3317">
                  <c:v>462.93</c:v>
                </c:pt>
                <c:pt idx="3318">
                  <c:v>465.65</c:v>
                </c:pt>
                <c:pt idx="3319">
                  <c:v>468.09</c:v>
                </c:pt>
                <c:pt idx="3320">
                  <c:v>471.1</c:v>
                </c:pt>
                <c:pt idx="3321">
                  <c:v>472.64</c:v>
                </c:pt>
                <c:pt idx="3322">
                  <c:v>478.34</c:v>
                </c:pt>
                <c:pt idx="3323">
                  <c:v>482.36</c:v>
                </c:pt>
                <c:pt idx="3324">
                  <c:v>485.66</c:v>
                </c:pt>
                <c:pt idx="3325">
                  <c:v>488.24</c:v>
                </c:pt>
                <c:pt idx="3326">
                  <c:v>489.66</c:v>
                </c:pt>
                <c:pt idx="3327">
                  <c:v>491.34</c:v>
                </c:pt>
                <c:pt idx="3328">
                  <c:v>494.71</c:v>
                </c:pt>
                <c:pt idx="3329">
                  <c:v>495.5</c:v>
                </c:pt>
                <c:pt idx="3330">
                  <c:v>498.73</c:v>
                </c:pt>
                <c:pt idx="3331">
                  <c:v>501.92</c:v>
                </c:pt>
                <c:pt idx="3332">
                  <c:v>504.65</c:v>
                </c:pt>
                <c:pt idx="3333">
                  <c:v>507.24</c:v>
                </c:pt>
                <c:pt idx="3334">
                  <c:v>511.1</c:v>
                </c:pt>
                <c:pt idx="3335">
                  <c:v>513.17999999999995</c:v>
                </c:pt>
                <c:pt idx="3336">
                  <c:v>516.08000000000004</c:v>
                </c:pt>
                <c:pt idx="3337">
                  <c:v>519.16</c:v>
                </c:pt>
                <c:pt idx="3338">
                  <c:v>521.27</c:v>
                </c:pt>
                <c:pt idx="3339">
                  <c:v>518.87</c:v>
                </c:pt>
                <c:pt idx="3340">
                  <c:v>515.36</c:v>
                </c:pt>
                <c:pt idx="3341">
                  <c:v>505.86</c:v>
                </c:pt>
                <c:pt idx="3342">
                  <c:v>471.6</c:v>
                </c:pt>
                <c:pt idx="3343">
                  <c:v>465.11</c:v>
                </c:pt>
                <c:pt idx="3344">
                  <c:v>493.63</c:v>
                </c:pt>
                <c:pt idx="3345">
                  <c:v>506.3</c:v>
                </c:pt>
                <c:pt idx="3346">
                  <c:v>513.97</c:v>
                </c:pt>
                <c:pt idx="3347">
                  <c:v>526.33000000000004</c:v>
                </c:pt>
                <c:pt idx="3348">
                  <c:v>526.21</c:v>
                </c:pt>
                <c:pt idx="3349">
                  <c:v>531.79</c:v>
                </c:pt>
                <c:pt idx="3350">
                  <c:v>536.95000000000005</c:v>
                </c:pt>
                <c:pt idx="3351">
                  <c:v>535.15</c:v>
                </c:pt>
                <c:pt idx="3352">
                  <c:v>547.52</c:v>
                </c:pt>
                <c:pt idx="3353">
                  <c:v>554.69000000000005</c:v>
                </c:pt>
                <c:pt idx="3354">
                  <c:v>555.04999999999995</c:v>
                </c:pt>
                <c:pt idx="3355">
                  <c:v>550.41999999999996</c:v>
                </c:pt>
                <c:pt idx="3356">
                  <c:v>525.55999999999995</c:v>
                </c:pt>
                <c:pt idx="3357">
                  <c:v>505.83</c:v>
                </c:pt>
                <c:pt idx="3358">
                  <c:v>517.05999999999995</c:v>
                </c:pt>
                <c:pt idx="3359">
                  <c:v>515.54</c:v>
                </c:pt>
                <c:pt idx="3360">
                  <c:v>540.08000000000004</c:v>
                </c:pt>
                <c:pt idx="3361">
                  <c:v>547.29999999999995</c:v>
                </c:pt>
                <c:pt idx="3362">
                  <c:v>557.35</c:v>
                </c:pt>
                <c:pt idx="3363">
                  <c:v>558.04999999999995</c:v>
                </c:pt>
                <c:pt idx="3364">
                  <c:v>558.41999999999996</c:v>
                </c:pt>
                <c:pt idx="3365">
                  <c:v>578.14</c:v>
                </c:pt>
                <c:pt idx="3366">
                  <c:v>583.47</c:v>
                </c:pt>
                <c:pt idx="3367">
                  <c:v>563.16</c:v>
                </c:pt>
                <c:pt idx="3368">
                  <c:v>562.76</c:v>
                </c:pt>
                <c:pt idx="3369">
                  <c:v>560.72</c:v>
                </c:pt>
                <c:pt idx="3370">
                  <c:v>559.52</c:v>
                </c:pt>
                <c:pt idx="3371">
                  <c:v>577.77</c:v>
                </c:pt>
                <c:pt idx="3372">
                  <c:v>574.11</c:v>
                </c:pt>
                <c:pt idx="3373">
                  <c:v>584.35</c:v>
                </c:pt>
                <c:pt idx="3374">
                  <c:v>594.4</c:v>
                </c:pt>
                <c:pt idx="3375">
                  <c:v>597.34</c:v>
                </c:pt>
                <c:pt idx="3376">
                  <c:v>595.87</c:v>
                </c:pt>
                <c:pt idx="3377">
                  <c:v>583.70000000000005</c:v>
                </c:pt>
                <c:pt idx="3378">
                  <c:v>562.71</c:v>
                </c:pt>
                <c:pt idx="3379">
                  <c:v>560.52</c:v>
                </c:pt>
                <c:pt idx="3380">
                  <c:v>543.77</c:v>
                </c:pt>
                <c:pt idx="3381">
                  <c:v>565.54</c:v>
                </c:pt>
                <c:pt idx="3382">
                  <c:v>590.57000000000005</c:v>
                </c:pt>
                <c:pt idx="3383">
                  <c:v>581.24</c:v>
                </c:pt>
                <c:pt idx="3384">
                  <c:v>595.95000000000005</c:v>
                </c:pt>
                <c:pt idx="3385">
                  <c:v>614.22</c:v>
                </c:pt>
                <c:pt idx="3386">
                  <c:v>628.35</c:v>
                </c:pt>
                <c:pt idx="3387">
                  <c:v>624.66999999999996</c:v>
                </c:pt>
                <c:pt idx="3388">
                  <c:v>623.75</c:v>
                </c:pt>
                <c:pt idx="3389">
                  <c:v>629.92999999999995</c:v>
                </c:pt>
                <c:pt idx="3390">
                  <c:v>637.08000000000004</c:v>
                </c:pt>
                <c:pt idx="3391">
                  <c:v>643.32000000000005</c:v>
                </c:pt>
                <c:pt idx="3392">
                  <c:v>646.35</c:v>
                </c:pt>
                <c:pt idx="3393">
                  <c:v>648.32000000000005</c:v>
                </c:pt>
                <c:pt idx="3394">
                  <c:v>650.30999999999995</c:v>
                </c:pt>
                <c:pt idx="3395">
                  <c:v>654.9</c:v>
                </c:pt>
                <c:pt idx="3396">
                  <c:v>659.57</c:v>
                </c:pt>
                <c:pt idx="3397">
                  <c:v>665.54</c:v>
                </c:pt>
                <c:pt idx="3398">
                  <c:v>669.55</c:v>
                </c:pt>
                <c:pt idx="3399">
                  <c:v>675.25</c:v>
                </c:pt>
                <c:pt idx="3400">
                  <c:v>679.94</c:v>
                </c:pt>
                <c:pt idx="3401">
                  <c:v>679.54</c:v>
                </c:pt>
                <c:pt idx="3402">
                  <c:v>682.6</c:v>
                </c:pt>
                <c:pt idx="3403">
                  <c:v>683.15</c:v>
                </c:pt>
                <c:pt idx="3404">
                  <c:v>682.55</c:v>
                </c:pt>
                <c:pt idx="3405">
                  <c:v>689.67</c:v>
                </c:pt>
                <c:pt idx="3406">
                  <c:v>693.41</c:v>
                </c:pt>
                <c:pt idx="3407">
                  <c:v>693.75</c:v>
                </c:pt>
                <c:pt idx="3408">
                  <c:v>699.68</c:v>
                </c:pt>
                <c:pt idx="3409">
                  <c:v>703.73</c:v>
                </c:pt>
                <c:pt idx="3410">
                  <c:v>701.16</c:v>
                </c:pt>
                <c:pt idx="3411">
                  <c:v>704.02</c:v>
                </c:pt>
                <c:pt idx="3412">
                  <c:v>710.54</c:v>
                </c:pt>
                <c:pt idx="3413">
                  <c:v>709.3</c:v>
                </c:pt>
                <c:pt idx="3414">
                  <c:v>707.83</c:v>
                </c:pt>
                <c:pt idx="3415">
                  <c:v>713.56</c:v>
                </c:pt>
                <c:pt idx="3416">
                  <c:v>714.98</c:v>
                </c:pt>
                <c:pt idx="3417">
                  <c:v>714.02</c:v>
                </c:pt>
                <c:pt idx="3418">
                  <c:v>719.89</c:v>
                </c:pt>
                <c:pt idx="3419">
                  <c:v>727.39</c:v>
                </c:pt>
                <c:pt idx="3420">
                  <c:v>735.41</c:v>
                </c:pt>
                <c:pt idx="3421">
                  <c:v>738.22</c:v>
                </c:pt>
                <c:pt idx="3422">
                  <c:v>734.26</c:v>
                </c:pt>
                <c:pt idx="3423">
                  <c:v>747.25</c:v>
                </c:pt>
                <c:pt idx="3424">
                  <c:v>751.53</c:v>
                </c:pt>
                <c:pt idx="3425">
                  <c:v>750.78</c:v>
                </c:pt>
                <c:pt idx="3426">
                  <c:v>755.91</c:v>
                </c:pt>
                <c:pt idx="3427">
                  <c:v>755.14</c:v>
                </c:pt>
                <c:pt idx="3428">
                  <c:v>741.09</c:v>
                </c:pt>
                <c:pt idx="3429">
                  <c:v>712.01</c:v>
                </c:pt>
                <c:pt idx="3430">
                  <c:v>682.73</c:v>
                </c:pt>
                <c:pt idx="3431">
                  <c:v>680.88</c:v>
                </c:pt>
                <c:pt idx="3432">
                  <c:v>659.75</c:v>
                </c:pt>
                <c:pt idx="3433">
                  <c:v>644.07000000000005</c:v>
                </c:pt>
                <c:pt idx="3434">
                  <c:v>609.45000000000005</c:v>
                </c:pt>
                <c:pt idx="3435">
                  <c:v>610.5</c:v>
                </c:pt>
                <c:pt idx="3436">
                  <c:v>613.82000000000005</c:v>
                </c:pt>
                <c:pt idx="3437">
                  <c:v>590.16</c:v>
                </c:pt>
                <c:pt idx="3438">
                  <c:v>615.77</c:v>
                </c:pt>
                <c:pt idx="3439">
                  <c:v>638.22</c:v>
                </c:pt>
                <c:pt idx="3440">
                  <c:v>650.84</c:v>
                </c:pt>
                <c:pt idx="3441">
                  <c:v>625.67999999999995</c:v>
                </c:pt>
                <c:pt idx="3442">
                  <c:v>631.42999999999995</c:v>
                </c:pt>
                <c:pt idx="3443">
                  <c:v>609.08000000000004</c:v>
                </c:pt>
                <c:pt idx="3444">
                  <c:v>599.34</c:v>
                </c:pt>
                <c:pt idx="3445">
                  <c:v>605.6</c:v>
                </c:pt>
                <c:pt idx="3446">
                  <c:v>625.24</c:v>
                </c:pt>
                <c:pt idx="3447">
                  <c:v>632.99</c:v>
                </c:pt>
                <c:pt idx="3448">
                  <c:v>617.54</c:v>
                </c:pt>
                <c:pt idx="3449">
                  <c:v>614.58000000000004</c:v>
                </c:pt>
                <c:pt idx="3450">
                  <c:v>611.54999999999995</c:v>
                </c:pt>
                <c:pt idx="3451">
                  <c:v>570.92999999999995</c:v>
                </c:pt>
                <c:pt idx="3452">
                  <c:v>528.58000000000004</c:v>
                </c:pt>
                <c:pt idx="3453">
                  <c:v>512.41</c:v>
                </c:pt>
                <c:pt idx="3454">
                  <c:v>532.04</c:v>
                </c:pt>
                <c:pt idx="3455">
                  <c:v>541.1</c:v>
                </c:pt>
                <c:pt idx="3456">
                  <c:v>533.74</c:v>
                </c:pt>
                <c:pt idx="3457">
                  <c:v>525.57000000000005</c:v>
                </c:pt>
                <c:pt idx="3458">
                  <c:v>504.19</c:v>
                </c:pt>
                <c:pt idx="3459">
                  <c:v>502.18</c:v>
                </c:pt>
                <c:pt idx="3460">
                  <c:v>526.17999999999995</c:v>
                </c:pt>
                <c:pt idx="3461">
                  <c:v>533.4</c:v>
                </c:pt>
                <c:pt idx="3462">
                  <c:v>530.27</c:v>
                </c:pt>
                <c:pt idx="3463">
                  <c:v>588</c:v>
                </c:pt>
                <c:pt idx="3464">
                  <c:v>551.41</c:v>
                </c:pt>
                <c:pt idx="3465">
                  <c:v>323.23</c:v>
                </c:pt>
                <c:pt idx="3466">
                  <c:v>335.6</c:v>
                </c:pt>
                <c:pt idx="3467">
                  <c:v>597.71</c:v>
                </c:pt>
                <c:pt idx="3468">
                  <c:v>575.66999999999996</c:v>
                </c:pt>
                <c:pt idx="3469">
                  <c:v>715.53</c:v>
                </c:pt>
                <c:pt idx="3470">
                  <c:v>724.81</c:v>
                </c:pt>
                <c:pt idx="3471">
                  <c:v>721.45</c:v>
                </c:pt>
                <c:pt idx="3472">
                  <c:v>707.91</c:v>
                </c:pt>
                <c:pt idx="3473">
                  <c:v>705.02</c:v>
                </c:pt>
                <c:pt idx="3474">
                  <c:v>692.93</c:v>
                </c:pt>
                <c:pt idx="3475">
                  <c:v>703.5</c:v>
                </c:pt>
                <c:pt idx="3476">
                  <c:v>726.56</c:v>
                </c:pt>
                <c:pt idx="3477">
                  <c:v>718.57</c:v>
                </c:pt>
                <c:pt idx="3478">
                  <c:v>706.95</c:v>
                </c:pt>
                <c:pt idx="3479">
                  <c:v>691.11</c:v>
                </c:pt>
                <c:pt idx="3480">
                  <c:v>680.84</c:v>
                </c:pt>
                <c:pt idx="3481">
                  <c:v>679.36</c:v>
                </c:pt>
                <c:pt idx="3482">
                  <c:v>677.26</c:v>
                </c:pt>
                <c:pt idx="3483">
                  <c:v>676.42</c:v>
                </c:pt>
                <c:pt idx="3484">
                  <c:v>671.26</c:v>
                </c:pt>
                <c:pt idx="3485">
                  <c:v>661.06</c:v>
                </c:pt>
                <c:pt idx="3486">
                  <c:v>650.53</c:v>
                </c:pt>
                <c:pt idx="3487">
                  <c:v>639.19000000000005</c:v>
                </c:pt>
                <c:pt idx="3488">
                  <c:v>640.66</c:v>
                </c:pt>
                <c:pt idx="3489">
                  <c:v>636</c:v>
                </c:pt>
                <c:pt idx="3490">
                  <c:v>632.24</c:v>
                </c:pt>
                <c:pt idx="3491">
                  <c:v>649.21</c:v>
                </c:pt>
                <c:pt idx="3492">
                  <c:v>655.23</c:v>
                </c:pt>
                <c:pt idx="3493">
                  <c:v>657.34</c:v>
                </c:pt>
                <c:pt idx="3494">
                  <c:v>668.47</c:v>
                </c:pt>
                <c:pt idx="3495">
                  <c:v>668.61</c:v>
                </c:pt>
                <c:pt idx="3496">
                  <c:v>687.77</c:v>
                </c:pt>
                <c:pt idx="3497">
                  <c:v>669.84</c:v>
                </c:pt>
                <c:pt idx="3498">
                  <c:v>668.99</c:v>
                </c:pt>
                <c:pt idx="3499">
                  <c:v>678.97</c:v>
                </c:pt>
                <c:pt idx="3500">
                  <c:v>692.4</c:v>
                </c:pt>
                <c:pt idx="3501">
                  <c:v>671.04</c:v>
                </c:pt>
                <c:pt idx="3502">
                  <c:v>661.64</c:v>
                </c:pt>
                <c:pt idx="3503">
                  <c:v>660.07</c:v>
                </c:pt>
                <c:pt idx="3504">
                  <c:v>666.28</c:v>
                </c:pt>
                <c:pt idx="3505">
                  <c:v>667.99</c:v>
                </c:pt>
                <c:pt idx="3506">
                  <c:v>652.14</c:v>
                </c:pt>
                <c:pt idx="3507">
                  <c:v>635.87</c:v>
                </c:pt>
                <c:pt idx="3508">
                  <c:v>619.67999999999995</c:v>
                </c:pt>
                <c:pt idx="3509">
                  <c:v>619.79</c:v>
                </c:pt>
                <c:pt idx="3510">
                  <c:v>641.61</c:v>
                </c:pt>
                <c:pt idx="3511">
                  <c:v>639.73</c:v>
                </c:pt>
                <c:pt idx="3512">
                  <c:v>647.97</c:v>
                </c:pt>
                <c:pt idx="3513">
                  <c:v>657.79</c:v>
                </c:pt>
                <c:pt idx="3514">
                  <c:v>658.71</c:v>
                </c:pt>
                <c:pt idx="3515">
                  <c:v>653.99</c:v>
                </c:pt>
                <c:pt idx="3516">
                  <c:v>667.04</c:v>
                </c:pt>
                <c:pt idx="3517">
                  <c:v>676.22</c:v>
                </c:pt>
                <c:pt idx="3518">
                  <c:v>675.16</c:v>
                </c:pt>
                <c:pt idx="3519">
                  <c:v>702.37</c:v>
                </c:pt>
                <c:pt idx="3520">
                  <c:v>716.32</c:v>
                </c:pt>
                <c:pt idx="3521">
                  <c:v>718.39</c:v>
                </c:pt>
                <c:pt idx="3522">
                  <c:v>699.9</c:v>
                </c:pt>
                <c:pt idx="3523">
                  <c:v>667.52</c:v>
                </c:pt>
                <c:pt idx="3524">
                  <c:v>565.76</c:v>
                </c:pt>
                <c:pt idx="3525">
                  <c:v>686.21</c:v>
                </c:pt>
                <c:pt idx="3526">
                  <c:v>680.37</c:v>
                </c:pt>
                <c:pt idx="3527">
                  <c:v>675.6</c:v>
                </c:pt>
                <c:pt idx="3528">
                  <c:v>660.57</c:v>
                </c:pt>
                <c:pt idx="3529">
                  <c:v>650.61</c:v>
                </c:pt>
                <c:pt idx="3530">
                  <c:v>645.73</c:v>
                </c:pt>
                <c:pt idx="3531">
                  <c:v>615.24</c:v>
                </c:pt>
                <c:pt idx="3532">
                  <c:v>619.67999999999995</c:v>
                </c:pt>
                <c:pt idx="3533">
                  <c:v>625.74</c:v>
                </c:pt>
                <c:pt idx="3534">
                  <c:v>620.5</c:v>
                </c:pt>
                <c:pt idx="3535">
                  <c:v>610.24</c:v>
                </c:pt>
                <c:pt idx="3536">
                  <c:v>596.77</c:v>
                </c:pt>
                <c:pt idx="3537">
                  <c:v>591.36</c:v>
                </c:pt>
                <c:pt idx="3538">
                  <c:v>593.51</c:v>
                </c:pt>
                <c:pt idx="3539">
                  <c:v>585.08000000000004</c:v>
                </c:pt>
                <c:pt idx="3540">
                  <c:v>590.29999999999995</c:v>
                </c:pt>
                <c:pt idx="3541">
                  <c:v>597.83000000000004</c:v>
                </c:pt>
                <c:pt idx="3542">
                  <c:v>605.08000000000004</c:v>
                </c:pt>
                <c:pt idx="3543">
                  <c:v>615.92999999999995</c:v>
                </c:pt>
                <c:pt idx="3544">
                  <c:v>623.13</c:v>
                </c:pt>
                <c:pt idx="3545">
                  <c:v>628.04</c:v>
                </c:pt>
                <c:pt idx="3546">
                  <c:v>643.57000000000005</c:v>
                </c:pt>
                <c:pt idx="3547">
                  <c:v>642.04</c:v>
                </c:pt>
                <c:pt idx="3548">
                  <c:v>648.79</c:v>
                </c:pt>
                <c:pt idx="3549">
                  <c:v>650.03</c:v>
                </c:pt>
                <c:pt idx="3550">
                  <c:v>650.02</c:v>
                </c:pt>
                <c:pt idx="3551">
                  <c:v>652.17999999999995</c:v>
                </c:pt>
                <c:pt idx="3552">
                  <c:v>649.87</c:v>
                </c:pt>
                <c:pt idx="3553">
                  <c:v>641.14</c:v>
                </c:pt>
                <c:pt idx="3554">
                  <c:v>636.25</c:v>
                </c:pt>
                <c:pt idx="3555">
                  <c:v>633.98</c:v>
                </c:pt>
                <c:pt idx="3556">
                  <c:v>650.95000000000005</c:v>
                </c:pt>
                <c:pt idx="3557">
                  <c:v>672.33</c:v>
                </c:pt>
                <c:pt idx="3558">
                  <c:v>668.4</c:v>
                </c:pt>
                <c:pt idx="3559">
                  <c:v>665.02</c:v>
                </c:pt>
                <c:pt idx="3560">
                  <c:v>563.71</c:v>
                </c:pt>
                <c:pt idx="3561">
                  <c:v>700.53</c:v>
                </c:pt>
                <c:pt idx="3562">
                  <c:v>742.94</c:v>
                </c:pt>
                <c:pt idx="3563">
                  <c:v>764.95</c:v>
                </c:pt>
                <c:pt idx="3564">
                  <c:v>772.82</c:v>
                </c:pt>
                <c:pt idx="3565">
                  <c:v>763.19</c:v>
                </c:pt>
                <c:pt idx="3566">
                  <c:v>790.12</c:v>
                </c:pt>
                <c:pt idx="3567">
                  <c:v>799.71</c:v>
                </c:pt>
                <c:pt idx="3568">
                  <c:v>543.30999999999995</c:v>
                </c:pt>
                <c:pt idx="3569">
                  <c:v>761.16</c:v>
                </c:pt>
                <c:pt idx="3570">
                  <c:v>585.39</c:v>
                </c:pt>
                <c:pt idx="3571">
                  <c:v>555.36</c:v>
                </c:pt>
                <c:pt idx="3572">
                  <c:v>691.77</c:v>
                </c:pt>
                <c:pt idx="3573">
                  <c:v>552.14</c:v>
                </c:pt>
                <c:pt idx="3574">
                  <c:v>728.9</c:v>
                </c:pt>
                <c:pt idx="3575">
                  <c:v>606.30999999999995</c:v>
                </c:pt>
                <c:pt idx="3576">
                  <c:v>714.03</c:v>
                </c:pt>
                <c:pt idx="3577">
                  <c:v>862.9</c:v>
                </c:pt>
                <c:pt idx="3578">
                  <c:v>587.26</c:v>
                </c:pt>
                <c:pt idx="3579">
                  <c:v>513.05999999999995</c:v>
                </c:pt>
                <c:pt idx="3580">
                  <c:v>559.75</c:v>
                </c:pt>
                <c:pt idx="3581">
                  <c:v>635.05999999999995</c:v>
                </c:pt>
                <c:pt idx="3582">
                  <c:v>538.41999999999996</c:v>
                </c:pt>
                <c:pt idx="3583">
                  <c:v>422.9</c:v>
                </c:pt>
                <c:pt idx="3584">
                  <c:v>777.5</c:v>
                </c:pt>
                <c:pt idx="3585">
                  <c:v>754.93</c:v>
                </c:pt>
                <c:pt idx="3586">
                  <c:v>737.99</c:v>
                </c:pt>
                <c:pt idx="3587">
                  <c:v>913.86</c:v>
                </c:pt>
                <c:pt idx="3588">
                  <c:v>921.03</c:v>
                </c:pt>
                <c:pt idx="3589">
                  <c:v>921.58</c:v>
                </c:pt>
                <c:pt idx="3590">
                  <c:v>921.64</c:v>
                </c:pt>
                <c:pt idx="3591">
                  <c:v>895.78</c:v>
                </c:pt>
                <c:pt idx="3592">
                  <c:v>880.9</c:v>
                </c:pt>
                <c:pt idx="3593">
                  <c:v>904.75</c:v>
                </c:pt>
                <c:pt idx="3594">
                  <c:v>933.62</c:v>
                </c:pt>
                <c:pt idx="3595">
                  <c:v>981.07</c:v>
                </c:pt>
                <c:pt idx="3596">
                  <c:v>945.35</c:v>
                </c:pt>
                <c:pt idx="3597">
                  <c:v>923.87</c:v>
                </c:pt>
                <c:pt idx="3598">
                  <c:v>919.55</c:v>
                </c:pt>
                <c:pt idx="3599">
                  <c:v>932.57</c:v>
                </c:pt>
                <c:pt idx="3600">
                  <c:v>928.05</c:v>
                </c:pt>
                <c:pt idx="3601">
                  <c:v>835.22</c:v>
                </c:pt>
                <c:pt idx="3602">
                  <c:v>508.75</c:v>
                </c:pt>
                <c:pt idx="3603">
                  <c:v>646.19000000000005</c:v>
                </c:pt>
                <c:pt idx="3604">
                  <c:v>636.94000000000005</c:v>
                </c:pt>
                <c:pt idx="3605">
                  <c:v>621.33000000000004</c:v>
                </c:pt>
                <c:pt idx="3606">
                  <c:v>669.45</c:v>
                </c:pt>
                <c:pt idx="3607">
                  <c:v>574.86</c:v>
                </c:pt>
                <c:pt idx="3608">
                  <c:v>531.66999999999996</c:v>
                </c:pt>
                <c:pt idx="3609">
                  <c:v>515.62</c:v>
                </c:pt>
                <c:pt idx="3610">
                  <c:v>430.77</c:v>
                </c:pt>
                <c:pt idx="3611">
                  <c:v>416.71</c:v>
                </c:pt>
                <c:pt idx="3612">
                  <c:v>534.36</c:v>
                </c:pt>
                <c:pt idx="3613">
                  <c:v>552.13</c:v>
                </c:pt>
                <c:pt idx="3614">
                  <c:v>588.96</c:v>
                </c:pt>
                <c:pt idx="3615">
                  <c:v>588.47</c:v>
                </c:pt>
                <c:pt idx="3616">
                  <c:v>515.85</c:v>
                </c:pt>
                <c:pt idx="3617">
                  <c:v>656.32</c:v>
                </c:pt>
                <c:pt idx="3618">
                  <c:v>663.41</c:v>
                </c:pt>
                <c:pt idx="3619">
                  <c:v>498.09</c:v>
                </c:pt>
                <c:pt idx="3620">
                  <c:v>395.9</c:v>
                </c:pt>
                <c:pt idx="3621">
                  <c:v>451.42</c:v>
                </c:pt>
                <c:pt idx="3622">
                  <c:v>463.9</c:v>
                </c:pt>
                <c:pt idx="3623">
                  <c:v>361.23</c:v>
                </c:pt>
                <c:pt idx="3624">
                  <c:v>343.8</c:v>
                </c:pt>
                <c:pt idx="3625">
                  <c:v>350.08</c:v>
                </c:pt>
                <c:pt idx="3626">
                  <c:v>374.28</c:v>
                </c:pt>
                <c:pt idx="3627">
                  <c:v>486.78</c:v>
                </c:pt>
                <c:pt idx="3628">
                  <c:v>608.35</c:v>
                </c:pt>
                <c:pt idx="3629">
                  <c:v>628.03</c:v>
                </c:pt>
                <c:pt idx="3630">
                  <c:v>624.45000000000005</c:v>
                </c:pt>
                <c:pt idx="3631">
                  <c:v>585.34</c:v>
                </c:pt>
                <c:pt idx="3632">
                  <c:v>608.64</c:v>
                </c:pt>
                <c:pt idx="3633">
                  <c:v>453.24</c:v>
                </c:pt>
                <c:pt idx="3634">
                  <c:v>442.11</c:v>
                </c:pt>
                <c:pt idx="3635">
                  <c:v>427.98</c:v>
                </c:pt>
                <c:pt idx="3636">
                  <c:v>634.27</c:v>
                </c:pt>
                <c:pt idx="3637">
                  <c:v>694.97</c:v>
                </c:pt>
                <c:pt idx="3638">
                  <c:v>727.05</c:v>
                </c:pt>
                <c:pt idx="3639">
                  <c:v>740.65</c:v>
                </c:pt>
                <c:pt idx="3640">
                  <c:v>727.26</c:v>
                </c:pt>
                <c:pt idx="3641">
                  <c:v>757.03</c:v>
                </c:pt>
                <c:pt idx="3642">
                  <c:v>777.62</c:v>
                </c:pt>
                <c:pt idx="3643">
                  <c:v>792.03</c:v>
                </c:pt>
                <c:pt idx="3644">
                  <c:v>789.4</c:v>
                </c:pt>
                <c:pt idx="3645">
                  <c:v>785.93</c:v>
                </c:pt>
                <c:pt idx="3646">
                  <c:v>803.49</c:v>
                </c:pt>
                <c:pt idx="3647">
                  <c:v>802.95</c:v>
                </c:pt>
                <c:pt idx="3648">
                  <c:v>816.7</c:v>
                </c:pt>
                <c:pt idx="3649">
                  <c:v>817.1</c:v>
                </c:pt>
                <c:pt idx="3650">
                  <c:v>795.52</c:v>
                </c:pt>
                <c:pt idx="3651">
                  <c:v>821.66</c:v>
                </c:pt>
                <c:pt idx="3652">
                  <c:v>827.32</c:v>
                </c:pt>
                <c:pt idx="3653">
                  <c:v>839.54</c:v>
                </c:pt>
                <c:pt idx="3654">
                  <c:v>832.27</c:v>
                </c:pt>
                <c:pt idx="3655">
                  <c:v>800.97</c:v>
                </c:pt>
                <c:pt idx="3656">
                  <c:v>777.66</c:v>
                </c:pt>
                <c:pt idx="3657">
                  <c:v>551.19000000000005</c:v>
                </c:pt>
                <c:pt idx="3658">
                  <c:v>547.41999999999996</c:v>
                </c:pt>
                <c:pt idx="3659">
                  <c:v>681.27</c:v>
                </c:pt>
                <c:pt idx="3660">
                  <c:v>800.01</c:v>
                </c:pt>
                <c:pt idx="3661">
                  <c:v>872.14</c:v>
                </c:pt>
                <c:pt idx="3662">
                  <c:v>925.65</c:v>
                </c:pt>
                <c:pt idx="3663">
                  <c:v>961.21</c:v>
                </c:pt>
                <c:pt idx="3664">
                  <c:v>981.64</c:v>
                </c:pt>
                <c:pt idx="3665">
                  <c:v>994.76</c:v>
                </c:pt>
                <c:pt idx="3666">
                  <c:v>1006.88</c:v>
                </c:pt>
                <c:pt idx="3667">
                  <c:v>1018.91</c:v>
                </c:pt>
                <c:pt idx="3668">
                  <c:v>1028.5</c:v>
                </c:pt>
                <c:pt idx="3669">
                  <c:v>1031.3699999999999</c:v>
                </c:pt>
                <c:pt idx="3670">
                  <c:v>1042.5899999999999</c:v>
                </c:pt>
                <c:pt idx="3671">
                  <c:v>1051.8</c:v>
                </c:pt>
                <c:pt idx="3672">
                  <c:v>1073.74</c:v>
                </c:pt>
                <c:pt idx="3673">
                  <c:v>1067.06</c:v>
                </c:pt>
                <c:pt idx="3674">
                  <c:v>1072.8800000000001</c:v>
                </c:pt>
                <c:pt idx="3675">
                  <c:v>1095.72</c:v>
                </c:pt>
                <c:pt idx="3676">
                  <c:v>1084.48</c:v>
                </c:pt>
                <c:pt idx="3677">
                  <c:v>1078.67</c:v>
                </c:pt>
                <c:pt idx="3678">
                  <c:v>1071.3800000000001</c:v>
                </c:pt>
                <c:pt idx="3679">
                  <c:v>1020.34</c:v>
                </c:pt>
                <c:pt idx="3680">
                  <c:v>933.79</c:v>
                </c:pt>
                <c:pt idx="3681">
                  <c:v>741.88</c:v>
                </c:pt>
                <c:pt idx="3682">
                  <c:v>584.45000000000005</c:v>
                </c:pt>
                <c:pt idx="3683">
                  <c:v>524.36</c:v>
                </c:pt>
                <c:pt idx="3684">
                  <c:v>476.39</c:v>
                </c:pt>
                <c:pt idx="3685">
                  <c:v>458.57</c:v>
                </c:pt>
                <c:pt idx="3686">
                  <c:v>449.38</c:v>
                </c:pt>
                <c:pt idx="3687">
                  <c:v>449.81</c:v>
                </c:pt>
                <c:pt idx="3688">
                  <c:v>453.05</c:v>
                </c:pt>
                <c:pt idx="3689">
                  <c:v>438.58</c:v>
                </c:pt>
                <c:pt idx="3690">
                  <c:v>429.27</c:v>
                </c:pt>
                <c:pt idx="3691">
                  <c:v>457.09</c:v>
                </c:pt>
                <c:pt idx="3692">
                  <c:v>475.29</c:v>
                </c:pt>
                <c:pt idx="3693">
                  <c:v>481.21</c:v>
                </c:pt>
                <c:pt idx="3694">
                  <c:v>486.12</c:v>
                </c:pt>
                <c:pt idx="3695">
                  <c:v>490.74</c:v>
                </c:pt>
                <c:pt idx="3696">
                  <c:v>496.35</c:v>
                </c:pt>
                <c:pt idx="3697">
                  <c:v>494.28</c:v>
                </c:pt>
                <c:pt idx="3698">
                  <c:v>496.12</c:v>
                </c:pt>
                <c:pt idx="3699">
                  <c:v>500.65</c:v>
                </c:pt>
                <c:pt idx="3700">
                  <c:v>513.24</c:v>
                </c:pt>
                <c:pt idx="3701">
                  <c:v>511.6</c:v>
                </c:pt>
                <c:pt idx="3702">
                  <c:v>507.42</c:v>
                </c:pt>
                <c:pt idx="3703">
                  <c:v>464.49</c:v>
                </c:pt>
                <c:pt idx="3704">
                  <c:v>478.83</c:v>
                </c:pt>
                <c:pt idx="3705">
                  <c:v>506.09</c:v>
                </c:pt>
                <c:pt idx="3706">
                  <c:v>513.64</c:v>
                </c:pt>
                <c:pt idx="3707">
                  <c:v>508</c:v>
                </c:pt>
                <c:pt idx="3708">
                  <c:v>499.01</c:v>
                </c:pt>
                <c:pt idx="3709">
                  <c:v>485.49</c:v>
                </c:pt>
                <c:pt idx="3710">
                  <c:v>481.08</c:v>
                </c:pt>
                <c:pt idx="3711">
                  <c:v>477.03</c:v>
                </c:pt>
                <c:pt idx="3712">
                  <c:v>477.63</c:v>
                </c:pt>
                <c:pt idx="3713">
                  <c:v>473.8</c:v>
                </c:pt>
                <c:pt idx="3714">
                  <c:v>473.15</c:v>
                </c:pt>
                <c:pt idx="3715">
                  <c:v>474.54</c:v>
                </c:pt>
                <c:pt idx="3716">
                  <c:v>472.62</c:v>
                </c:pt>
                <c:pt idx="3717">
                  <c:v>467.15</c:v>
                </c:pt>
                <c:pt idx="3718">
                  <c:v>464.48</c:v>
                </c:pt>
                <c:pt idx="3719">
                  <c:v>462.67</c:v>
                </c:pt>
                <c:pt idx="3720">
                  <c:v>465.1</c:v>
                </c:pt>
                <c:pt idx="3721">
                  <c:v>465.12</c:v>
                </c:pt>
                <c:pt idx="3722">
                  <c:v>468.35</c:v>
                </c:pt>
                <c:pt idx="3723">
                  <c:v>470.88</c:v>
                </c:pt>
                <c:pt idx="3724">
                  <c:v>474</c:v>
                </c:pt>
                <c:pt idx="3725">
                  <c:v>472.27</c:v>
                </c:pt>
                <c:pt idx="3726">
                  <c:v>469.4</c:v>
                </c:pt>
                <c:pt idx="3727">
                  <c:v>467.26</c:v>
                </c:pt>
                <c:pt idx="3728">
                  <c:v>467.18</c:v>
                </c:pt>
                <c:pt idx="3729">
                  <c:v>466.43</c:v>
                </c:pt>
                <c:pt idx="3730">
                  <c:v>465.23</c:v>
                </c:pt>
                <c:pt idx="3731">
                  <c:v>468.83</c:v>
                </c:pt>
                <c:pt idx="3732">
                  <c:v>473.85</c:v>
                </c:pt>
                <c:pt idx="3733">
                  <c:v>476.79</c:v>
                </c:pt>
                <c:pt idx="3734">
                  <c:v>478.24</c:v>
                </c:pt>
                <c:pt idx="3735">
                  <c:v>471.26</c:v>
                </c:pt>
                <c:pt idx="3736">
                  <c:v>471.32</c:v>
                </c:pt>
                <c:pt idx="3737">
                  <c:v>466.24</c:v>
                </c:pt>
                <c:pt idx="3738">
                  <c:v>457.16</c:v>
                </c:pt>
                <c:pt idx="3739">
                  <c:v>451.8</c:v>
                </c:pt>
                <c:pt idx="3740">
                  <c:v>454.64</c:v>
                </c:pt>
                <c:pt idx="3741">
                  <c:v>458.22</c:v>
                </c:pt>
                <c:pt idx="3742">
                  <c:v>460.77</c:v>
                </c:pt>
                <c:pt idx="3743">
                  <c:v>469.55</c:v>
                </c:pt>
                <c:pt idx="3744">
                  <c:v>475.05</c:v>
                </c:pt>
                <c:pt idx="3745">
                  <c:v>480.91</c:v>
                </c:pt>
                <c:pt idx="3746">
                  <c:v>489.8</c:v>
                </c:pt>
                <c:pt idx="3747">
                  <c:v>501.78</c:v>
                </c:pt>
                <c:pt idx="3748">
                  <c:v>496.36</c:v>
                </c:pt>
                <c:pt idx="3749">
                  <c:v>498.79</c:v>
                </c:pt>
                <c:pt idx="3750">
                  <c:v>495.05</c:v>
                </c:pt>
                <c:pt idx="3751">
                  <c:v>493.68</c:v>
                </c:pt>
                <c:pt idx="3752">
                  <c:v>502.46</c:v>
                </c:pt>
                <c:pt idx="3753">
                  <c:v>502.06</c:v>
                </c:pt>
                <c:pt idx="3754">
                  <c:v>505.01</c:v>
                </c:pt>
                <c:pt idx="3755">
                  <c:v>505.28</c:v>
                </c:pt>
                <c:pt idx="3756">
                  <c:v>504.22</c:v>
                </c:pt>
                <c:pt idx="3757">
                  <c:v>493.84</c:v>
                </c:pt>
                <c:pt idx="3758">
                  <c:v>480.97</c:v>
                </c:pt>
                <c:pt idx="3759">
                  <c:v>473.19</c:v>
                </c:pt>
                <c:pt idx="3760">
                  <c:v>468.17</c:v>
                </c:pt>
                <c:pt idx="3761">
                  <c:v>471.71</c:v>
                </c:pt>
                <c:pt idx="3762">
                  <c:v>487.23</c:v>
                </c:pt>
                <c:pt idx="3763">
                  <c:v>490.97</c:v>
                </c:pt>
                <c:pt idx="3764">
                  <c:v>501.1</c:v>
                </c:pt>
                <c:pt idx="3765">
                  <c:v>504.8</c:v>
                </c:pt>
                <c:pt idx="3766">
                  <c:v>510.21</c:v>
                </c:pt>
                <c:pt idx="3767">
                  <c:v>523.02</c:v>
                </c:pt>
                <c:pt idx="3768">
                  <c:v>524.78</c:v>
                </c:pt>
                <c:pt idx="3769">
                  <c:v>509.8</c:v>
                </c:pt>
                <c:pt idx="3770">
                  <c:v>494.31</c:v>
                </c:pt>
                <c:pt idx="3771">
                  <c:v>490.9</c:v>
                </c:pt>
                <c:pt idx="3772">
                  <c:v>503.64</c:v>
                </c:pt>
                <c:pt idx="3773">
                  <c:v>514.98</c:v>
                </c:pt>
                <c:pt idx="3774">
                  <c:v>505.18</c:v>
                </c:pt>
                <c:pt idx="3775">
                  <c:v>500.62</c:v>
                </c:pt>
                <c:pt idx="3776">
                  <c:v>502.99</c:v>
                </c:pt>
                <c:pt idx="3777">
                  <c:v>498.36</c:v>
                </c:pt>
                <c:pt idx="3778">
                  <c:v>498.7</c:v>
                </c:pt>
                <c:pt idx="3779">
                  <c:v>509.07</c:v>
                </c:pt>
                <c:pt idx="3780">
                  <c:v>502.22</c:v>
                </c:pt>
                <c:pt idx="3781">
                  <c:v>495.23</c:v>
                </c:pt>
                <c:pt idx="3782">
                  <c:v>499.93</c:v>
                </c:pt>
                <c:pt idx="3783">
                  <c:v>508.31</c:v>
                </c:pt>
                <c:pt idx="3784">
                  <c:v>514.08000000000004</c:v>
                </c:pt>
                <c:pt idx="3785">
                  <c:v>533.96</c:v>
                </c:pt>
                <c:pt idx="3786">
                  <c:v>525.47</c:v>
                </c:pt>
                <c:pt idx="3787">
                  <c:v>523.66</c:v>
                </c:pt>
                <c:pt idx="3788">
                  <c:v>506.04</c:v>
                </c:pt>
                <c:pt idx="3789">
                  <c:v>533.66</c:v>
                </c:pt>
                <c:pt idx="3790">
                  <c:v>515.5</c:v>
                </c:pt>
                <c:pt idx="3791">
                  <c:v>502.48</c:v>
                </c:pt>
                <c:pt idx="3792">
                  <c:v>513.80999999999995</c:v>
                </c:pt>
                <c:pt idx="3793">
                  <c:v>504.67</c:v>
                </c:pt>
                <c:pt idx="3794">
                  <c:v>506.55</c:v>
                </c:pt>
                <c:pt idx="3795">
                  <c:v>506.95</c:v>
                </c:pt>
                <c:pt idx="3796">
                  <c:v>512.02</c:v>
                </c:pt>
                <c:pt idx="3797">
                  <c:v>501.71</c:v>
                </c:pt>
                <c:pt idx="3798">
                  <c:v>520.80999999999995</c:v>
                </c:pt>
                <c:pt idx="3799">
                  <c:v>513.55999999999995</c:v>
                </c:pt>
                <c:pt idx="3800">
                  <c:v>495.12</c:v>
                </c:pt>
                <c:pt idx="3801">
                  <c:v>483.14</c:v>
                </c:pt>
                <c:pt idx="3802">
                  <c:v>477.25</c:v>
                </c:pt>
                <c:pt idx="3803">
                  <c:v>479.56</c:v>
                </c:pt>
                <c:pt idx="3804">
                  <c:v>512.16999999999996</c:v>
                </c:pt>
                <c:pt idx="3805">
                  <c:v>516.9</c:v>
                </c:pt>
                <c:pt idx="3806">
                  <c:v>536.89</c:v>
                </c:pt>
                <c:pt idx="3807">
                  <c:v>540.11</c:v>
                </c:pt>
                <c:pt idx="3808">
                  <c:v>518.39</c:v>
                </c:pt>
                <c:pt idx="3809">
                  <c:v>504.51</c:v>
                </c:pt>
                <c:pt idx="3810">
                  <c:v>526.04999999999995</c:v>
                </c:pt>
                <c:pt idx="3811">
                  <c:v>527.03</c:v>
                </c:pt>
                <c:pt idx="3812">
                  <c:v>530.97</c:v>
                </c:pt>
                <c:pt idx="3813">
                  <c:v>536.87</c:v>
                </c:pt>
                <c:pt idx="3814">
                  <c:v>535.74</c:v>
                </c:pt>
                <c:pt idx="3815">
                  <c:v>550.9</c:v>
                </c:pt>
                <c:pt idx="3816">
                  <c:v>554.51</c:v>
                </c:pt>
                <c:pt idx="3817">
                  <c:v>541.17999999999995</c:v>
                </c:pt>
                <c:pt idx="3818">
                  <c:v>527.05999999999995</c:v>
                </c:pt>
                <c:pt idx="3819">
                  <c:v>528.11</c:v>
                </c:pt>
                <c:pt idx="3820">
                  <c:v>553.16</c:v>
                </c:pt>
                <c:pt idx="3821">
                  <c:v>541.04</c:v>
                </c:pt>
                <c:pt idx="3822">
                  <c:v>530.98</c:v>
                </c:pt>
                <c:pt idx="3823">
                  <c:v>561.73</c:v>
                </c:pt>
                <c:pt idx="3824">
                  <c:v>569.98</c:v>
                </c:pt>
                <c:pt idx="3825">
                  <c:v>590.48</c:v>
                </c:pt>
                <c:pt idx="3826">
                  <c:v>595.84</c:v>
                </c:pt>
                <c:pt idx="3827">
                  <c:v>604.03</c:v>
                </c:pt>
                <c:pt idx="3828">
                  <c:v>605.28</c:v>
                </c:pt>
                <c:pt idx="3829">
                  <c:v>590.52</c:v>
                </c:pt>
                <c:pt idx="3830">
                  <c:v>575.36</c:v>
                </c:pt>
                <c:pt idx="3831">
                  <c:v>584.38</c:v>
                </c:pt>
                <c:pt idx="3832">
                  <c:v>576.55999999999995</c:v>
                </c:pt>
                <c:pt idx="3833">
                  <c:v>557.08000000000004</c:v>
                </c:pt>
                <c:pt idx="3834">
                  <c:v>576.64</c:v>
                </c:pt>
                <c:pt idx="3835">
                  <c:v>577.49</c:v>
                </c:pt>
                <c:pt idx="3836">
                  <c:v>594.27</c:v>
                </c:pt>
                <c:pt idx="3837">
                  <c:v>568.97</c:v>
                </c:pt>
                <c:pt idx="3838">
                  <c:v>579.46</c:v>
                </c:pt>
                <c:pt idx="3839">
                  <c:v>569.74</c:v>
                </c:pt>
                <c:pt idx="3840">
                  <c:v>569.51</c:v>
                </c:pt>
                <c:pt idx="3841">
                  <c:v>558.91999999999996</c:v>
                </c:pt>
                <c:pt idx="3842">
                  <c:v>535.54999999999995</c:v>
                </c:pt>
                <c:pt idx="3843">
                  <c:v>559.97</c:v>
                </c:pt>
                <c:pt idx="3844">
                  <c:v>560.28</c:v>
                </c:pt>
                <c:pt idx="3845">
                  <c:v>562.72</c:v>
                </c:pt>
                <c:pt idx="3846">
                  <c:v>559.87</c:v>
                </c:pt>
                <c:pt idx="3847">
                  <c:v>554.36</c:v>
                </c:pt>
                <c:pt idx="3848">
                  <c:v>546.98</c:v>
                </c:pt>
                <c:pt idx="3849">
                  <c:v>554.14</c:v>
                </c:pt>
                <c:pt idx="3850">
                  <c:v>539.85</c:v>
                </c:pt>
                <c:pt idx="3851">
                  <c:v>558.72</c:v>
                </c:pt>
                <c:pt idx="3852">
                  <c:v>552.27</c:v>
                </c:pt>
                <c:pt idx="3853">
                  <c:v>540.54</c:v>
                </c:pt>
                <c:pt idx="3854">
                  <c:v>561.98</c:v>
                </c:pt>
                <c:pt idx="3855">
                  <c:v>564.34</c:v>
                </c:pt>
                <c:pt idx="3856">
                  <c:v>537.01</c:v>
                </c:pt>
                <c:pt idx="3857">
                  <c:v>542.65</c:v>
                </c:pt>
                <c:pt idx="3858">
                  <c:v>539.16999999999996</c:v>
                </c:pt>
                <c:pt idx="3859">
                  <c:v>545.46</c:v>
                </c:pt>
                <c:pt idx="3860">
                  <c:v>543.38</c:v>
                </c:pt>
                <c:pt idx="3861">
                  <c:v>563.91</c:v>
                </c:pt>
                <c:pt idx="3862">
                  <c:v>555.5</c:v>
                </c:pt>
                <c:pt idx="3863">
                  <c:v>563.79999999999995</c:v>
                </c:pt>
                <c:pt idx="3864">
                  <c:v>555.4</c:v>
                </c:pt>
                <c:pt idx="3865">
                  <c:v>559.51</c:v>
                </c:pt>
                <c:pt idx="3866">
                  <c:v>561.26</c:v>
                </c:pt>
                <c:pt idx="3867">
                  <c:v>559.89</c:v>
                </c:pt>
                <c:pt idx="3868">
                  <c:v>555.52</c:v>
                </c:pt>
                <c:pt idx="3869">
                  <c:v>552.09</c:v>
                </c:pt>
                <c:pt idx="3870">
                  <c:v>546.52</c:v>
                </c:pt>
                <c:pt idx="3871">
                  <c:v>540.72</c:v>
                </c:pt>
                <c:pt idx="3872">
                  <c:v>536.33000000000004</c:v>
                </c:pt>
                <c:pt idx="3873">
                  <c:v>527.33000000000004</c:v>
                </c:pt>
                <c:pt idx="3874">
                  <c:v>517.99</c:v>
                </c:pt>
                <c:pt idx="3875">
                  <c:v>519.55999999999995</c:v>
                </c:pt>
                <c:pt idx="3876">
                  <c:v>512.02</c:v>
                </c:pt>
                <c:pt idx="3877">
                  <c:v>503.1</c:v>
                </c:pt>
                <c:pt idx="3878">
                  <c:v>498.09</c:v>
                </c:pt>
                <c:pt idx="3879">
                  <c:v>478.2</c:v>
                </c:pt>
                <c:pt idx="3880">
                  <c:v>466.98</c:v>
                </c:pt>
                <c:pt idx="3881">
                  <c:v>464.39</c:v>
                </c:pt>
                <c:pt idx="3882">
                  <c:v>467.11</c:v>
                </c:pt>
                <c:pt idx="3883">
                  <c:v>453.05</c:v>
                </c:pt>
                <c:pt idx="3884">
                  <c:v>444.4</c:v>
                </c:pt>
                <c:pt idx="3885">
                  <c:v>424.56</c:v>
                </c:pt>
                <c:pt idx="3886">
                  <c:v>368</c:v>
                </c:pt>
                <c:pt idx="3887">
                  <c:v>347.89</c:v>
                </c:pt>
                <c:pt idx="3888">
                  <c:v>368.93</c:v>
                </c:pt>
                <c:pt idx="3889">
                  <c:v>396.9</c:v>
                </c:pt>
                <c:pt idx="3890">
                  <c:v>399.9</c:v>
                </c:pt>
                <c:pt idx="3891">
                  <c:v>396.98</c:v>
                </c:pt>
                <c:pt idx="3892">
                  <c:v>409.91</c:v>
                </c:pt>
                <c:pt idx="3893">
                  <c:v>405.02</c:v>
                </c:pt>
                <c:pt idx="3894">
                  <c:v>394.8</c:v>
                </c:pt>
                <c:pt idx="3895">
                  <c:v>380.94</c:v>
                </c:pt>
                <c:pt idx="3896">
                  <c:v>374.52</c:v>
                </c:pt>
                <c:pt idx="3897">
                  <c:v>362.89</c:v>
                </c:pt>
                <c:pt idx="3898">
                  <c:v>354.35</c:v>
                </c:pt>
                <c:pt idx="3899">
                  <c:v>341.7</c:v>
                </c:pt>
                <c:pt idx="3900">
                  <c:v>330.25</c:v>
                </c:pt>
                <c:pt idx="3901">
                  <c:v>333.93</c:v>
                </c:pt>
                <c:pt idx="3902">
                  <c:v>335.73</c:v>
                </c:pt>
                <c:pt idx="3903">
                  <c:v>333.3</c:v>
                </c:pt>
                <c:pt idx="3904">
                  <c:v>336.24</c:v>
                </c:pt>
                <c:pt idx="3905">
                  <c:v>335.09</c:v>
                </c:pt>
                <c:pt idx="3906">
                  <c:v>331.38</c:v>
                </c:pt>
                <c:pt idx="3907">
                  <c:v>316.77</c:v>
                </c:pt>
                <c:pt idx="3908">
                  <c:v>300.93</c:v>
                </c:pt>
                <c:pt idx="3909">
                  <c:v>303.19</c:v>
                </c:pt>
                <c:pt idx="3910">
                  <c:v>306.23</c:v>
                </c:pt>
                <c:pt idx="3911">
                  <c:v>310.91000000000003</c:v>
                </c:pt>
                <c:pt idx="3912">
                  <c:v>312.7</c:v>
                </c:pt>
                <c:pt idx="3913">
                  <c:v>300.52999999999997</c:v>
                </c:pt>
                <c:pt idx="3914">
                  <c:v>289.02999999999997</c:v>
                </c:pt>
                <c:pt idx="3915">
                  <c:v>289.48</c:v>
                </c:pt>
                <c:pt idx="3916">
                  <c:v>290.37</c:v>
                </c:pt>
                <c:pt idx="3917">
                  <c:v>293.98</c:v>
                </c:pt>
                <c:pt idx="3918">
                  <c:v>301.77</c:v>
                </c:pt>
                <c:pt idx="3919">
                  <c:v>309.89999999999998</c:v>
                </c:pt>
                <c:pt idx="3920">
                  <c:v>308.69</c:v>
                </c:pt>
                <c:pt idx="3921">
                  <c:v>309.18</c:v>
                </c:pt>
                <c:pt idx="3922">
                  <c:v>317.17</c:v>
                </c:pt>
                <c:pt idx="3923">
                  <c:v>317.89</c:v>
                </c:pt>
                <c:pt idx="3924">
                  <c:v>307.89999999999998</c:v>
                </c:pt>
                <c:pt idx="3925">
                  <c:v>297.45</c:v>
                </c:pt>
                <c:pt idx="3926">
                  <c:v>296.14</c:v>
                </c:pt>
                <c:pt idx="3927">
                  <c:v>296.72000000000003</c:v>
                </c:pt>
                <c:pt idx="3928">
                  <c:v>293.37</c:v>
                </c:pt>
                <c:pt idx="3929">
                  <c:v>292.37</c:v>
                </c:pt>
                <c:pt idx="3930">
                  <c:v>290.54000000000002</c:v>
                </c:pt>
                <c:pt idx="3931">
                  <c:v>286.48</c:v>
                </c:pt>
                <c:pt idx="3932">
                  <c:v>286.3</c:v>
                </c:pt>
                <c:pt idx="3933">
                  <c:v>288.38</c:v>
                </c:pt>
                <c:pt idx="3934">
                  <c:v>282.20999999999998</c:v>
                </c:pt>
                <c:pt idx="3935">
                  <c:v>273.33</c:v>
                </c:pt>
                <c:pt idx="3936">
                  <c:v>267.29000000000002</c:v>
                </c:pt>
                <c:pt idx="3937">
                  <c:v>255.96</c:v>
                </c:pt>
                <c:pt idx="3938">
                  <c:v>240.41</c:v>
                </c:pt>
                <c:pt idx="3939">
                  <c:v>225.93</c:v>
                </c:pt>
                <c:pt idx="3940">
                  <c:v>224.77</c:v>
                </c:pt>
                <c:pt idx="3941">
                  <c:v>231.81</c:v>
                </c:pt>
                <c:pt idx="3942">
                  <c:v>233.93</c:v>
                </c:pt>
                <c:pt idx="3943">
                  <c:v>231.96</c:v>
                </c:pt>
                <c:pt idx="3944">
                  <c:v>218.56</c:v>
                </c:pt>
                <c:pt idx="3945">
                  <c:v>207.4</c:v>
                </c:pt>
                <c:pt idx="3946">
                  <c:v>208.3</c:v>
                </c:pt>
                <c:pt idx="3947">
                  <c:v>214.83</c:v>
                </c:pt>
                <c:pt idx="3948">
                  <c:v>222.04</c:v>
                </c:pt>
                <c:pt idx="3949">
                  <c:v>226.99</c:v>
                </c:pt>
                <c:pt idx="3950">
                  <c:v>223.16</c:v>
                </c:pt>
                <c:pt idx="3951">
                  <c:v>216.87</c:v>
                </c:pt>
                <c:pt idx="3952">
                  <c:v>213.11</c:v>
                </c:pt>
                <c:pt idx="3953">
                  <c:v>210.49</c:v>
                </c:pt>
                <c:pt idx="3954">
                  <c:v>211.39</c:v>
                </c:pt>
                <c:pt idx="3955">
                  <c:v>211.01</c:v>
                </c:pt>
                <c:pt idx="3956">
                  <c:v>210.87</c:v>
                </c:pt>
                <c:pt idx="3957">
                  <c:v>211.62</c:v>
                </c:pt>
                <c:pt idx="3958">
                  <c:v>207.91</c:v>
                </c:pt>
                <c:pt idx="3959">
                  <c:v>204.15</c:v>
                </c:pt>
                <c:pt idx="3960">
                  <c:v>200.4</c:v>
                </c:pt>
                <c:pt idx="3961">
                  <c:v>195.81</c:v>
                </c:pt>
                <c:pt idx="3962">
                  <c:v>192.27</c:v>
                </c:pt>
                <c:pt idx="3963">
                  <c:v>191.83</c:v>
                </c:pt>
                <c:pt idx="3964">
                  <c:v>193.57</c:v>
                </c:pt>
                <c:pt idx="3965">
                  <c:v>193.34</c:v>
                </c:pt>
                <c:pt idx="3966">
                  <c:v>194.41</c:v>
                </c:pt>
                <c:pt idx="3967">
                  <c:v>195.58</c:v>
                </c:pt>
                <c:pt idx="3968">
                  <c:v>193.84</c:v>
                </c:pt>
                <c:pt idx="3969">
                  <c:v>190.5</c:v>
                </c:pt>
                <c:pt idx="3970">
                  <c:v>185.89</c:v>
                </c:pt>
                <c:pt idx="3971">
                  <c:v>183.35</c:v>
                </c:pt>
                <c:pt idx="3972">
                  <c:v>182.2</c:v>
                </c:pt>
                <c:pt idx="3973">
                  <c:v>179.37</c:v>
                </c:pt>
                <c:pt idx="3974">
                  <c:v>175.76</c:v>
                </c:pt>
                <c:pt idx="3975">
                  <c:v>174.61</c:v>
                </c:pt>
                <c:pt idx="3976">
                  <c:v>169.71</c:v>
                </c:pt>
                <c:pt idx="3977">
                  <c:v>160.72999999999999</c:v>
                </c:pt>
                <c:pt idx="3978">
                  <c:v>155.72</c:v>
                </c:pt>
                <c:pt idx="3979">
                  <c:v>156.16</c:v>
                </c:pt>
                <c:pt idx="3980">
                  <c:v>159.82</c:v>
                </c:pt>
                <c:pt idx="3981">
                  <c:v>162.36000000000001</c:v>
                </c:pt>
                <c:pt idx="3982">
                  <c:v>167.25</c:v>
                </c:pt>
                <c:pt idx="3983">
                  <c:v>173.29</c:v>
                </c:pt>
                <c:pt idx="3984">
                  <c:v>174.02</c:v>
                </c:pt>
                <c:pt idx="3985">
                  <c:v>168.74</c:v>
                </c:pt>
                <c:pt idx="3986">
                  <c:v>154.9</c:v>
                </c:pt>
                <c:pt idx="3987">
                  <c:v>138.83000000000001</c:v>
                </c:pt>
                <c:pt idx="3988">
                  <c:v>137.02000000000001</c:v>
                </c:pt>
                <c:pt idx="3989">
                  <c:v>141.99</c:v>
                </c:pt>
                <c:pt idx="3990">
                  <c:v>142.69</c:v>
                </c:pt>
                <c:pt idx="3991">
                  <c:v>143.01</c:v>
                </c:pt>
                <c:pt idx="3992">
                  <c:v>145.36000000000001</c:v>
                </c:pt>
                <c:pt idx="3993">
                  <c:v>147.79</c:v>
                </c:pt>
                <c:pt idx="3994">
                  <c:v>149.29</c:v>
                </c:pt>
                <c:pt idx="3995">
                  <c:v>148.87</c:v>
                </c:pt>
                <c:pt idx="3996">
                  <c:v>142.35</c:v>
                </c:pt>
                <c:pt idx="3997">
                  <c:v>134.33000000000001</c:v>
                </c:pt>
                <c:pt idx="3998">
                  <c:v>129.97</c:v>
                </c:pt>
                <c:pt idx="3999">
                  <c:v>125.69</c:v>
                </c:pt>
                <c:pt idx="4000">
                  <c:v>118.98</c:v>
                </c:pt>
                <c:pt idx="4001">
                  <c:v>111.37</c:v>
                </c:pt>
                <c:pt idx="4002">
                  <c:v>107.66</c:v>
                </c:pt>
                <c:pt idx="4003">
                  <c:v>105.88</c:v>
                </c:pt>
                <c:pt idx="4004">
                  <c:v>109.25</c:v>
                </c:pt>
                <c:pt idx="4005">
                  <c:v>116.86</c:v>
                </c:pt>
                <c:pt idx="4006">
                  <c:v>122.86</c:v>
                </c:pt>
                <c:pt idx="4007">
                  <c:v>124.47</c:v>
                </c:pt>
                <c:pt idx="4008">
                  <c:v>121.18</c:v>
                </c:pt>
                <c:pt idx="4009">
                  <c:v>114.84</c:v>
                </c:pt>
                <c:pt idx="4010">
                  <c:v>107.15</c:v>
                </c:pt>
                <c:pt idx="4011">
                  <c:v>99.92</c:v>
                </c:pt>
                <c:pt idx="4012">
                  <c:v>94.82</c:v>
                </c:pt>
                <c:pt idx="4013">
                  <c:v>92.74</c:v>
                </c:pt>
                <c:pt idx="4014">
                  <c:v>91.67</c:v>
                </c:pt>
                <c:pt idx="4015">
                  <c:v>89.59</c:v>
                </c:pt>
                <c:pt idx="4016">
                  <c:v>86.52</c:v>
                </c:pt>
                <c:pt idx="4017">
                  <c:v>84.91</c:v>
                </c:pt>
                <c:pt idx="4018">
                  <c:v>85.3</c:v>
                </c:pt>
                <c:pt idx="4019">
                  <c:v>86.41</c:v>
                </c:pt>
                <c:pt idx="4020">
                  <c:v>87.42</c:v>
                </c:pt>
                <c:pt idx="4021">
                  <c:v>87.52</c:v>
                </c:pt>
                <c:pt idx="4022">
                  <c:v>86.92</c:v>
                </c:pt>
                <c:pt idx="4023">
                  <c:v>86.73</c:v>
                </c:pt>
                <c:pt idx="4024">
                  <c:v>84.38</c:v>
                </c:pt>
                <c:pt idx="4025">
                  <c:v>74.48</c:v>
                </c:pt>
                <c:pt idx="4026">
                  <c:v>63.07</c:v>
                </c:pt>
                <c:pt idx="4027">
                  <c:v>58.26</c:v>
                </c:pt>
                <c:pt idx="4028">
                  <c:v>56.89</c:v>
                </c:pt>
                <c:pt idx="4029">
                  <c:v>55.76</c:v>
                </c:pt>
                <c:pt idx="4030">
                  <c:v>54.59</c:v>
                </c:pt>
                <c:pt idx="4031">
                  <c:v>53.28</c:v>
                </c:pt>
                <c:pt idx="4032">
                  <c:v>52.03</c:v>
                </c:pt>
                <c:pt idx="4033">
                  <c:v>50.74</c:v>
                </c:pt>
                <c:pt idx="4034">
                  <c:v>49.39</c:v>
                </c:pt>
                <c:pt idx="4035">
                  <c:v>48.02</c:v>
                </c:pt>
                <c:pt idx="4036">
                  <c:v>46.64</c:v>
                </c:pt>
                <c:pt idx="4037">
                  <c:v>45.36</c:v>
                </c:pt>
                <c:pt idx="4038">
                  <c:v>44.2</c:v>
                </c:pt>
                <c:pt idx="4039">
                  <c:v>43.14</c:v>
                </c:pt>
                <c:pt idx="4040">
                  <c:v>42.08</c:v>
                </c:pt>
                <c:pt idx="4041">
                  <c:v>41.02</c:v>
                </c:pt>
                <c:pt idx="4042">
                  <c:v>39.880000000000003</c:v>
                </c:pt>
                <c:pt idx="4043">
                  <c:v>38.729999999999997</c:v>
                </c:pt>
                <c:pt idx="4044">
                  <c:v>37.67</c:v>
                </c:pt>
                <c:pt idx="4045">
                  <c:v>36.6</c:v>
                </c:pt>
                <c:pt idx="4046">
                  <c:v>35.49</c:v>
                </c:pt>
                <c:pt idx="4047">
                  <c:v>34.33</c:v>
                </c:pt>
                <c:pt idx="4048">
                  <c:v>33.090000000000003</c:v>
                </c:pt>
                <c:pt idx="4049">
                  <c:v>31.9</c:v>
                </c:pt>
                <c:pt idx="4050">
                  <c:v>30.78</c:v>
                </c:pt>
                <c:pt idx="4051">
                  <c:v>29.73</c:v>
                </c:pt>
                <c:pt idx="4052">
                  <c:v>28.67</c:v>
                </c:pt>
                <c:pt idx="4053">
                  <c:v>27.6</c:v>
                </c:pt>
                <c:pt idx="4054">
                  <c:v>26.65</c:v>
                </c:pt>
                <c:pt idx="4055">
                  <c:v>25.81</c:v>
                </c:pt>
                <c:pt idx="4056">
                  <c:v>24.97</c:v>
                </c:pt>
                <c:pt idx="4057">
                  <c:v>24.11</c:v>
                </c:pt>
                <c:pt idx="4058">
                  <c:v>23.34</c:v>
                </c:pt>
                <c:pt idx="4059">
                  <c:v>22.59</c:v>
                </c:pt>
                <c:pt idx="4060">
                  <c:v>21.9</c:v>
                </c:pt>
                <c:pt idx="4061">
                  <c:v>21.12</c:v>
                </c:pt>
                <c:pt idx="4062">
                  <c:v>20.41</c:v>
                </c:pt>
                <c:pt idx="4063">
                  <c:v>19.75</c:v>
                </c:pt>
                <c:pt idx="4064">
                  <c:v>19.079999999999998</c:v>
                </c:pt>
                <c:pt idx="4065">
                  <c:v>18.34</c:v>
                </c:pt>
                <c:pt idx="4066">
                  <c:v>17.48</c:v>
                </c:pt>
                <c:pt idx="4067">
                  <c:v>16.59</c:v>
                </c:pt>
                <c:pt idx="4068">
                  <c:v>15.64</c:v>
                </c:pt>
                <c:pt idx="4069">
                  <c:v>14.6</c:v>
                </c:pt>
                <c:pt idx="4070">
                  <c:v>13.5</c:v>
                </c:pt>
                <c:pt idx="4071">
                  <c:v>12.4</c:v>
                </c:pt>
                <c:pt idx="4072">
                  <c:v>11.35</c:v>
                </c:pt>
                <c:pt idx="4073">
                  <c:v>10.43</c:v>
                </c:pt>
                <c:pt idx="4074">
                  <c:v>9.56</c:v>
                </c:pt>
                <c:pt idx="4075">
                  <c:v>8.7799999999999994</c:v>
                </c:pt>
                <c:pt idx="4076">
                  <c:v>8.19</c:v>
                </c:pt>
                <c:pt idx="4077">
                  <c:v>7.71</c:v>
                </c:pt>
                <c:pt idx="4078">
                  <c:v>7.34</c:v>
                </c:pt>
                <c:pt idx="4079">
                  <c:v>7.09</c:v>
                </c:pt>
                <c:pt idx="4080">
                  <c:v>6.85</c:v>
                </c:pt>
                <c:pt idx="4081">
                  <c:v>6.58</c:v>
                </c:pt>
                <c:pt idx="4082">
                  <c:v>6.25</c:v>
                </c:pt>
                <c:pt idx="4083">
                  <c:v>5.82</c:v>
                </c:pt>
                <c:pt idx="4084">
                  <c:v>5.31</c:v>
                </c:pt>
                <c:pt idx="4085">
                  <c:v>4.78</c:v>
                </c:pt>
                <c:pt idx="4086">
                  <c:v>4.1500000000000004</c:v>
                </c:pt>
                <c:pt idx="4087">
                  <c:v>3.54</c:v>
                </c:pt>
                <c:pt idx="4088">
                  <c:v>2.94</c:v>
                </c:pt>
                <c:pt idx="4089">
                  <c:v>2.35</c:v>
                </c:pt>
                <c:pt idx="4090">
                  <c:v>1.67</c:v>
                </c:pt>
                <c:pt idx="4091">
                  <c:v>0.95</c:v>
                </c:pt>
                <c:pt idx="4092">
                  <c:v>0.32</c:v>
                </c:pt>
                <c:pt idx="4093">
                  <c:v>0</c:v>
                </c:pt>
                <c:pt idx="4094">
                  <c:v>0</c:v>
                </c:pt>
                <c:pt idx="4095">
                  <c:v>0</c:v>
                </c:pt>
                <c:pt idx="4096">
                  <c:v>0</c:v>
                </c:pt>
                <c:pt idx="4097">
                  <c:v>0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0</c:v>
                </c:pt>
                <c:pt idx="4102">
                  <c:v>0</c:v>
                </c:pt>
                <c:pt idx="4103">
                  <c:v>0</c:v>
                </c:pt>
                <c:pt idx="4104">
                  <c:v>0</c:v>
                </c:pt>
                <c:pt idx="4105">
                  <c:v>0</c:v>
                </c:pt>
                <c:pt idx="4106">
                  <c:v>0</c:v>
                </c:pt>
                <c:pt idx="4107">
                  <c:v>0</c:v>
                </c:pt>
                <c:pt idx="4108">
                  <c:v>0</c:v>
                </c:pt>
                <c:pt idx="4109">
                  <c:v>0</c:v>
                </c:pt>
                <c:pt idx="4110">
                  <c:v>0</c:v>
                </c:pt>
                <c:pt idx="4111">
                  <c:v>0</c:v>
                </c:pt>
                <c:pt idx="4112">
                  <c:v>0</c:v>
                </c:pt>
                <c:pt idx="4113">
                  <c:v>0</c:v>
                </c:pt>
                <c:pt idx="4114">
                  <c:v>0</c:v>
                </c:pt>
                <c:pt idx="4115">
                  <c:v>0</c:v>
                </c:pt>
                <c:pt idx="4116">
                  <c:v>0</c:v>
                </c:pt>
                <c:pt idx="4117">
                  <c:v>0</c:v>
                </c:pt>
                <c:pt idx="4118">
                  <c:v>0</c:v>
                </c:pt>
                <c:pt idx="4119">
                  <c:v>0</c:v>
                </c:pt>
                <c:pt idx="4120">
                  <c:v>0</c:v>
                </c:pt>
                <c:pt idx="4121">
                  <c:v>0</c:v>
                </c:pt>
                <c:pt idx="4122">
                  <c:v>0</c:v>
                </c:pt>
                <c:pt idx="4123">
                  <c:v>0</c:v>
                </c:pt>
                <c:pt idx="4124">
                  <c:v>0</c:v>
                </c:pt>
                <c:pt idx="4125">
                  <c:v>0</c:v>
                </c:pt>
                <c:pt idx="4126">
                  <c:v>0</c:v>
                </c:pt>
                <c:pt idx="4127">
                  <c:v>0</c:v>
                </c:pt>
                <c:pt idx="4128">
                  <c:v>0</c:v>
                </c:pt>
                <c:pt idx="4129">
                  <c:v>0</c:v>
                </c:pt>
                <c:pt idx="4130">
                  <c:v>0</c:v>
                </c:pt>
                <c:pt idx="4131">
                  <c:v>0</c:v>
                </c:pt>
                <c:pt idx="4132">
                  <c:v>0</c:v>
                </c:pt>
                <c:pt idx="4133">
                  <c:v>0</c:v>
                </c:pt>
                <c:pt idx="4134">
                  <c:v>0</c:v>
                </c:pt>
                <c:pt idx="4135">
                  <c:v>0</c:v>
                </c:pt>
                <c:pt idx="4136">
                  <c:v>0</c:v>
                </c:pt>
                <c:pt idx="4137">
                  <c:v>0</c:v>
                </c:pt>
                <c:pt idx="4138">
                  <c:v>0</c:v>
                </c:pt>
                <c:pt idx="4139">
                  <c:v>0</c:v>
                </c:pt>
                <c:pt idx="4140">
                  <c:v>0</c:v>
                </c:pt>
                <c:pt idx="4141">
                  <c:v>0</c:v>
                </c:pt>
                <c:pt idx="4142">
                  <c:v>0</c:v>
                </c:pt>
                <c:pt idx="4143">
                  <c:v>0</c:v>
                </c:pt>
                <c:pt idx="4144">
                  <c:v>0</c:v>
                </c:pt>
                <c:pt idx="4145">
                  <c:v>0</c:v>
                </c:pt>
                <c:pt idx="4146">
                  <c:v>0</c:v>
                </c:pt>
                <c:pt idx="4147">
                  <c:v>0</c:v>
                </c:pt>
                <c:pt idx="4148">
                  <c:v>0</c:v>
                </c:pt>
                <c:pt idx="4149">
                  <c:v>0</c:v>
                </c:pt>
                <c:pt idx="4150">
                  <c:v>0</c:v>
                </c:pt>
                <c:pt idx="4151">
                  <c:v>0</c:v>
                </c:pt>
                <c:pt idx="4152">
                  <c:v>0</c:v>
                </c:pt>
                <c:pt idx="4153">
                  <c:v>0</c:v>
                </c:pt>
                <c:pt idx="4154">
                  <c:v>0</c:v>
                </c:pt>
                <c:pt idx="4155">
                  <c:v>0</c:v>
                </c:pt>
                <c:pt idx="4156">
                  <c:v>0</c:v>
                </c:pt>
                <c:pt idx="4157">
                  <c:v>0</c:v>
                </c:pt>
                <c:pt idx="4158">
                  <c:v>0</c:v>
                </c:pt>
                <c:pt idx="4159">
                  <c:v>0</c:v>
                </c:pt>
                <c:pt idx="4160">
                  <c:v>0</c:v>
                </c:pt>
                <c:pt idx="4161">
                  <c:v>0</c:v>
                </c:pt>
                <c:pt idx="4162">
                  <c:v>0</c:v>
                </c:pt>
                <c:pt idx="4163">
                  <c:v>0</c:v>
                </c:pt>
                <c:pt idx="4164">
                  <c:v>0</c:v>
                </c:pt>
                <c:pt idx="4165">
                  <c:v>0</c:v>
                </c:pt>
                <c:pt idx="4166">
                  <c:v>0</c:v>
                </c:pt>
                <c:pt idx="4167">
                  <c:v>0</c:v>
                </c:pt>
                <c:pt idx="4168">
                  <c:v>0</c:v>
                </c:pt>
                <c:pt idx="4169">
                  <c:v>0</c:v>
                </c:pt>
                <c:pt idx="4170">
                  <c:v>0</c:v>
                </c:pt>
                <c:pt idx="4171">
                  <c:v>0</c:v>
                </c:pt>
                <c:pt idx="4172">
                  <c:v>0</c:v>
                </c:pt>
                <c:pt idx="4173">
                  <c:v>0</c:v>
                </c:pt>
                <c:pt idx="4174">
                  <c:v>0</c:v>
                </c:pt>
                <c:pt idx="4175">
                  <c:v>0</c:v>
                </c:pt>
                <c:pt idx="4176">
                  <c:v>0</c:v>
                </c:pt>
                <c:pt idx="4177">
                  <c:v>0</c:v>
                </c:pt>
                <c:pt idx="4178">
                  <c:v>0</c:v>
                </c:pt>
                <c:pt idx="4179">
                  <c:v>0</c:v>
                </c:pt>
                <c:pt idx="4180">
                  <c:v>0</c:v>
                </c:pt>
                <c:pt idx="4181">
                  <c:v>0</c:v>
                </c:pt>
                <c:pt idx="4182">
                  <c:v>0</c:v>
                </c:pt>
                <c:pt idx="4183">
                  <c:v>0</c:v>
                </c:pt>
                <c:pt idx="4184">
                  <c:v>0</c:v>
                </c:pt>
                <c:pt idx="4185">
                  <c:v>0</c:v>
                </c:pt>
                <c:pt idx="4186">
                  <c:v>0</c:v>
                </c:pt>
                <c:pt idx="4187">
                  <c:v>0</c:v>
                </c:pt>
                <c:pt idx="4188">
                  <c:v>0</c:v>
                </c:pt>
                <c:pt idx="4189">
                  <c:v>0</c:v>
                </c:pt>
                <c:pt idx="4190">
                  <c:v>0</c:v>
                </c:pt>
                <c:pt idx="4191">
                  <c:v>0</c:v>
                </c:pt>
                <c:pt idx="4192">
                  <c:v>0</c:v>
                </c:pt>
                <c:pt idx="4193">
                  <c:v>0</c:v>
                </c:pt>
                <c:pt idx="4194">
                  <c:v>0</c:v>
                </c:pt>
                <c:pt idx="4195">
                  <c:v>0</c:v>
                </c:pt>
                <c:pt idx="4196">
                  <c:v>0</c:v>
                </c:pt>
                <c:pt idx="4197">
                  <c:v>0</c:v>
                </c:pt>
                <c:pt idx="4198">
                  <c:v>0</c:v>
                </c:pt>
                <c:pt idx="4199">
                  <c:v>0</c:v>
                </c:pt>
                <c:pt idx="4200">
                  <c:v>0</c:v>
                </c:pt>
                <c:pt idx="4201">
                  <c:v>0</c:v>
                </c:pt>
                <c:pt idx="4202">
                  <c:v>0</c:v>
                </c:pt>
                <c:pt idx="4203">
                  <c:v>0</c:v>
                </c:pt>
                <c:pt idx="4204">
                  <c:v>0</c:v>
                </c:pt>
                <c:pt idx="4205">
                  <c:v>0</c:v>
                </c:pt>
                <c:pt idx="4206">
                  <c:v>0</c:v>
                </c:pt>
                <c:pt idx="4207">
                  <c:v>0</c:v>
                </c:pt>
                <c:pt idx="4208">
                  <c:v>0</c:v>
                </c:pt>
                <c:pt idx="4209">
                  <c:v>0</c:v>
                </c:pt>
                <c:pt idx="4210">
                  <c:v>0</c:v>
                </c:pt>
                <c:pt idx="4211">
                  <c:v>0</c:v>
                </c:pt>
                <c:pt idx="4212">
                  <c:v>0</c:v>
                </c:pt>
                <c:pt idx="4213">
                  <c:v>0</c:v>
                </c:pt>
                <c:pt idx="4214">
                  <c:v>0</c:v>
                </c:pt>
                <c:pt idx="4215">
                  <c:v>0</c:v>
                </c:pt>
                <c:pt idx="4216">
                  <c:v>0</c:v>
                </c:pt>
                <c:pt idx="4217">
                  <c:v>0</c:v>
                </c:pt>
                <c:pt idx="4218">
                  <c:v>0</c:v>
                </c:pt>
                <c:pt idx="4219">
                  <c:v>0</c:v>
                </c:pt>
                <c:pt idx="4220">
                  <c:v>0</c:v>
                </c:pt>
                <c:pt idx="4221">
                  <c:v>0</c:v>
                </c:pt>
                <c:pt idx="4222">
                  <c:v>0</c:v>
                </c:pt>
                <c:pt idx="4223">
                  <c:v>0</c:v>
                </c:pt>
                <c:pt idx="4224">
                  <c:v>0</c:v>
                </c:pt>
                <c:pt idx="4225">
                  <c:v>0</c:v>
                </c:pt>
                <c:pt idx="4226">
                  <c:v>0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0</c:v>
                </c:pt>
                <c:pt idx="4232">
                  <c:v>0</c:v>
                </c:pt>
                <c:pt idx="4233">
                  <c:v>0</c:v>
                </c:pt>
                <c:pt idx="4234">
                  <c:v>0</c:v>
                </c:pt>
                <c:pt idx="4235">
                  <c:v>0</c:v>
                </c:pt>
                <c:pt idx="4236">
                  <c:v>0</c:v>
                </c:pt>
                <c:pt idx="4237">
                  <c:v>0</c:v>
                </c:pt>
                <c:pt idx="4238">
                  <c:v>0</c:v>
                </c:pt>
                <c:pt idx="4239">
                  <c:v>0</c:v>
                </c:pt>
                <c:pt idx="4240">
                  <c:v>0</c:v>
                </c:pt>
                <c:pt idx="4241">
                  <c:v>0</c:v>
                </c:pt>
                <c:pt idx="4242">
                  <c:v>0</c:v>
                </c:pt>
                <c:pt idx="4243">
                  <c:v>0</c:v>
                </c:pt>
                <c:pt idx="4244">
                  <c:v>0</c:v>
                </c:pt>
                <c:pt idx="4245">
                  <c:v>0</c:v>
                </c:pt>
                <c:pt idx="4246">
                  <c:v>0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  <c:pt idx="4250">
                  <c:v>0</c:v>
                </c:pt>
                <c:pt idx="4251">
                  <c:v>0</c:v>
                </c:pt>
                <c:pt idx="4252">
                  <c:v>0</c:v>
                </c:pt>
                <c:pt idx="4253">
                  <c:v>0</c:v>
                </c:pt>
                <c:pt idx="4254">
                  <c:v>0</c:v>
                </c:pt>
                <c:pt idx="4255">
                  <c:v>0</c:v>
                </c:pt>
                <c:pt idx="4256">
                  <c:v>0</c:v>
                </c:pt>
                <c:pt idx="4257">
                  <c:v>0</c:v>
                </c:pt>
                <c:pt idx="4258">
                  <c:v>0</c:v>
                </c:pt>
                <c:pt idx="4259">
                  <c:v>0</c:v>
                </c:pt>
                <c:pt idx="4260">
                  <c:v>0</c:v>
                </c:pt>
                <c:pt idx="4261">
                  <c:v>0</c:v>
                </c:pt>
                <c:pt idx="4262">
                  <c:v>0</c:v>
                </c:pt>
                <c:pt idx="4263">
                  <c:v>0</c:v>
                </c:pt>
                <c:pt idx="4264">
                  <c:v>0</c:v>
                </c:pt>
                <c:pt idx="4265">
                  <c:v>0</c:v>
                </c:pt>
                <c:pt idx="4266">
                  <c:v>0</c:v>
                </c:pt>
                <c:pt idx="4267">
                  <c:v>0</c:v>
                </c:pt>
                <c:pt idx="4268">
                  <c:v>0</c:v>
                </c:pt>
                <c:pt idx="4269">
                  <c:v>0</c:v>
                </c:pt>
                <c:pt idx="4270">
                  <c:v>0</c:v>
                </c:pt>
                <c:pt idx="4271">
                  <c:v>0</c:v>
                </c:pt>
                <c:pt idx="4272">
                  <c:v>0</c:v>
                </c:pt>
                <c:pt idx="4273">
                  <c:v>0</c:v>
                </c:pt>
                <c:pt idx="4274">
                  <c:v>0</c:v>
                </c:pt>
                <c:pt idx="4275">
                  <c:v>0</c:v>
                </c:pt>
                <c:pt idx="4276">
                  <c:v>0</c:v>
                </c:pt>
                <c:pt idx="4277">
                  <c:v>0</c:v>
                </c:pt>
                <c:pt idx="4278">
                  <c:v>0</c:v>
                </c:pt>
                <c:pt idx="4279">
                  <c:v>0</c:v>
                </c:pt>
                <c:pt idx="4280">
                  <c:v>0</c:v>
                </c:pt>
                <c:pt idx="4281">
                  <c:v>0</c:v>
                </c:pt>
                <c:pt idx="4282">
                  <c:v>0</c:v>
                </c:pt>
                <c:pt idx="4283">
                  <c:v>0</c:v>
                </c:pt>
                <c:pt idx="4284">
                  <c:v>0</c:v>
                </c:pt>
                <c:pt idx="4285">
                  <c:v>0</c:v>
                </c:pt>
                <c:pt idx="4286">
                  <c:v>0</c:v>
                </c:pt>
                <c:pt idx="4287">
                  <c:v>0</c:v>
                </c:pt>
                <c:pt idx="4288">
                  <c:v>0</c:v>
                </c:pt>
                <c:pt idx="4289">
                  <c:v>0</c:v>
                </c:pt>
                <c:pt idx="4290">
                  <c:v>0</c:v>
                </c:pt>
                <c:pt idx="4291">
                  <c:v>0</c:v>
                </c:pt>
                <c:pt idx="4292">
                  <c:v>0</c:v>
                </c:pt>
                <c:pt idx="4293">
                  <c:v>0</c:v>
                </c:pt>
                <c:pt idx="4294">
                  <c:v>0</c:v>
                </c:pt>
                <c:pt idx="4295">
                  <c:v>0</c:v>
                </c:pt>
                <c:pt idx="4296">
                  <c:v>0</c:v>
                </c:pt>
                <c:pt idx="4297">
                  <c:v>0</c:v>
                </c:pt>
                <c:pt idx="4298">
                  <c:v>0</c:v>
                </c:pt>
                <c:pt idx="4299">
                  <c:v>0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0</c:v>
                </c:pt>
                <c:pt idx="4304">
                  <c:v>0</c:v>
                </c:pt>
                <c:pt idx="4305">
                  <c:v>0</c:v>
                </c:pt>
                <c:pt idx="4306">
                  <c:v>0</c:v>
                </c:pt>
                <c:pt idx="4307">
                  <c:v>0</c:v>
                </c:pt>
                <c:pt idx="4308">
                  <c:v>0</c:v>
                </c:pt>
                <c:pt idx="4309">
                  <c:v>0</c:v>
                </c:pt>
                <c:pt idx="4310">
                  <c:v>0</c:v>
                </c:pt>
                <c:pt idx="4311">
                  <c:v>0</c:v>
                </c:pt>
                <c:pt idx="4312">
                  <c:v>0</c:v>
                </c:pt>
                <c:pt idx="4313">
                  <c:v>0</c:v>
                </c:pt>
                <c:pt idx="4314">
                  <c:v>0</c:v>
                </c:pt>
                <c:pt idx="4315">
                  <c:v>0</c:v>
                </c:pt>
                <c:pt idx="4316">
                  <c:v>0</c:v>
                </c:pt>
                <c:pt idx="4317">
                  <c:v>0</c:v>
                </c:pt>
                <c:pt idx="4318">
                  <c:v>0</c:v>
                </c:pt>
                <c:pt idx="4319">
                  <c:v>0</c:v>
                </c:pt>
                <c:pt idx="4320">
                  <c:v>0</c:v>
                </c:pt>
                <c:pt idx="4321">
                  <c:v>0</c:v>
                </c:pt>
                <c:pt idx="4322">
                  <c:v>0</c:v>
                </c:pt>
                <c:pt idx="4323">
                  <c:v>0</c:v>
                </c:pt>
                <c:pt idx="4324">
                  <c:v>0</c:v>
                </c:pt>
                <c:pt idx="4325">
                  <c:v>0</c:v>
                </c:pt>
                <c:pt idx="4326">
                  <c:v>0</c:v>
                </c:pt>
                <c:pt idx="4327">
                  <c:v>0</c:v>
                </c:pt>
                <c:pt idx="4328">
                  <c:v>0</c:v>
                </c:pt>
                <c:pt idx="4329">
                  <c:v>0</c:v>
                </c:pt>
                <c:pt idx="4330">
                  <c:v>0</c:v>
                </c:pt>
                <c:pt idx="4331">
                  <c:v>0</c:v>
                </c:pt>
                <c:pt idx="4332">
                  <c:v>0</c:v>
                </c:pt>
                <c:pt idx="4333">
                  <c:v>0</c:v>
                </c:pt>
                <c:pt idx="4334">
                  <c:v>0</c:v>
                </c:pt>
                <c:pt idx="4335">
                  <c:v>0</c:v>
                </c:pt>
                <c:pt idx="4336">
                  <c:v>0</c:v>
                </c:pt>
                <c:pt idx="4337">
                  <c:v>0</c:v>
                </c:pt>
                <c:pt idx="4338">
                  <c:v>0</c:v>
                </c:pt>
                <c:pt idx="4339">
                  <c:v>0</c:v>
                </c:pt>
                <c:pt idx="4340">
                  <c:v>0</c:v>
                </c:pt>
                <c:pt idx="4341">
                  <c:v>0</c:v>
                </c:pt>
                <c:pt idx="4342">
                  <c:v>0</c:v>
                </c:pt>
                <c:pt idx="4343">
                  <c:v>0</c:v>
                </c:pt>
                <c:pt idx="4344">
                  <c:v>0</c:v>
                </c:pt>
                <c:pt idx="4345">
                  <c:v>0</c:v>
                </c:pt>
                <c:pt idx="4346">
                  <c:v>0</c:v>
                </c:pt>
                <c:pt idx="4347">
                  <c:v>0</c:v>
                </c:pt>
                <c:pt idx="4348">
                  <c:v>0</c:v>
                </c:pt>
                <c:pt idx="4349">
                  <c:v>0</c:v>
                </c:pt>
                <c:pt idx="4350">
                  <c:v>0</c:v>
                </c:pt>
                <c:pt idx="4351">
                  <c:v>0</c:v>
                </c:pt>
                <c:pt idx="4352">
                  <c:v>0</c:v>
                </c:pt>
                <c:pt idx="4353">
                  <c:v>0</c:v>
                </c:pt>
                <c:pt idx="4354">
                  <c:v>0</c:v>
                </c:pt>
                <c:pt idx="4355">
                  <c:v>0</c:v>
                </c:pt>
                <c:pt idx="4356">
                  <c:v>0</c:v>
                </c:pt>
                <c:pt idx="4357">
                  <c:v>0</c:v>
                </c:pt>
                <c:pt idx="4358">
                  <c:v>0</c:v>
                </c:pt>
                <c:pt idx="4359">
                  <c:v>0</c:v>
                </c:pt>
                <c:pt idx="4360">
                  <c:v>0</c:v>
                </c:pt>
                <c:pt idx="4361">
                  <c:v>0</c:v>
                </c:pt>
                <c:pt idx="4362">
                  <c:v>0</c:v>
                </c:pt>
                <c:pt idx="4363">
                  <c:v>0</c:v>
                </c:pt>
                <c:pt idx="4364">
                  <c:v>0</c:v>
                </c:pt>
                <c:pt idx="4365">
                  <c:v>0</c:v>
                </c:pt>
                <c:pt idx="4366">
                  <c:v>0</c:v>
                </c:pt>
                <c:pt idx="4367">
                  <c:v>0</c:v>
                </c:pt>
                <c:pt idx="4368">
                  <c:v>0</c:v>
                </c:pt>
                <c:pt idx="4369">
                  <c:v>0</c:v>
                </c:pt>
                <c:pt idx="4370">
                  <c:v>0</c:v>
                </c:pt>
                <c:pt idx="4371">
                  <c:v>0</c:v>
                </c:pt>
                <c:pt idx="4372">
                  <c:v>0</c:v>
                </c:pt>
                <c:pt idx="4373">
                  <c:v>0</c:v>
                </c:pt>
                <c:pt idx="4374">
                  <c:v>0</c:v>
                </c:pt>
                <c:pt idx="4375">
                  <c:v>0</c:v>
                </c:pt>
                <c:pt idx="4376">
                  <c:v>0</c:v>
                </c:pt>
                <c:pt idx="4377">
                  <c:v>0</c:v>
                </c:pt>
                <c:pt idx="4378">
                  <c:v>0</c:v>
                </c:pt>
                <c:pt idx="4379">
                  <c:v>0</c:v>
                </c:pt>
                <c:pt idx="4380">
                  <c:v>0</c:v>
                </c:pt>
                <c:pt idx="4381">
                  <c:v>0</c:v>
                </c:pt>
                <c:pt idx="4382">
                  <c:v>0</c:v>
                </c:pt>
                <c:pt idx="4383">
                  <c:v>0</c:v>
                </c:pt>
                <c:pt idx="4384">
                  <c:v>0</c:v>
                </c:pt>
                <c:pt idx="4385">
                  <c:v>0</c:v>
                </c:pt>
                <c:pt idx="4386">
                  <c:v>0</c:v>
                </c:pt>
                <c:pt idx="4387">
                  <c:v>0</c:v>
                </c:pt>
                <c:pt idx="4388">
                  <c:v>0</c:v>
                </c:pt>
                <c:pt idx="4389">
                  <c:v>0</c:v>
                </c:pt>
                <c:pt idx="4390">
                  <c:v>0</c:v>
                </c:pt>
                <c:pt idx="4391">
                  <c:v>0</c:v>
                </c:pt>
                <c:pt idx="4392">
                  <c:v>0</c:v>
                </c:pt>
                <c:pt idx="4393">
                  <c:v>0</c:v>
                </c:pt>
                <c:pt idx="4394">
                  <c:v>0</c:v>
                </c:pt>
                <c:pt idx="4395">
                  <c:v>0</c:v>
                </c:pt>
                <c:pt idx="4396">
                  <c:v>0</c:v>
                </c:pt>
                <c:pt idx="4397">
                  <c:v>0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0</c:v>
                </c:pt>
                <c:pt idx="4403">
                  <c:v>0</c:v>
                </c:pt>
                <c:pt idx="4404">
                  <c:v>0</c:v>
                </c:pt>
                <c:pt idx="4405">
                  <c:v>0</c:v>
                </c:pt>
                <c:pt idx="4406">
                  <c:v>0</c:v>
                </c:pt>
                <c:pt idx="4407">
                  <c:v>0</c:v>
                </c:pt>
                <c:pt idx="4408">
                  <c:v>0</c:v>
                </c:pt>
                <c:pt idx="4409">
                  <c:v>0</c:v>
                </c:pt>
                <c:pt idx="4410">
                  <c:v>0</c:v>
                </c:pt>
                <c:pt idx="4411">
                  <c:v>0</c:v>
                </c:pt>
                <c:pt idx="4412">
                  <c:v>0</c:v>
                </c:pt>
                <c:pt idx="4413">
                  <c:v>0</c:v>
                </c:pt>
                <c:pt idx="4414">
                  <c:v>0</c:v>
                </c:pt>
                <c:pt idx="4415">
                  <c:v>0</c:v>
                </c:pt>
                <c:pt idx="4416">
                  <c:v>0</c:v>
                </c:pt>
                <c:pt idx="4417">
                  <c:v>0</c:v>
                </c:pt>
                <c:pt idx="4418">
                  <c:v>0</c:v>
                </c:pt>
                <c:pt idx="4419">
                  <c:v>0</c:v>
                </c:pt>
                <c:pt idx="4420">
                  <c:v>0</c:v>
                </c:pt>
                <c:pt idx="4421">
                  <c:v>0</c:v>
                </c:pt>
                <c:pt idx="4422">
                  <c:v>0</c:v>
                </c:pt>
                <c:pt idx="4423">
                  <c:v>0</c:v>
                </c:pt>
                <c:pt idx="4424">
                  <c:v>0</c:v>
                </c:pt>
                <c:pt idx="4425">
                  <c:v>0</c:v>
                </c:pt>
                <c:pt idx="4426">
                  <c:v>0</c:v>
                </c:pt>
                <c:pt idx="4427">
                  <c:v>0</c:v>
                </c:pt>
                <c:pt idx="4428">
                  <c:v>0</c:v>
                </c:pt>
                <c:pt idx="4429">
                  <c:v>0</c:v>
                </c:pt>
                <c:pt idx="4430">
                  <c:v>0</c:v>
                </c:pt>
                <c:pt idx="4431">
                  <c:v>0</c:v>
                </c:pt>
                <c:pt idx="4432">
                  <c:v>0</c:v>
                </c:pt>
                <c:pt idx="4433">
                  <c:v>0</c:v>
                </c:pt>
                <c:pt idx="4434">
                  <c:v>0</c:v>
                </c:pt>
                <c:pt idx="4435">
                  <c:v>0</c:v>
                </c:pt>
                <c:pt idx="4436">
                  <c:v>0</c:v>
                </c:pt>
                <c:pt idx="4437">
                  <c:v>0</c:v>
                </c:pt>
                <c:pt idx="4438">
                  <c:v>0</c:v>
                </c:pt>
                <c:pt idx="4439">
                  <c:v>0</c:v>
                </c:pt>
                <c:pt idx="4440">
                  <c:v>0</c:v>
                </c:pt>
                <c:pt idx="4441">
                  <c:v>0</c:v>
                </c:pt>
                <c:pt idx="4442">
                  <c:v>0</c:v>
                </c:pt>
                <c:pt idx="4443">
                  <c:v>0</c:v>
                </c:pt>
                <c:pt idx="4444">
                  <c:v>0</c:v>
                </c:pt>
                <c:pt idx="4445">
                  <c:v>0</c:v>
                </c:pt>
                <c:pt idx="4446">
                  <c:v>0</c:v>
                </c:pt>
                <c:pt idx="4447">
                  <c:v>0</c:v>
                </c:pt>
                <c:pt idx="4448">
                  <c:v>0</c:v>
                </c:pt>
                <c:pt idx="4449">
                  <c:v>0</c:v>
                </c:pt>
                <c:pt idx="4450">
                  <c:v>0</c:v>
                </c:pt>
                <c:pt idx="4451">
                  <c:v>0</c:v>
                </c:pt>
                <c:pt idx="4452">
                  <c:v>0</c:v>
                </c:pt>
                <c:pt idx="4453">
                  <c:v>0</c:v>
                </c:pt>
                <c:pt idx="4454">
                  <c:v>0</c:v>
                </c:pt>
                <c:pt idx="4455">
                  <c:v>0</c:v>
                </c:pt>
                <c:pt idx="4456">
                  <c:v>0</c:v>
                </c:pt>
                <c:pt idx="4457">
                  <c:v>0</c:v>
                </c:pt>
                <c:pt idx="4458">
                  <c:v>0</c:v>
                </c:pt>
                <c:pt idx="4459">
                  <c:v>0</c:v>
                </c:pt>
                <c:pt idx="4460">
                  <c:v>0</c:v>
                </c:pt>
                <c:pt idx="4461">
                  <c:v>0</c:v>
                </c:pt>
                <c:pt idx="4462">
                  <c:v>0</c:v>
                </c:pt>
                <c:pt idx="4463">
                  <c:v>0</c:v>
                </c:pt>
                <c:pt idx="4464">
                  <c:v>0</c:v>
                </c:pt>
                <c:pt idx="4465">
                  <c:v>0</c:v>
                </c:pt>
                <c:pt idx="4466">
                  <c:v>0</c:v>
                </c:pt>
                <c:pt idx="4467">
                  <c:v>0</c:v>
                </c:pt>
                <c:pt idx="4468">
                  <c:v>0</c:v>
                </c:pt>
                <c:pt idx="4469">
                  <c:v>0</c:v>
                </c:pt>
                <c:pt idx="4470">
                  <c:v>0</c:v>
                </c:pt>
                <c:pt idx="4471">
                  <c:v>0</c:v>
                </c:pt>
                <c:pt idx="4472">
                  <c:v>0</c:v>
                </c:pt>
                <c:pt idx="4473">
                  <c:v>0</c:v>
                </c:pt>
                <c:pt idx="4474">
                  <c:v>0</c:v>
                </c:pt>
                <c:pt idx="4475">
                  <c:v>0</c:v>
                </c:pt>
                <c:pt idx="4476">
                  <c:v>0</c:v>
                </c:pt>
                <c:pt idx="4477">
                  <c:v>0</c:v>
                </c:pt>
                <c:pt idx="4478">
                  <c:v>0</c:v>
                </c:pt>
                <c:pt idx="4479">
                  <c:v>0</c:v>
                </c:pt>
                <c:pt idx="4480">
                  <c:v>0</c:v>
                </c:pt>
                <c:pt idx="4481">
                  <c:v>0</c:v>
                </c:pt>
                <c:pt idx="4482">
                  <c:v>0</c:v>
                </c:pt>
                <c:pt idx="4483">
                  <c:v>0</c:v>
                </c:pt>
                <c:pt idx="4484">
                  <c:v>0</c:v>
                </c:pt>
                <c:pt idx="4485">
                  <c:v>0</c:v>
                </c:pt>
                <c:pt idx="4486">
                  <c:v>0</c:v>
                </c:pt>
                <c:pt idx="4487">
                  <c:v>0</c:v>
                </c:pt>
                <c:pt idx="4488">
                  <c:v>0</c:v>
                </c:pt>
                <c:pt idx="4489">
                  <c:v>0</c:v>
                </c:pt>
                <c:pt idx="4490">
                  <c:v>0</c:v>
                </c:pt>
                <c:pt idx="4491">
                  <c:v>0</c:v>
                </c:pt>
                <c:pt idx="4492">
                  <c:v>0</c:v>
                </c:pt>
                <c:pt idx="4493">
                  <c:v>0</c:v>
                </c:pt>
                <c:pt idx="4494">
                  <c:v>0</c:v>
                </c:pt>
                <c:pt idx="4495">
                  <c:v>0</c:v>
                </c:pt>
                <c:pt idx="4496">
                  <c:v>0</c:v>
                </c:pt>
                <c:pt idx="4497">
                  <c:v>0</c:v>
                </c:pt>
                <c:pt idx="4498">
                  <c:v>0</c:v>
                </c:pt>
                <c:pt idx="4499">
                  <c:v>0</c:v>
                </c:pt>
                <c:pt idx="4500">
                  <c:v>0</c:v>
                </c:pt>
                <c:pt idx="4501">
                  <c:v>0</c:v>
                </c:pt>
                <c:pt idx="4502">
                  <c:v>0</c:v>
                </c:pt>
                <c:pt idx="4503">
                  <c:v>0</c:v>
                </c:pt>
                <c:pt idx="4504">
                  <c:v>0</c:v>
                </c:pt>
                <c:pt idx="4505">
                  <c:v>0</c:v>
                </c:pt>
                <c:pt idx="4506">
                  <c:v>0</c:v>
                </c:pt>
                <c:pt idx="4507">
                  <c:v>0</c:v>
                </c:pt>
                <c:pt idx="4508">
                  <c:v>0</c:v>
                </c:pt>
                <c:pt idx="4509">
                  <c:v>0</c:v>
                </c:pt>
                <c:pt idx="4510">
                  <c:v>0</c:v>
                </c:pt>
                <c:pt idx="4511">
                  <c:v>0</c:v>
                </c:pt>
                <c:pt idx="4512">
                  <c:v>0</c:v>
                </c:pt>
                <c:pt idx="4513">
                  <c:v>0</c:v>
                </c:pt>
                <c:pt idx="4514">
                  <c:v>0</c:v>
                </c:pt>
                <c:pt idx="4515">
                  <c:v>0</c:v>
                </c:pt>
                <c:pt idx="4516">
                  <c:v>0</c:v>
                </c:pt>
                <c:pt idx="4517">
                  <c:v>0</c:v>
                </c:pt>
                <c:pt idx="4518">
                  <c:v>0</c:v>
                </c:pt>
                <c:pt idx="4519">
                  <c:v>0</c:v>
                </c:pt>
                <c:pt idx="4520">
                  <c:v>0</c:v>
                </c:pt>
                <c:pt idx="4521">
                  <c:v>0</c:v>
                </c:pt>
                <c:pt idx="4522">
                  <c:v>0</c:v>
                </c:pt>
                <c:pt idx="4523">
                  <c:v>0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0.09</c:v>
                </c:pt>
                <c:pt idx="4544">
                  <c:v>0.37</c:v>
                </c:pt>
                <c:pt idx="4545">
                  <c:v>0.67</c:v>
                </c:pt>
                <c:pt idx="4546">
                  <c:v>0.98</c:v>
                </c:pt>
                <c:pt idx="4547">
                  <c:v>1.26</c:v>
                </c:pt>
                <c:pt idx="4548">
                  <c:v>1.45</c:v>
                </c:pt>
                <c:pt idx="4549">
                  <c:v>1.65</c:v>
                </c:pt>
                <c:pt idx="4550">
                  <c:v>1.95</c:v>
                </c:pt>
                <c:pt idx="4551">
                  <c:v>2.42</c:v>
                </c:pt>
                <c:pt idx="4552">
                  <c:v>3.05</c:v>
                </c:pt>
                <c:pt idx="4553">
                  <c:v>3.76</c:v>
                </c:pt>
                <c:pt idx="4554">
                  <c:v>4.51</c:v>
                </c:pt>
                <c:pt idx="4555">
                  <c:v>5.29</c:v>
                </c:pt>
                <c:pt idx="4556">
                  <c:v>6.07</c:v>
                </c:pt>
                <c:pt idx="4557">
                  <c:v>6.93</c:v>
                </c:pt>
                <c:pt idx="4558">
                  <c:v>7.84</c:v>
                </c:pt>
                <c:pt idx="4559">
                  <c:v>8.77</c:v>
                </c:pt>
                <c:pt idx="4560">
                  <c:v>9.7100000000000009</c:v>
                </c:pt>
                <c:pt idx="4561">
                  <c:v>10.67</c:v>
                </c:pt>
                <c:pt idx="4562">
                  <c:v>11.74</c:v>
                </c:pt>
                <c:pt idx="4563">
                  <c:v>12.86</c:v>
                </c:pt>
                <c:pt idx="4564">
                  <c:v>14.06</c:v>
                </c:pt>
                <c:pt idx="4565">
                  <c:v>15.19</c:v>
                </c:pt>
                <c:pt idx="4566">
                  <c:v>16.350000000000001</c:v>
                </c:pt>
                <c:pt idx="4567">
                  <c:v>17.54</c:v>
                </c:pt>
                <c:pt idx="4568">
                  <c:v>18.739999999999998</c:v>
                </c:pt>
                <c:pt idx="4569">
                  <c:v>19.809999999999999</c:v>
                </c:pt>
                <c:pt idx="4570">
                  <c:v>20.99</c:v>
                </c:pt>
                <c:pt idx="4571">
                  <c:v>22.21</c:v>
                </c:pt>
                <c:pt idx="4572">
                  <c:v>23.33</c:v>
                </c:pt>
                <c:pt idx="4573">
                  <c:v>24.44</c:v>
                </c:pt>
                <c:pt idx="4574">
                  <c:v>25.68</c:v>
                </c:pt>
                <c:pt idx="4575">
                  <c:v>27.08</c:v>
                </c:pt>
                <c:pt idx="4576">
                  <c:v>28.33</c:v>
                </c:pt>
                <c:pt idx="4577">
                  <c:v>29.54</c:v>
                </c:pt>
                <c:pt idx="4578">
                  <c:v>30.84</c:v>
                </c:pt>
                <c:pt idx="4579">
                  <c:v>32.28</c:v>
                </c:pt>
                <c:pt idx="4580">
                  <c:v>33.880000000000003</c:v>
                </c:pt>
                <c:pt idx="4581">
                  <c:v>35.42</c:v>
                </c:pt>
                <c:pt idx="4582">
                  <c:v>36.979999999999997</c:v>
                </c:pt>
                <c:pt idx="4583">
                  <c:v>38.42</c:v>
                </c:pt>
                <c:pt idx="4584">
                  <c:v>39.81</c:v>
                </c:pt>
                <c:pt idx="4585">
                  <c:v>41.49</c:v>
                </c:pt>
                <c:pt idx="4586">
                  <c:v>42.97</c:v>
                </c:pt>
                <c:pt idx="4587">
                  <c:v>44.52</c:v>
                </c:pt>
                <c:pt idx="4588">
                  <c:v>46.18</c:v>
                </c:pt>
                <c:pt idx="4589">
                  <c:v>47.9</c:v>
                </c:pt>
                <c:pt idx="4590">
                  <c:v>49.63</c:v>
                </c:pt>
                <c:pt idx="4591">
                  <c:v>51.44</c:v>
                </c:pt>
                <c:pt idx="4592">
                  <c:v>53.12</c:v>
                </c:pt>
                <c:pt idx="4593">
                  <c:v>54.98</c:v>
                </c:pt>
                <c:pt idx="4594">
                  <c:v>56.95</c:v>
                </c:pt>
                <c:pt idx="4595">
                  <c:v>58.96</c:v>
                </c:pt>
                <c:pt idx="4596">
                  <c:v>60.96</c:v>
                </c:pt>
                <c:pt idx="4597">
                  <c:v>63.01</c:v>
                </c:pt>
                <c:pt idx="4598">
                  <c:v>65.06</c:v>
                </c:pt>
                <c:pt idx="4599">
                  <c:v>67.150000000000006</c:v>
                </c:pt>
                <c:pt idx="4600">
                  <c:v>69.28</c:v>
                </c:pt>
                <c:pt idx="4601">
                  <c:v>71.400000000000006</c:v>
                </c:pt>
                <c:pt idx="4602">
                  <c:v>73.52</c:v>
                </c:pt>
                <c:pt idx="4603">
                  <c:v>75.680000000000007</c:v>
                </c:pt>
                <c:pt idx="4604">
                  <c:v>77.98</c:v>
                </c:pt>
                <c:pt idx="4605">
                  <c:v>80.33</c:v>
                </c:pt>
                <c:pt idx="4606">
                  <c:v>82.69</c:v>
                </c:pt>
                <c:pt idx="4607">
                  <c:v>85.01</c:v>
                </c:pt>
                <c:pt idx="4608">
                  <c:v>87.21</c:v>
                </c:pt>
                <c:pt idx="4609">
                  <c:v>89.45</c:v>
                </c:pt>
                <c:pt idx="4610">
                  <c:v>91.78</c:v>
                </c:pt>
                <c:pt idx="4611">
                  <c:v>93.87</c:v>
                </c:pt>
                <c:pt idx="4612">
                  <c:v>95.73</c:v>
                </c:pt>
                <c:pt idx="4613">
                  <c:v>97.88</c:v>
                </c:pt>
                <c:pt idx="4614">
                  <c:v>99.93</c:v>
                </c:pt>
                <c:pt idx="4615">
                  <c:v>101.91</c:v>
                </c:pt>
                <c:pt idx="4616">
                  <c:v>103.79</c:v>
                </c:pt>
                <c:pt idx="4617">
                  <c:v>105.39</c:v>
                </c:pt>
                <c:pt idx="4618">
                  <c:v>103.69</c:v>
                </c:pt>
                <c:pt idx="4619">
                  <c:v>103.14</c:v>
                </c:pt>
                <c:pt idx="4620">
                  <c:v>104.76</c:v>
                </c:pt>
                <c:pt idx="4621">
                  <c:v>107.09</c:v>
                </c:pt>
                <c:pt idx="4622">
                  <c:v>107.09</c:v>
                </c:pt>
                <c:pt idx="4623">
                  <c:v>108.9</c:v>
                </c:pt>
                <c:pt idx="4624">
                  <c:v>111.07</c:v>
                </c:pt>
                <c:pt idx="4625">
                  <c:v>108.07</c:v>
                </c:pt>
                <c:pt idx="4626">
                  <c:v>102.98</c:v>
                </c:pt>
                <c:pt idx="4627">
                  <c:v>87.51</c:v>
                </c:pt>
                <c:pt idx="4628">
                  <c:v>77.09</c:v>
                </c:pt>
                <c:pt idx="4629">
                  <c:v>72.45</c:v>
                </c:pt>
                <c:pt idx="4630">
                  <c:v>70.3</c:v>
                </c:pt>
                <c:pt idx="4631">
                  <c:v>73.260000000000005</c:v>
                </c:pt>
                <c:pt idx="4632">
                  <c:v>78.63</c:v>
                </c:pt>
                <c:pt idx="4633">
                  <c:v>78.099999999999994</c:v>
                </c:pt>
                <c:pt idx="4634">
                  <c:v>85.18</c:v>
                </c:pt>
                <c:pt idx="4635">
                  <c:v>92.8</c:v>
                </c:pt>
                <c:pt idx="4636">
                  <c:v>93.07</c:v>
                </c:pt>
                <c:pt idx="4637">
                  <c:v>92.54</c:v>
                </c:pt>
                <c:pt idx="4638">
                  <c:v>101.8</c:v>
                </c:pt>
                <c:pt idx="4639">
                  <c:v>119.65</c:v>
                </c:pt>
                <c:pt idx="4640">
                  <c:v>132.31</c:v>
                </c:pt>
                <c:pt idx="4641">
                  <c:v>131.78</c:v>
                </c:pt>
                <c:pt idx="4642">
                  <c:v>129.87</c:v>
                </c:pt>
                <c:pt idx="4643">
                  <c:v>139.43</c:v>
                </c:pt>
                <c:pt idx="4644">
                  <c:v>153.41999999999999</c:v>
                </c:pt>
                <c:pt idx="4645">
                  <c:v>153.01</c:v>
                </c:pt>
                <c:pt idx="4646">
                  <c:v>144.09</c:v>
                </c:pt>
                <c:pt idx="4647">
                  <c:v>131.63999999999999</c:v>
                </c:pt>
                <c:pt idx="4648">
                  <c:v>135.86000000000001</c:v>
                </c:pt>
                <c:pt idx="4649">
                  <c:v>156.34</c:v>
                </c:pt>
                <c:pt idx="4650">
                  <c:v>163.35</c:v>
                </c:pt>
                <c:pt idx="4651">
                  <c:v>151.32</c:v>
                </c:pt>
                <c:pt idx="4652">
                  <c:v>146.30000000000001</c:v>
                </c:pt>
                <c:pt idx="4653">
                  <c:v>155.13999999999999</c:v>
                </c:pt>
                <c:pt idx="4654">
                  <c:v>147.43</c:v>
                </c:pt>
                <c:pt idx="4655">
                  <c:v>135.1</c:v>
                </c:pt>
                <c:pt idx="4656">
                  <c:v>120.3</c:v>
                </c:pt>
                <c:pt idx="4657">
                  <c:v>117.14</c:v>
                </c:pt>
                <c:pt idx="4658">
                  <c:v>134.96</c:v>
                </c:pt>
                <c:pt idx="4659">
                  <c:v>160.37</c:v>
                </c:pt>
                <c:pt idx="4660">
                  <c:v>173.93</c:v>
                </c:pt>
                <c:pt idx="4661">
                  <c:v>179.91</c:v>
                </c:pt>
                <c:pt idx="4662">
                  <c:v>189.35</c:v>
                </c:pt>
                <c:pt idx="4663">
                  <c:v>197.99</c:v>
                </c:pt>
                <c:pt idx="4664">
                  <c:v>198.54</c:v>
                </c:pt>
                <c:pt idx="4665">
                  <c:v>205.88</c:v>
                </c:pt>
                <c:pt idx="4666">
                  <c:v>210.1</c:v>
                </c:pt>
                <c:pt idx="4667">
                  <c:v>212.49</c:v>
                </c:pt>
                <c:pt idx="4668">
                  <c:v>214.87</c:v>
                </c:pt>
                <c:pt idx="4669">
                  <c:v>216.03</c:v>
                </c:pt>
                <c:pt idx="4670">
                  <c:v>216.7</c:v>
                </c:pt>
                <c:pt idx="4671">
                  <c:v>220.77</c:v>
                </c:pt>
                <c:pt idx="4672">
                  <c:v>221.85</c:v>
                </c:pt>
                <c:pt idx="4673">
                  <c:v>226.03</c:v>
                </c:pt>
                <c:pt idx="4674">
                  <c:v>228.28</c:v>
                </c:pt>
                <c:pt idx="4675">
                  <c:v>228.49</c:v>
                </c:pt>
                <c:pt idx="4676">
                  <c:v>219.49</c:v>
                </c:pt>
                <c:pt idx="4677">
                  <c:v>206.61</c:v>
                </c:pt>
                <c:pt idx="4678">
                  <c:v>205.88</c:v>
                </c:pt>
                <c:pt idx="4679">
                  <c:v>206.26</c:v>
                </c:pt>
                <c:pt idx="4680">
                  <c:v>222.9</c:v>
                </c:pt>
                <c:pt idx="4681">
                  <c:v>236.9</c:v>
                </c:pt>
                <c:pt idx="4682">
                  <c:v>240.85</c:v>
                </c:pt>
                <c:pt idx="4683">
                  <c:v>241.54</c:v>
                </c:pt>
                <c:pt idx="4684">
                  <c:v>236.42</c:v>
                </c:pt>
                <c:pt idx="4685">
                  <c:v>250.78</c:v>
                </c:pt>
                <c:pt idx="4686">
                  <c:v>251.29</c:v>
                </c:pt>
                <c:pt idx="4687">
                  <c:v>229.26</c:v>
                </c:pt>
                <c:pt idx="4688">
                  <c:v>239.07</c:v>
                </c:pt>
                <c:pt idx="4689">
                  <c:v>249.58</c:v>
                </c:pt>
                <c:pt idx="4690">
                  <c:v>263.02999999999997</c:v>
                </c:pt>
                <c:pt idx="4691">
                  <c:v>272.58</c:v>
                </c:pt>
                <c:pt idx="4692">
                  <c:v>276.87</c:v>
                </c:pt>
                <c:pt idx="4693">
                  <c:v>269.98</c:v>
                </c:pt>
                <c:pt idx="4694">
                  <c:v>272.20999999999998</c:v>
                </c:pt>
                <c:pt idx="4695">
                  <c:v>281.61</c:v>
                </c:pt>
                <c:pt idx="4696">
                  <c:v>282.37</c:v>
                </c:pt>
                <c:pt idx="4697">
                  <c:v>289.97000000000003</c:v>
                </c:pt>
                <c:pt idx="4698">
                  <c:v>292.75</c:v>
                </c:pt>
                <c:pt idx="4699">
                  <c:v>294.48</c:v>
                </c:pt>
                <c:pt idx="4700">
                  <c:v>294.45</c:v>
                </c:pt>
                <c:pt idx="4701">
                  <c:v>296.61</c:v>
                </c:pt>
                <c:pt idx="4702">
                  <c:v>305.88</c:v>
                </c:pt>
                <c:pt idx="4703">
                  <c:v>309.77999999999997</c:v>
                </c:pt>
                <c:pt idx="4704">
                  <c:v>313.56</c:v>
                </c:pt>
                <c:pt idx="4705">
                  <c:v>316.29000000000002</c:v>
                </c:pt>
                <c:pt idx="4706">
                  <c:v>318.98</c:v>
                </c:pt>
                <c:pt idx="4707">
                  <c:v>321.66000000000003</c:v>
                </c:pt>
                <c:pt idx="4708">
                  <c:v>325.76</c:v>
                </c:pt>
                <c:pt idx="4709">
                  <c:v>330.01</c:v>
                </c:pt>
                <c:pt idx="4710">
                  <c:v>332.75</c:v>
                </c:pt>
                <c:pt idx="4711">
                  <c:v>335.85</c:v>
                </c:pt>
                <c:pt idx="4712">
                  <c:v>338.19</c:v>
                </c:pt>
                <c:pt idx="4713">
                  <c:v>339.98</c:v>
                </c:pt>
                <c:pt idx="4714">
                  <c:v>341.86</c:v>
                </c:pt>
                <c:pt idx="4715">
                  <c:v>344.4</c:v>
                </c:pt>
                <c:pt idx="4716">
                  <c:v>347.48</c:v>
                </c:pt>
                <c:pt idx="4717">
                  <c:v>350.99</c:v>
                </c:pt>
                <c:pt idx="4718">
                  <c:v>354.54</c:v>
                </c:pt>
                <c:pt idx="4719">
                  <c:v>358.02</c:v>
                </c:pt>
                <c:pt idx="4720">
                  <c:v>360.62</c:v>
                </c:pt>
                <c:pt idx="4721">
                  <c:v>363.65</c:v>
                </c:pt>
                <c:pt idx="4722">
                  <c:v>366.04</c:v>
                </c:pt>
                <c:pt idx="4723">
                  <c:v>368.31</c:v>
                </c:pt>
                <c:pt idx="4724">
                  <c:v>370.77</c:v>
                </c:pt>
                <c:pt idx="4725">
                  <c:v>372.06</c:v>
                </c:pt>
                <c:pt idx="4726">
                  <c:v>372.46</c:v>
                </c:pt>
                <c:pt idx="4727">
                  <c:v>374.6</c:v>
                </c:pt>
                <c:pt idx="4728">
                  <c:v>377.53</c:v>
                </c:pt>
                <c:pt idx="4729">
                  <c:v>383.05</c:v>
                </c:pt>
                <c:pt idx="4730">
                  <c:v>383.09</c:v>
                </c:pt>
                <c:pt idx="4731">
                  <c:v>368.97</c:v>
                </c:pt>
                <c:pt idx="4732">
                  <c:v>349.34</c:v>
                </c:pt>
                <c:pt idx="4733">
                  <c:v>368.18</c:v>
                </c:pt>
                <c:pt idx="4734">
                  <c:v>382.95</c:v>
                </c:pt>
                <c:pt idx="4735">
                  <c:v>401.62</c:v>
                </c:pt>
                <c:pt idx="4736">
                  <c:v>403.63</c:v>
                </c:pt>
                <c:pt idx="4737">
                  <c:v>409.3</c:v>
                </c:pt>
                <c:pt idx="4738">
                  <c:v>414.48</c:v>
                </c:pt>
                <c:pt idx="4739">
                  <c:v>419.47</c:v>
                </c:pt>
                <c:pt idx="4740">
                  <c:v>423.81</c:v>
                </c:pt>
                <c:pt idx="4741">
                  <c:v>426.06</c:v>
                </c:pt>
                <c:pt idx="4742">
                  <c:v>427.22</c:v>
                </c:pt>
                <c:pt idx="4743">
                  <c:v>431.07</c:v>
                </c:pt>
                <c:pt idx="4744">
                  <c:v>432.63</c:v>
                </c:pt>
                <c:pt idx="4745">
                  <c:v>433.62</c:v>
                </c:pt>
                <c:pt idx="4746">
                  <c:v>440.13</c:v>
                </c:pt>
                <c:pt idx="4747">
                  <c:v>443.38</c:v>
                </c:pt>
                <c:pt idx="4748">
                  <c:v>446.69</c:v>
                </c:pt>
                <c:pt idx="4749">
                  <c:v>448.62</c:v>
                </c:pt>
                <c:pt idx="4750">
                  <c:v>451.12</c:v>
                </c:pt>
                <c:pt idx="4751">
                  <c:v>452.7</c:v>
                </c:pt>
                <c:pt idx="4752">
                  <c:v>455.66</c:v>
                </c:pt>
                <c:pt idx="4753">
                  <c:v>458.84</c:v>
                </c:pt>
                <c:pt idx="4754">
                  <c:v>460.98</c:v>
                </c:pt>
                <c:pt idx="4755">
                  <c:v>462.94</c:v>
                </c:pt>
                <c:pt idx="4756">
                  <c:v>462.21</c:v>
                </c:pt>
                <c:pt idx="4757">
                  <c:v>466.05</c:v>
                </c:pt>
                <c:pt idx="4758">
                  <c:v>465.64</c:v>
                </c:pt>
                <c:pt idx="4759">
                  <c:v>466.64</c:v>
                </c:pt>
                <c:pt idx="4760">
                  <c:v>464.9</c:v>
                </c:pt>
                <c:pt idx="4761">
                  <c:v>474.12</c:v>
                </c:pt>
                <c:pt idx="4762">
                  <c:v>477.37</c:v>
                </c:pt>
                <c:pt idx="4763">
                  <c:v>482.02</c:v>
                </c:pt>
                <c:pt idx="4764">
                  <c:v>484.01</c:v>
                </c:pt>
                <c:pt idx="4765">
                  <c:v>482.33</c:v>
                </c:pt>
                <c:pt idx="4766">
                  <c:v>485.28</c:v>
                </c:pt>
                <c:pt idx="4767">
                  <c:v>490.78</c:v>
                </c:pt>
                <c:pt idx="4768">
                  <c:v>494.31</c:v>
                </c:pt>
                <c:pt idx="4769">
                  <c:v>496.68</c:v>
                </c:pt>
                <c:pt idx="4770">
                  <c:v>498.96</c:v>
                </c:pt>
                <c:pt idx="4771">
                  <c:v>500.8</c:v>
                </c:pt>
                <c:pt idx="4772">
                  <c:v>502.95</c:v>
                </c:pt>
                <c:pt idx="4773">
                  <c:v>504.35</c:v>
                </c:pt>
                <c:pt idx="4774">
                  <c:v>505.13</c:v>
                </c:pt>
                <c:pt idx="4775">
                  <c:v>506.43</c:v>
                </c:pt>
                <c:pt idx="4776">
                  <c:v>509.64</c:v>
                </c:pt>
                <c:pt idx="4777">
                  <c:v>512.80999999999995</c:v>
                </c:pt>
                <c:pt idx="4778">
                  <c:v>515.11</c:v>
                </c:pt>
                <c:pt idx="4779">
                  <c:v>516.47</c:v>
                </c:pt>
                <c:pt idx="4780">
                  <c:v>519.05999999999995</c:v>
                </c:pt>
                <c:pt idx="4781">
                  <c:v>519.63</c:v>
                </c:pt>
                <c:pt idx="4782">
                  <c:v>521.13</c:v>
                </c:pt>
                <c:pt idx="4783">
                  <c:v>522.84</c:v>
                </c:pt>
                <c:pt idx="4784">
                  <c:v>525.65</c:v>
                </c:pt>
                <c:pt idx="4785">
                  <c:v>530.29</c:v>
                </c:pt>
                <c:pt idx="4786">
                  <c:v>531.41999999999996</c:v>
                </c:pt>
                <c:pt idx="4787">
                  <c:v>533.38</c:v>
                </c:pt>
                <c:pt idx="4788">
                  <c:v>534.62</c:v>
                </c:pt>
                <c:pt idx="4789">
                  <c:v>537.66999999999996</c:v>
                </c:pt>
                <c:pt idx="4790">
                  <c:v>540.77</c:v>
                </c:pt>
                <c:pt idx="4791">
                  <c:v>542.87</c:v>
                </c:pt>
                <c:pt idx="4792">
                  <c:v>537.99</c:v>
                </c:pt>
                <c:pt idx="4793">
                  <c:v>533.04</c:v>
                </c:pt>
                <c:pt idx="4794">
                  <c:v>542.04</c:v>
                </c:pt>
                <c:pt idx="4795">
                  <c:v>539.62</c:v>
                </c:pt>
                <c:pt idx="4796">
                  <c:v>539.53</c:v>
                </c:pt>
                <c:pt idx="4797">
                  <c:v>529.91999999999996</c:v>
                </c:pt>
                <c:pt idx="4798">
                  <c:v>511.51</c:v>
                </c:pt>
                <c:pt idx="4799">
                  <c:v>526.21</c:v>
                </c:pt>
                <c:pt idx="4800">
                  <c:v>541.11</c:v>
                </c:pt>
                <c:pt idx="4801">
                  <c:v>548.94000000000005</c:v>
                </c:pt>
                <c:pt idx="4802">
                  <c:v>552.84</c:v>
                </c:pt>
                <c:pt idx="4803">
                  <c:v>556.28</c:v>
                </c:pt>
                <c:pt idx="4804">
                  <c:v>562.37</c:v>
                </c:pt>
                <c:pt idx="4805">
                  <c:v>566.21</c:v>
                </c:pt>
                <c:pt idx="4806">
                  <c:v>569.20000000000005</c:v>
                </c:pt>
                <c:pt idx="4807">
                  <c:v>572.33000000000004</c:v>
                </c:pt>
                <c:pt idx="4808">
                  <c:v>572.21</c:v>
                </c:pt>
                <c:pt idx="4809">
                  <c:v>576.49</c:v>
                </c:pt>
                <c:pt idx="4810">
                  <c:v>580.42999999999995</c:v>
                </c:pt>
                <c:pt idx="4811">
                  <c:v>583.19000000000005</c:v>
                </c:pt>
                <c:pt idx="4812">
                  <c:v>584.72</c:v>
                </c:pt>
                <c:pt idx="4813">
                  <c:v>586.12</c:v>
                </c:pt>
                <c:pt idx="4814">
                  <c:v>587.91</c:v>
                </c:pt>
                <c:pt idx="4815">
                  <c:v>589.55999999999995</c:v>
                </c:pt>
                <c:pt idx="4816">
                  <c:v>582.92999999999995</c:v>
                </c:pt>
                <c:pt idx="4817">
                  <c:v>586.15</c:v>
                </c:pt>
                <c:pt idx="4818">
                  <c:v>584.11</c:v>
                </c:pt>
                <c:pt idx="4819">
                  <c:v>578.38</c:v>
                </c:pt>
                <c:pt idx="4820">
                  <c:v>583.97</c:v>
                </c:pt>
                <c:pt idx="4821">
                  <c:v>588.70000000000005</c:v>
                </c:pt>
                <c:pt idx="4822">
                  <c:v>593.29</c:v>
                </c:pt>
                <c:pt idx="4823">
                  <c:v>599.88</c:v>
                </c:pt>
                <c:pt idx="4824">
                  <c:v>603.53</c:v>
                </c:pt>
                <c:pt idx="4825">
                  <c:v>602.59</c:v>
                </c:pt>
                <c:pt idx="4826">
                  <c:v>602.14</c:v>
                </c:pt>
                <c:pt idx="4827">
                  <c:v>606.52</c:v>
                </c:pt>
                <c:pt idx="4828">
                  <c:v>615.01</c:v>
                </c:pt>
                <c:pt idx="4829">
                  <c:v>610.41</c:v>
                </c:pt>
                <c:pt idx="4830">
                  <c:v>614.73</c:v>
                </c:pt>
                <c:pt idx="4831">
                  <c:v>613.66</c:v>
                </c:pt>
                <c:pt idx="4832">
                  <c:v>618.04999999999995</c:v>
                </c:pt>
                <c:pt idx="4833">
                  <c:v>621.55999999999995</c:v>
                </c:pt>
                <c:pt idx="4834">
                  <c:v>627.70000000000005</c:v>
                </c:pt>
                <c:pt idx="4835">
                  <c:v>632.07000000000005</c:v>
                </c:pt>
                <c:pt idx="4836">
                  <c:v>632.13</c:v>
                </c:pt>
                <c:pt idx="4837">
                  <c:v>638.15</c:v>
                </c:pt>
                <c:pt idx="4838">
                  <c:v>640.9</c:v>
                </c:pt>
                <c:pt idx="4839">
                  <c:v>643.66999999999996</c:v>
                </c:pt>
                <c:pt idx="4840">
                  <c:v>648.27</c:v>
                </c:pt>
                <c:pt idx="4841">
                  <c:v>651.33000000000004</c:v>
                </c:pt>
                <c:pt idx="4842">
                  <c:v>651.54999999999995</c:v>
                </c:pt>
                <c:pt idx="4843">
                  <c:v>651.59</c:v>
                </c:pt>
                <c:pt idx="4844">
                  <c:v>655.82</c:v>
                </c:pt>
                <c:pt idx="4845">
                  <c:v>657.92</c:v>
                </c:pt>
                <c:pt idx="4846">
                  <c:v>660.95</c:v>
                </c:pt>
                <c:pt idx="4847">
                  <c:v>663.74</c:v>
                </c:pt>
                <c:pt idx="4848">
                  <c:v>665.52</c:v>
                </c:pt>
                <c:pt idx="4849">
                  <c:v>668.37</c:v>
                </c:pt>
                <c:pt idx="4850">
                  <c:v>669.51</c:v>
                </c:pt>
                <c:pt idx="4851">
                  <c:v>671.5</c:v>
                </c:pt>
                <c:pt idx="4852">
                  <c:v>673.61</c:v>
                </c:pt>
                <c:pt idx="4853">
                  <c:v>676.46</c:v>
                </c:pt>
                <c:pt idx="4854">
                  <c:v>677.71</c:v>
                </c:pt>
                <c:pt idx="4855">
                  <c:v>677.5</c:v>
                </c:pt>
                <c:pt idx="4856">
                  <c:v>679.55</c:v>
                </c:pt>
                <c:pt idx="4857">
                  <c:v>680.14</c:v>
                </c:pt>
                <c:pt idx="4858">
                  <c:v>680.35</c:v>
                </c:pt>
                <c:pt idx="4859">
                  <c:v>681.78</c:v>
                </c:pt>
                <c:pt idx="4860">
                  <c:v>686.52</c:v>
                </c:pt>
                <c:pt idx="4861">
                  <c:v>690.55</c:v>
                </c:pt>
                <c:pt idx="4862">
                  <c:v>692.47</c:v>
                </c:pt>
                <c:pt idx="4863">
                  <c:v>694.32</c:v>
                </c:pt>
                <c:pt idx="4864">
                  <c:v>696.5</c:v>
                </c:pt>
                <c:pt idx="4865">
                  <c:v>695.92</c:v>
                </c:pt>
                <c:pt idx="4866">
                  <c:v>695.04</c:v>
                </c:pt>
                <c:pt idx="4867">
                  <c:v>693.94</c:v>
                </c:pt>
                <c:pt idx="4868">
                  <c:v>692.04</c:v>
                </c:pt>
                <c:pt idx="4869">
                  <c:v>693.19</c:v>
                </c:pt>
                <c:pt idx="4870">
                  <c:v>694.96</c:v>
                </c:pt>
                <c:pt idx="4871">
                  <c:v>695.83</c:v>
                </c:pt>
                <c:pt idx="4872">
                  <c:v>700.19</c:v>
                </c:pt>
                <c:pt idx="4873">
                  <c:v>705.8</c:v>
                </c:pt>
                <c:pt idx="4874">
                  <c:v>710.84</c:v>
                </c:pt>
                <c:pt idx="4875">
                  <c:v>710.61</c:v>
                </c:pt>
                <c:pt idx="4876">
                  <c:v>711.86</c:v>
                </c:pt>
                <c:pt idx="4877">
                  <c:v>713.03</c:v>
                </c:pt>
                <c:pt idx="4878">
                  <c:v>712.8</c:v>
                </c:pt>
                <c:pt idx="4879">
                  <c:v>715.46</c:v>
                </c:pt>
                <c:pt idx="4880">
                  <c:v>716.48</c:v>
                </c:pt>
                <c:pt idx="4881">
                  <c:v>718.89</c:v>
                </c:pt>
                <c:pt idx="4882">
                  <c:v>718.93</c:v>
                </c:pt>
                <c:pt idx="4883">
                  <c:v>720.94</c:v>
                </c:pt>
                <c:pt idx="4884">
                  <c:v>720.2</c:v>
                </c:pt>
                <c:pt idx="4885">
                  <c:v>722.17</c:v>
                </c:pt>
                <c:pt idx="4886">
                  <c:v>726.18</c:v>
                </c:pt>
                <c:pt idx="4887">
                  <c:v>726.62</c:v>
                </c:pt>
                <c:pt idx="4888">
                  <c:v>729.69</c:v>
                </c:pt>
                <c:pt idx="4889">
                  <c:v>733.72</c:v>
                </c:pt>
                <c:pt idx="4890">
                  <c:v>735.59</c:v>
                </c:pt>
                <c:pt idx="4891">
                  <c:v>744.13</c:v>
                </c:pt>
                <c:pt idx="4892">
                  <c:v>750.28</c:v>
                </c:pt>
                <c:pt idx="4893">
                  <c:v>753.94</c:v>
                </c:pt>
                <c:pt idx="4894">
                  <c:v>666.86</c:v>
                </c:pt>
                <c:pt idx="4895">
                  <c:v>704.26</c:v>
                </c:pt>
                <c:pt idx="4896">
                  <c:v>683.53</c:v>
                </c:pt>
                <c:pt idx="4897">
                  <c:v>710.53</c:v>
                </c:pt>
                <c:pt idx="4898">
                  <c:v>745.49</c:v>
                </c:pt>
                <c:pt idx="4899">
                  <c:v>731.61</c:v>
                </c:pt>
                <c:pt idx="4900">
                  <c:v>741.58</c:v>
                </c:pt>
                <c:pt idx="4901">
                  <c:v>749.72</c:v>
                </c:pt>
                <c:pt idx="4902">
                  <c:v>748.05</c:v>
                </c:pt>
                <c:pt idx="4903">
                  <c:v>748.22</c:v>
                </c:pt>
                <c:pt idx="4904">
                  <c:v>752.93</c:v>
                </c:pt>
                <c:pt idx="4905">
                  <c:v>753.07</c:v>
                </c:pt>
                <c:pt idx="4906">
                  <c:v>745.95</c:v>
                </c:pt>
                <c:pt idx="4907">
                  <c:v>758.52</c:v>
                </c:pt>
                <c:pt idx="4908">
                  <c:v>764.66</c:v>
                </c:pt>
                <c:pt idx="4909">
                  <c:v>767.34</c:v>
                </c:pt>
                <c:pt idx="4910">
                  <c:v>766.51</c:v>
                </c:pt>
                <c:pt idx="4911">
                  <c:v>768.68</c:v>
                </c:pt>
                <c:pt idx="4912">
                  <c:v>772.36</c:v>
                </c:pt>
                <c:pt idx="4913">
                  <c:v>751.84</c:v>
                </c:pt>
                <c:pt idx="4914">
                  <c:v>758.85</c:v>
                </c:pt>
                <c:pt idx="4915">
                  <c:v>771.49</c:v>
                </c:pt>
                <c:pt idx="4916">
                  <c:v>775.67</c:v>
                </c:pt>
                <c:pt idx="4917">
                  <c:v>777.6</c:v>
                </c:pt>
                <c:pt idx="4918">
                  <c:v>784.15</c:v>
                </c:pt>
                <c:pt idx="4919">
                  <c:v>787.11</c:v>
                </c:pt>
                <c:pt idx="4920">
                  <c:v>788.41</c:v>
                </c:pt>
                <c:pt idx="4921">
                  <c:v>789.57</c:v>
                </c:pt>
                <c:pt idx="4922">
                  <c:v>791.18</c:v>
                </c:pt>
                <c:pt idx="4923">
                  <c:v>793.83</c:v>
                </c:pt>
                <c:pt idx="4924">
                  <c:v>798.43</c:v>
                </c:pt>
                <c:pt idx="4925">
                  <c:v>801.46</c:v>
                </c:pt>
                <c:pt idx="4926">
                  <c:v>801.79</c:v>
                </c:pt>
                <c:pt idx="4927">
                  <c:v>805.72</c:v>
                </c:pt>
                <c:pt idx="4928">
                  <c:v>807.51</c:v>
                </c:pt>
                <c:pt idx="4929">
                  <c:v>809.25</c:v>
                </c:pt>
                <c:pt idx="4930">
                  <c:v>811.41</c:v>
                </c:pt>
                <c:pt idx="4931">
                  <c:v>807.77</c:v>
                </c:pt>
                <c:pt idx="4932">
                  <c:v>804.28</c:v>
                </c:pt>
                <c:pt idx="4933">
                  <c:v>803.87</c:v>
                </c:pt>
                <c:pt idx="4934">
                  <c:v>804.76</c:v>
                </c:pt>
                <c:pt idx="4935">
                  <c:v>808.38</c:v>
                </c:pt>
                <c:pt idx="4936">
                  <c:v>806.85</c:v>
                </c:pt>
                <c:pt idx="4937">
                  <c:v>807.45</c:v>
                </c:pt>
                <c:pt idx="4938">
                  <c:v>812.46</c:v>
                </c:pt>
                <c:pt idx="4939">
                  <c:v>817.81</c:v>
                </c:pt>
                <c:pt idx="4940">
                  <c:v>816.54</c:v>
                </c:pt>
                <c:pt idx="4941">
                  <c:v>818.87</c:v>
                </c:pt>
                <c:pt idx="4942">
                  <c:v>819.89</c:v>
                </c:pt>
                <c:pt idx="4943">
                  <c:v>821.19</c:v>
                </c:pt>
                <c:pt idx="4944">
                  <c:v>822.8</c:v>
                </c:pt>
                <c:pt idx="4945">
                  <c:v>818.28</c:v>
                </c:pt>
                <c:pt idx="4946">
                  <c:v>816.89</c:v>
                </c:pt>
                <c:pt idx="4947">
                  <c:v>819.67</c:v>
                </c:pt>
                <c:pt idx="4948">
                  <c:v>818.79</c:v>
                </c:pt>
                <c:pt idx="4949">
                  <c:v>822.3</c:v>
                </c:pt>
                <c:pt idx="4950">
                  <c:v>819.47</c:v>
                </c:pt>
                <c:pt idx="4951">
                  <c:v>816.56</c:v>
                </c:pt>
                <c:pt idx="4952">
                  <c:v>810.15</c:v>
                </c:pt>
                <c:pt idx="4953">
                  <c:v>804.66</c:v>
                </c:pt>
                <c:pt idx="4954">
                  <c:v>811.07</c:v>
                </c:pt>
                <c:pt idx="4955">
                  <c:v>815.6</c:v>
                </c:pt>
                <c:pt idx="4956">
                  <c:v>815.45</c:v>
                </c:pt>
                <c:pt idx="4957">
                  <c:v>816.29</c:v>
                </c:pt>
                <c:pt idx="4958">
                  <c:v>825.01</c:v>
                </c:pt>
                <c:pt idx="4959">
                  <c:v>830.42</c:v>
                </c:pt>
                <c:pt idx="4960">
                  <c:v>807.17</c:v>
                </c:pt>
                <c:pt idx="4961">
                  <c:v>826.23</c:v>
                </c:pt>
                <c:pt idx="4962">
                  <c:v>830.3</c:v>
                </c:pt>
                <c:pt idx="4963">
                  <c:v>826.87</c:v>
                </c:pt>
                <c:pt idx="4964">
                  <c:v>820.33</c:v>
                </c:pt>
                <c:pt idx="4965">
                  <c:v>822.76</c:v>
                </c:pt>
                <c:pt idx="4966">
                  <c:v>825.21</c:v>
                </c:pt>
                <c:pt idx="4967">
                  <c:v>817.25</c:v>
                </c:pt>
                <c:pt idx="4968">
                  <c:v>796.89</c:v>
                </c:pt>
                <c:pt idx="4969">
                  <c:v>793.03</c:v>
                </c:pt>
                <c:pt idx="4970">
                  <c:v>824.61</c:v>
                </c:pt>
                <c:pt idx="4971">
                  <c:v>837.27</c:v>
                </c:pt>
                <c:pt idx="4972">
                  <c:v>828.7</c:v>
                </c:pt>
                <c:pt idx="4973">
                  <c:v>823.57</c:v>
                </c:pt>
                <c:pt idx="4974">
                  <c:v>829.56</c:v>
                </c:pt>
                <c:pt idx="4975">
                  <c:v>819.39</c:v>
                </c:pt>
                <c:pt idx="4976">
                  <c:v>819.5</c:v>
                </c:pt>
                <c:pt idx="4977">
                  <c:v>831.57</c:v>
                </c:pt>
                <c:pt idx="4978">
                  <c:v>844.17</c:v>
                </c:pt>
                <c:pt idx="4979">
                  <c:v>837.68</c:v>
                </c:pt>
                <c:pt idx="4980">
                  <c:v>852.74</c:v>
                </c:pt>
                <c:pt idx="4981">
                  <c:v>865.22</c:v>
                </c:pt>
                <c:pt idx="4982">
                  <c:v>862.31</c:v>
                </c:pt>
                <c:pt idx="4983">
                  <c:v>875.34</c:v>
                </c:pt>
                <c:pt idx="4984">
                  <c:v>876.41</c:v>
                </c:pt>
                <c:pt idx="4985">
                  <c:v>875.73</c:v>
                </c:pt>
                <c:pt idx="4986">
                  <c:v>875.29</c:v>
                </c:pt>
                <c:pt idx="4987">
                  <c:v>876.73</c:v>
                </c:pt>
                <c:pt idx="4988">
                  <c:v>875.09</c:v>
                </c:pt>
                <c:pt idx="4989">
                  <c:v>873.36</c:v>
                </c:pt>
                <c:pt idx="4990">
                  <c:v>872.84</c:v>
                </c:pt>
                <c:pt idx="4991">
                  <c:v>875.2</c:v>
                </c:pt>
                <c:pt idx="4992">
                  <c:v>879.7</c:v>
                </c:pt>
                <c:pt idx="4993">
                  <c:v>881.72</c:v>
                </c:pt>
                <c:pt idx="4994">
                  <c:v>887.26</c:v>
                </c:pt>
                <c:pt idx="4995">
                  <c:v>889.21</c:v>
                </c:pt>
                <c:pt idx="4996">
                  <c:v>880.35</c:v>
                </c:pt>
                <c:pt idx="4997">
                  <c:v>873.75</c:v>
                </c:pt>
                <c:pt idx="4998">
                  <c:v>877.51</c:v>
                </c:pt>
                <c:pt idx="4999">
                  <c:v>877.87</c:v>
                </c:pt>
                <c:pt idx="5000">
                  <c:v>873.64</c:v>
                </c:pt>
                <c:pt idx="5001">
                  <c:v>879.81</c:v>
                </c:pt>
                <c:pt idx="5002">
                  <c:v>879.12</c:v>
                </c:pt>
                <c:pt idx="5003">
                  <c:v>874.62</c:v>
                </c:pt>
                <c:pt idx="5004">
                  <c:v>871.51</c:v>
                </c:pt>
                <c:pt idx="5005">
                  <c:v>873.61</c:v>
                </c:pt>
                <c:pt idx="5006">
                  <c:v>871.42</c:v>
                </c:pt>
                <c:pt idx="5007">
                  <c:v>873.12</c:v>
                </c:pt>
                <c:pt idx="5008">
                  <c:v>877.22</c:v>
                </c:pt>
                <c:pt idx="5009">
                  <c:v>876.97</c:v>
                </c:pt>
                <c:pt idx="5010">
                  <c:v>879.98</c:v>
                </c:pt>
                <c:pt idx="5011">
                  <c:v>879.51</c:v>
                </c:pt>
                <c:pt idx="5012">
                  <c:v>883.49</c:v>
                </c:pt>
                <c:pt idx="5013">
                  <c:v>883.94</c:v>
                </c:pt>
                <c:pt idx="5014">
                  <c:v>880.85</c:v>
                </c:pt>
                <c:pt idx="5015">
                  <c:v>879.16</c:v>
                </c:pt>
                <c:pt idx="5016">
                  <c:v>880.73</c:v>
                </c:pt>
                <c:pt idx="5017">
                  <c:v>882.85</c:v>
                </c:pt>
                <c:pt idx="5018">
                  <c:v>876.88</c:v>
                </c:pt>
                <c:pt idx="5019">
                  <c:v>873.97</c:v>
                </c:pt>
                <c:pt idx="5020">
                  <c:v>889.29</c:v>
                </c:pt>
                <c:pt idx="5021">
                  <c:v>903.34</c:v>
                </c:pt>
                <c:pt idx="5022">
                  <c:v>904.91</c:v>
                </c:pt>
                <c:pt idx="5023">
                  <c:v>901.47</c:v>
                </c:pt>
                <c:pt idx="5024">
                  <c:v>905.95</c:v>
                </c:pt>
                <c:pt idx="5025">
                  <c:v>910.9</c:v>
                </c:pt>
                <c:pt idx="5026">
                  <c:v>910.87</c:v>
                </c:pt>
                <c:pt idx="5027">
                  <c:v>506.95</c:v>
                </c:pt>
                <c:pt idx="5028">
                  <c:v>663.17</c:v>
                </c:pt>
                <c:pt idx="5029">
                  <c:v>872.49</c:v>
                </c:pt>
                <c:pt idx="5030">
                  <c:v>892.3</c:v>
                </c:pt>
                <c:pt idx="5031">
                  <c:v>879.95</c:v>
                </c:pt>
                <c:pt idx="5032">
                  <c:v>889.76</c:v>
                </c:pt>
                <c:pt idx="5033">
                  <c:v>759.24</c:v>
                </c:pt>
                <c:pt idx="5034">
                  <c:v>764.22</c:v>
                </c:pt>
                <c:pt idx="5035">
                  <c:v>472.41</c:v>
                </c:pt>
                <c:pt idx="5036">
                  <c:v>605.22</c:v>
                </c:pt>
                <c:pt idx="5037">
                  <c:v>465.04</c:v>
                </c:pt>
                <c:pt idx="5038">
                  <c:v>284.52999999999997</c:v>
                </c:pt>
                <c:pt idx="5039">
                  <c:v>252.02</c:v>
                </c:pt>
                <c:pt idx="5040">
                  <c:v>234.64</c:v>
                </c:pt>
                <c:pt idx="5041">
                  <c:v>232.55</c:v>
                </c:pt>
                <c:pt idx="5042">
                  <c:v>289.16000000000003</c:v>
                </c:pt>
                <c:pt idx="5043">
                  <c:v>268.45</c:v>
                </c:pt>
                <c:pt idx="5044">
                  <c:v>684.75</c:v>
                </c:pt>
                <c:pt idx="5045">
                  <c:v>773.18</c:v>
                </c:pt>
                <c:pt idx="5046">
                  <c:v>842.87</c:v>
                </c:pt>
                <c:pt idx="5047">
                  <c:v>784.73</c:v>
                </c:pt>
                <c:pt idx="5048">
                  <c:v>961.6</c:v>
                </c:pt>
                <c:pt idx="5049">
                  <c:v>955.68</c:v>
                </c:pt>
                <c:pt idx="5050">
                  <c:v>925.04</c:v>
                </c:pt>
                <c:pt idx="5051">
                  <c:v>910.4</c:v>
                </c:pt>
                <c:pt idx="5052">
                  <c:v>918.07</c:v>
                </c:pt>
                <c:pt idx="5053">
                  <c:v>967.25</c:v>
                </c:pt>
                <c:pt idx="5054">
                  <c:v>981.09</c:v>
                </c:pt>
                <c:pt idx="5055">
                  <c:v>977.2</c:v>
                </c:pt>
                <c:pt idx="5056">
                  <c:v>970.97</c:v>
                </c:pt>
                <c:pt idx="5057">
                  <c:v>962.08</c:v>
                </c:pt>
                <c:pt idx="5058">
                  <c:v>955.87</c:v>
                </c:pt>
                <c:pt idx="5059">
                  <c:v>953.62</c:v>
                </c:pt>
                <c:pt idx="5060">
                  <c:v>961.58</c:v>
                </c:pt>
                <c:pt idx="5061">
                  <c:v>967.38</c:v>
                </c:pt>
                <c:pt idx="5062">
                  <c:v>961.91</c:v>
                </c:pt>
                <c:pt idx="5063">
                  <c:v>957.09</c:v>
                </c:pt>
                <c:pt idx="5064">
                  <c:v>952.53</c:v>
                </c:pt>
                <c:pt idx="5065">
                  <c:v>943.33</c:v>
                </c:pt>
                <c:pt idx="5066">
                  <c:v>936.53</c:v>
                </c:pt>
                <c:pt idx="5067">
                  <c:v>916.29</c:v>
                </c:pt>
                <c:pt idx="5068">
                  <c:v>608.51</c:v>
                </c:pt>
                <c:pt idx="5069">
                  <c:v>377.29</c:v>
                </c:pt>
                <c:pt idx="5070">
                  <c:v>783.63</c:v>
                </c:pt>
                <c:pt idx="5071">
                  <c:v>892.98</c:v>
                </c:pt>
                <c:pt idx="5072">
                  <c:v>907.07</c:v>
                </c:pt>
                <c:pt idx="5073">
                  <c:v>913.59</c:v>
                </c:pt>
                <c:pt idx="5074">
                  <c:v>904.01</c:v>
                </c:pt>
                <c:pt idx="5075">
                  <c:v>898.45</c:v>
                </c:pt>
                <c:pt idx="5076">
                  <c:v>895.76</c:v>
                </c:pt>
                <c:pt idx="5077">
                  <c:v>886.44</c:v>
                </c:pt>
                <c:pt idx="5078">
                  <c:v>869.56</c:v>
                </c:pt>
                <c:pt idx="5079">
                  <c:v>877.59</c:v>
                </c:pt>
                <c:pt idx="5080">
                  <c:v>817.84</c:v>
                </c:pt>
                <c:pt idx="5081">
                  <c:v>351.06</c:v>
                </c:pt>
                <c:pt idx="5082">
                  <c:v>238.84</c:v>
                </c:pt>
                <c:pt idx="5083">
                  <c:v>234.77</c:v>
                </c:pt>
                <c:pt idx="5084">
                  <c:v>225.05</c:v>
                </c:pt>
                <c:pt idx="5085">
                  <c:v>217.49</c:v>
                </c:pt>
                <c:pt idx="5086">
                  <c:v>229.82</c:v>
                </c:pt>
                <c:pt idx="5087">
                  <c:v>339.88</c:v>
                </c:pt>
                <c:pt idx="5088">
                  <c:v>575.66</c:v>
                </c:pt>
                <c:pt idx="5089">
                  <c:v>467.44</c:v>
                </c:pt>
                <c:pt idx="5090">
                  <c:v>263.24</c:v>
                </c:pt>
                <c:pt idx="5091">
                  <c:v>650.84</c:v>
                </c:pt>
                <c:pt idx="5092">
                  <c:v>878.6</c:v>
                </c:pt>
                <c:pt idx="5093">
                  <c:v>804.64</c:v>
                </c:pt>
                <c:pt idx="5094">
                  <c:v>394.18</c:v>
                </c:pt>
                <c:pt idx="5095">
                  <c:v>672.45</c:v>
                </c:pt>
                <c:pt idx="5096">
                  <c:v>395.78</c:v>
                </c:pt>
                <c:pt idx="5097">
                  <c:v>417.76</c:v>
                </c:pt>
                <c:pt idx="5098">
                  <c:v>846.72</c:v>
                </c:pt>
                <c:pt idx="5099">
                  <c:v>913.12</c:v>
                </c:pt>
                <c:pt idx="5100">
                  <c:v>917.62</c:v>
                </c:pt>
                <c:pt idx="5101">
                  <c:v>901.34</c:v>
                </c:pt>
                <c:pt idx="5102">
                  <c:v>912.25</c:v>
                </c:pt>
                <c:pt idx="5103">
                  <c:v>927.23</c:v>
                </c:pt>
                <c:pt idx="5104">
                  <c:v>929.78</c:v>
                </c:pt>
                <c:pt idx="5105">
                  <c:v>896.77</c:v>
                </c:pt>
                <c:pt idx="5106">
                  <c:v>882.65</c:v>
                </c:pt>
                <c:pt idx="5107">
                  <c:v>835.82</c:v>
                </c:pt>
                <c:pt idx="5108">
                  <c:v>335.63</c:v>
                </c:pt>
                <c:pt idx="5109">
                  <c:v>248.36</c:v>
                </c:pt>
                <c:pt idx="5110">
                  <c:v>275.89999999999998</c:v>
                </c:pt>
                <c:pt idx="5111">
                  <c:v>742</c:v>
                </c:pt>
                <c:pt idx="5112">
                  <c:v>815.97</c:v>
                </c:pt>
                <c:pt idx="5113">
                  <c:v>877.95</c:v>
                </c:pt>
                <c:pt idx="5114">
                  <c:v>896.1</c:v>
                </c:pt>
                <c:pt idx="5115">
                  <c:v>882.13</c:v>
                </c:pt>
                <c:pt idx="5116">
                  <c:v>871.52</c:v>
                </c:pt>
                <c:pt idx="5117">
                  <c:v>872.44</c:v>
                </c:pt>
                <c:pt idx="5118">
                  <c:v>880.74</c:v>
                </c:pt>
                <c:pt idx="5119">
                  <c:v>878.72</c:v>
                </c:pt>
                <c:pt idx="5120">
                  <c:v>870.92</c:v>
                </c:pt>
                <c:pt idx="5121">
                  <c:v>876.83</c:v>
                </c:pt>
                <c:pt idx="5122">
                  <c:v>864.28</c:v>
                </c:pt>
                <c:pt idx="5123">
                  <c:v>640.28</c:v>
                </c:pt>
                <c:pt idx="5124">
                  <c:v>781.75</c:v>
                </c:pt>
                <c:pt idx="5125">
                  <c:v>865.81</c:v>
                </c:pt>
                <c:pt idx="5126">
                  <c:v>873.01</c:v>
                </c:pt>
                <c:pt idx="5127">
                  <c:v>880.96</c:v>
                </c:pt>
                <c:pt idx="5128">
                  <c:v>877.46</c:v>
                </c:pt>
                <c:pt idx="5129">
                  <c:v>875.35</c:v>
                </c:pt>
                <c:pt idx="5130">
                  <c:v>863.85</c:v>
                </c:pt>
                <c:pt idx="5131">
                  <c:v>854.22</c:v>
                </c:pt>
                <c:pt idx="5132">
                  <c:v>867.35</c:v>
                </c:pt>
                <c:pt idx="5133">
                  <c:v>862.16</c:v>
                </c:pt>
                <c:pt idx="5134">
                  <c:v>873.12</c:v>
                </c:pt>
                <c:pt idx="5135">
                  <c:v>854.6</c:v>
                </c:pt>
                <c:pt idx="5136">
                  <c:v>849.03</c:v>
                </c:pt>
                <c:pt idx="5137">
                  <c:v>857.65</c:v>
                </c:pt>
                <c:pt idx="5138">
                  <c:v>858.54</c:v>
                </c:pt>
                <c:pt idx="5139">
                  <c:v>876.96</c:v>
                </c:pt>
                <c:pt idx="5140">
                  <c:v>884.71</c:v>
                </c:pt>
                <c:pt idx="5141">
                  <c:v>892.8</c:v>
                </c:pt>
                <c:pt idx="5142">
                  <c:v>897.2</c:v>
                </c:pt>
                <c:pt idx="5143">
                  <c:v>900.12</c:v>
                </c:pt>
                <c:pt idx="5144">
                  <c:v>913.69</c:v>
                </c:pt>
                <c:pt idx="5145">
                  <c:v>920.1</c:v>
                </c:pt>
                <c:pt idx="5146">
                  <c:v>921.99</c:v>
                </c:pt>
                <c:pt idx="5147">
                  <c:v>921.2</c:v>
                </c:pt>
                <c:pt idx="5148">
                  <c:v>707.68</c:v>
                </c:pt>
                <c:pt idx="5149">
                  <c:v>343.29</c:v>
                </c:pt>
                <c:pt idx="5150">
                  <c:v>344.75</c:v>
                </c:pt>
                <c:pt idx="5151">
                  <c:v>346.7</c:v>
                </c:pt>
                <c:pt idx="5152">
                  <c:v>350.13</c:v>
                </c:pt>
                <c:pt idx="5153">
                  <c:v>351.51</c:v>
                </c:pt>
                <c:pt idx="5154">
                  <c:v>348.47</c:v>
                </c:pt>
                <c:pt idx="5155">
                  <c:v>346.23</c:v>
                </c:pt>
                <c:pt idx="5156">
                  <c:v>349.14</c:v>
                </c:pt>
                <c:pt idx="5157">
                  <c:v>349.48</c:v>
                </c:pt>
                <c:pt idx="5158">
                  <c:v>347.72</c:v>
                </c:pt>
                <c:pt idx="5159">
                  <c:v>344.71</c:v>
                </c:pt>
                <c:pt idx="5160">
                  <c:v>340.95</c:v>
                </c:pt>
                <c:pt idx="5161">
                  <c:v>338.06</c:v>
                </c:pt>
                <c:pt idx="5162">
                  <c:v>335.56</c:v>
                </c:pt>
                <c:pt idx="5163">
                  <c:v>330.75</c:v>
                </c:pt>
                <c:pt idx="5164">
                  <c:v>319.23</c:v>
                </c:pt>
                <c:pt idx="5165">
                  <c:v>312.68</c:v>
                </c:pt>
                <c:pt idx="5166">
                  <c:v>310.98</c:v>
                </c:pt>
                <c:pt idx="5167">
                  <c:v>306.25</c:v>
                </c:pt>
                <c:pt idx="5168">
                  <c:v>303.37</c:v>
                </c:pt>
                <c:pt idx="5169">
                  <c:v>311.31</c:v>
                </c:pt>
                <c:pt idx="5170">
                  <c:v>314.55</c:v>
                </c:pt>
                <c:pt idx="5171">
                  <c:v>304.97000000000003</c:v>
                </c:pt>
                <c:pt idx="5172">
                  <c:v>301.39</c:v>
                </c:pt>
                <c:pt idx="5173">
                  <c:v>311.17</c:v>
                </c:pt>
                <c:pt idx="5174">
                  <c:v>311.32</c:v>
                </c:pt>
                <c:pt idx="5175">
                  <c:v>331.46</c:v>
                </c:pt>
                <c:pt idx="5176">
                  <c:v>396.51</c:v>
                </c:pt>
                <c:pt idx="5177">
                  <c:v>374.34</c:v>
                </c:pt>
                <c:pt idx="5178">
                  <c:v>319.75</c:v>
                </c:pt>
                <c:pt idx="5179">
                  <c:v>294.3</c:v>
                </c:pt>
                <c:pt idx="5180">
                  <c:v>280.75</c:v>
                </c:pt>
                <c:pt idx="5181">
                  <c:v>271.63</c:v>
                </c:pt>
                <c:pt idx="5182">
                  <c:v>264.3</c:v>
                </c:pt>
                <c:pt idx="5183">
                  <c:v>256.31</c:v>
                </c:pt>
                <c:pt idx="5184">
                  <c:v>249.81</c:v>
                </c:pt>
                <c:pt idx="5185">
                  <c:v>246.59</c:v>
                </c:pt>
                <c:pt idx="5186">
                  <c:v>246.12</c:v>
                </c:pt>
                <c:pt idx="5187">
                  <c:v>245.7</c:v>
                </c:pt>
                <c:pt idx="5188">
                  <c:v>260.83999999999997</c:v>
                </c:pt>
                <c:pt idx="5189">
                  <c:v>282.49</c:v>
                </c:pt>
                <c:pt idx="5190">
                  <c:v>271.56</c:v>
                </c:pt>
                <c:pt idx="5191">
                  <c:v>272.86</c:v>
                </c:pt>
                <c:pt idx="5192">
                  <c:v>279.2</c:v>
                </c:pt>
                <c:pt idx="5193">
                  <c:v>278.77999999999997</c:v>
                </c:pt>
                <c:pt idx="5194">
                  <c:v>269.11</c:v>
                </c:pt>
                <c:pt idx="5195">
                  <c:v>254.15</c:v>
                </c:pt>
                <c:pt idx="5196">
                  <c:v>244.43</c:v>
                </c:pt>
                <c:pt idx="5197">
                  <c:v>240.57</c:v>
                </c:pt>
                <c:pt idx="5198">
                  <c:v>240.74</c:v>
                </c:pt>
                <c:pt idx="5199">
                  <c:v>237.2</c:v>
                </c:pt>
                <c:pt idx="5200">
                  <c:v>232.39</c:v>
                </c:pt>
                <c:pt idx="5201">
                  <c:v>228.3</c:v>
                </c:pt>
                <c:pt idx="5202">
                  <c:v>226.03</c:v>
                </c:pt>
                <c:pt idx="5203">
                  <c:v>225.03</c:v>
                </c:pt>
                <c:pt idx="5204">
                  <c:v>224.34</c:v>
                </c:pt>
                <c:pt idx="5205">
                  <c:v>227.95</c:v>
                </c:pt>
                <c:pt idx="5206">
                  <c:v>232.8</c:v>
                </c:pt>
                <c:pt idx="5207">
                  <c:v>248.42</c:v>
                </c:pt>
                <c:pt idx="5208">
                  <c:v>263.81</c:v>
                </c:pt>
                <c:pt idx="5209">
                  <c:v>266.77</c:v>
                </c:pt>
                <c:pt idx="5210">
                  <c:v>260.73</c:v>
                </c:pt>
                <c:pt idx="5211">
                  <c:v>252.54</c:v>
                </c:pt>
                <c:pt idx="5212">
                  <c:v>238.44</c:v>
                </c:pt>
                <c:pt idx="5213">
                  <c:v>228.93</c:v>
                </c:pt>
                <c:pt idx="5214">
                  <c:v>221.73</c:v>
                </c:pt>
                <c:pt idx="5215">
                  <c:v>215.4</c:v>
                </c:pt>
                <c:pt idx="5216">
                  <c:v>211.17</c:v>
                </c:pt>
                <c:pt idx="5217">
                  <c:v>208.74</c:v>
                </c:pt>
                <c:pt idx="5218">
                  <c:v>206.82</c:v>
                </c:pt>
                <c:pt idx="5219">
                  <c:v>205.35</c:v>
                </c:pt>
                <c:pt idx="5220">
                  <c:v>204.32</c:v>
                </c:pt>
                <c:pt idx="5221">
                  <c:v>203.55</c:v>
                </c:pt>
                <c:pt idx="5222">
                  <c:v>202.76</c:v>
                </c:pt>
                <c:pt idx="5223">
                  <c:v>202.34</c:v>
                </c:pt>
                <c:pt idx="5224">
                  <c:v>202.48</c:v>
                </c:pt>
                <c:pt idx="5225">
                  <c:v>203.19</c:v>
                </c:pt>
                <c:pt idx="5226">
                  <c:v>204.27</c:v>
                </c:pt>
                <c:pt idx="5227">
                  <c:v>205.51</c:v>
                </c:pt>
                <c:pt idx="5228">
                  <c:v>206.52</c:v>
                </c:pt>
                <c:pt idx="5229">
                  <c:v>206.88</c:v>
                </c:pt>
                <c:pt idx="5230">
                  <c:v>206.58</c:v>
                </c:pt>
                <c:pt idx="5231">
                  <c:v>205.57</c:v>
                </c:pt>
                <c:pt idx="5232">
                  <c:v>204.06</c:v>
                </c:pt>
                <c:pt idx="5233">
                  <c:v>202.29</c:v>
                </c:pt>
                <c:pt idx="5234">
                  <c:v>200.42</c:v>
                </c:pt>
                <c:pt idx="5235">
                  <c:v>198.66</c:v>
                </c:pt>
                <c:pt idx="5236">
                  <c:v>197.03</c:v>
                </c:pt>
                <c:pt idx="5237">
                  <c:v>195.45</c:v>
                </c:pt>
                <c:pt idx="5238">
                  <c:v>194.36</c:v>
                </c:pt>
                <c:pt idx="5239">
                  <c:v>193.94</c:v>
                </c:pt>
                <c:pt idx="5240">
                  <c:v>194.37</c:v>
                </c:pt>
                <c:pt idx="5241">
                  <c:v>195.58</c:v>
                </c:pt>
                <c:pt idx="5242">
                  <c:v>197.55</c:v>
                </c:pt>
                <c:pt idx="5243">
                  <c:v>200.18</c:v>
                </c:pt>
                <c:pt idx="5244">
                  <c:v>203.4</c:v>
                </c:pt>
                <c:pt idx="5245">
                  <c:v>206.7</c:v>
                </c:pt>
                <c:pt idx="5246">
                  <c:v>210.25</c:v>
                </c:pt>
                <c:pt idx="5247">
                  <c:v>214.8</c:v>
                </c:pt>
                <c:pt idx="5248">
                  <c:v>219.8</c:v>
                </c:pt>
                <c:pt idx="5249">
                  <c:v>223.32</c:v>
                </c:pt>
                <c:pt idx="5250">
                  <c:v>225.76</c:v>
                </c:pt>
                <c:pt idx="5251">
                  <c:v>229.42</c:v>
                </c:pt>
                <c:pt idx="5252">
                  <c:v>232.36</c:v>
                </c:pt>
                <c:pt idx="5253">
                  <c:v>235.93</c:v>
                </c:pt>
                <c:pt idx="5254">
                  <c:v>242.16</c:v>
                </c:pt>
                <c:pt idx="5255">
                  <c:v>251.81</c:v>
                </c:pt>
                <c:pt idx="5256">
                  <c:v>265.66000000000003</c:v>
                </c:pt>
                <c:pt idx="5257">
                  <c:v>278.3</c:v>
                </c:pt>
                <c:pt idx="5258">
                  <c:v>289.64</c:v>
                </c:pt>
                <c:pt idx="5259">
                  <c:v>304.20999999999998</c:v>
                </c:pt>
                <c:pt idx="5260">
                  <c:v>328.97</c:v>
                </c:pt>
                <c:pt idx="5261">
                  <c:v>356.87</c:v>
                </c:pt>
                <c:pt idx="5262">
                  <c:v>445.22</c:v>
                </c:pt>
                <c:pt idx="5263">
                  <c:v>462.11</c:v>
                </c:pt>
                <c:pt idx="5264">
                  <c:v>552.02</c:v>
                </c:pt>
                <c:pt idx="5265">
                  <c:v>583.46</c:v>
                </c:pt>
                <c:pt idx="5266">
                  <c:v>577</c:v>
                </c:pt>
                <c:pt idx="5267">
                  <c:v>557.08000000000004</c:v>
                </c:pt>
                <c:pt idx="5268">
                  <c:v>498.31</c:v>
                </c:pt>
                <c:pt idx="5269">
                  <c:v>447.41</c:v>
                </c:pt>
                <c:pt idx="5270">
                  <c:v>491.54</c:v>
                </c:pt>
                <c:pt idx="5271">
                  <c:v>533.41</c:v>
                </c:pt>
                <c:pt idx="5272">
                  <c:v>552.16999999999996</c:v>
                </c:pt>
                <c:pt idx="5273">
                  <c:v>576.63</c:v>
                </c:pt>
                <c:pt idx="5274">
                  <c:v>569.5</c:v>
                </c:pt>
                <c:pt idx="5275">
                  <c:v>559.91999999999996</c:v>
                </c:pt>
                <c:pt idx="5276">
                  <c:v>519.21</c:v>
                </c:pt>
                <c:pt idx="5277">
                  <c:v>483.22</c:v>
                </c:pt>
                <c:pt idx="5278">
                  <c:v>506.21</c:v>
                </c:pt>
                <c:pt idx="5279">
                  <c:v>522.69000000000005</c:v>
                </c:pt>
                <c:pt idx="5280">
                  <c:v>545.72</c:v>
                </c:pt>
                <c:pt idx="5281">
                  <c:v>549.71</c:v>
                </c:pt>
                <c:pt idx="5282">
                  <c:v>539.91999999999996</c:v>
                </c:pt>
                <c:pt idx="5283">
                  <c:v>533.29</c:v>
                </c:pt>
                <c:pt idx="5284">
                  <c:v>526.26</c:v>
                </c:pt>
                <c:pt idx="5285">
                  <c:v>521.4</c:v>
                </c:pt>
                <c:pt idx="5286">
                  <c:v>519.42999999999995</c:v>
                </c:pt>
                <c:pt idx="5287">
                  <c:v>521.04</c:v>
                </c:pt>
                <c:pt idx="5288">
                  <c:v>520.5</c:v>
                </c:pt>
                <c:pt idx="5289">
                  <c:v>524.33000000000004</c:v>
                </c:pt>
                <c:pt idx="5290">
                  <c:v>522.77</c:v>
                </c:pt>
                <c:pt idx="5291">
                  <c:v>516.22</c:v>
                </c:pt>
                <c:pt idx="5292">
                  <c:v>511.37</c:v>
                </c:pt>
                <c:pt idx="5293">
                  <c:v>510.47</c:v>
                </c:pt>
                <c:pt idx="5294">
                  <c:v>514.26</c:v>
                </c:pt>
                <c:pt idx="5295">
                  <c:v>513.4</c:v>
                </c:pt>
                <c:pt idx="5296">
                  <c:v>507.48</c:v>
                </c:pt>
                <c:pt idx="5297">
                  <c:v>501.16</c:v>
                </c:pt>
                <c:pt idx="5298">
                  <c:v>498.75</c:v>
                </c:pt>
                <c:pt idx="5299">
                  <c:v>485.88</c:v>
                </c:pt>
                <c:pt idx="5300">
                  <c:v>476.46</c:v>
                </c:pt>
                <c:pt idx="5301">
                  <c:v>473.17</c:v>
                </c:pt>
                <c:pt idx="5302">
                  <c:v>475.41</c:v>
                </c:pt>
                <c:pt idx="5303">
                  <c:v>464.84</c:v>
                </c:pt>
                <c:pt idx="5304">
                  <c:v>463.9</c:v>
                </c:pt>
                <c:pt idx="5305">
                  <c:v>467.32</c:v>
                </c:pt>
                <c:pt idx="5306">
                  <c:v>462.14</c:v>
                </c:pt>
                <c:pt idx="5307">
                  <c:v>451.71</c:v>
                </c:pt>
                <c:pt idx="5308">
                  <c:v>456.85</c:v>
                </c:pt>
                <c:pt idx="5309">
                  <c:v>456.06</c:v>
                </c:pt>
                <c:pt idx="5310">
                  <c:v>450.07</c:v>
                </c:pt>
                <c:pt idx="5311">
                  <c:v>447.91</c:v>
                </c:pt>
                <c:pt idx="5312">
                  <c:v>442.57</c:v>
                </c:pt>
                <c:pt idx="5313">
                  <c:v>446.61</c:v>
                </c:pt>
                <c:pt idx="5314">
                  <c:v>443.77</c:v>
                </c:pt>
                <c:pt idx="5315">
                  <c:v>433.78</c:v>
                </c:pt>
                <c:pt idx="5316">
                  <c:v>438.05</c:v>
                </c:pt>
                <c:pt idx="5317">
                  <c:v>440.48</c:v>
                </c:pt>
                <c:pt idx="5318">
                  <c:v>439.73</c:v>
                </c:pt>
                <c:pt idx="5319">
                  <c:v>429.39</c:v>
                </c:pt>
                <c:pt idx="5320">
                  <c:v>418.57</c:v>
                </c:pt>
                <c:pt idx="5321">
                  <c:v>419.49</c:v>
                </c:pt>
                <c:pt idx="5322">
                  <c:v>427.01</c:v>
                </c:pt>
                <c:pt idx="5323">
                  <c:v>423.31</c:v>
                </c:pt>
                <c:pt idx="5324">
                  <c:v>416.03</c:v>
                </c:pt>
                <c:pt idx="5325">
                  <c:v>413.4</c:v>
                </c:pt>
                <c:pt idx="5326">
                  <c:v>425.55</c:v>
                </c:pt>
                <c:pt idx="5327">
                  <c:v>421</c:v>
                </c:pt>
                <c:pt idx="5328">
                  <c:v>416.82</c:v>
                </c:pt>
                <c:pt idx="5329">
                  <c:v>413.67</c:v>
                </c:pt>
                <c:pt idx="5330">
                  <c:v>407</c:v>
                </c:pt>
                <c:pt idx="5331">
                  <c:v>407.99</c:v>
                </c:pt>
                <c:pt idx="5332">
                  <c:v>396.83</c:v>
                </c:pt>
                <c:pt idx="5333">
                  <c:v>399.52</c:v>
                </c:pt>
                <c:pt idx="5334">
                  <c:v>400.87</c:v>
                </c:pt>
                <c:pt idx="5335">
                  <c:v>401.61</c:v>
                </c:pt>
                <c:pt idx="5336">
                  <c:v>390.89</c:v>
                </c:pt>
                <c:pt idx="5337">
                  <c:v>386.95</c:v>
                </c:pt>
                <c:pt idx="5338">
                  <c:v>352.22</c:v>
                </c:pt>
                <c:pt idx="5339">
                  <c:v>318.42</c:v>
                </c:pt>
                <c:pt idx="5340">
                  <c:v>338.92</c:v>
                </c:pt>
                <c:pt idx="5341">
                  <c:v>373.18</c:v>
                </c:pt>
                <c:pt idx="5342">
                  <c:v>374.13</c:v>
                </c:pt>
                <c:pt idx="5343">
                  <c:v>371.33</c:v>
                </c:pt>
                <c:pt idx="5344">
                  <c:v>361.09</c:v>
                </c:pt>
                <c:pt idx="5345">
                  <c:v>358.05</c:v>
                </c:pt>
                <c:pt idx="5346">
                  <c:v>364.92</c:v>
                </c:pt>
                <c:pt idx="5347">
                  <c:v>364.62</c:v>
                </c:pt>
                <c:pt idx="5348">
                  <c:v>365.55</c:v>
                </c:pt>
                <c:pt idx="5349">
                  <c:v>364.65</c:v>
                </c:pt>
                <c:pt idx="5350">
                  <c:v>362.47</c:v>
                </c:pt>
                <c:pt idx="5351">
                  <c:v>354.32</c:v>
                </c:pt>
                <c:pt idx="5352">
                  <c:v>356.36</c:v>
                </c:pt>
                <c:pt idx="5353">
                  <c:v>352.01</c:v>
                </c:pt>
                <c:pt idx="5354">
                  <c:v>350.39</c:v>
                </c:pt>
                <c:pt idx="5355">
                  <c:v>340.02</c:v>
                </c:pt>
                <c:pt idx="5356">
                  <c:v>340.67</c:v>
                </c:pt>
                <c:pt idx="5357">
                  <c:v>335.66</c:v>
                </c:pt>
                <c:pt idx="5358">
                  <c:v>327.57</c:v>
                </c:pt>
                <c:pt idx="5359">
                  <c:v>327.05</c:v>
                </c:pt>
                <c:pt idx="5360">
                  <c:v>324.83</c:v>
                </c:pt>
                <c:pt idx="5361">
                  <c:v>319.7</c:v>
                </c:pt>
                <c:pt idx="5362">
                  <c:v>322.10000000000002</c:v>
                </c:pt>
                <c:pt idx="5363">
                  <c:v>320.3</c:v>
                </c:pt>
                <c:pt idx="5364">
                  <c:v>318.01</c:v>
                </c:pt>
                <c:pt idx="5365">
                  <c:v>319.02</c:v>
                </c:pt>
                <c:pt idx="5366">
                  <c:v>319.49</c:v>
                </c:pt>
                <c:pt idx="5367">
                  <c:v>317.64</c:v>
                </c:pt>
                <c:pt idx="5368">
                  <c:v>316.83</c:v>
                </c:pt>
                <c:pt idx="5369">
                  <c:v>315.86</c:v>
                </c:pt>
                <c:pt idx="5370">
                  <c:v>313.73</c:v>
                </c:pt>
                <c:pt idx="5371">
                  <c:v>309.41000000000003</c:v>
                </c:pt>
                <c:pt idx="5372">
                  <c:v>304.39999999999998</c:v>
                </c:pt>
                <c:pt idx="5373">
                  <c:v>302.82</c:v>
                </c:pt>
                <c:pt idx="5374">
                  <c:v>296.5</c:v>
                </c:pt>
                <c:pt idx="5375">
                  <c:v>299.7</c:v>
                </c:pt>
                <c:pt idx="5376">
                  <c:v>285.25</c:v>
                </c:pt>
                <c:pt idx="5377">
                  <c:v>285.39</c:v>
                </c:pt>
                <c:pt idx="5378">
                  <c:v>284.43</c:v>
                </c:pt>
                <c:pt idx="5379">
                  <c:v>268.98</c:v>
                </c:pt>
                <c:pt idx="5380">
                  <c:v>264.41000000000003</c:v>
                </c:pt>
                <c:pt idx="5381">
                  <c:v>266.25</c:v>
                </c:pt>
                <c:pt idx="5382">
                  <c:v>262.64</c:v>
                </c:pt>
                <c:pt idx="5383">
                  <c:v>247.8</c:v>
                </c:pt>
                <c:pt idx="5384">
                  <c:v>229.17</c:v>
                </c:pt>
                <c:pt idx="5385">
                  <c:v>213.76</c:v>
                </c:pt>
                <c:pt idx="5386">
                  <c:v>222.49</c:v>
                </c:pt>
                <c:pt idx="5387">
                  <c:v>212.34</c:v>
                </c:pt>
                <c:pt idx="5388">
                  <c:v>205.4</c:v>
                </c:pt>
                <c:pt idx="5389">
                  <c:v>206.01</c:v>
                </c:pt>
                <c:pt idx="5390">
                  <c:v>224.75</c:v>
                </c:pt>
                <c:pt idx="5391">
                  <c:v>244.5</c:v>
                </c:pt>
                <c:pt idx="5392">
                  <c:v>244.98</c:v>
                </c:pt>
                <c:pt idx="5393">
                  <c:v>245.72</c:v>
                </c:pt>
                <c:pt idx="5394">
                  <c:v>242.06</c:v>
                </c:pt>
                <c:pt idx="5395">
                  <c:v>237.4</c:v>
                </c:pt>
                <c:pt idx="5396">
                  <c:v>236.23</c:v>
                </c:pt>
                <c:pt idx="5397">
                  <c:v>234.25</c:v>
                </c:pt>
                <c:pt idx="5398">
                  <c:v>233.97</c:v>
                </c:pt>
                <c:pt idx="5399">
                  <c:v>232.38</c:v>
                </c:pt>
                <c:pt idx="5400">
                  <c:v>228.97</c:v>
                </c:pt>
                <c:pt idx="5401">
                  <c:v>226.63</c:v>
                </c:pt>
                <c:pt idx="5402">
                  <c:v>226.3</c:v>
                </c:pt>
                <c:pt idx="5403">
                  <c:v>227.62</c:v>
                </c:pt>
                <c:pt idx="5404">
                  <c:v>225.83</c:v>
                </c:pt>
                <c:pt idx="5405">
                  <c:v>223.26</c:v>
                </c:pt>
                <c:pt idx="5406">
                  <c:v>221.59</c:v>
                </c:pt>
                <c:pt idx="5407">
                  <c:v>219.2</c:v>
                </c:pt>
                <c:pt idx="5408">
                  <c:v>216.13</c:v>
                </c:pt>
                <c:pt idx="5409">
                  <c:v>212.37</c:v>
                </c:pt>
                <c:pt idx="5410">
                  <c:v>209.19</c:v>
                </c:pt>
                <c:pt idx="5411">
                  <c:v>207.84</c:v>
                </c:pt>
                <c:pt idx="5412">
                  <c:v>205.85</c:v>
                </c:pt>
                <c:pt idx="5413">
                  <c:v>202.72</c:v>
                </c:pt>
                <c:pt idx="5414">
                  <c:v>199.75</c:v>
                </c:pt>
                <c:pt idx="5415">
                  <c:v>196.6</c:v>
                </c:pt>
                <c:pt idx="5416">
                  <c:v>189</c:v>
                </c:pt>
                <c:pt idx="5417">
                  <c:v>186.92</c:v>
                </c:pt>
                <c:pt idx="5418">
                  <c:v>189.73</c:v>
                </c:pt>
                <c:pt idx="5419">
                  <c:v>186.58</c:v>
                </c:pt>
                <c:pt idx="5420">
                  <c:v>184.37</c:v>
                </c:pt>
                <c:pt idx="5421">
                  <c:v>182.67</c:v>
                </c:pt>
                <c:pt idx="5422">
                  <c:v>177.07</c:v>
                </c:pt>
                <c:pt idx="5423">
                  <c:v>173.56</c:v>
                </c:pt>
                <c:pt idx="5424">
                  <c:v>170.09</c:v>
                </c:pt>
                <c:pt idx="5425">
                  <c:v>164.94</c:v>
                </c:pt>
                <c:pt idx="5426">
                  <c:v>156.1</c:v>
                </c:pt>
                <c:pt idx="5427">
                  <c:v>152.09</c:v>
                </c:pt>
                <c:pt idx="5428">
                  <c:v>143.76</c:v>
                </c:pt>
                <c:pt idx="5429">
                  <c:v>139.15</c:v>
                </c:pt>
                <c:pt idx="5430">
                  <c:v>139.02000000000001</c:v>
                </c:pt>
                <c:pt idx="5431">
                  <c:v>134.63999999999999</c:v>
                </c:pt>
                <c:pt idx="5432">
                  <c:v>132.59</c:v>
                </c:pt>
                <c:pt idx="5433">
                  <c:v>136.09</c:v>
                </c:pt>
                <c:pt idx="5434">
                  <c:v>143.30000000000001</c:v>
                </c:pt>
                <c:pt idx="5435">
                  <c:v>143.31</c:v>
                </c:pt>
                <c:pt idx="5436">
                  <c:v>139.03</c:v>
                </c:pt>
                <c:pt idx="5437">
                  <c:v>138.78</c:v>
                </c:pt>
                <c:pt idx="5438">
                  <c:v>135.88999999999999</c:v>
                </c:pt>
                <c:pt idx="5439">
                  <c:v>132.09</c:v>
                </c:pt>
                <c:pt idx="5440">
                  <c:v>129.97999999999999</c:v>
                </c:pt>
                <c:pt idx="5441">
                  <c:v>131.07</c:v>
                </c:pt>
                <c:pt idx="5442">
                  <c:v>128.59</c:v>
                </c:pt>
                <c:pt idx="5443">
                  <c:v>126.96</c:v>
                </c:pt>
                <c:pt idx="5444">
                  <c:v>125.46</c:v>
                </c:pt>
                <c:pt idx="5445">
                  <c:v>122.02</c:v>
                </c:pt>
                <c:pt idx="5446">
                  <c:v>119.5</c:v>
                </c:pt>
                <c:pt idx="5447">
                  <c:v>120.05</c:v>
                </c:pt>
                <c:pt idx="5448">
                  <c:v>115.71</c:v>
                </c:pt>
                <c:pt idx="5449">
                  <c:v>108.46</c:v>
                </c:pt>
                <c:pt idx="5450">
                  <c:v>100.32</c:v>
                </c:pt>
                <c:pt idx="5451">
                  <c:v>84.05</c:v>
                </c:pt>
                <c:pt idx="5452">
                  <c:v>67.92</c:v>
                </c:pt>
                <c:pt idx="5453">
                  <c:v>59.14</c:v>
                </c:pt>
                <c:pt idx="5454">
                  <c:v>55.76</c:v>
                </c:pt>
                <c:pt idx="5455">
                  <c:v>51.6</c:v>
                </c:pt>
                <c:pt idx="5456">
                  <c:v>46.89</c:v>
                </c:pt>
                <c:pt idx="5457">
                  <c:v>44.31</c:v>
                </c:pt>
                <c:pt idx="5458">
                  <c:v>42.81</c:v>
                </c:pt>
                <c:pt idx="5459">
                  <c:v>41.99</c:v>
                </c:pt>
                <c:pt idx="5460">
                  <c:v>41.99</c:v>
                </c:pt>
                <c:pt idx="5461">
                  <c:v>42.89</c:v>
                </c:pt>
                <c:pt idx="5462">
                  <c:v>44.1</c:v>
                </c:pt>
                <c:pt idx="5463">
                  <c:v>43.78</c:v>
                </c:pt>
                <c:pt idx="5464">
                  <c:v>42.23</c:v>
                </c:pt>
                <c:pt idx="5465">
                  <c:v>40.81</c:v>
                </c:pt>
                <c:pt idx="5466">
                  <c:v>39.450000000000003</c:v>
                </c:pt>
                <c:pt idx="5467">
                  <c:v>38.729999999999997</c:v>
                </c:pt>
                <c:pt idx="5468">
                  <c:v>38.92</c:v>
                </c:pt>
                <c:pt idx="5469">
                  <c:v>39.18</c:v>
                </c:pt>
                <c:pt idx="5470">
                  <c:v>39.159999999999997</c:v>
                </c:pt>
                <c:pt idx="5471">
                  <c:v>38.979999999999997</c:v>
                </c:pt>
                <c:pt idx="5472">
                  <c:v>38.89</c:v>
                </c:pt>
                <c:pt idx="5473">
                  <c:v>38.82</c:v>
                </c:pt>
                <c:pt idx="5474">
                  <c:v>38.69</c:v>
                </c:pt>
                <c:pt idx="5475">
                  <c:v>38.56</c:v>
                </c:pt>
                <c:pt idx="5476">
                  <c:v>38.35</c:v>
                </c:pt>
                <c:pt idx="5477">
                  <c:v>37.99</c:v>
                </c:pt>
                <c:pt idx="5478">
                  <c:v>37.5</c:v>
                </c:pt>
                <c:pt idx="5479">
                  <c:v>36.9</c:v>
                </c:pt>
                <c:pt idx="5480">
                  <c:v>36.32</c:v>
                </c:pt>
                <c:pt idx="5481">
                  <c:v>35.72</c:v>
                </c:pt>
                <c:pt idx="5482">
                  <c:v>34.909999999999997</c:v>
                </c:pt>
                <c:pt idx="5483">
                  <c:v>34.11</c:v>
                </c:pt>
                <c:pt idx="5484">
                  <c:v>33.229999999999997</c:v>
                </c:pt>
                <c:pt idx="5485">
                  <c:v>32.32</c:v>
                </c:pt>
                <c:pt idx="5486">
                  <c:v>31.29</c:v>
                </c:pt>
                <c:pt idx="5487">
                  <c:v>30.23</c:v>
                </c:pt>
                <c:pt idx="5488">
                  <c:v>29.17</c:v>
                </c:pt>
                <c:pt idx="5489">
                  <c:v>27.99</c:v>
                </c:pt>
                <c:pt idx="5490">
                  <c:v>26.67</c:v>
                </c:pt>
                <c:pt idx="5491">
                  <c:v>25.22</c:v>
                </c:pt>
                <c:pt idx="5492">
                  <c:v>23.8</c:v>
                </c:pt>
                <c:pt idx="5493">
                  <c:v>22.42</c:v>
                </c:pt>
                <c:pt idx="5494">
                  <c:v>21.11</c:v>
                </c:pt>
                <c:pt idx="5495">
                  <c:v>19.84</c:v>
                </c:pt>
                <c:pt idx="5496">
                  <c:v>18.62</c:v>
                </c:pt>
                <c:pt idx="5497">
                  <c:v>17.489999999999998</c:v>
                </c:pt>
                <c:pt idx="5498">
                  <c:v>16.399999999999999</c:v>
                </c:pt>
                <c:pt idx="5499">
                  <c:v>15.42</c:v>
                </c:pt>
                <c:pt idx="5500">
                  <c:v>14.52</c:v>
                </c:pt>
                <c:pt idx="5501">
                  <c:v>13.72</c:v>
                </c:pt>
                <c:pt idx="5502">
                  <c:v>12.98</c:v>
                </c:pt>
                <c:pt idx="5503">
                  <c:v>12.25</c:v>
                </c:pt>
                <c:pt idx="5504">
                  <c:v>11.49</c:v>
                </c:pt>
                <c:pt idx="5505">
                  <c:v>10.74</c:v>
                </c:pt>
                <c:pt idx="5506">
                  <c:v>10</c:v>
                </c:pt>
                <c:pt idx="5507">
                  <c:v>9.27</c:v>
                </c:pt>
                <c:pt idx="5508">
                  <c:v>8.59</c:v>
                </c:pt>
                <c:pt idx="5509">
                  <c:v>8</c:v>
                </c:pt>
                <c:pt idx="5510">
                  <c:v>7.45</c:v>
                </c:pt>
                <c:pt idx="5511">
                  <c:v>6.93</c:v>
                </c:pt>
                <c:pt idx="5512">
                  <c:v>6.4</c:v>
                </c:pt>
                <c:pt idx="5513">
                  <c:v>5.88</c:v>
                </c:pt>
                <c:pt idx="5514">
                  <c:v>5.34</c:v>
                </c:pt>
                <c:pt idx="5515">
                  <c:v>4.8099999999999996</c:v>
                </c:pt>
                <c:pt idx="5516">
                  <c:v>4.29</c:v>
                </c:pt>
                <c:pt idx="5517">
                  <c:v>3.8</c:v>
                </c:pt>
                <c:pt idx="5518">
                  <c:v>3.42</c:v>
                </c:pt>
                <c:pt idx="5519">
                  <c:v>3.02</c:v>
                </c:pt>
                <c:pt idx="5520">
                  <c:v>2.6</c:v>
                </c:pt>
                <c:pt idx="5521">
                  <c:v>2.2000000000000002</c:v>
                </c:pt>
                <c:pt idx="5522">
                  <c:v>1.87</c:v>
                </c:pt>
                <c:pt idx="5523">
                  <c:v>1.61</c:v>
                </c:pt>
                <c:pt idx="5524">
                  <c:v>1.4</c:v>
                </c:pt>
                <c:pt idx="5525">
                  <c:v>1.1399999999999999</c:v>
                </c:pt>
                <c:pt idx="5526">
                  <c:v>0.81</c:v>
                </c:pt>
                <c:pt idx="5527">
                  <c:v>0.48</c:v>
                </c:pt>
                <c:pt idx="5528">
                  <c:v>7.0000000000000007E-2</c:v>
                </c:pt>
                <c:pt idx="5529">
                  <c:v>0</c:v>
                </c:pt>
                <c:pt idx="5530">
                  <c:v>0</c:v>
                </c:pt>
                <c:pt idx="5531">
                  <c:v>0</c:v>
                </c:pt>
                <c:pt idx="5532">
                  <c:v>0</c:v>
                </c:pt>
                <c:pt idx="5533">
                  <c:v>0</c:v>
                </c:pt>
                <c:pt idx="5534">
                  <c:v>0</c:v>
                </c:pt>
                <c:pt idx="5535">
                  <c:v>0</c:v>
                </c:pt>
                <c:pt idx="5536">
                  <c:v>0</c:v>
                </c:pt>
                <c:pt idx="5537">
                  <c:v>0</c:v>
                </c:pt>
                <c:pt idx="5538">
                  <c:v>0</c:v>
                </c:pt>
                <c:pt idx="5539">
                  <c:v>0</c:v>
                </c:pt>
                <c:pt idx="5540">
                  <c:v>0</c:v>
                </c:pt>
                <c:pt idx="5541">
                  <c:v>0</c:v>
                </c:pt>
                <c:pt idx="5542">
                  <c:v>0</c:v>
                </c:pt>
                <c:pt idx="5543">
                  <c:v>0</c:v>
                </c:pt>
                <c:pt idx="5544">
                  <c:v>0</c:v>
                </c:pt>
                <c:pt idx="5545">
                  <c:v>0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0</c:v>
                </c:pt>
                <c:pt idx="5555">
                  <c:v>0</c:v>
                </c:pt>
                <c:pt idx="5556">
                  <c:v>0</c:v>
                </c:pt>
                <c:pt idx="5557">
                  <c:v>0</c:v>
                </c:pt>
                <c:pt idx="5558">
                  <c:v>0</c:v>
                </c:pt>
                <c:pt idx="5559">
                  <c:v>0</c:v>
                </c:pt>
                <c:pt idx="5560">
                  <c:v>0</c:v>
                </c:pt>
                <c:pt idx="5561">
                  <c:v>0</c:v>
                </c:pt>
                <c:pt idx="5562">
                  <c:v>0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0</c:v>
                </c:pt>
                <c:pt idx="5583">
                  <c:v>0</c:v>
                </c:pt>
                <c:pt idx="5584">
                  <c:v>0</c:v>
                </c:pt>
                <c:pt idx="5585">
                  <c:v>0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0</c:v>
                </c:pt>
                <c:pt idx="5605">
                  <c:v>0</c:v>
                </c:pt>
                <c:pt idx="5606">
                  <c:v>0</c:v>
                </c:pt>
                <c:pt idx="5607">
                  <c:v>0</c:v>
                </c:pt>
                <c:pt idx="5608">
                  <c:v>0</c:v>
                </c:pt>
                <c:pt idx="5609">
                  <c:v>0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6">
                  <c:v>0</c:v>
                </c:pt>
                <c:pt idx="5627">
                  <c:v>0</c:v>
                </c:pt>
                <c:pt idx="5628">
                  <c:v>0</c:v>
                </c:pt>
                <c:pt idx="5629">
                  <c:v>0</c:v>
                </c:pt>
                <c:pt idx="5630">
                  <c:v>0</c:v>
                </c:pt>
                <c:pt idx="5631">
                  <c:v>0</c:v>
                </c:pt>
                <c:pt idx="5632">
                  <c:v>0</c:v>
                </c:pt>
                <c:pt idx="5633">
                  <c:v>0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0</c:v>
                </c:pt>
                <c:pt idx="5652">
                  <c:v>0</c:v>
                </c:pt>
                <c:pt idx="5653">
                  <c:v>0</c:v>
                </c:pt>
                <c:pt idx="5654">
                  <c:v>0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0</c:v>
                </c:pt>
                <c:pt idx="5675">
                  <c:v>0</c:v>
                </c:pt>
                <c:pt idx="5676">
                  <c:v>0</c:v>
                </c:pt>
                <c:pt idx="5677">
                  <c:v>0</c:v>
                </c:pt>
                <c:pt idx="5678">
                  <c:v>0</c:v>
                </c:pt>
                <c:pt idx="5679">
                  <c:v>0</c:v>
                </c:pt>
                <c:pt idx="5680">
                  <c:v>0</c:v>
                </c:pt>
                <c:pt idx="5681">
                  <c:v>0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0</c:v>
                </c:pt>
                <c:pt idx="5699">
                  <c:v>0</c:v>
                </c:pt>
                <c:pt idx="5700">
                  <c:v>0</c:v>
                </c:pt>
                <c:pt idx="5701">
                  <c:v>0</c:v>
                </c:pt>
                <c:pt idx="5702">
                  <c:v>0</c:v>
                </c:pt>
                <c:pt idx="5703">
                  <c:v>0</c:v>
                </c:pt>
                <c:pt idx="5704">
                  <c:v>0</c:v>
                </c:pt>
                <c:pt idx="5705">
                  <c:v>0</c:v>
                </c:pt>
                <c:pt idx="5706">
                  <c:v>0</c:v>
                </c:pt>
                <c:pt idx="5707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0</c:v>
                </c:pt>
                <c:pt idx="5711">
                  <c:v>0</c:v>
                </c:pt>
                <c:pt idx="5712">
                  <c:v>0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0</c:v>
                </c:pt>
                <c:pt idx="5717">
                  <c:v>0</c:v>
                </c:pt>
                <c:pt idx="5718">
                  <c:v>0</c:v>
                </c:pt>
                <c:pt idx="5719">
                  <c:v>0</c:v>
                </c:pt>
                <c:pt idx="5720">
                  <c:v>0</c:v>
                </c:pt>
                <c:pt idx="5721">
                  <c:v>0</c:v>
                </c:pt>
                <c:pt idx="5722">
                  <c:v>0</c:v>
                </c:pt>
                <c:pt idx="5723">
                  <c:v>0</c:v>
                </c:pt>
                <c:pt idx="5724">
                  <c:v>0</c:v>
                </c:pt>
                <c:pt idx="5725">
                  <c:v>0</c:v>
                </c:pt>
                <c:pt idx="5726">
                  <c:v>0</c:v>
                </c:pt>
                <c:pt idx="5727">
                  <c:v>0</c:v>
                </c:pt>
                <c:pt idx="5728">
                  <c:v>0</c:v>
                </c:pt>
                <c:pt idx="5729">
                  <c:v>0</c:v>
                </c:pt>
                <c:pt idx="5730">
                  <c:v>0</c:v>
                </c:pt>
                <c:pt idx="5731">
                  <c:v>0</c:v>
                </c:pt>
                <c:pt idx="5732">
                  <c:v>0</c:v>
                </c:pt>
                <c:pt idx="5733">
                  <c:v>0</c:v>
                </c:pt>
                <c:pt idx="5734">
                  <c:v>0</c:v>
                </c:pt>
                <c:pt idx="5735">
                  <c:v>0</c:v>
                </c:pt>
                <c:pt idx="5736">
                  <c:v>0</c:v>
                </c:pt>
                <c:pt idx="5737">
                  <c:v>0</c:v>
                </c:pt>
                <c:pt idx="5738">
                  <c:v>0</c:v>
                </c:pt>
                <c:pt idx="5739">
                  <c:v>0</c:v>
                </c:pt>
                <c:pt idx="5740">
                  <c:v>0</c:v>
                </c:pt>
                <c:pt idx="5741">
                  <c:v>0</c:v>
                </c:pt>
                <c:pt idx="5742">
                  <c:v>0</c:v>
                </c:pt>
                <c:pt idx="5743">
                  <c:v>0</c:v>
                </c:pt>
                <c:pt idx="5744">
                  <c:v>0</c:v>
                </c:pt>
                <c:pt idx="5745">
                  <c:v>0</c:v>
                </c:pt>
                <c:pt idx="5746">
                  <c:v>0</c:v>
                </c:pt>
                <c:pt idx="5747">
                  <c:v>0</c:v>
                </c:pt>
                <c:pt idx="5748">
                  <c:v>0</c:v>
                </c:pt>
                <c:pt idx="5749">
                  <c:v>0</c:v>
                </c:pt>
                <c:pt idx="5750">
                  <c:v>0</c:v>
                </c:pt>
                <c:pt idx="5751">
                  <c:v>0</c:v>
                </c:pt>
                <c:pt idx="5752">
                  <c:v>0</c:v>
                </c:pt>
                <c:pt idx="5753">
                  <c:v>0</c:v>
                </c:pt>
                <c:pt idx="5754">
                  <c:v>0</c:v>
                </c:pt>
                <c:pt idx="5755">
                  <c:v>0</c:v>
                </c:pt>
                <c:pt idx="5756">
                  <c:v>0</c:v>
                </c:pt>
                <c:pt idx="5757">
                  <c:v>0</c:v>
                </c:pt>
                <c:pt idx="5758">
                  <c:v>0</c:v>
                </c:pt>
                <c:pt idx="5759">
                  <c:v>0</c:v>
                </c:pt>
                <c:pt idx="5760">
                  <c:v>0</c:v>
                </c:pt>
                <c:pt idx="5761">
                  <c:v>0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0</c:v>
                </c:pt>
                <c:pt idx="5796">
                  <c:v>0</c:v>
                </c:pt>
                <c:pt idx="5797">
                  <c:v>0</c:v>
                </c:pt>
                <c:pt idx="5798">
                  <c:v>0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0</c:v>
                </c:pt>
                <c:pt idx="5820">
                  <c:v>0</c:v>
                </c:pt>
                <c:pt idx="5821">
                  <c:v>0</c:v>
                </c:pt>
                <c:pt idx="5822">
                  <c:v>0</c:v>
                </c:pt>
                <c:pt idx="5823">
                  <c:v>0</c:v>
                </c:pt>
                <c:pt idx="5824">
                  <c:v>0</c:v>
                </c:pt>
                <c:pt idx="5825">
                  <c:v>0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32">
                  <c:v>0</c:v>
                </c:pt>
                <c:pt idx="5833">
                  <c:v>0</c:v>
                </c:pt>
                <c:pt idx="5834">
                  <c:v>0</c:v>
                </c:pt>
                <c:pt idx="5835">
                  <c:v>0</c:v>
                </c:pt>
                <c:pt idx="5836">
                  <c:v>0</c:v>
                </c:pt>
                <c:pt idx="5837">
                  <c:v>0</c:v>
                </c:pt>
                <c:pt idx="5838">
                  <c:v>0</c:v>
                </c:pt>
                <c:pt idx="5839">
                  <c:v>0</c:v>
                </c:pt>
                <c:pt idx="5840">
                  <c:v>0</c:v>
                </c:pt>
                <c:pt idx="5841">
                  <c:v>0</c:v>
                </c:pt>
                <c:pt idx="5842">
                  <c:v>0</c:v>
                </c:pt>
                <c:pt idx="5843">
                  <c:v>0</c:v>
                </c:pt>
                <c:pt idx="5844">
                  <c:v>0</c:v>
                </c:pt>
                <c:pt idx="5845">
                  <c:v>0</c:v>
                </c:pt>
                <c:pt idx="5846">
                  <c:v>0</c:v>
                </c:pt>
                <c:pt idx="5847">
                  <c:v>0</c:v>
                </c:pt>
                <c:pt idx="5848">
                  <c:v>0</c:v>
                </c:pt>
                <c:pt idx="5849">
                  <c:v>0</c:v>
                </c:pt>
                <c:pt idx="5850">
                  <c:v>0</c:v>
                </c:pt>
                <c:pt idx="5851">
                  <c:v>0</c:v>
                </c:pt>
                <c:pt idx="5852">
                  <c:v>0</c:v>
                </c:pt>
                <c:pt idx="5853">
                  <c:v>0</c:v>
                </c:pt>
                <c:pt idx="5854">
                  <c:v>0</c:v>
                </c:pt>
                <c:pt idx="5855">
                  <c:v>0</c:v>
                </c:pt>
                <c:pt idx="5856">
                  <c:v>0</c:v>
                </c:pt>
                <c:pt idx="5857">
                  <c:v>0</c:v>
                </c:pt>
                <c:pt idx="5858">
                  <c:v>0</c:v>
                </c:pt>
                <c:pt idx="5859">
                  <c:v>0</c:v>
                </c:pt>
                <c:pt idx="5860">
                  <c:v>0</c:v>
                </c:pt>
                <c:pt idx="5861">
                  <c:v>0</c:v>
                </c:pt>
                <c:pt idx="5862">
                  <c:v>0</c:v>
                </c:pt>
                <c:pt idx="5863">
                  <c:v>0</c:v>
                </c:pt>
                <c:pt idx="5864">
                  <c:v>0</c:v>
                </c:pt>
                <c:pt idx="5865">
                  <c:v>0</c:v>
                </c:pt>
                <c:pt idx="5866">
                  <c:v>0</c:v>
                </c:pt>
                <c:pt idx="5867">
                  <c:v>0</c:v>
                </c:pt>
                <c:pt idx="5868">
                  <c:v>0</c:v>
                </c:pt>
                <c:pt idx="5869">
                  <c:v>0</c:v>
                </c:pt>
                <c:pt idx="5870">
                  <c:v>0</c:v>
                </c:pt>
                <c:pt idx="5871">
                  <c:v>0</c:v>
                </c:pt>
                <c:pt idx="5872">
                  <c:v>0</c:v>
                </c:pt>
                <c:pt idx="5873">
                  <c:v>0</c:v>
                </c:pt>
                <c:pt idx="5874">
                  <c:v>0</c:v>
                </c:pt>
                <c:pt idx="5875">
                  <c:v>0</c:v>
                </c:pt>
                <c:pt idx="5876">
                  <c:v>0</c:v>
                </c:pt>
                <c:pt idx="5877">
                  <c:v>0</c:v>
                </c:pt>
                <c:pt idx="5878">
                  <c:v>0</c:v>
                </c:pt>
                <c:pt idx="5879">
                  <c:v>0</c:v>
                </c:pt>
                <c:pt idx="5880">
                  <c:v>0</c:v>
                </c:pt>
                <c:pt idx="5881">
                  <c:v>0</c:v>
                </c:pt>
                <c:pt idx="5882">
                  <c:v>0</c:v>
                </c:pt>
                <c:pt idx="5883">
                  <c:v>0</c:v>
                </c:pt>
                <c:pt idx="5884">
                  <c:v>0</c:v>
                </c:pt>
                <c:pt idx="5885">
                  <c:v>0</c:v>
                </c:pt>
                <c:pt idx="5886">
                  <c:v>0</c:v>
                </c:pt>
                <c:pt idx="5887">
                  <c:v>0</c:v>
                </c:pt>
                <c:pt idx="5888">
                  <c:v>0</c:v>
                </c:pt>
                <c:pt idx="5889">
                  <c:v>0</c:v>
                </c:pt>
                <c:pt idx="5890">
                  <c:v>0</c:v>
                </c:pt>
                <c:pt idx="5891">
                  <c:v>0</c:v>
                </c:pt>
                <c:pt idx="5892">
                  <c:v>0</c:v>
                </c:pt>
                <c:pt idx="5893">
                  <c:v>0</c:v>
                </c:pt>
                <c:pt idx="5894">
                  <c:v>0</c:v>
                </c:pt>
                <c:pt idx="5895">
                  <c:v>0</c:v>
                </c:pt>
                <c:pt idx="5896">
                  <c:v>0</c:v>
                </c:pt>
                <c:pt idx="5897">
                  <c:v>0</c:v>
                </c:pt>
                <c:pt idx="5898">
                  <c:v>0</c:v>
                </c:pt>
                <c:pt idx="5899">
                  <c:v>0</c:v>
                </c:pt>
                <c:pt idx="5900">
                  <c:v>0</c:v>
                </c:pt>
                <c:pt idx="5901">
                  <c:v>0</c:v>
                </c:pt>
                <c:pt idx="5902">
                  <c:v>0</c:v>
                </c:pt>
                <c:pt idx="5903">
                  <c:v>0</c:v>
                </c:pt>
                <c:pt idx="5904">
                  <c:v>0</c:v>
                </c:pt>
                <c:pt idx="5905">
                  <c:v>0</c:v>
                </c:pt>
                <c:pt idx="5906">
                  <c:v>0</c:v>
                </c:pt>
                <c:pt idx="5907">
                  <c:v>0</c:v>
                </c:pt>
                <c:pt idx="5908">
                  <c:v>0</c:v>
                </c:pt>
                <c:pt idx="5909">
                  <c:v>0</c:v>
                </c:pt>
                <c:pt idx="5910">
                  <c:v>0</c:v>
                </c:pt>
                <c:pt idx="5911">
                  <c:v>0</c:v>
                </c:pt>
                <c:pt idx="5912">
                  <c:v>0</c:v>
                </c:pt>
                <c:pt idx="5913">
                  <c:v>0</c:v>
                </c:pt>
                <c:pt idx="5914">
                  <c:v>0</c:v>
                </c:pt>
                <c:pt idx="5915">
                  <c:v>0</c:v>
                </c:pt>
                <c:pt idx="5916">
                  <c:v>0</c:v>
                </c:pt>
                <c:pt idx="5917">
                  <c:v>0</c:v>
                </c:pt>
                <c:pt idx="5918">
                  <c:v>0</c:v>
                </c:pt>
                <c:pt idx="5919">
                  <c:v>0</c:v>
                </c:pt>
                <c:pt idx="5920">
                  <c:v>0</c:v>
                </c:pt>
                <c:pt idx="5921">
                  <c:v>0</c:v>
                </c:pt>
                <c:pt idx="5922">
                  <c:v>0</c:v>
                </c:pt>
                <c:pt idx="5923">
                  <c:v>0</c:v>
                </c:pt>
                <c:pt idx="5924">
                  <c:v>0</c:v>
                </c:pt>
                <c:pt idx="5925">
                  <c:v>0</c:v>
                </c:pt>
                <c:pt idx="5926">
                  <c:v>0</c:v>
                </c:pt>
                <c:pt idx="5927">
                  <c:v>0</c:v>
                </c:pt>
                <c:pt idx="5928">
                  <c:v>0</c:v>
                </c:pt>
                <c:pt idx="5929">
                  <c:v>0</c:v>
                </c:pt>
                <c:pt idx="5930">
                  <c:v>0</c:v>
                </c:pt>
                <c:pt idx="5931">
                  <c:v>0</c:v>
                </c:pt>
                <c:pt idx="5932">
                  <c:v>0</c:v>
                </c:pt>
                <c:pt idx="5933">
                  <c:v>0</c:v>
                </c:pt>
                <c:pt idx="5934">
                  <c:v>0</c:v>
                </c:pt>
                <c:pt idx="5935">
                  <c:v>0</c:v>
                </c:pt>
                <c:pt idx="5936">
                  <c:v>0</c:v>
                </c:pt>
                <c:pt idx="5937">
                  <c:v>0</c:v>
                </c:pt>
                <c:pt idx="5938">
                  <c:v>0</c:v>
                </c:pt>
                <c:pt idx="5939">
                  <c:v>0</c:v>
                </c:pt>
                <c:pt idx="5940">
                  <c:v>0</c:v>
                </c:pt>
                <c:pt idx="5941">
                  <c:v>0</c:v>
                </c:pt>
                <c:pt idx="5942">
                  <c:v>0</c:v>
                </c:pt>
                <c:pt idx="5943">
                  <c:v>0</c:v>
                </c:pt>
                <c:pt idx="5944">
                  <c:v>0</c:v>
                </c:pt>
                <c:pt idx="5945">
                  <c:v>0</c:v>
                </c:pt>
                <c:pt idx="5946">
                  <c:v>0</c:v>
                </c:pt>
                <c:pt idx="5947">
                  <c:v>0</c:v>
                </c:pt>
                <c:pt idx="5948">
                  <c:v>0</c:v>
                </c:pt>
                <c:pt idx="5949">
                  <c:v>0</c:v>
                </c:pt>
                <c:pt idx="5950">
                  <c:v>0</c:v>
                </c:pt>
                <c:pt idx="5951">
                  <c:v>0</c:v>
                </c:pt>
                <c:pt idx="5952">
                  <c:v>0</c:v>
                </c:pt>
                <c:pt idx="5953">
                  <c:v>0</c:v>
                </c:pt>
                <c:pt idx="5954">
                  <c:v>0</c:v>
                </c:pt>
                <c:pt idx="5955">
                  <c:v>0</c:v>
                </c:pt>
                <c:pt idx="5956">
                  <c:v>0</c:v>
                </c:pt>
                <c:pt idx="5957">
                  <c:v>0</c:v>
                </c:pt>
                <c:pt idx="5958">
                  <c:v>0</c:v>
                </c:pt>
                <c:pt idx="5959">
                  <c:v>0</c:v>
                </c:pt>
                <c:pt idx="5960">
                  <c:v>0</c:v>
                </c:pt>
                <c:pt idx="5961">
                  <c:v>0</c:v>
                </c:pt>
                <c:pt idx="5962">
                  <c:v>0</c:v>
                </c:pt>
                <c:pt idx="5963">
                  <c:v>0</c:v>
                </c:pt>
                <c:pt idx="5964">
                  <c:v>0</c:v>
                </c:pt>
                <c:pt idx="5965">
                  <c:v>0</c:v>
                </c:pt>
                <c:pt idx="5966">
                  <c:v>0</c:v>
                </c:pt>
                <c:pt idx="5967">
                  <c:v>0</c:v>
                </c:pt>
                <c:pt idx="5968">
                  <c:v>0</c:v>
                </c:pt>
                <c:pt idx="5969">
                  <c:v>0</c:v>
                </c:pt>
                <c:pt idx="5970">
                  <c:v>0</c:v>
                </c:pt>
                <c:pt idx="5971">
                  <c:v>0</c:v>
                </c:pt>
                <c:pt idx="5972">
                  <c:v>0</c:v>
                </c:pt>
                <c:pt idx="5973">
                  <c:v>0</c:v>
                </c:pt>
                <c:pt idx="5974">
                  <c:v>0</c:v>
                </c:pt>
                <c:pt idx="5975">
                  <c:v>0</c:v>
                </c:pt>
                <c:pt idx="5976">
                  <c:v>0</c:v>
                </c:pt>
                <c:pt idx="5977">
                  <c:v>0</c:v>
                </c:pt>
                <c:pt idx="5978">
                  <c:v>0</c:v>
                </c:pt>
                <c:pt idx="5979">
                  <c:v>0.05</c:v>
                </c:pt>
                <c:pt idx="5980">
                  <c:v>0.27</c:v>
                </c:pt>
                <c:pt idx="5981">
                  <c:v>0.49</c:v>
                </c:pt>
                <c:pt idx="5982">
                  <c:v>0.75</c:v>
                </c:pt>
                <c:pt idx="5983">
                  <c:v>0.95</c:v>
                </c:pt>
                <c:pt idx="5984">
                  <c:v>1.17</c:v>
                </c:pt>
                <c:pt idx="5985">
                  <c:v>1.4</c:v>
                </c:pt>
                <c:pt idx="5986">
                  <c:v>1.7</c:v>
                </c:pt>
                <c:pt idx="5987">
                  <c:v>2.04</c:v>
                </c:pt>
                <c:pt idx="5988">
                  <c:v>2.52</c:v>
                </c:pt>
                <c:pt idx="5989">
                  <c:v>3.03</c:v>
                </c:pt>
                <c:pt idx="5990">
                  <c:v>3.43</c:v>
                </c:pt>
                <c:pt idx="5991">
                  <c:v>3.72</c:v>
                </c:pt>
                <c:pt idx="5992">
                  <c:v>3.94</c:v>
                </c:pt>
                <c:pt idx="5993">
                  <c:v>4.22</c:v>
                </c:pt>
                <c:pt idx="5994">
                  <c:v>4.51</c:v>
                </c:pt>
                <c:pt idx="5995">
                  <c:v>4.79</c:v>
                </c:pt>
                <c:pt idx="5996">
                  <c:v>4.96</c:v>
                </c:pt>
                <c:pt idx="5997">
                  <c:v>5.15</c:v>
                </c:pt>
                <c:pt idx="5998">
                  <c:v>5.51</c:v>
                </c:pt>
                <c:pt idx="5999">
                  <c:v>5.9</c:v>
                </c:pt>
                <c:pt idx="6000">
                  <c:v>6.32</c:v>
                </c:pt>
                <c:pt idx="6001">
                  <c:v>6.72</c:v>
                </c:pt>
                <c:pt idx="6002">
                  <c:v>7.16</c:v>
                </c:pt>
                <c:pt idx="6003">
                  <c:v>7.61</c:v>
                </c:pt>
                <c:pt idx="6004">
                  <c:v>8.0500000000000007</c:v>
                </c:pt>
                <c:pt idx="6005">
                  <c:v>8.5299999999999994</c:v>
                </c:pt>
                <c:pt idx="6006">
                  <c:v>8.98</c:v>
                </c:pt>
                <c:pt idx="6007">
                  <c:v>9.41</c:v>
                </c:pt>
                <c:pt idx="6008">
                  <c:v>9.9</c:v>
                </c:pt>
                <c:pt idx="6009">
                  <c:v>10.44</c:v>
                </c:pt>
                <c:pt idx="6010">
                  <c:v>10.96</c:v>
                </c:pt>
                <c:pt idx="6011">
                  <c:v>11.46</c:v>
                </c:pt>
                <c:pt idx="6012">
                  <c:v>12.02</c:v>
                </c:pt>
                <c:pt idx="6013">
                  <c:v>12.56</c:v>
                </c:pt>
                <c:pt idx="6014">
                  <c:v>13.16</c:v>
                </c:pt>
                <c:pt idx="6015">
                  <c:v>13.72</c:v>
                </c:pt>
                <c:pt idx="6016">
                  <c:v>14.26</c:v>
                </c:pt>
                <c:pt idx="6017">
                  <c:v>14.83</c:v>
                </c:pt>
                <c:pt idx="6018">
                  <c:v>15.55</c:v>
                </c:pt>
                <c:pt idx="6019">
                  <c:v>18</c:v>
                </c:pt>
                <c:pt idx="6020">
                  <c:v>20.74</c:v>
                </c:pt>
                <c:pt idx="6021">
                  <c:v>24.13</c:v>
                </c:pt>
                <c:pt idx="6022">
                  <c:v>25.58</c:v>
                </c:pt>
                <c:pt idx="6023">
                  <c:v>24.62</c:v>
                </c:pt>
                <c:pt idx="6024">
                  <c:v>20.63</c:v>
                </c:pt>
                <c:pt idx="6025">
                  <c:v>20.059999999999999</c:v>
                </c:pt>
                <c:pt idx="6026">
                  <c:v>20.62</c:v>
                </c:pt>
                <c:pt idx="6027">
                  <c:v>22.29</c:v>
                </c:pt>
                <c:pt idx="6028">
                  <c:v>28.51</c:v>
                </c:pt>
                <c:pt idx="6029">
                  <c:v>28.14</c:v>
                </c:pt>
                <c:pt idx="6030">
                  <c:v>25.22</c:v>
                </c:pt>
                <c:pt idx="6031">
                  <c:v>25.38</c:v>
                </c:pt>
                <c:pt idx="6032">
                  <c:v>25.51</c:v>
                </c:pt>
                <c:pt idx="6033">
                  <c:v>25</c:v>
                </c:pt>
                <c:pt idx="6034">
                  <c:v>25.36</c:v>
                </c:pt>
                <c:pt idx="6035">
                  <c:v>26.69</c:v>
                </c:pt>
                <c:pt idx="6036">
                  <c:v>33.22</c:v>
                </c:pt>
                <c:pt idx="6037">
                  <c:v>39.29</c:v>
                </c:pt>
                <c:pt idx="6038">
                  <c:v>46.22</c:v>
                </c:pt>
                <c:pt idx="6039">
                  <c:v>43.38</c:v>
                </c:pt>
                <c:pt idx="6040">
                  <c:v>40.01</c:v>
                </c:pt>
                <c:pt idx="6041">
                  <c:v>41.38</c:v>
                </c:pt>
                <c:pt idx="6042">
                  <c:v>52.73</c:v>
                </c:pt>
                <c:pt idx="6043">
                  <c:v>62.76</c:v>
                </c:pt>
                <c:pt idx="6044">
                  <c:v>66.59</c:v>
                </c:pt>
                <c:pt idx="6045">
                  <c:v>69.14</c:v>
                </c:pt>
                <c:pt idx="6046">
                  <c:v>70.53</c:v>
                </c:pt>
                <c:pt idx="6047">
                  <c:v>65.150000000000006</c:v>
                </c:pt>
                <c:pt idx="6048">
                  <c:v>74.290000000000006</c:v>
                </c:pt>
                <c:pt idx="6049">
                  <c:v>75.73</c:v>
                </c:pt>
                <c:pt idx="6050">
                  <c:v>74.19</c:v>
                </c:pt>
                <c:pt idx="6051">
                  <c:v>55.92</c:v>
                </c:pt>
                <c:pt idx="6052">
                  <c:v>55.89</c:v>
                </c:pt>
                <c:pt idx="6053">
                  <c:v>49.41</c:v>
                </c:pt>
                <c:pt idx="6054">
                  <c:v>44.02</c:v>
                </c:pt>
                <c:pt idx="6055">
                  <c:v>43.53</c:v>
                </c:pt>
                <c:pt idx="6056">
                  <c:v>44.97</c:v>
                </c:pt>
                <c:pt idx="6057">
                  <c:v>46.22</c:v>
                </c:pt>
                <c:pt idx="6058">
                  <c:v>64.28</c:v>
                </c:pt>
                <c:pt idx="6059">
                  <c:v>61.21</c:v>
                </c:pt>
                <c:pt idx="6060">
                  <c:v>59.44</c:v>
                </c:pt>
                <c:pt idx="6061">
                  <c:v>82.01</c:v>
                </c:pt>
                <c:pt idx="6062">
                  <c:v>103.07</c:v>
                </c:pt>
                <c:pt idx="6063">
                  <c:v>102.73</c:v>
                </c:pt>
                <c:pt idx="6064">
                  <c:v>105.36</c:v>
                </c:pt>
                <c:pt idx="6065">
                  <c:v>84.33</c:v>
                </c:pt>
                <c:pt idx="6066">
                  <c:v>89.19</c:v>
                </c:pt>
                <c:pt idx="6067">
                  <c:v>80.05</c:v>
                </c:pt>
                <c:pt idx="6068">
                  <c:v>73.34</c:v>
                </c:pt>
                <c:pt idx="6069">
                  <c:v>84.77</c:v>
                </c:pt>
                <c:pt idx="6070">
                  <c:v>111.81</c:v>
                </c:pt>
                <c:pt idx="6071">
                  <c:v>123.76</c:v>
                </c:pt>
                <c:pt idx="6072">
                  <c:v>130.28</c:v>
                </c:pt>
                <c:pt idx="6073">
                  <c:v>131.27000000000001</c:v>
                </c:pt>
                <c:pt idx="6074">
                  <c:v>132.58000000000001</c:v>
                </c:pt>
                <c:pt idx="6075">
                  <c:v>136.09</c:v>
                </c:pt>
                <c:pt idx="6076">
                  <c:v>139.43</c:v>
                </c:pt>
                <c:pt idx="6077">
                  <c:v>139.36000000000001</c:v>
                </c:pt>
                <c:pt idx="6078">
                  <c:v>87.27</c:v>
                </c:pt>
                <c:pt idx="6079">
                  <c:v>138.30000000000001</c:v>
                </c:pt>
                <c:pt idx="6080">
                  <c:v>148.19999999999999</c:v>
                </c:pt>
                <c:pt idx="6081">
                  <c:v>146.5</c:v>
                </c:pt>
                <c:pt idx="6082">
                  <c:v>152.41999999999999</c:v>
                </c:pt>
                <c:pt idx="6083">
                  <c:v>156.55000000000001</c:v>
                </c:pt>
                <c:pt idx="6084">
                  <c:v>158.91</c:v>
                </c:pt>
                <c:pt idx="6085">
                  <c:v>160.66</c:v>
                </c:pt>
                <c:pt idx="6086">
                  <c:v>163.19</c:v>
                </c:pt>
                <c:pt idx="6087">
                  <c:v>164.55</c:v>
                </c:pt>
                <c:pt idx="6088">
                  <c:v>162.54</c:v>
                </c:pt>
                <c:pt idx="6089">
                  <c:v>164.93</c:v>
                </c:pt>
                <c:pt idx="6090">
                  <c:v>173.1</c:v>
                </c:pt>
                <c:pt idx="6091">
                  <c:v>170.85</c:v>
                </c:pt>
                <c:pt idx="6092">
                  <c:v>169.3</c:v>
                </c:pt>
                <c:pt idx="6093">
                  <c:v>178.38</c:v>
                </c:pt>
                <c:pt idx="6094">
                  <c:v>182.6</c:v>
                </c:pt>
                <c:pt idx="6095">
                  <c:v>186.65</c:v>
                </c:pt>
                <c:pt idx="6096">
                  <c:v>189.72</c:v>
                </c:pt>
                <c:pt idx="6097">
                  <c:v>192.51</c:v>
                </c:pt>
                <c:pt idx="6098">
                  <c:v>194.22</c:v>
                </c:pt>
                <c:pt idx="6099">
                  <c:v>197.92</c:v>
                </c:pt>
                <c:pt idx="6100">
                  <c:v>199.12</c:v>
                </c:pt>
                <c:pt idx="6101">
                  <c:v>179.2</c:v>
                </c:pt>
                <c:pt idx="6102">
                  <c:v>204.07</c:v>
                </c:pt>
                <c:pt idx="6103">
                  <c:v>181.33</c:v>
                </c:pt>
                <c:pt idx="6104">
                  <c:v>78.569999999999993</c:v>
                </c:pt>
                <c:pt idx="6105">
                  <c:v>83.85</c:v>
                </c:pt>
                <c:pt idx="6106">
                  <c:v>115.85</c:v>
                </c:pt>
                <c:pt idx="6107">
                  <c:v>151.63999999999999</c:v>
                </c:pt>
                <c:pt idx="6108">
                  <c:v>217.34</c:v>
                </c:pt>
                <c:pt idx="6109">
                  <c:v>215.87</c:v>
                </c:pt>
                <c:pt idx="6110">
                  <c:v>216</c:v>
                </c:pt>
                <c:pt idx="6111">
                  <c:v>214.73</c:v>
                </c:pt>
                <c:pt idx="6112">
                  <c:v>218.97</c:v>
                </c:pt>
                <c:pt idx="6113">
                  <c:v>227.57</c:v>
                </c:pt>
                <c:pt idx="6114">
                  <c:v>230.03</c:v>
                </c:pt>
                <c:pt idx="6115">
                  <c:v>236.15</c:v>
                </c:pt>
                <c:pt idx="6116">
                  <c:v>239.91</c:v>
                </c:pt>
                <c:pt idx="6117">
                  <c:v>243.64</c:v>
                </c:pt>
                <c:pt idx="6118">
                  <c:v>246.19</c:v>
                </c:pt>
                <c:pt idx="6119">
                  <c:v>248.61</c:v>
                </c:pt>
                <c:pt idx="6120">
                  <c:v>251.38</c:v>
                </c:pt>
                <c:pt idx="6121">
                  <c:v>254.55</c:v>
                </c:pt>
                <c:pt idx="6122">
                  <c:v>257.8</c:v>
                </c:pt>
                <c:pt idx="6123">
                  <c:v>260.5</c:v>
                </c:pt>
                <c:pt idx="6124">
                  <c:v>263.52</c:v>
                </c:pt>
                <c:pt idx="6125">
                  <c:v>267.02</c:v>
                </c:pt>
                <c:pt idx="6126">
                  <c:v>270.24</c:v>
                </c:pt>
                <c:pt idx="6127">
                  <c:v>273.89999999999998</c:v>
                </c:pt>
                <c:pt idx="6128">
                  <c:v>275.8</c:v>
                </c:pt>
                <c:pt idx="6129">
                  <c:v>278.51</c:v>
                </c:pt>
                <c:pt idx="6130">
                  <c:v>235.09</c:v>
                </c:pt>
                <c:pt idx="6131">
                  <c:v>279</c:v>
                </c:pt>
                <c:pt idx="6132">
                  <c:v>258.85000000000002</c:v>
                </c:pt>
                <c:pt idx="6133">
                  <c:v>238.85</c:v>
                </c:pt>
                <c:pt idx="6134">
                  <c:v>235.46</c:v>
                </c:pt>
                <c:pt idx="6135">
                  <c:v>287.76</c:v>
                </c:pt>
                <c:pt idx="6136">
                  <c:v>322.42</c:v>
                </c:pt>
                <c:pt idx="6137">
                  <c:v>337.66</c:v>
                </c:pt>
                <c:pt idx="6138">
                  <c:v>350.7</c:v>
                </c:pt>
                <c:pt idx="6139">
                  <c:v>359.96</c:v>
                </c:pt>
                <c:pt idx="6140">
                  <c:v>364.06</c:v>
                </c:pt>
                <c:pt idx="6141">
                  <c:v>361.85</c:v>
                </c:pt>
                <c:pt idx="6142">
                  <c:v>357.72</c:v>
                </c:pt>
                <c:pt idx="6143">
                  <c:v>357.96</c:v>
                </c:pt>
                <c:pt idx="6144">
                  <c:v>360.75</c:v>
                </c:pt>
                <c:pt idx="6145">
                  <c:v>365.3</c:v>
                </c:pt>
                <c:pt idx="6146">
                  <c:v>367.76</c:v>
                </c:pt>
                <c:pt idx="6147">
                  <c:v>369.46</c:v>
                </c:pt>
                <c:pt idx="6148">
                  <c:v>368.38</c:v>
                </c:pt>
                <c:pt idx="6149">
                  <c:v>365.46</c:v>
                </c:pt>
                <c:pt idx="6150">
                  <c:v>364.04</c:v>
                </c:pt>
                <c:pt idx="6151">
                  <c:v>364.89</c:v>
                </c:pt>
                <c:pt idx="6152">
                  <c:v>365.87</c:v>
                </c:pt>
                <c:pt idx="6153">
                  <c:v>365.99</c:v>
                </c:pt>
                <c:pt idx="6154">
                  <c:v>365.62</c:v>
                </c:pt>
                <c:pt idx="6155">
                  <c:v>364.64</c:v>
                </c:pt>
                <c:pt idx="6156">
                  <c:v>364.83</c:v>
                </c:pt>
                <c:pt idx="6157">
                  <c:v>361.04</c:v>
                </c:pt>
                <c:pt idx="6158">
                  <c:v>365.85</c:v>
                </c:pt>
                <c:pt idx="6159">
                  <c:v>369.89</c:v>
                </c:pt>
                <c:pt idx="6160">
                  <c:v>372.67</c:v>
                </c:pt>
                <c:pt idx="6161">
                  <c:v>376.54</c:v>
                </c:pt>
                <c:pt idx="6162">
                  <c:v>376.39</c:v>
                </c:pt>
                <c:pt idx="6163">
                  <c:v>381.94</c:v>
                </c:pt>
                <c:pt idx="6164">
                  <c:v>383.44</c:v>
                </c:pt>
                <c:pt idx="6165">
                  <c:v>372.42</c:v>
                </c:pt>
                <c:pt idx="6166">
                  <c:v>355.36</c:v>
                </c:pt>
                <c:pt idx="6167">
                  <c:v>280.44</c:v>
                </c:pt>
                <c:pt idx="6168">
                  <c:v>394.48</c:v>
                </c:pt>
                <c:pt idx="6169">
                  <c:v>385.01</c:v>
                </c:pt>
                <c:pt idx="6170">
                  <c:v>380.97</c:v>
                </c:pt>
                <c:pt idx="6171">
                  <c:v>234.77</c:v>
                </c:pt>
                <c:pt idx="6172">
                  <c:v>342.91</c:v>
                </c:pt>
                <c:pt idx="6173">
                  <c:v>392.33</c:v>
                </c:pt>
                <c:pt idx="6174">
                  <c:v>200.72</c:v>
                </c:pt>
                <c:pt idx="6175">
                  <c:v>406.11</c:v>
                </c:pt>
                <c:pt idx="6176">
                  <c:v>410.66</c:v>
                </c:pt>
                <c:pt idx="6177">
                  <c:v>411.9</c:v>
                </c:pt>
                <c:pt idx="6178">
                  <c:v>414.92</c:v>
                </c:pt>
                <c:pt idx="6179">
                  <c:v>416.46</c:v>
                </c:pt>
                <c:pt idx="6180">
                  <c:v>418.69</c:v>
                </c:pt>
                <c:pt idx="6181">
                  <c:v>421.63</c:v>
                </c:pt>
                <c:pt idx="6182">
                  <c:v>424</c:v>
                </c:pt>
                <c:pt idx="6183">
                  <c:v>426.91</c:v>
                </c:pt>
                <c:pt idx="6184">
                  <c:v>428.63</c:v>
                </c:pt>
                <c:pt idx="6185">
                  <c:v>431.02</c:v>
                </c:pt>
                <c:pt idx="6186">
                  <c:v>434.36</c:v>
                </c:pt>
                <c:pt idx="6187">
                  <c:v>436</c:v>
                </c:pt>
                <c:pt idx="6188">
                  <c:v>438.57</c:v>
                </c:pt>
                <c:pt idx="6189">
                  <c:v>440.17</c:v>
                </c:pt>
                <c:pt idx="6190">
                  <c:v>440.56</c:v>
                </c:pt>
                <c:pt idx="6191">
                  <c:v>443.08</c:v>
                </c:pt>
                <c:pt idx="6192">
                  <c:v>445.91</c:v>
                </c:pt>
                <c:pt idx="6193">
                  <c:v>448.62</c:v>
                </c:pt>
                <c:pt idx="6194">
                  <c:v>451.35</c:v>
                </c:pt>
                <c:pt idx="6195">
                  <c:v>453.96</c:v>
                </c:pt>
                <c:pt idx="6196">
                  <c:v>455.73</c:v>
                </c:pt>
                <c:pt idx="6197">
                  <c:v>458.87</c:v>
                </c:pt>
                <c:pt idx="6198">
                  <c:v>461.25</c:v>
                </c:pt>
                <c:pt idx="6199">
                  <c:v>463.52</c:v>
                </c:pt>
                <c:pt idx="6200">
                  <c:v>466.43</c:v>
                </c:pt>
                <c:pt idx="6201">
                  <c:v>468.09</c:v>
                </c:pt>
                <c:pt idx="6202">
                  <c:v>472.02</c:v>
                </c:pt>
                <c:pt idx="6203">
                  <c:v>475.68</c:v>
                </c:pt>
                <c:pt idx="6204">
                  <c:v>479.29</c:v>
                </c:pt>
                <c:pt idx="6205">
                  <c:v>481.86</c:v>
                </c:pt>
                <c:pt idx="6206">
                  <c:v>483.89</c:v>
                </c:pt>
                <c:pt idx="6207">
                  <c:v>486.03</c:v>
                </c:pt>
                <c:pt idx="6208">
                  <c:v>489.35</c:v>
                </c:pt>
                <c:pt idx="6209">
                  <c:v>491.73</c:v>
                </c:pt>
                <c:pt idx="6210">
                  <c:v>495.34</c:v>
                </c:pt>
                <c:pt idx="6211">
                  <c:v>497.66</c:v>
                </c:pt>
                <c:pt idx="6212">
                  <c:v>500.07</c:v>
                </c:pt>
                <c:pt idx="6213">
                  <c:v>502.84</c:v>
                </c:pt>
                <c:pt idx="6214">
                  <c:v>505.36</c:v>
                </c:pt>
                <c:pt idx="6215">
                  <c:v>507.81</c:v>
                </c:pt>
                <c:pt idx="6216">
                  <c:v>510.39</c:v>
                </c:pt>
                <c:pt idx="6217">
                  <c:v>513.66999999999996</c:v>
                </c:pt>
                <c:pt idx="6218">
                  <c:v>516.61</c:v>
                </c:pt>
                <c:pt idx="6219">
                  <c:v>519.97</c:v>
                </c:pt>
                <c:pt idx="6220">
                  <c:v>522.87</c:v>
                </c:pt>
                <c:pt idx="6221">
                  <c:v>525.17999999999995</c:v>
                </c:pt>
                <c:pt idx="6222">
                  <c:v>527.27</c:v>
                </c:pt>
                <c:pt idx="6223">
                  <c:v>528.85</c:v>
                </c:pt>
                <c:pt idx="6224">
                  <c:v>530.4</c:v>
                </c:pt>
                <c:pt idx="6225">
                  <c:v>531.14</c:v>
                </c:pt>
                <c:pt idx="6226">
                  <c:v>531.95000000000005</c:v>
                </c:pt>
                <c:pt idx="6227">
                  <c:v>534.88</c:v>
                </c:pt>
                <c:pt idx="6228">
                  <c:v>536.92999999999995</c:v>
                </c:pt>
                <c:pt idx="6229">
                  <c:v>539.07000000000005</c:v>
                </c:pt>
                <c:pt idx="6230">
                  <c:v>540.14</c:v>
                </c:pt>
                <c:pt idx="6231">
                  <c:v>542.05999999999995</c:v>
                </c:pt>
                <c:pt idx="6232">
                  <c:v>544.69000000000005</c:v>
                </c:pt>
                <c:pt idx="6233">
                  <c:v>547.91999999999996</c:v>
                </c:pt>
                <c:pt idx="6234">
                  <c:v>551.29</c:v>
                </c:pt>
                <c:pt idx="6235">
                  <c:v>553.85</c:v>
                </c:pt>
                <c:pt idx="6236">
                  <c:v>555.9</c:v>
                </c:pt>
                <c:pt idx="6237">
                  <c:v>558</c:v>
                </c:pt>
                <c:pt idx="6238">
                  <c:v>561.16</c:v>
                </c:pt>
                <c:pt idx="6239">
                  <c:v>565.44000000000005</c:v>
                </c:pt>
                <c:pt idx="6240">
                  <c:v>569.23</c:v>
                </c:pt>
                <c:pt idx="6241">
                  <c:v>572.46</c:v>
                </c:pt>
                <c:pt idx="6242">
                  <c:v>574.77</c:v>
                </c:pt>
                <c:pt idx="6243">
                  <c:v>577.4</c:v>
                </c:pt>
                <c:pt idx="6244">
                  <c:v>579.16</c:v>
                </c:pt>
                <c:pt idx="6245">
                  <c:v>579.61</c:v>
                </c:pt>
                <c:pt idx="6246">
                  <c:v>583.08000000000004</c:v>
                </c:pt>
                <c:pt idx="6247">
                  <c:v>585.76</c:v>
                </c:pt>
                <c:pt idx="6248">
                  <c:v>587.92999999999995</c:v>
                </c:pt>
                <c:pt idx="6249">
                  <c:v>590.26</c:v>
                </c:pt>
                <c:pt idx="6250">
                  <c:v>592.41</c:v>
                </c:pt>
                <c:pt idx="6251">
                  <c:v>595.17999999999995</c:v>
                </c:pt>
                <c:pt idx="6252">
                  <c:v>596.6</c:v>
                </c:pt>
                <c:pt idx="6253">
                  <c:v>598.24</c:v>
                </c:pt>
                <c:pt idx="6254">
                  <c:v>601.75</c:v>
                </c:pt>
                <c:pt idx="6255">
                  <c:v>604.11</c:v>
                </c:pt>
                <c:pt idx="6256">
                  <c:v>606.92999999999995</c:v>
                </c:pt>
                <c:pt idx="6257">
                  <c:v>610.42999999999995</c:v>
                </c:pt>
                <c:pt idx="6258">
                  <c:v>613.51</c:v>
                </c:pt>
                <c:pt idx="6259">
                  <c:v>617.53</c:v>
                </c:pt>
                <c:pt idx="6260">
                  <c:v>620.69000000000005</c:v>
                </c:pt>
                <c:pt idx="6261">
                  <c:v>623.66</c:v>
                </c:pt>
                <c:pt idx="6262">
                  <c:v>627.58000000000004</c:v>
                </c:pt>
                <c:pt idx="6263">
                  <c:v>632.21</c:v>
                </c:pt>
                <c:pt idx="6264">
                  <c:v>637.51</c:v>
                </c:pt>
                <c:pt idx="6265">
                  <c:v>643.42999999999995</c:v>
                </c:pt>
                <c:pt idx="6266">
                  <c:v>650.72</c:v>
                </c:pt>
                <c:pt idx="6267">
                  <c:v>661.28</c:v>
                </c:pt>
                <c:pt idx="6268">
                  <c:v>674.29</c:v>
                </c:pt>
                <c:pt idx="6269">
                  <c:v>690.75</c:v>
                </c:pt>
                <c:pt idx="6270">
                  <c:v>710.61</c:v>
                </c:pt>
                <c:pt idx="6271">
                  <c:v>732.34</c:v>
                </c:pt>
                <c:pt idx="6272">
                  <c:v>754.94</c:v>
                </c:pt>
                <c:pt idx="6273">
                  <c:v>776.68</c:v>
                </c:pt>
                <c:pt idx="6274">
                  <c:v>779.86</c:v>
                </c:pt>
                <c:pt idx="6275">
                  <c:v>374.98</c:v>
                </c:pt>
                <c:pt idx="6276">
                  <c:v>301.87</c:v>
                </c:pt>
                <c:pt idx="6277">
                  <c:v>340.23</c:v>
                </c:pt>
                <c:pt idx="6278">
                  <c:v>370.48</c:v>
                </c:pt>
                <c:pt idx="6279">
                  <c:v>408.28</c:v>
                </c:pt>
                <c:pt idx="6280">
                  <c:v>397.27</c:v>
                </c:pt>
                <c:pt idx="6281">
                  <c:v>417.66</c:v>
                </c:pt>
                <c:pt idx="6282">
                  <c:v>459.29</c:v>
                </c:pt>
                <c:pt idx="6283">
                  <c:v>570.15</c:v>
                </c:pt>
                <c:pt idx="6284">
                  <c:v>641.54</c:v>
                </c:pt>
                <c:pt idx="6285">
                  <c:v>683.28</c:v>
                </c:pt>
                <c:pt idx="6286">
                  <c:v>777.82</c:v>
                </c:pt>
                <c:pt idx="6287">
                  <c:v>774.53</c:v>
                </c:pt>
                <c:pt idx="6288">
                  <c:v>759.81</c:v>
                </c:pt>
                <c:pt idx="6289">
                  <c:v>747.73</c:v>
                </c:pt>
                <c:pt idx="6290">
                  <c:v>735.03</c:v>
                </c:pt>
                <c:pt idx="6291">
                  <c:v>725.02</c:v>
                </c:pt>
                <c:pt idx="6292">
                  <c:v>718.04</c:v>
                </c:pt>
                <c:pt idx="6293">
                  <c:v>712.56</c:v>
                </c:pt>
                <c:pt idx="6294">
                  <c:v>708.34</c:v>
                </c:pt>
                <c:pt idx="6295">
                  <c:v>705.87</c:v>
                </c:pt>
                <c:pt idx="6296">
                  <c:v>704.92</c:v>
                </c:pt>
                <c:pt idx="6297">
                  <c:v>705.9</c:v>
                </c:pt>
                <c:pt idx="6298">
                  <c:v>705.34</c:v>
                </c:pt>
                <c:pt idx="6299">
                  <c:v>705.74</c:v>
                </c:pt>
                <c:pt idx="6300">
                  <c:v>705.54</c:v>
                </c:pt>
                <c:pt idx="6301">
                  <c:v>705.42</c:v>
                </c:pt>
                <c:pt idx="6302">
                  <c:v>705.78</c:v>
                </c:pt>
                <c:pt idx="6303">
                  <c:v>707.13</c:v>
                </c:pt>
                <c:pt idx="6304">
                  <c:v>709</c:v>
                </c:pt>
                <c:pt idx="6305">
                  <c:v>710.11</c:v>
                </c:pt>
                <c:pt idx="6306">
                  <c:v>712.58</c:v>
                </c:pt>
                <c:pt idx="6307">
                  <c:v>713.52</c:v>
                </c:pt>
                <c:pt idx="6308">
                  <c:v>714.91</c:v>
                </c:pt>
                <c:pt idx="6309">
                  <c:v>717.31</c:v>
                </c:pt>
                <c:pt idx="6310">
                  <c:v>718.09</c:v>
                </c:pt>
                <c:pt idx="6311">
                  <c:v>719.75</c:v>
                </c:pt>
                <c:pt idx="6312">
                  <c:v>721.2</c:v>
                </c:pt>
                <c:pt idx="6313">
                  <c:v>722.5</c:v>
                </c:pt>
                <c:pt idx="6314">
                  <c:v>726.44</c:v>
                </c:pt>
                <c:pt idx="6315">
                  <c:v>728.66</c:v>
                </c:pt>
                <c:pt idx="6316">
                  <c:v>730.05</c:v>
                </c:pt>
                <c:pt idx="6317">
                  <c:v>732.31</c:v>
                </c:pt>
                <c:pt idx="6318">
                  <c:v>734.08</c:v>
                </c:pt>
                <c:pt idx="6319">
                  <c:v>733.7</c:v>
                </c:pt>
                <c:pt idx="6320">
                  <c:v>734.51</c:v>
                </c:pt>
                <c:pt idx="6321">
                  <c:v>736.59</c:v>
                </c:pt>
                <c:pt idx="6322">
                  <c:v>738.73</c:v>
                </c:pt>
                <c:pt idx="6323">
                  <c:v>741.09</c:v>
                </c:pt>
                <c:pt idx="6324">
                  <c:v>742.95</c:v>
                </c:pt>
                <c:pt idx="6325">
                  <c:v>746.18</c:v>
                </c:pt>
                <c:pt idx="6326">
                  <c:v>748.69</c:v>
                </c:pt>
                <c:pt idx="6327">
                  <c:v>750.56</c:v>
                </c:pt>
                <c:pt idx="6328">
                  <c:v>752.47</c:v>
                </c:pt>
                <c:pt idx="6329">
                  <c:v>753.44</c:v>
                </c:pt>
                <c:pt idx="6330">
                  <c:v>753.32</c:v>
                </c:pt>
                <c:pt idx="6331">
                  <c:v>756.75</c:v>
                </c:pt>
                <c:pt idx="6332">
                  <c:v>759.11</c:v>
                </c:pt>
                <c:pt idx="6333">
                  <c:v>760.13</c:v>
                </c:pt>
                <c:pt idx="6334">
                  <c:v>762.13</c:v>
                </c:pt>
                <c:pt idx="6335">
                  <c:v>763.77</c:v>
                </c:pt>
                <c:pt idx="6336">
                  <c:v>766.53</c:v>
                </c:pt>
                <c:pt idx="6337">
                  <c:v>768.89</c:v>
                </c:pt>
                <c:pt idx="6338">
                  <c:v>771.38</c:v>
                </c:pt>
                <c:pt idx="6339">
                  <c:v>773.39</c:v>
                </c:pt>
                <c:pt idx="6340">
                  <c:v>775.36</c:v>
                </c:pt>
                <c:pt idx="6341">
                  <c:v>776.85</c:v>
                </c:pt>
                <c:pt idx="6342">
                  <c:v>778.08</c:v>
                </c:pt>
                <c:pt idx="6343">
                  <c:v>778.51</c:v>
                </c:pt>
                <c:pt idx="6344">
                  <c:v>780.25</c:v>
                </c:pt>
                <c:pt idx="6345">
                  <c:v>781.34</c:v>
                </c:pt>
                <c:pt idx="6346">
                  <c:v>781.82</c:v>
                </c:pt>
                <c:pt idx="6347">
                  <c:v>783.74</c:v>
                </c:pt>
                <c:pt idx="6348">
                  <c:v>786.06</c:v>
                </c:pt>
                <c:pt idx="6349">
                  <c:v>788.28</c:v>
                </c:pt>
                <c:pt idx="6350">
                  <c:v>788.97</c:v>
                </c:pt>
                <c:pt idx="6351">
                  <c:v>790.51</c:v>
                </c:pt>
                <c:pt idx="6352">
                  <c:v>791.33</c:v>
                </c:pt>
                <c:pt idx="6353">
                  <c:v>793.23</c:v>
                </c:pt>
                <c:pt idx="6354">
                  <c:v>794.46</c:v>
                </c:pt>
                <c:pt idx="6355">
                  <c:v>795.59</c:v>
                </c:pt>
                <c:pt idx="6356">
                  <c:v>795.72</c:v>
                </c:pt>
                <c:pt idx="6357">
                  <c:v>798.42</c:v>
                </c:pt>
                <c:pt idx="6358">
                  <c:v>799.78</c:v>
                </c:pt>
                <c:pt idx="6359">
                  <c:v>800.64</c:v>
                </c:pt>
                <c:pt idx="6360">
                  <c:v>801.02</c:v>
                </c:pt>
                <c:pt idx="6361">
                  <c:v>802.57</c:v>
                </c:pt>
                <c:pt idx="6362">
                  <c:v>803.45</c:v>
                </c:pt>
                <c:pt idx="6363">
                  <c:v>804.79</c:v>
                </c:pt>
                <c:pt idx="6364">
                  <c:v>808</c:v>
                </c:pt>
                <c:pt idx="6365">
                  <c:v>809.37</c:v>
                </c:pt>
                <c:pt idx="6366">
                  <c:v>810.6</c:v>
                </c:pt>
                <c:pt idx="6367">
                  <c:v>812.62</c:v>
                </c:pt>
                <c:pt idx="6368">
                  <c:v>814.29</c:v>
                </c:pt>
                <c:pt idx="6369">
                  <c:v>814.53</c:v>
                </c:pt>
                <c:pt idx="6370">
                  <c:v>815.1</c:v>
                </c:pt>
                <c:pt idx="6371">
                  <c:v>815.96</c:v>
                </c:pt>
                <c:pt idx="6372">
                  <c:v>817.63</c:v>
                </c:pt>
                <c:pt idx="6373">
                  <c:v>819.67</c:v>
                </c:pt>
                <c:pt idx="6374">
                  <c:v>821.34</c:v>
                </c:pt>
                <c:pt idx="6375">
                  <c:v>821.54</c:v>
                </c:pt>
                <c:pt idx="6376">
                  <c:v>823.26</c:v>
                </c:pt>
                <c:pt idx="6377">
                  <c:v>824.77</c:v>
                </c:pt>
                <c:pt idx="6378">
                  <c:v>825.69</c:v>
                </c:pt>
                <c:pt idx="6379">
                  <c:v>826.46</c:v>
                </c:pt>
                <c:pt idx="6380">
                  <c:v>828.11</c:v>
                </c:pt>
                <c:pt idx="6381">
                  <c:v>830.27</c:v>
                </c:pt>
                <c:pt idx="6382">
                  <c:v>830.21</c:v>
                </c:pt>
                <c:pt idx="6383">
                  <c:v>831.03</c:v>
                </c:pt>
                <c:pt idx="6384">
                  <c:v>831.8</c:v>
                </c:pt>
                <c:pt idx="6385">
                  <c:v>832.9</c:v>
                </c:pt>
                <c:pt idx="6386">
                  <c:v>833.97</c:v>
                </c:pt>
                <c:pt idx="6387">
                  <c:v>835.83</c:v>
                </c:pt>
                <c:pt idx="6388">
                  <c:v>837.73</c:v>
                </c:pt>
                <c:pt idx="6389">
                  <c:v>838.12</c:v>
                </c:pt>
                <c:pt idx="6390">
                  <c:v>837.29</c:v>
                </c:pt>
                <c:pt idx="6391">
                  <c:v>837.97</c:v>
                </c:pt>
                <c:pt idx="6392">
                  <c:v>839.65</c:v>
                </c:pt>
                <c:pt idx="6393">
                  <c:v>841.78</c:v>
                </c:pt>
                <c:pt idx="6394">
                  <c:v>843.42</c:v>
                </c:pt>
                <c:pt idx="6395">
                  <c:v>844.69</c:v>
                </c:pt>
                <c:pt idx="6396">
                  <c:v>845.39</c:v>
                </c:pt>
                <c:pt idx="6397">
                  <c:v>846.89</c:v>
                </c:pt>
                <c:pt idx="6398">
                  <c:v>847.61</c:v>
                </c:pt>
                <c:pt idx="6399">
                  <c:v>847.32</c:v>
                </c:pt>
                <c:pt idx="6400">
                  <c:v>847.45</c:v>
                </c:pt>
                <c:pt idx="6401">
                  <c:v>848.45</c:v>
                </c:pt>
                <c:pt idx="6402">
                  <c:v>850.35</c:v>
                </c:pt>
                <c:pt idx="6403">
                  <c:v>850.14</c:v>
                </c:pt>
                <c:pt idx="6404">
                  <c:v>851.16</c:v>
                </c:pt>
                <c:pt idx="6405">
                  <c:v>852.96</c:v>
                </c:pt>
                <c:pt idx="6406">
                  <c:v>853.83</c:v>
                </c:pt>
                <c:pt idx="6407">
                  <c:v>855.6</c:v>
                </c:pt>
                <c:pt idx="6408">
                  <c:v>855.21</c:v>
                </c:pt>
                <c:pt idx="6409">
                  <c:v>854.64</c:v>
                </c:pt>
                <c:pt idx="6410">
                  <c:v>854.77</c:v>
                </c:pt>
                <c:pt idx="6411">
                  <c:v>856.98</c:v>
                </c:pt>
                <c:pt idx="6412">
                  <c:v>858.64</c:v>
                </c:pt>
                <c:pt idx="6413">
                  <c:v>859.92</c:v>
                </c:pt>
                <c:pt idx="6414">
                  <c:v>860.2</c:v>
                </c:pt>
                <c:pt idx="6415">
                  <c:v>860.53</c:v>
                </c:pt>
                <c:pt idx="6416">
                  <c:v>860.12</c:v>
                </c:pt>
                <c:pt idx="6417">
                  <c:v>861.23</c:v>
                </c:pt>
                <c:pt idx="6418">
                  <c:v>862.47</c:v>
                </c:pt>
                <c:pt idx="6419">
                  <c:v>864.8</c:v>
                </c:pt>
                <c:pt idx="6420">
                  <c:v>865.65</c:v>
                </c:pt>
                <c:pt idx="6421">
                  <c:v>863.39</c:v>
                </c:pt>
                <c:pt idx="6422">
                  <c:v>863.56</c:v>
                </c:pt>
                <c:pt idx="6423">
                  <c:v>865.39</c:v>
                </c:pt>
                <c:pt idx="6424">
                  <c:v>866.51</c:v>
                </c:pt>
                <c:pt idx="6425">
                  <c:v>867.53</c:v>
                </c:pt>
                <c:pt idx="6426">
                  <c:v>868.35</c:v>
                </c:pt>
                <c:pt idx="6427">
                  <c:v>867.7</c:v>
                </c:pt>
                <c:pt idx="6428">
                  <c:v>868.1</c:v>
                </c:pt>
                <c:pt idx="6429">
                  <c:v>868.87</c:v>
                </c:pt>
                <c:pt idx="6430">
                  <c:v>868.43</c:v>
                </c:pt>
                <c:pt idx="6431">
                  <c:v>870.57</c:v>
                </c:pt>
                <c:pt idx="6432">
                  <c:v>870.3</c:v>
                </c:pt>
                <c:pt idx="6433">
                  <c:v>870.02</c:v>
                </c:pt>
                <c:pt idx="6434">
                  <c:v>868.87</c:v>
                </c:pt>
                <c:pt idx="6435">
                  <c:v>871.19</c:v>
                </c:pt>
                <c:pt idx="6436">
                  <c:v>871.93</c:v>
                </c:pt>
                <c:pt idx="6437">
                  <c:v>873.38</c:v>
                </c:pt>
                <c:pt idx="6438">
                  <c:v>875.34</c:v>
                </c:pt>
                <c:pt idx="6439">
                  <c:v>876.58</c:v>
                </c:pt>
                <c:pt idx="6440">
                  <c:v>876.81</c:v>
                </c:pt>
                <c:pt idx="6441">
                  <c:v>876.9</c:v>
                </c:pt>
                <c:pt idx="6442">
                  <c:v>877.69</c:v>
                </c:pt>
                <c:pt idx="6443">
                  <c:v>878.29</c:v>
                </c:pt>
                <c:pt idx="6444">
                  <c:v>877.56</c:v>
                </c:pt>
                <c:pt idx="6445">
                  <c:v>877.7</c:v>
                </c:pt>
                <c:pt idx="6446">
                  <c:v>878.05</c:v>
                </c:pt>
                <c:pt idx="6447">
                  <c:v>878.55</c:v>
                </c:pt>
                <c:pt idx="6448">
                  <c:v>879.29</c:v>
                </c:pt>
                <c:pt idx="6449">
                  <c:v>881.37</c:v>
                </c:pt>
                <c:pt idx="6450">
                  <c:v>882.92</c:v>
                </c:pt>
                <c:pt idx="6451">
                  <c:v>883.37</c:v>
                </c:pt>
                <c:pt idx="6452">
                  <c:v>882.29</c:v>
                </c:pt>
                <c:pt idx="6453">
                  <c:v>882.23</c:v>
                </c:pt>
                <c:pt idx="6454">
                  <c:v>883.49</c:v>
                </c:pt>
                <c:pt idx="6455">
                  <c:v>883.92</c:v>
                </c:pt>
                <c:pt idx="6456">
                  <c:v>883.45</c:v>
                </c:pt>
                <c:pt idx="6457">
                  <c:v>885.07</c:v>
                </c:pt>
                <c:pt idx="6458">
                  <c:v>887.27</c:v>
                </c:pt>
                <c:pt idx="6459">
                  <c:v>886.77</c:v>
                </c:pt>
                <c:pt idx="6460">
                  <c:v>885.45</c:v>
                </c:pt>
                <c:pt idx="6461">
                  <c:v>885.14</c:v>
                </c:pt>
                <c:pt idx="6462">
                  <c:v>885.39</c:v>
                </c:pt>
                <c:pt idx="6463">
                  <c:v>885.27</c:v>
                </c:pt>
                <c:pt idx="6464">
                  <c:v>885.75</c:v>
                </c:pt>
                <c:pt idx="6465">
                  <c:v>886.28</c:v>
                </c:pt>
                <c:pt idx="6466">
                  <c:v>885.39</c:v>
                </c:pt>
                <c:pt idx="6467">
                  <c:v>884.64</c:v>
                </c:pt>
                <c:pt idx="6468">
                  <c:v>881.35</c:v>
                </c:pt>
                <c:pt idx="6469">
                  <c:v>878.76</c:v>
                </c:pt>
                <c:pt idx="6470">
                  <c:v>878.62</c:v>
                </c:pt>
                <c:pt idx="6471">
                  <c:v>880.89</c:v>
                </c:pt>
                <c:pt idx="6472">
                  <c:v>879.98</c:v>
                </c:pt>
                <c:pt idx="6473">
                  <c:v>880.64</c:v>
                </c:pt>
                <c:pt idx="6474">
                  <c:v>882.21</c:v>
                </c:pt>
                <c:pt idx="6475">
                  <c:v>881.28</c:v>
                </c:pt>
                <c:pt idx="6476">
                  <c:v>881.87</c:v>
                </c:pt>
                <c:pt idx="6477">
                  <c:v>882.16</c:v>
                </c:pt>
                <c:pt idx="6478">
                  <c:v>880.56</c:v>
                </c:pt>
                <c:pt idx="6479">
                  <c:v>878.21</c:v>
                </c:pt>
                <c:pt idx="6480">
                  <c:v>880.83</c:v>
                </c:pt>
                <c:pt idx="6481">
                  <c:v>881.57</c:v>
                </c:pt>
                <c:pt idx="6482">
                  <c:v>881.95</c:v>
                </c:pt>
                <c:pt idx="6483">
                  <c:v>881.38</c:v>
                </c:pt>
                <c:pt idx="6484">
                  <c:v>883.25</c:v>
                </c:pt>
                <c:pt idx="6485">
                  <c:v>884.07</c:v>
                </c:pt>
                <c:pt idx="6486">
                  <c:v>883.55</c:v>
                </c:pt>
                <c:pt idx="6487">
                  <c:v>882.03</c:v>
                </c:pt>
                <c:pt idx="6488">
                  <c:v>880.6</c:v>
                </c:pt>
                <c:pt idx="6489">
                  <c:v>880.92</c:v>
                </c:pt>
                <c:pt idx="6490">
                  <c:v>882.37</c:v>
                </c:pt>
                <c:pt idx="6491">
                  <c:v>882.58</c:v>
                </c:pt>
                <c:pt idx="6492">
                  <c:v>882.56</c:v>
                </c:pt>
                <c:pt idx="6493">
                  <c:v>883.16</c:v>
                </c:pt>
                <c:pt idx="6494">
                  <c:v>883.17</c:v>
                </c:pt>
                <c:pt idx="6495">
                  <c:v>882.38</c:v>
                </c:pt>
                <c:pt idx="6496">
                  <c:v>880.66</c:v>
                </c:pt>
                <c:pt idx="6497">
                  <c:v>880.51</c:v>
                </c:pt>
                <c:pt idx="6498">
                  <c:v>881.54</c:v>
                </c:pt>
                <c:pt idx="6499">
                  <c:v>882.49</c:v>
                </c:pt>
                <c:pt idx="6500">
                  <c:v>881.39</c:v>
                </c:pt>
                <c:pt idx="6501">
                  <c:v>880.16</c:v>
                </c:pt>
                <c:pt idx="6502">
                  <c:v>878.55</c:v>
                </c:pt>
                <c:pt idx="6503">
                  <c:v>877.24</c:v>
                </c:pt>
                <c:pt idx="6504">
                  <c:v>875.84</c:v>
                </c:pt>
                <c:pt idx="6505">
                  <c:v>875.09</c:v>
                </c:pt>
                <c:pt idx="6506">
                  <c:v>873.88</c:v>
                </c:pt>
                <c:pt idx="6507">
                  <c:v>872.82</c:v>
                </c:pt>
                <c:pt idx="6508">
                  <c:v>874.75</c:v>
                </c:pt>
                <c:pt idx="6509">
                  <c:v>876.49</c:v>
                </c:pt>
                <c:pt idx="6510">
                  <c:v>877.22</c:v>
                </c:pt>
                <c:pt idx="6511">
                  <c:v>876.11</c:v>
                </c:pt>
                <c:pt idx="6512">
                  <c:v>874.89</c:v>
                </c:pt>
                <c:pt idx="6513">
                  <c:v>874.45</c:v>
                </c:pt>
                <c:pt idx="6514">
                  <c:v>873.49</c:v>
                </c:pt>
                <c:pt idx="6515">
                  <c:v>871.6</c:v>
                </c:pt>
                <c:pt idx="6516">
                  <c:v>871.56</c:v>
                </c:pt>
                <c:pt idx="6517">
                  <c:v>871.91</c:v>
                </c:pt>
                <c:pt idx="6518">
                  <c:v>870.89</c:v>
                </c:pt>
                <c:pt idx="6519">
                  <c:v>869.98</c:v>
                </c:pt>
                <c:pt idx="6520">
                  <c:v>868.57</c:v>
                </c:pt>
                <c:pt idx="6521">
                  <c:v>867.27</c:v>
                </c:pt>
                <c:pt idx="6522">
                  <c:v>866.25</c:v>
                </c:pt>
                <c:pt idx="6523">
                  <c:v>864.92</c:v>
                </c:pt>
                <c:pt idx="6524">
                  <c:v>861.21</c:v>
                </c:pt>
                <c:pt idx="6525">
                  <c:v>859.34</c:v>
                </c:pt>
                <c:pt idx="6526">
                  <c:v>859.47</c:v>
                </c:pt>
                <c:pt idx="6527">
                  <c:v>855.38</c:v>
                </c:pt>
                <c:pt idx="6528">
                  <c:v>852.93</c:v>
                </c:pt>
                <c:pt idx="6529">
                  <c:v>854.83</c:v>
                </c:pt>
                <c:pt idx="6530">
                  <c:v>855.41</c:v>
                </c:pt>
                <c:pt idx="6531">
                  <c:v>855.44</c:v>
                </c:pt>
                <c:pt idx="6532">
                  <c:v>855.48</c:v>
                </c:pt>
                <c:pt idx="6533">
                  <c:v>853.53</c:v>
                </c:pt>
                <c:pt idx="6534">
                  <c:v>852.5</c:v>
                </c:pt>
                <c:pt idx="6535">
                  <c:v>854.87</c:v>
                </c:pt>
                <c:pt idx="6536">
                  <c:v>855.7</c:v>
                </c:pt>
                <c:pt idx="6537">
                  <c:v>854.49</c:v>
                </c:pt>
                <c:pt idx="6538">
                  <c:v>852.56</c:v>
                </c:pt>
                <c:pt idx="6539">
                  <c:v>853.29</c:v>
                </c:pt>
                <c:pt idx="6540">
                  <c:v>855.1</c:v>
                </c:pt>
                <c:pt idx="6541">
                  <c:v>855.21</c:v>
                </c:pt>
                <c:pt idx="6542">
                  <c:v>853.99</c:v>
                </c:pt>
                <c:pt idx="6543">
                  <c:v>852.71</c:v>
                </c:pt>
                <c:pt idx="6544">
                  <c:v>852.03</c:v>
                </c:pt>
                <c:pt idx="6545">
                  <c:v>849.33</c:v>
                </c:pt>
                <c:pt idx="6546">
                  <c:v>848.81</c:v>
                </c:pt>
                <c:pt idx="6547">
                  <c:v>847.77</c:v>
                </c:pt>
                <c:pt idx="6548">
                  <c:v>847.09</c:v>
                </c:pt>
                <c:pt idx="6549">
                  <c:v>847.3</c:v>
                </c:pt>
                <c:pt idx="6550">
                  <c:v>848.54</c:v>
                </c:pt>
                <c:pt idx="6551">
                  <c:v>847.98</c:v>
                </c:pt>
                <c:pt idx="6552">
                  <c:v>846.06</c:v>
                </c:pt>
                <c:pt idx="6553">
                  <c:v>846</c:v>
                </c:pt>
                <c:pt idx="6554">
                  <c:v>845.11</c:v>
                </c:pt>
                <c:pt idx="6555">
                  <c:v>843.73</c:v>
                </c:pt>
                <c:pt idx="6556">
                  <c:v>842.61</c:v>
                </c:pt>
                <c:pt idx="6557">
                  <c:v>841.48</c:v>
                </c:pt>
                <c:pt idx="6558">
                  <c:v>840.67</c:v>
                </c:pt>
                <c:pt idx="6559">
                  <c:v>840.3</c:v>
                </c:pt>
                <c:pt idx="6560">
                  <c:v>838.82</c:v>
                </c:pt>
                <c:pt idx="6561">
                  <c:v>836.21</c:v>
                </c:pt>
                <c:pt idx="6562">
                  <c:v>835.05</c:v>
                </c:pt>
                <c:pt idx="6563">
                  <c:v>835.7</c:v>
                </c:pt>
                <c:pt idx="6564">
                  <c:v>834.1</c:v>
                </c:pt>
                <c:pt idx="6565">
                  <c:v>833.3</c:v>
                </c:pt>
                <c:pt idx="6566">
                  <c:v>831.77</c:v>
                </c:pt>
                <c:pt idx="6567">
                  <c:v>830.38</c:v>
                </c:pt>
                <c:pt idx="6568">
                  <c:v>828.97</c:v>
                </c:pt>
                <c:pt idx="6569">
                  <c:v>827.98</c:v>
                </c:pt>
                <c:pt idx="6570">
                  <c:v>827.58</c:v>
                </c:pt>
                <c:pt idx="6571">
                  <c:v>826.39</c:v>
                </c:pt>
                <c:pt idx="6572">
                  <c:v>822.53</c:v>
                </c:pt>
                <c:pt idx="6573">
                  <c:v>822.27</c:v>
                </c:pt>
                <c:pt idx="6574">
                  <c:v>823.81</c:v>
                </c:pt>
                <c:pt idx="6575">
                  <c:v>823.83</c:v>
                </c:pt>
                <c:pt idx="6576">
                  <c:v>823.03</c:v>
                </c:pt>
                <c:pt idx="6577">
                  <c:v>822.01</c:v>
                </c:pt>
                <c:pt idx="6578">
                  <c:v>820.82</c:v>
                </c:pt>
                <c:pt idx="6579">
                  <c:v>818.05</c:v>
                </c:pt>
                <c:pt idx="6580">
                  <c:v>815.02</c:v>
                </c:pt>
                <c:pt idx="6581">
                  <c:v>813.75</c:v>
                </c:pt>
                <c:pt idx="6582">
                  <c:v>813.56</c:v>
                </c:pt>
                <c:pt idx="6583">
                  <c:v>811.32</c:v>
                </c:pt>
                <c:pt idx="6584">
                  <c:v>810.87</c:v>
                </c:pt>
                <c:pt idx="6585">
                  <c:v>809.15</c:v>
                </c:pt>
                <c:pt idx="6586">
                  <c:v>809.57</c:v>
                </c:pt>
                <c:pt idx="6587">
                  <c:v>808.37</c:v>
                </c:pt>
                <c:pt idx="6588">
                  <c:v>808.05</c:v>
                </c:pt>
                <c:pt idx="6589">
                  <c:v>807.23</c:v>
                </c:pt>
                <c:pt idx="6590">
                  <c:v>805.74</c:v>
                </c:pt>
                <c:pt idx="6591">
                  <c:v>803.89</c:v>
                </c:pt>
                <c:pt idx="6592">
                  <c:v>802.16</c:v>
                </c:pt>
                <c:pt idx="6593">
                  <c:v>801.81</c:v>
                </c:pt>
                <c:pt idx="6594">
                  <c:v>800.02</c:v>
                </c:pt>
                <c:pt idx="6595">
                  <c:v>798.15</c:v>
                </c:pt>
                <c:pt idx="6596">
                  <c:v>796.62</c:v>
                </c:pt>
                <c:pt idx="6597">
                  <c:v>795.51</c:v>
                </c:pt>
                <c:pt idx="6598">
                  <c:v>795.05</c:v>
                </c:pt>
                <c:pt idx="6599">
                  <c:v>793.72</c:v>
                </c:pt>
                <c:pt idx="6600">
                  <c:v>790.85</c:v>
                </c:pt>
                <c:pt idx="6601">
                  <c:v>789.56</c:v>
                </c:pt>
                <c:pt idx="6602">
                  <c:v>786.93</c:v>
                </c:pt>
                <c:pt idx="6603">
                  <c:v>785.33</c:v>
                </c:pt>
                <c:pt idx="6604">
                  <c:v>783.54</c:v>
                </c:pt>
                <c:pt idx="6605">
                  <c:v>781.3</c:v>
                </c:pt>
                <c:pt idx="6606">
                  <c:v>780.03</c:v>
                </c:pt>
                <c:pt idx="6607">
                  <c:v>779.04</c:v>
                </c:pt>
                <c:pt idx="6608">
                  <c:v>777.57</c:v>
                </c:pt>
                <c:pt idx="6609">
                  <c:v>776.83</c:v>
                </c:pt>
                <c:pt idx="6610">
                  <c:v>774.41</c:v>
                </c:pt>
                <c:pt idx="6611">
                  <c:v>772.09</c:v>
                </c:pt>
                <c:pt idx="6612">
                  <c:v>771.34</c:v>
                </c:pt>
                <c:pt idx="6613">
                  <c:v>769.31</c:v>
                </c:pt>
                <c:pt idx="6614">
                  <c:v>768.08</c:v>
                </c:pt>
                <c:pt idx="6615">
                  <c:v>765.92</c:v>
                </c:pt>
                <c:pt idx="6616">
                  <c:v>763.92</c:v>
                </c:pt>
                <c:pt idx="6617">
                  <c:v>761.75</c:v>
                </c:pt>
                <c:pt idx="6618">
                  <c:v>759.08</c:v>
                </c:pt>
                <c:pt idx="6619">
                  <c:v>758.08</c:v>
                </c:pt>
                <c:pt idx="6620">
                  <c:v>755.83</c:v>
                </c:pt>
                <c:pt idx="6621">
                  <c:v>753.64</c:v>
                </c:pt>
                <c:pt idx="6622">
                  <c:v>752.13</c:v>
                </c:pt>
                <c:pt idx="6623">
                  <c:v>750.36</c:v>
                </c:pt>
                <c:pt idx="6624">
                  <c:v>749.85</c:v>
                </c:pt>
                <c:pt idx="6625">
                  <c:v>748.54</c:v>
                </c:pt>
                <c:pt idx="6626">
                  <c:v>747.81</c:v>
                </c:pt>
                <c:pt idx="6627">
                  <c:v>744.29</c:v>
                </c:pt>
                <c:pt idx="6628">
                  <c:v>742.66</c:v>
                </c:pt>
                <c:pt idx="6629">
                  <c:v>738.26</c:v>
                </c:pt>
                <c:pt idx="6630">
                  <c:v>738.51</c:v>
                </c:pt>
                <c:pt idx="6631">
                  <c:v>735.46</c:v>
                </c:pt>
                <c:pt idx="6632">
                  <c:v>734.32</c:v>
                </c:pt>
                <c:pt idx="6633">
                  <c:v>733.33</c:v>
                </c:pt>
                <c:pt idx="6634">
                  <c:v>733.57</c:v>
                </c:pt>
                <c:pt idx="6635">
                  <c:v>733.45</c:v>
                </c:pt>
                <c:pt idx="6636">
                  <c:v>731.33</c:v>
                </c:pt>
                <c:pt idx="6637">
                  <c:v>728.17</c:v>
                </c:pt>
                <c:pt idx="6638">
                  <c:v>726.19</c:v>
                </c:pt>
                <c:pt idx="6639">
                  <c:v>725.2</c:v>
                </c:pt>
                <c:pt idx="6640">
                  <c:v>724.14</c:v>
                </c:pt>
                <c:pt idx="6641">
                  <c:v>724.02</c:v>
                </c:pt>
                <c:pt idx="6642">
                  <c:v>720.65</c:v>
                </c:pt>
                <c:pt idx="6643">
                  <c:v>719.08</c:v>
                </c:pt>
                <c:pt idx="6644">
                  <c:v>718.58</c:v>
                </c:pt>
                <c:pt idx="6645">
                  <c:v>717.19</c:v>
                </c:pt>
                <c:pt idx="6646">
                  <c:v>713.37</c:v>
                </c:pt>
                <c:pt idx="6647">
                  <c:v>709</c:v>
                </c:pt>
                <c:pt idx="6648">
                  <c:v>706.44</c:v>
                </c:pt>
                <c:pt idx="6649">
                  <c:v>705.96</c:v>
                </c:pt>
                <c:pt idx="6650">
                  <c:v>704.28</c:v>
                </c:pt>
                <c:pt idx="6651">
                  <c:v>698.06</c:v>
                </c:pt>
                <c:pt idx="6652">
                  <c:v>694.47</c:v>
                </c:pt>
                <c:pt idx="6653">
                  <c:v>692.7</c:v>
                </c:pt>
                <c:pt idx="6654">
                  <c:v>692.24</c:v>
                </c:pt>
                <c:pt idx="6655">
                  <c:v>689.06</c:v>
                </c:pt>
                <c:pt idx="6656">
                  <c:v>686.55</c:v>
                </c:pt>
                <c:pt idx="6657">
                  <c:v>684.4</c:v>
                </c:pt>
                <c:pt idx="6658">
                  <c:v>682.35</c:v>
                </c:pt>
                <c:pt idx="6659">
                  <c:v>682.58</c:v>
                </c:pt>
                <c:pt idx="6660">
                  <c:v>683.39</c:v>
                </c:pt>
                <c:pt idx="6661">
                  <c:v>681.07</c:v>
                </c:pt>
                <c:pt idx="6662">
                  <c:v>677.77</c:v>
                </c:pt>
                <c:pt idx="6663">
                  <c:v>675.24</c:v>
                </c:pt>
                <c:pt idx="6664">
                  <c:v>673.44</c:v>
                </c:pt>
                <c:pt idx="6665">
                  <c:v>671.64</c:v>
                </c:pt>
                <c:pt idx="6666">
                  <c:v>670.58</c:v>
                </c:pt>
                <c:pt idx="6667">
                  <c:v>669.3</c:v>
                </c:pt>
                <c:pt idx="6668">
                  <c:v>666.55</c:v>
                </c:pt>
                <c:pt idx="6669">
                  <c:v>663.21</c:v>
                </c:pt>
                <c:pt idx="6670">
                  <c:v>658.22</c:v>
                </c:pt>
                <c:pt idx="6671">
                  <c:v>650.38</c:v>
                </c:pt>
                <c:pt idx="6672">
                  <c:v>637.23</c:v>
                </c:pt>
                <c:pt idx="6673">
                  <c:v>628.20000000000005</c:v>
                </c:pt>
                <c:pt idx="6674">
                  <c:v>634.9</c:v>
                </c:pt>
                <c:pt idx="6675">
                  <c:v>642.34</c:v>
                </c:pt>
                <c:pt idx="6676">
                  <c:v>650.83000000000004</c:v>
                </c:pt>
                <c:pt idx="6677">
                  <c:v>645.5</c:v>
                </c:pt>
                <c:pt idx="6678">
                  <c:v>640.28</c:v>
                </c:pt>
                <c:pt idx="6679">
                  <c:v>639.58000000000004</c:v>
                </c:pt>
                <c:pt idx="6680">
                  <c:v>639.34</c:v>
                </c:pt>
                <c:pt idx="6681">
                  <c:v>637.89</c:v>
                </c:pt>
                <c:pt idx="6682">
                  <c:v>636.65</c:v>
                </c:pt>
                <c:pt idx="6683">
                  <c:v>634.39</c:v>
                </c:pt>
                <c:pt idx="6684">
                  <c:v>631.79999999999995</c:v>
                </c:pt>
                <c:pt idx="6685">
                  <c:v>631.28</c:v>
                </c:pt>
                <c:pt idx="6686">
                  <c:v>629.23</c:v>
                </c:pt>
                <c:pt idx="6687">
                  <c:v>628.66999999999996</c:v>
                </c:pt>
                <c:pt idx="6688">
                  <c:v>627.99</c:v>
                </c:pt>
                <c:pt idx="6689">
                  <c:v>626.17999999999995</c:v>
                </c:pt>
                <c:pt idx="6690">
                  <c:v>626.91999999999996</c:v>
                </c:pt>
                <c:pt idx="6691">
                  <c:v>627.30999999999995</c:v>
                </c:pt>
                <c:pt idx="6692">
                  <c:v>627.36</c:v>
                </c:pt>
                <c:pt idx="6693">
                  <c:v>628.23</c:v>
                </c:pt>
                <c:pt idx="6694">
                  <c:v>631.16999999999996</c:v>
                </c:pt>
                <c:pt idx="6695">
                  <c:v>620.03</c:v>
                </c:pt>
                <c:pt idx="6696">
                  <c:v>612.13</c:v>
                </c:pt>
                <c:pt idx="6697">
                  <c:v>607.91</c:v>
                </c:pt>
                <c:pt idx="6698">
                  <c:v>604.69000000000005</c:v>
                </c:pt>
                <c:pt idx="6699">
                  <c:v>604.54</c:v>
                </c:pt>
                <c:pt idx="6700">
                  <c:v>601.15</c:v>
                </c:pt>
                <c:pt idx="6701">
                  <c:v>599.28</c:v>
                </c:pt>
                <c:pt idx="6702">
                  <c:v>594.91999999999996</c:v>
                </c:pt>
                <c:pt idx="6703">
                  <c:v>591.80999999999995</c:v>
                </c:pt>
                <c:pt idx="6704">
                  <c:v>588.49</c:v>
                </c:pt>
                <c:pt idx="6705">
                  <c:v>589.32000000000005</c:v>
                </c:pt>
                <c:pt idx="6706">
                  <c:v>588.71</c:v>
                </c:pt>
                <c:pt idx="6707">
                  <c:v>587.13</c:v>
                </c:pt>
                <c:pt idx="6708">
                  <c:v>584.46</c:v>
                </c:pt>
                <c:pt idx="6709">
                  <c:v>581.88</c:v>
                </c:pt>
                <c:pt idx="6710">
                  <c:v>580.51</c:v>
                </c:pt>
                <c:pt idx="6711">
                  <c:v>579.64</c:v>
                </c:pt>
                <c:pt idx="6712">
                  <c:v>577.41999999999996</c:v>
                </c:pt>
                <c:pt idx="6713">
                  <c:v>573.28</c:v>
                </c:pt>
                <c:pt idx="6714">
                  <c:v>569.16999999999996</c:v>
                </c:pt>
                <c:pt idx="6715">
                  <c:v>564.69000000000005</c:v>
                </c:pt>
                <c:pt idx="6716">
                  <c:v>561.88</c:v>
                </c:pt>
                <c:pt idx="6717">
                  <c:v>560.58000000000004</c:v>
                </c:pt>
                <c:pt idx="6718">
                  <c:v>557.51</c:v>
                </c:pt>
                <c:pt idx="6719">
                  <c:v>555.57000000000005</c:v>
                </c:pt>
                <c:pt idx="6720">
                  <c:v>555.16</c:v>
                </c:pt>
                <c:pt idx="6721">
                  <c:v>554.77</c:v>
                </c:pt>
                <c:pt idx="6722">
                  <c:v>552.70000000000005</c:v>
                </c:pt>
                <c:pt idx="6723">
                  <c:v>549.91</c:v>
                </c:pt>
                <c:pt idx="6724">
                  <c:v>546.84</c:v>
                </c:pt>
                <c:pt idx="6725">
                  <c:v>544.07000000000005</c:v>
                </c:pt>
                <c:pt idx="6726">
                  <c:v>541.04999999999995</c:v>
                </c:pt>
                <c:pt idx="6727">
                  <c:v>536.95000000000005</c:v>
                </c:pt>
                <c:pt idx="6728">
                  <c:v>532.91</c:v>
                </c:pt>
                <c:pt idx="6729">
                  <c:v>530.26</c:v>
                </c:pt>
                <c:pt idx="6730">
                  <c:v>527.16</c:v>
                </c:pt>
                <c:pt idx="6731">
                  <c:v>524.55999999999995</c:v>
                </c:pt>
                <c:pt idx="6732">
                  <c:v>521.04999999999995</c:v>
                </c:pt>
                <c:pt idx="6733">
                  <c:v>518.12</c:v>
                </c:pt>
                <c:pt idx="6734">
                  <c:v>516.17999999999995</c:v>
                </c:pt>
                <c:pt idx="6735">
                  <c:v>514.27</c:v>
                </c:pt>
                <c:pt idx="6736">
                  <c:v>513.9</c:v>
                </c:pt>
                <c:pt idx="6737">
                  <c:v>510.96</c:v>
                </c:pt>
                <c:pt idx="6738">
                  <c:v>508.39</c:v>
                </c:pt>
                <c:pt idx="6739">
                  <c:v>507.48</c:v>
                </c:pt>
                <c:pt idx="6740">
                  <c:v>504.99</c:v>
                </c:pt>
                <c:pt idx="6741">
                  <c:v>503.75</c:v>
                </c:pt>
                <c:pt idx="6742">
                  <c:v>500.63</c:v>
                </c:pt>
                <c:pt idx="6743">
                  <c:v>497.6</c:v>
                </c:pt>
                <c:pt idx="6744">
                  <c:v>495.14</c:v>
                </c:pt>
                <c:pt idx="6745">
                  <c:v>494.54</c:v>
                </c:pt>
                <c:pt idx="6746">
                  <c:v>492.8</c:v>
                </c:pt>
                <c:pt idx="6747">
                  <c:v>489.25</c:v>
                </c:pt>
                <c:pt idx="6748">
                  <c:v>486.73</c:v>
                </c:pt>
                <c:pt idx="6749">
                  <c:v>483.22</c:v>
                </c:pt>
                <c:pt idx="6750">
                  <c:v>482.39</c:v>
                </c:pt>
                <c:pt idx="6751">
                  <c:v>481.43</c:v>
                </c:pt>
                <c:pt idx="6752">
                  <c:v>478.7</c:v>
                </c:pt>
                <c:pt idx="6753">
                  <c:v>475.03</c:v>
                </c:pt>
                <c:pt idx="6754">
                  <c:v>472.11</c:v>
                </c:pt>
                <c:pt idx="6755">
                  <c:v>469.95</c:v>
                </c:pt>
                <c:pt idx="6756">
                  <c:v>467.36</c:v>
                </c:pt>
                <c:pt idx="6757">
                  <c:v>464.64</c:v>
                </c:pt>
                <c:pt idx="6758">
                  <c:v>459.91</c:v>
                </c:pt>
                <c:pt idx="6759">
                  <c:v>457.17</c:v>
                </c:pt>
                <c:pt idx="6760">
                  <c:v>454.32</c:v>
                </c:pt>
                <c:pt idx="6761">
                  <c:v>452.21</c:v>
                </c:pt>
                <c:pt idx="6762">
                  <c:v>448.62</c:v>
                </c:pt>
                <c:pt idx="6763">
                  <c:v>445.93</c:v>
                </c:pt>
                <c:pt idx="6764">
                  <c:v>444.59</c:v>
                </c:pt>
                <c:pt idx="6765">
                  <c:v>442.06</c:v>
                </c:pt>
                <c:pt idx="6766">
                  <c:v>440.4</c:v>
                </c:pt>
                <c:pt idx="6767">
                  <c:v>436.96</c:v>
                </c:pt>
                <c:pt idx="6768">
                  <c:v>432.61</c:v>
                </c:pt>
                <c:pt idx="6769">
                  <c:v>429.56</c:v>
                </c:pt>
                <c:pt idx="6770">
                  <c:v>427.79</c:v>
                </c:pt>
                <c:pt idx="6771">
                  <c:v>423.51</c:v>
                </c:pt>
                <c:pt idx="6772">
                  <c:v>421.45</c:v>
                </c:pt>
                <c:pt idx="6773">
                  <c:v>420.89</c:v>
                </c:pt>
                <c:pt idx="6774">
                  <c:v>419.23</c:v>
                </c:pt>
                <c:pt idx="6775">
                  <c:v>416.51</c:v>
                </c:pt>
                <c:pt idx="6776">
                  <c:v>413.35</c:v>
                </c:pt>
                <c:pt idx="6777">
                  <c:v>408.92</c:v>
                </c:pt>
                <c:pt idx="6778">
                  <c:v>406.58</c:v>
                </c:pt>
                <c:pt idx="6779">
                  <c:v>404.14</c:v>
                </c:pt>
                <c:pt idx="6780">
                  <c:v>400.42</c:v>
                </c:pt>
                <c:pt idx="6781">
                  <c:v>397.75</c:v>
                </c:pt>
                <c:pt idx="6782">
                  <c:v>395.4</c:v>
                </c:pt>
                <c:pt idx="6783">
                  <c:v>394.3</c:v>
                </c:pt>
                <c:pt idx="6784">
                  <c:v>391.87</c:v>
                </c:pt>
                <c:pt idx="6785">
                  <c:v>390.35</c:v>
                </c:pt>
                <c:pt idx="6786">
                  <c:v>388.8</c:v>
                </c:pt>
                <c:pt idx="6787">
                  <c:v>386.62</c:v>
                </c:pt>
                <c:pt idx="6788">
                  <c:v>385.37</c:v>
                </c:pt>
                <c:pt idx="6789">
                  <c:v>384.01</c:v>
                </c:pt>
                <c:pt idx="6790">
                  <c:v>380.81</c:v>
                </c:pt>
                <c:pt idx="6791">
                  <c:v>376.3</c:v>
                </c:pt>
                <c:pt idx="6792">
                  <c:v>373.66</c:v>
                </c:pt>
                <c:pt idx="6793">
                  <c:v>370.58</c:v>
                </c:pt>
                <c:pt idx="6794">
                  <c:v>367.29</c:v>
                </c:pt>
                <c:pt idx="6795">
                  <c:v>363.26</c:v>
                </c:pt>
                <c:pt idx="6796">
                  <c:v>359.63</c:v>
                </c:pt>
                <c:pt idx="6797">
                  <c:v>356.6</c:v>
                </c:pt>
                <c:pt idx="6798">
                  <c:v>352.96</c:v>
                </c:pt>
                <c:pt idx="6799">
                  <c:v>349.31</c:v>
                </c:pt>
                <c:pt idx="6800">
                  <c:v>347.63</c:v>
                </c:pt>
                <c:pt idx="6801">
                  <c:v>346.16</c:v>
                </c:pt>
                <c:pt idx="6802">
                  <c:v>342.56</c:v>
                </c:pt>
                <c:pt idx="6803">
                  <c:v>339.21</c:v>
                </c:pt>
                <c:pt idx="6804">
                  <c:v>337.05</c:v>
                </c:pt>
                <c:pt idx="6805">
                  <c:v>335.59</c:v>
                </c:pt>
                <c:pt idx="6806">
                  <c:v>334.88</c:v>
                </c:pt>
                <c:pt idx="6807">
                  <c:v>332.23</c:v>
                </c:pt>
                <c:pt idx="6808">
                  <c:v>330.28</c:v>
                </c:pt>
                <c:pt idx="6809">
                  <c:v>328.98</c:v>
                </c:pt>
                <c:pt idx="6810">
                  <c:v>326.77999999999997</c:v>
                </c:pt>
                <c:pt idx="6811">
                  <c:v>323.58</c:v>
                </c:pt>
                <c:pt idx="6812">
                  <c:v>321.23</c:v>
                </c:pt>
                <c:pt idx="6813">
                  <c:v>317.36</c:v>
                </c:pt>
                <c:pt idx="6814">
                  <c:v>314.32</c:v>
                </c:pt>
                <c:pt idx="6815">
                  <c:v>310.77999999999997</c:v>
                </c:pt>
                <c:pt idx="6816">
                  <c:v>306.97000000000003</c:v>
                </c:pt>
                <c:pt idx="6817">
                  <c:v>303.29000000000002</c:v>
                </c:pt>
                <c:pt idx="6818">
                  <c:v>299.88</c:v>
                </c:pt>
                <c:pt idx="6819">
                  <c:v>297.60000000000002</c:v>
                </c:pt>
                <c:pt idx="6820">
                  <c:v>296.67</c:v>
                </c:pt>
                <c:pt idx="6821">
                  <c:v>294.73</c:v>
                </c:pt>
                <c:pt idx="6822">
                  <c:v>292.44</c:v>
                </c:pt>
                <c:pt idx="6823">
                  <c:v>290.39999999999998</c:v>
                </c:pt>
                <c:pt idx="6824">
                  <c:v>287.77999999999997</c:v>
                </c:pt>
                <c:pt idx="6825">
                  <c:v>285.12</c:v>
                </c:pt>
                <c:pt idx="6826">
                  <c:v>281.95999999999998</c:v>
                </c:pt>
                <c:pt idx="6827">
                  <c:v>278.2</c:v>
                </c:pt>
                <c:pt idx="6828">
                  <c:v>274.95999999999998</c:v>
                </c:pt>
                <c:pt idx="6829">
                  <c:v>270.45999999999998</c:v>
                </c:pt>
                <c:pt idx="6830">
                  <c:v>264.94</c:v>
                </c:pt>
                <c:pt idx="6831">
                  <c:v>261.14999999999998</c:v>
                </c:pt>
                <c:pt idx="6832">
                  <c:v>258.83</c:v>
                </c:pt>
                <c:pt idx="6833">
                  <c:v>255.84</c:v>
                </c:pt>
                <c:pt idx="6834">
                  <c:v>252.09</c:v>
                </c:pt>
                <c:pt idx="6835">
                  <c:v>249.01</c:v>
                </c:pt>
                <c:pt idx="6836">
                  <c:v>246.21</c:v>
                </c:pt>
                <c:pt idx="6837">
                  <c:v>241.9</c:v>
                </c:pt>
                <c:pt idx="6838">
                  <c:v>237.43</c:v>
                </c:pt>
                <c:pt idx="6839">
                  <c:v>234.33</c:v>
                </c:pt>
                <c:pt idx="6840">
                  <c:v>234.2</c:v>
                </c:pt>
                <c:pt idx="6841">
                  <c:v>233.34</c:v>
                </c:pt>
                <c:pt idx="6842">
                  <c:v>233.54</c:v>
                </c:pt>
                <c:pt idx="6843">
                  <c:v>233.37</c:v>
                </c:pt>
                <c:pt idx="6844">
                  <c:v>232.98</c:v>
                </c:pt>
                <c:pt idx="6845">
                  <c:v>230.7</c:v>
                </c:pt>
                <c:pt idx="6846">
                  <c:v>228.83</c:v>
                </c:pt>
                <c:pt idx="6847">
                  <c:v>226.23</c:v>
                </c:pt>
                <c:pt idx="6848">
                  <c:v>223.56</c:v>
                </c:pt>
                <c:pt idx="6849">
                  <c:v>220.39</c:v>
                </c:pt>
                <c:pt idx="6850">
                  <c:v>217.56</c:v>
                </c:pt>
                <c:pt idx="6851">
                  <c:v>214.58</c:v>
                </c:pt>
                <c:pt idx="6852">
                  <c:v>211.86</c:v>
                </c:pt>
                <c:pt idx="6853">
                  <c:v>209.47</c:v>
                </c:pt>
                <c:pt idx="6854">
                  <c:v>206.98</c:v>
                </c:pt>
                <c:pt idx="6855">
                  <c:v>204.18</c:v>
                </c:pt>
                <c:pt idx="6856">
                  <c:v>202.02</c:v>
                </c:pt>
                <c:pt idx="6857">
                  <c:v>199.54</c:v>
                </c:pt>
                <c:pt idx="6858">
                  <c:v>196.38</c:v>
                </c:pt>
                <c:pt idx="6859">
                  <c:v>193.22</c:v>
                </c:pt>
                <c:pt idx="6860">
                  <c:v>190.84</c:v>
                </c:pt>
                <c:pt idx="6861">
                  <c:v>188.58</c:v>
                </c:pt>
                <c:pt idx="6862">
                  <c:v>186.26</c:v>
                </c:pt>
                <c:pt idx="6863">
                  <c:v>183.95</c:v>
                </c:pt>
                <c:pt idx="6864">
                  <c:v>181.26</c:v>
                </c:pt>
                <c:pt idx="6865">
                  <c:v>178.83</c:v>
                </c:pt>
                <c:pt idx="6866">
                  <c:v>176.1</c:v>
                </c:pt>
                <c:pt idx="6867">
                  <c:v>173.54</c:v>
                </c:pt>
                <c:pt idx="6868">
                  <c:v>171.09</c:v>
                </c:pt>
                <c:pt idx="6869">
                  <c:v>168.56</c:v>
                </c:pt>
                <c:pt idx="6870">
                  <c:v>166.45</c:v>
                </c:pt>
                <c:pt idx="6871">
                  <c:v>163.78</c:v>
                </c:pt>
                <c:pt idx="6872">
                  <c:v>160.97999999999999</c:v>
                </c:pt>
                <c:pt idx="6873">
                  <c:v>159.06</c:v>
                </c:pt>
                <c:pt idx="6874">
                  <c:v>156.47</c:v>
                </c:pt>
                <c:pt idx="6875">
                  <c:v>154.09</c:v>
                </c:pt>
                <c:pt idx="6876">
                  <c:v>152.32</c:v>
                </c:pt>
                <c:pt idx="6877">
                  <c:v>149.78</c:v>
                </c:pt>
                <c:pt idx="6878">
                  <c:v>147.49</c:v>
                </c:pt>
                <c:pt idx="6879">
                  <c:v>145.54</c:v>
                </c:pt>
                <c:pt idx="6880">
                  <c:v>142.97</c:v>
                </c:pt>
                <c:pt idx="6881">
                  <c:v>141.97</c:v>
                </c:pt>
                <c:pt idx="6882">
                  <c:v>141.65</c:v>
                </c:pt>
                <c:pt idx="6883">
                  <c:v>140.51</c:v>
                </c:pt>
                <c:pt idx="6884">
                  <c:v>139.22</c:v>
                </c:pt>
                <c:pt idx="6885">
                  <c:v>137.16999999999999</c:v>
                </c:pt>
                <c:pt idx="6886">
                  <c:v>133.55000000000001</c:v>
                </c:pt>
                <c:pt idx="6887">
                  <c:v>129.71</c:v>
                </c:pt>
                <c:pt idx="6888">
                  <c:v>126.08</c:v>
                </c:pt>
                <c:pt idx="6889">
                  <c:v>122.87</c:v>
                </c:pt>
                <c:pt idx="6890">
                  <c:v>120.31</c:v>
                </c:pt>
                <c:pt idx="6891">
                  <c:v>117.58</c:v>
                </c:pt>
                <c:pt idx="6892">
                  <c:v>114.99</c:v>
                </c:pt>
                <c:pt idx="6893">
                  <c:v>112.42</c:v>
                </c:pt>
                <c:pt idx="6894">
                  <c:v>109.31</c:v>
                </c:pt>
                <c:pt idx="6895">
                  <c:v>107.76</c:v>
                </c:pt>
                <c:pt idx="6896">
                  <c:v>106.6</c:v>
                </c:pt>
                <c:pt idx="6897">
                  <c:v>104.77</c:v>
                </c:pt>
                <c:pt idx="6898">
                  <c:v>102.03</c:v>
                </c:pt>
                <c:pt idx="6899">
                  <c:v>98.9</c:v>
                </c:pt>
                <c:pt idx="6900">
                  <c:v>95.46</c:v>
                </c:pt>
                <c:pt idx="6901">
                  <c:v>93.84</c:v>
                </c:pt>
                <c:pt idx="6902">
                  <c:v>91.94</c:v>
                </c:pt>
                <c:pt idx="6903">
                  <c:v>88.93</c:v>
                </c:pt>
                <c:pt idx="6904">
                  <c:v>75.37</c:v>
                </c:pt>
                <c:pt idx="6905">
                  <c:v>53.41</c:v>
                </c:pt>
                <c:pt idx="6906">
                  <c:v>38.25</c:v>
                </c:pt>
                <c:pt idx="6907">
                  <c:v>35.74</c:v>
                </c:pt>
                <c:pt idx="6908">
                  <c:v>35</c:v>
                </c:pt>
                <c:pt idx="6909">
                  <c:v>34.270000000000003</c:v>
                </c:pt>
                <c:pt idx="6910">
                  <c:v>33.47</c:v>
                </c:pt>
                <c:pt idx="6911">
                  <c:v>32.76</c:v>
                </c:pt>
                <c:pt idx="6912">
                  <c:v>32.19</c:v>
                </c:pt>
                <c:pt idx="6913">
                  <c:v>31.68</c:v>
                </c:pt>
                <c:pt idx="6914">
                  <c:v>31.21</c:v>
                </c:pt>
                <c:pt idx="6915">
                  <c:v>30.79</c:v>
                </c:pt>
                <c:pt idx="6916">
                  <c:v>30.47</c:v>
                </c:pt>
                <c:pt idx="6917">
                  <c:v>30.53</c:v>
                </c:pt>
                <c:pt idx="6918">
                  <c:v>30.46</c:v>
                </c:pt>
                <c:pt idx="6919">
                  <c:v>30.16</c:v>
                </c:pt>
                <c:pt idx="6920">
                  <c:v>29.18</c:v>
                </c:pt>
                <c:pt idx="6921">
                  <c:v>28.03</c:v>
                </c:pt>
                <c:pt idx="6922">
                  <c:v>27.24</c:v>
                </c:pt>
                <c:pt idx="6923">
                  <c:v>26.9</c:v>
                </c:pt>
                <c:pt idx="6924">
                  <c:v>26.74</c:v>
                </c:pt>
                <c:pt idx="6925">
                  <c:v>26.35</c:v>
                </c:pt>
                <c:pt idx="6926">
                  <c:v>25.67</c:v>
                </c:pt>
                <c:pt idx="6927">
                  <c:v>24.73</c:v>
                </c:pt>
                <c:pt idx="6928">
                  <c:v>23.98</c:v>
                </c:pt>
                <c:pt idx="6929">
                  <c:v>23.5</c:v>
                </c:pt>
                <c:pt idx="6930">
                  <c:v>23.08</c:v>
                </c:pt>
                <c:pt idx="6931">
                  <c:v>22.63</c:v>
                </c:pt>
                <c:pt idx="6932">
                  <c:v>22.1</c:v>
                </c:pt>
                <c:pt idx="6933">
                  <c:v>21.4</c:v>
                </c:pt>
                <c:pt idx="6934">
                  <c:v>20.6</c:v>
                </c:pt>
                <c:pt idx="6935">
                  <c:v>19.79</c:v>
                </c:pt>
                <c:pt idx="6936">
                  <c:v>19.03</c:v>
                </c:pt>
                <c:pt idx="6937">
                  <c:v>18.34</c:v>
                </c:pt>
                <c:pt idx="6938">
                  <c:v>17.78</c:v>
                </c:pt>
                <c:pt idx="6939">
                  <c:v>17.22</c:v>
                </c:pt>
                <c:pt idx="6940">
                  <c:v>16.670000000000002</c:v>
                </c:pt>
                <c:pt idx="6941">
                  <c:v>16.07</c:v>
                </c:pt>
                <c:pt idx="6942">
                  <c:v>15.49</c:v>
                </c:pt>
                <c:pt idx="6943">
                  <c:v>14.89</c:v>
                </c:pt>
                <c:pt idx="6944">
                  <c:v>14.3</c:v>
                </c:pt>
                <c:pt idx="6945">
                  <c:v>13.66</c:v>
                </c:pt>
                <c:pt idx="6946">
                  <c:v>13.01</c:v>
                </c:pt>
                <c:pt idx="6947">
                  <c:v>12.41</c:v>
                </c:pt>
                <c:pt idx="6948">
                  <c:v>11.89</c:v>
                </c:pt>
                <c:pt idx="6949">
                  <c:v>11.34</c:v>
                </c:pt>
                <c:pt idx="6950">
                  <c:v>10.82</c:v>
                </c:pt>
                <c:pt idx="6951">
                  <c:v>10.32</c:v>
                </c:pt>
                <c:pt idx="6952">
                  <c:v>9.84</c:v>
                </c:pt>
                <c:pt idx="6953">
                  <c:v>9.3699999999999992</c:v>
                </c:pt>
                <c:pt idx="6954">
                  <c:v>8.93</c:v>
                </c:pt>
                <c:pt idx="6955">
                  <c:v>8.56</c:v>
                </c:pt>
                <c:pt idx="6956">
                  <c:v>8.2100000000000009</c:v>
                </c:pt>
                <c:pt idx="6957">
                  <c:v>7.76</c:v>
                </c:pt>
                <c:pt idx="6958">
                  <c:v>7.26</c:v>
                </c:pt>
                <c:pt idx="6959">
                  <c:v>6.64</c:v>
                </c:pt>
                <c:pt idx="6960">
                  <c:v>5.94</c:v>
                </c:pt>
                <c:pt idx="6961">
                  <c:v>5.34</c:v>
                </c:pt>
                <c:pt idx="6962">
                  <c:v>4.8099999999999996</c:v>
                </c:pt>
                <c:pt idx="6963">
                  <c:v>4.28</c:v>
                </c:pt>
                <c:pt idx="6964">
                  <c:v>3.8</c:v>
                </c:pt>
                <c:pt idx="6965">
                  <c:v>3.29</c:v>
                </c:pt>
                <c:pt idx="6966">
                  <c:v>2.84</c:v>
                </c:pt>
                <c:pt idx="6967">
                  <c:v>2.4</c:v>
                </c:pt>
                <c:pt idx="6968">
                  <c:v>1.96</c:v>
                </c:pt>
                <c:pt idx="6969">
                  <c:v>1.52</c:v>
                </c:pt>
                <c:pt idx="6970">
                  <c:v>1.0900000000000001</c:v>
                </c:pt>
                <c:pt idx="6971">
                  <c:v>0.73</c:v>
                </c:pt>
                <c:pt idx="6972">
                  <c:v>0.39</c:v>
                </c:pt>
                <c:pt idx="6973">
                  <c:v>0</c:v>
                </c:pt>
                <c:pt idx="6974">
                  <c:v>0</c:v>
                </c:pt>
                <c:pt idx="6975">
                  <c:v>0</c:v>
                </c:pt>
                <c:pt idx="6976">
                  <c:v>0</c:v>
                </c:pt>
                <c:pt idx="6977">
                  <c:v>0</c:v>
                </c:pt>
                <c:pt idx="6978">
                  <c:v>0</c:v>
                </c:pt>
                <c:pt idx="6979">
                  <c:v>0</c:v>
                </c:pt>
                <c:pt idx="6980">
                  <c:v>0</c:v>
                </c:pt>
                <c:pt idx="6981">
                  <c:v>0</c:v>
                </c:pt>
                <c:pt idx="6982">
                  <c:v>0</c:v>
                </c:pt>
                <c:pt idx="6983">
                  <c:v>0</c:v>
                </c:pt>
                <c:pt idx="6984">
                  <c:v>0</c:v>
                </c:pt>
                <c:pt idx="6985">
                  <c:v>0</c:v>
                </c:pt>
                <c:pt idx="6986">
                  <c:v>0</c:v>
                </c:pt>
                <c:pt idx="6987">
                  <c:v>0</c:v>
                </c:pt>
                <c:pt idx="6988">
                  <c:v>0</c:v>
                </c:pt>
                <c:pt idx="6989">
                  <c:v>0</c:v>
                </c:pt>
                <c:pt idx="6990">
                  <c:v>0</c:v>
                </c:pt>
                <c:pt idx="6991">
                  <c:v>0</c:v>
                </c:pt>
                <c:pt idx="6992">
                  <c:v>0</c:v>
                </c:pt>
                <c:pt idx="6993">
                  <c:v>0</c:v>
                </c:pt>
                <c:pt idx="6994">
                  <c:v>0</c:v>
                </c:pt>
                <c:pt idx="6995">
                  <c:v>0</c:v>
                </c:pt>
                <c:pt idx="6996">
                  <c:v>0</c:v>
                </c:pt>
                <c:pt idx="6997">
                  <c:v>0</c:v>
                </c:pt>
                <c:pt idx="6998">
                  <c:v>0</c:v>
                </c:pt>
                <c:pt idx="6999">
                  <c:v>0</c:v>
                </c:pt>
                <c:pt idx="7000">
                  <c:v>0</c:v>
                </c:pt>
                <c:pt idx="7001">
                  <c:v>0</c:v>
                </c:pt>
                <c:pt idx="7002">
                  <c:v>0</c:v>
                </c:pt>
                <c:pt idx="7003">
                  <c:v>0</c:v>
                </c:pt>
                <c:pt idx="7004">
                  <c:v>0</c:v>
                </c:pt>
                <c:pt idx="7005">
                  <c:v>0</c:v>
                </c:pt>
                <c:pt idx="7006">
                  <c:v>0</c:v>
                </c:pt>
                <c:pt idx="7007">
                  <c:v>0</c:v>
                </c:pt>
                <c:pt idx="7008">
                  <c:v>0</c:v>
                </c:pt>
                <c:pt idx="7009">
                  <c:v>0</c:v>
                </c:pt>
                <c:pt idx="7010">
                  <c:v>0</c:v>
                </c:pt>
                <c:pt idx="7011">
                  <c:v>0</c:v>
                </c:pt>
                <c:pt idx="7012">
                  <c:v>0</c:v>
                </c:pt>
                <c:pt idx="7013">
                  <c:v>0</c:v>
                </c:pt>
                <c:pt idx="7014">
                  <c:v>0</c:v>
                </c:pt>
                <c:pt idx="7015">
                  <c:v>0</c:v>
                </c:pt>
                <c:pt idx="7016">
                  <c:v>0</c:v>
                </c:pt>
                <c:pt idx="7017">
                  <c:v>0</c:v>
                </c:pt>
                <c:pt idx="7018">
                  <c:v>0</c:v>
                </c:pt>
                <c:pt idx="7019">
                  <c:v>0</c:v>
                </c:pt>
                <c:pt idx="7020">
                  <c:v>0</c:v>
                </c:pt>
                <c:pt idx="7021">
                  <c:v>0</c:v>
                </c:pt>
                <c:pt idx="7022">
                  <c:v>0</c:v>
                </c:pt>
                <c:pt idx="7023">
                  <c:v>0</c:v>
                </c:pt>
                <c:pt idx="7024">
                  <c:v>0</c:v>
                </c:pt>
                <c:pt idx="7025">
                  <c:v>0</c:v>
                </c:pt>
                <c:pt idx="7026">
                  <c:v>0</c:v>
                </c:pt>
                <c:pt idx="7027">
                  <c:v>0</c:v>
                </c:pt>
                <c:pt idx="7028">
                  <c:v>0</c:v>
                </c:pt>
                <c:pt idx="7029">
                  <c:v>0</c:v>
                </c:pt>
                <c:pt idx="7030">
                  <c:v>0</c:v>
                </c:pt>
                <c:pt idx="7031">
                  <c:v>0</c:v>
                </c:pt>
                <c:pt idx="7032">
                  <c:v>0</c:v>
                </c:pt>
                <c:pt idx="7033">
                  <c:v>0</c:v>
                </c:pt>
                <c:pt idx="7034">
                  <c:v>0</c:v>
                </c:pt>
                <c:pt idx="7035">
                  <c:v>0</c:v>
                </c:pt>
                <c:pt idx="7036">
                  <c:v>0</c:v>
                </c:pt>
                <c:pt idx="7037">
                  <c:v>0</c:v>
                </c:pt>
                <c:pt idx="7038">
                  <c:v>0</c:v>
                </c:pt>
                <c:pt idx="7039">
                  <c:v>0</c:v>
                </c:pt>
                <c:pt idx="7040">
                  <c:v>0</c:v>
                </c:pt>
                <c:pt idx="7041">
                  <c:v>0</c:v>
                </c:pt>
                <c:pt idx="7042">
                  <c:v>0</c:v>
                </c:pt>
                <c:pt idx="7043">
                  <c:v>0</c:v>
                </c:pt>
                <c:pt idx="7044">
                  <c:v>0</c:v>
                </c:pt>
                <c:pt idx="7045">
                  <c:v>0</c:v>
                </c:pt>
                <c:pt idx="7046">
                  <c:v>0</c:v>
                </c:pt>
                <c:pt idx="7047">
                  <c:v>0</c:v>
                </c:pt>
                <c:pt idx="7048">
                  <c:v>0</c:v>
                </c:pt>
                <c:pt idx="7049">
                  <c:v>0</c:v>
                </c:pt>
                <c:pt idx="7050">
                  <c:v>0</c:v>
                </c:pt>
                <c:pt idx="7051">
                  <c:v>0</c:v>
                </c:pt>
                <c:pt idx="7052">
                  <c:v>0</c:v>
                </c:pt>
                <c:pt idx="7053">
                  <c:v>0</c:v>
                </c:pt>
                <c:pt idx="7054">
                  <c:v>0</c:v>
                </c:pt>
                <c:pt idx="7055">
                  <c:v>0</c:v>
                </c:pt>
                <c:pt idx="7056">
                  <c:v>0</c:v>
                </c:pt>
                <c:pt idx="7057">
                  <c:v>0</c:v>
                </c:pt>
                <c:pt idx="7058">
                  <c:v>0</c:v>
                </c:pt>
                <c:pt idx="7059">
                  <c:v>0</c:v>
                </c:pt>
                <c:pt idx="7060">
                  <c:v>0</c:v>
                </c:pt>
                <c:pt idx="7061">
                  <c:v>0</c:v>
                </c:pt>
                <c:pt idx="7062">
                  <c:v>0</c:v>
                </c:pt>
                <c:pt idx="7063">
                  <c:v>0</c:v>
                </c:pt>
                <c:pt idx="7064">
                  <c:v>0</c:v>
                </c:pt>
                <c:pt idx="7065">
                  <c:v>0</c:v>
                </c:pt>
                <c:pt idx="7066">
                  <c:v>0</c:v>
                </c:pt>
                <c:pt idx="7067">
                  <c:v>0</c:v>
                </c:pt>
                <c:pt idx="7068">
                  <c:v>0</c:v>
                </c:pt>
                <c:pt idx="7069">
                  <c:v>0</c:v>
                </c:pt>
                <c:pt idx="7070">
                  <c:v>0</c:v>
                </c:pt>
                <c:pt idx="7071">
                  <c:v>0</c:v>
                </c:pt>
                <c:pt idx="7072">
                  <c:v>0</c:v>
                </c:pt>
                <c:pt idx="7073">
                  <c:v>0</c:v>
                </c:pt>
                <c:pt idx="7074">
                  <c:v>0</c:v>
                </c:pt>
                <c:pt idx="7075">
                  <c:v>0</c:v>
                </c:pt>
                <c:pt idx="7076">
                  <c:v>0</c:v>
                </c:pt>
                <c:pt idx="7077">
                  <c:v>0</c:v>
                </c:pt>
                <c:pt idx="7078">
                  <c:v>0</c:v>
                </c:pt>
                <c:pt idx="7079">
                  <c:v>0</c:v>
                </c:pt>
                <c:pt idx="7080">
                  <c:v>0</c:v>
                </c:pt>
                <c:pt idx="7081">
                  <c:v>0</c:v>
                </c:pt>
                <c:pt idx="7082">
                  <c:v>0</c:v>
                </c:pt>
                <c:pt idx="7083">
                  <c:v>0</c:v>
                </c:pt>
                <c:pt idx="7084">
                  <c:v>0</c:v>
                </c:pt>
                <c:pt idx="7085">
                  <c:v>0</c:v>
                </c:pt>
                <c:pt idx="7086">
                  <c:v>0</c:v>
                </c:pt>
                <c:pt idx="7087">
                  <c:v>0</c:v>
                </c:pt>
                <c:pt idx="7088">
                  <c:v>0</c:v>
                </c:pt>
                <c:pt idx="7089">
                  <c:v>0</c:v>
                </c:pt>
                <c:pt idx="7090">
                  <c:v>0</c:v>
                </c:pt>
                <c:pt idx="7091">
                  <c:v>0</c:v>
                </c:pt>
                <c:pt idx="7092">
                  <c:v>0</c:v>
                </c:pt>
                <c:pt idx="7093">
                  <c:v>0</c:v>
                </c:pt>
                <c:pt idx="7094">
                  <c:v>0</c:v>
                </c:pt>
                <c:pt idx="7095">
                  <c:v>0</c:v>
                </c:pt>
                <c:pt idx="7096">
                  <c:v>0</c:v>
                </c:pt>
                <c:pt idx="7097">
                  <c:v>0</c:v>
                </c:pt>
                <c:pt idx="7098">
                  <c:v>0</c:v>
                </c:pt>
                <c:pt idx="7099">
                  <c:v>0</c:v>
                </c:pt>
                <c:pt idx="7100">
                  <c:v>0</c:v>
                </c:pt>
                <c:pt idx="7101">
                  <c:v>0</c:v>
                </c:pt>
                <c:pt idx="7102">
                  <c:v>0</c:v>
                </c:pt>
                <c:pt idx="7103">
                  <c:v>0</c:v>
                </c:pt>
                <c:pt idx="7104">
                  <c:v>0</c:v>
                </c:pt>
                <c:pt idx="7105">
                  <c:v>0</c:v>
                </c:pt>
                <c:pt idx="7106">
                  <c:v>0</c:v>
                </c:pt>
                <c:pt idx="7107">
                  <c:v>0</c:v>
                </c:pt>
                <c:pt idx="7108">
                  <c:v>0</c:v>
                </c:pt>
                <c:pt idx="7109">
                  <c:v>0</c:v>
                </c:pt>
                <c:pt idx="7110">
                  <c:v>0</c:v>
                </c:pt>
                <c:pt idx="7111">
                  <c:v>0</c:v>
                </c:pt>
                <c:pt idx="7112">
                  <c:v>0</c:v>
                </c:pt>
                <c:pt idx="7113">
                  <c:v>0</c:v>
                </c:pt>
                <c:pt idx="7114">
                  <c:v>0</c:v>
                </c:pt>
                <c:pt idx="7115">
                  <c:v>0</c:v>
                </c:pt>
                <c:pt idx="7116">
                  <c:v>0</c:v>
                </c:pt>
                <c:pt idx="7117">
                  <c:v>0</c:v>
                </c:pt>
                <c:pt idx="7118">
                  <c:v>0</c:v>
                </c:pt>
                <c:pt idx="7119">
                  <c:v>0</c:v>
                </c:pt>
                <c:pt idx="7120">
                  <c:v>0</c:v>
                </c:pt>
                <c:pt idx="7121">
                  <c:v>0</c:v>
                </c:pt>
                <c:pt idx="7122">
                  <c:v>0</c:v>
                </c:pt>
                <c:pt idx="7123">
                  <c:v>0</c:v>
                </c:pt>
                <c:pt idx="7124">
                  <c:v>0</c:v>
                </c:pt>
                <c:pt idx="7125">
                  <c:v>0</c:v>
                </c:pt>
                <c:pt idx="7126">
                  <c:v>0</c:v>
                </c:pt>
                <c:pt idx="7127">
                  <c:v>0</c:v>
                </c:pt>
                <c:pt idx="7128">
                  <c:v>0</c:v>
                </c:pt>
                <c:pt idx="7129">
                  <c:v>0</c:v>
                </c:pt>
                <c:pt idx="7130">
                  <c:v>0</c:v>
                </c:pt>
                <c:pt idx="7131">
                  <c:v>0</c:v>
                </c:pt>
                <c:pt idx="7132">
                  <c:v>0</c:v>
                </c:pt>
                <c:pt idx="7133">
                  <c:v>0</c:v>
                </c:pt>
                <c:pt idx="7134">
                  <c:v>0</c:v>
                </c:pt>
                <c:pt idx="7135">
                  <c:v>0</c:v>
                </c:pt>
                <c:pt idx="7136">
                  <c:v>0</c:v>
                </c:pt>
                <c:pt idx="7137">
                  <c:v>0</c:v>
                </c:pt>
                <c:pt idx="7138">
                  <c:v>0</c:v>
                </c:pt>
                <c:pt idx="7139">
                  <c:v>0</c:v>
                </c:pt>
                <c:pt idx="7140">
                  <c:v>0</c:v>
                </c:pt>
                <c:pt idx="7141">
                  <c:v>0</c:v>
                </c:pt>
                <c:pt idx="7142">
                  <c:v>0</c:v>
                </c:pt>
                <c:pt idx="7143">
                  <c:v>0</c:v>
                </c:pt>
                <c:pt idx="7144">
                  <c:v>0</c:v>
                </c:pt>
                <c:pt idx="7145">
                  <c:v>0</c:v>
                </c:pt>
                <c:pt idx="7146">
                  <c:v>0</c:v>
                </c:pt>
                <c:pt idx="7147">
                  <c:v>0</c:v>
                </c:pt>
                <c:pt idx="7148">
                  <c:v>0</c:v>
                </c:pt>
                <c:pt idx="7149">
                  <c:v>0</c:v>
                </c:pt>
                <c:pt idx="7150">
                  <c:v>0</c:v>
                </c:pt>
                <c:pt idx="7151">
                  <c:v>0</c:v>
                </c:pt>
                <c:pt idx="7152">
                  <c:v>0</c:v>
                </c:pt>
                <c:pt idx="7153">
                  <c:v>0</c:v>
                </c:pt>
                <c:pt idx="7154">
                  <c:v>0</c:v>
                </c:pt>
                <c:pt idx="7155">
                  <c:v>0</c:v>
                </c:pt>
                <c:pt idx="7156">
                  <c:v>0</c:v>
                </c:pt>
                <c:pt idx="7157">
                  <c:v>0</c:v>
                </c:pt>
                <c:pt idx="7158">
                  <c:v>0</c:v>
                </c:pt>
                <c:pt idx="7159">
                  <c:v>0</c:v>
                </c:pt>
                <c:pt idx="7160">
                  <c:v>0</c:v>
                </c:pt>
                <c:pt idx="7161">
                  <c:v>0</c:v>
                </c:pt>
                <c:pt idx="7162">
                  <c:v>0</c:v>
                </c:pt>
                <c:pt idx="7163">
                  <c:v>0</c:v>
                </c:pt>
                <c:pt idx="7164">
                  <c:v>0</c:v>
                </c:pt>
                <c:pt idx="7165">
                  <c:v>0</c:v>
                </c:pt>
                <c:pt idx="7166">
                  <c:v>0</c:v>
                </c:pt>
                <c:pt idx="7167">
                  <c:v>0</c:v>
                </c:pt>
                <c:pt idx="7168">
                  <c:v>0</c:v>
                </c:pt>
                <c:pt idx="7169">
                  <c:v>0</c:v>
                </c:pt>
                <c:pt idx="7170">
                  <c:v>0</c:v>
                </c:pt>
                <c:pt idx="7171">
                  <c:v>0</c:v>
                </c:pt>
                <c:pt idx="7172">
                  <c:v>0</c:v>
                </c:pt>
                <c:pt idx="7173">
                  <c:v>0</c:v>
                </c:pt>
                <c:pt idx="7174">
                  <c:v>0</c:v>
                </c:pt>
                <c:pt idx="7175">
                  <c:v>0</c:v>
                </c:pt>
                <c:pt idx="7176">
                  <c:v>0</c:v>
                </c:pt>
                <c:pt idx="7177">
                  <c:v>0</c:v>
                </c:pt>
                <c:pt idx="7178">
                  <c:v>0</c:v>
                </c:pt>
                <c:pt idx="7179">
                  <c:v>0</c:v>
                </c:pt>
                <c:pt idx="7180">
                  <c:v>0</c:v>
                </c:pt>
                <c:pt idx="7181">
                  <c:v>0</c:v>
                </c:pt>
                <c:pt idx="7182">
                  <c:v>0</c:v>
                </c:pt>
                <c:pt idx="7183">
                  <c:v>0</c:v>
                </c:pt>
                <c:pt idx="7184">
                  <c:v>0</c:v>
                </c:pt>
                <c:pt idx="7185">
                  <c:v>0</c:v>
                </c:pt>
                <c:pt idx="7186">
                  <c:v>0</c:v>
                </c:pt>
                <c:pt idx="7187">
                  <c:v>0</c:v>
                </c:pt>
                <c:pt idx="7188">
                  <c:v>0</c:v>
                </c:pt>
                <c:pt idx="7189">
                  <c:v>0</c:v>
                </c:pt>
                <c:pt idx="7190">
                  <c:v>0</c:v>
                </c:pt>
                <c:pt idx="7191">
                  <c:v>0</c:v>
                </c:pt>
                <c:pt idx="7192">
                  <c:v>0</c:v>
                </c:pt>
                <c:pt idx="7193">
                  <c:v>0</c:v>
                </c:pt>
                <c:pt idx="7194">
                  <c:v>0</c:v>
                </c:pt>
                <c:pt idx="7195">
                  <c:v>0</c:v>
                </c:pt>
                <c:pt idx="7196">
                  <c:v>0</c:v>
                </c:pt>
                <c:pt idx="7197">
                  <c:v>0</c:v>
                </c:pt>
                <c:pt idx="7198">
                  <c:v>0</c:v>
                </c:pt>
                <c:pt idx="7199">
                  <c:v>0</c:v>
                </c:pt>
                <c:pt idx="7200">
                  <c:v>0</c:v>
                </c:pt>
                <c:pt idx="7201">
                  <c:v>0</c:v>
                </c:pt>
                <c:pt idx="7202">
                  <c:v>0</c:v>
                </c:pt>
                <c:pt idx="7203">
                  <c:v>0</c:v>
                </c:pt>
                <c:pt idx="7204">
                  <c:v>0</c:v>
                </c:pt>
                <c:pt idx="7205">
                  <c:v>0</c:v>
                </c:pt>
                <c:pt idx="7206">
                  <c:v>0</c:v>
                </c:pt>
                <c:pt idx="7207">
                  <c:v>0</c:v>
                </c:pt>
                <c:pt idx="7208">
                  <c:v>0</c:v>
                </c:pt>
                <c:pt idx="7209">
                  <c:v>0</c:v>
                </c:pt>
                <c:pt idx="7210">
                  <c:v>0</c:v>
                </c:pt>
                <c:pt idx="7211">
                  <c:v>0</c:v>
                </c:pt>
                <c:pt idx="7212">
                  <c:v>0</c:v>
                </c:pt>
                <c:pt idx="7213">
                  <c:v>0</c:v>
                </c:pt>
                <c:pt idx="7214">
                  <c:v>0</c:v>
                </c:pt>
                <c:pt idx="7215">
                  <c:v>0</c:v>
                </c:pt>
                <c:pt idx="7216">
                  <c:v>0</c:v>
                </c:pt>
                <c:pt idx="7217">
                  <c:v>0</c:v>
                </c:pt>
                <c:pt idx="7218">
                  <c:v>0</c:v>
                </c:pt>
                <c:pt idx="7219">
                  <c:v>0</c:v>
                </c:pt>
                <c:pt idx="7220">
                  <c:v>0</c:v>
                </c:pt>
                <c:pt idx="7221">
                  <c:v>0</c:v>
                </c:pt>
                <c:pt idx="7222">
                  <c:v>0</c:v>
                </c:pt>
                <c:pt idx="7223">
                  <c:v>0</c:v>
                </c:pt>
                <c:pt idx="7224">
                  <c:v>0</c:v>
                </c:pt>
                <c:pt idx="7225">
                  <c:v>0</c:v>
                </c:pt>
                <c:pt idx="7226">
                  <c:v>0</c:v>
                </c:pt>
                <c:pt idx="7227">
                  <c:v>0</c:v>
                </c:pt>
                <c:pt idx="7228">
                  <c:v>0</c:v>
                </c:pt>
                <c:pt idx="7229">
                  <c:v>0</c:v>
                </c:pt>
                <c:pt idx="7230">
                  <c:v>0</c:v>
                </c:pt>
                <c:pt idx="7231">
                  <c:v>0</c:v>
                </c:pt>
                <c:pt idx="7232">
                  <c:v>0</c:v>
                </c:pt>
                <c:pt idx="7233">
                  <c:v>0</c:v>
                </c:pt>
                <c:pt idx="7234">
                  <c:v>0</c:v>
                </c:pt>
                <c:pt idx="7235">
                  <c:v>0</c:v>
                </c:pt>
                <c:pt idx="7236">
                  <c:v>0</c:v>
                </c:pt>
                <c:pt idx="7237">
                  <c:v>0</c:v>
                </c:pt>
                <c:pt idx="7238">
                  <c:v>0</c:v>
                </c:pt>
                <c:pt idx="7239">
                  <c:v>0</c:v>
                </c:pt>
                <c:pt idx="7240">
                  <c:v>0</c:v>
                </c:pt>
                <c:pt idx="7241">
                  <c:v>0</c:v>
                </c:pt>
                <c:pt idx="7242">
                  <c:v>0</c:v>
                </c:pt>
                <c:pt idx="7243">
                  <c:v>0</c:v>
                </c:pt>
                <c:pt idx="7244">
                  <c:v>0</c:v>
                </c:pt>
                <c:pt idx="7245">
                  <c:v>0</c:v>
                </c:pt>
                <c:pt idx="7246">
                  <c:v>0</c:v>
                </c:pt>
                <c:pt idx="7247">
                  <c:v>0</c:v>
                </c:pt>
                <c:pt idx="7248">
                  <c:v>0</c:v>
                </c:pt>
                <c:pt idx="7249">
                  <c:v>0</c:v>
                </c:pt>
                <c:pt idx="7250">
                  <c:v>0</c:v>
                </c:pt>
                <c:pt idx="7251">
                  <c:v>0</c:v>
                </c:pt>
                <c:pt idx="7252">
                  <c:v>0</c:v>
                </c:pt>
                <c:pt idx="7253">
                  <c:v>0</c:v>
                </c:pt>
                <c:pt idx="7254">
                  <c:v>0</c:v>
                </c:pt>
                <c:pt idx="7255">
                  <c:v>0</c:v>
                </c:pt>
                <c:pt idx="7256">
                  <c:v>0</c:v>
                </c:pt>
                <c:pt idx="7257">
                  <c:v>0</c:v>
                </c:pt>
                <c:pt idx="7258">
                  <c:v>0</c:v>
                </c:pt>
                <c:pt idx="7259">
                  <c:v>0</c:v>
                </c:pt>
                <c:pt idx="7260">
                  <c:v>0</c:v>
                </c:pt>
                <c:pt idx="7261">
                  <c:v>0</c:v>
                </c:pt>
                <c:pt idx="7262">
                  <c:v>0</c:v>
                </c:pt>
                <c:pt idx="7263">
                  <c:v>0</c:v>
                </c:pt>
                <c:pt idx="7264">
                  <c:v>0</c:v>
                </c:pt>
                <c:pt idx="7265">
                  <c:v>0</c:v>
                </c:pt>
                <c:pt idx="7266">
                  <c:v>0</c:v>
                </c:pt>
                <c:pt idx="7267">
                  <c:v>0</c:v>
                </c:pt>
                <c:pt idx="7268">
                  <c:v>0</c:v>
                </c:pt>
                <c:pt idx="7269">
                  <c:v>0</c:v>
                </c:pt>
                <c:pt idx="7270">
                  <c:v>0</c:v>
                </c:pt>
                <c:pt idx="7271">
                  <c:v>0</c:v>
                </c:pt>
                <c:pt idx="7272">
                  <c:v>0</c:v>
                </c:pt>
                <c:pt idx="7273">
                  <c:v>0</c:v>
                </c:pt>
                <c:pt idx="7274">
                  <c:v>0</c:v>
                </c:pt>
                <c:pt idx="7275">
                  <c:v>0</c:v>
                </c:pt>
                <c:pt idx="7276">
                  <c:v>0</c:v>
                </c:pt>
                <c:pt idx="7277">
                  <c:v>0</c:v>
                </c:pt>
                <c:pt idx="7278">
                  <c:v>0</c:v>
                </c:pt>
                <c:pt idx="7279">
                  <c:v>0</c:v>
                </c:pt>
                <c:pt idx="7280">
                  <c:v>0</c:v>
                </c:pt>
                <c:pt idx="7281">
                  <c:v>0</c:v>
                </c:pt>
                <c:pt idx="7282">
                  <c:v>0</c:v>
                </c:pt>
                <c:pt idx="7283">
                  <c:v>0</c:v>
                </c:pt>
                <c:pt idx="7284">
                  <c:v>0</c:v>
                </c:pt>
                <c:pt idx="7285">
                  <c:v>0</c:v>
                </c:pt>
                <c:pt idx="7286">
                  <c:v>0</c:v>
                </c:pt>
                <c:pt idx="7287">
                  <c:v>0</c:v>
                </c:pt>
                <c:pt idx="7288">
                  <c:v>0</c:v>
                </c:pt>
                <c:pt idx="7289">
                  <c:v>0</c:v>
                </c:pt>
                <c:pt idx="7290">
                  <c:v>0</c:v>
                </c:pt>
                <c:pt idx="7291">
                  <c:v>0</c:v>
                </c:pt>
                <c:pt idx="7292">
                  <c:v>0</c:v>
                </c:pt>
                <c:pt idx="7293">
                  <c:v>0</c:v>
                </c:pt>
                <c:pt idx="7294">
                  <c:v>0</c:v>
                </c:pt>
                <c:pt idx="7295">
                  <c:v>0</c:v>
                </c:pt>
                <c:pt idx="7296">
                  <c:v>0</c:v>
                </c:pt>
                <c:pt idx="7297">
                  <c:v>0</c:v>
                </c:pt>
                <c:pt idx="7298">
                  <c:v>0</c:v>
                </c:pt>
                <c:pt idx="7299">
                  <c:v>0</c:v>
                </c:pt>
                <c:pt idx="7300">
                  <c:v>0</c:v>
                </c:pt>
                <c:pt idx="7301">
                  <c:v>0</c:v>
                </c:pt>
                <c:pt idx="7302">
                  <c:v>0</c:v>
                </c:pt>
                <c:pt idx="7303">
                  <c:v>0</c:v>
                </c:pt>
                <c:pt idx="7304">
                  <c:v>0</c:v>
                </c:pt>
                <c:pt idx="7305">
                  <c:v>0</c:v>
                </c:pt>
                <c:pt idx="7306">
                  <c:v>0</c:v>
                </c:pt>
                <c:pt idx="7307">
                  <c:v>0</c:v>
                </c:pt>
                <c:pt idx="7308">
                  <c:v>0</c:v>
                </c:pt>
                <c:pt idx="7309">
                  <c:v>0</c:v>
                </c:pt>
                <c:pt idx="7310">
                  <c:v>0</c:v>
                </c:pt>
                <c:pt idx="7311">
                  <c:v>0</c:v>
                </c:pt>
                <c:pt idx="7312">
                  <c:v>0</c:v>
                </c:pt>
                <c:pt idx="7313">
                  <c:v>0</c:v>
                </c:pt>
                <c:pt idx="7314">
                  <c:v>0</c:v>
                </c:pt>
                <c:pt idx="7315">
                  <c:v>0</c:v>
                </c:pt>
                <c:pt idx="7316">
                  <c:v>0</c:v>
                </c:pt>
                <c:pt idx="7317">
                  <c:v>0</c:v>
                </c:pt>
                <c:pt idx="7318">
                  <c:v>0</c:v>
                </c:pt>
                <c:pt idx="7319">
                  <c:v>0</c:v>
                </c:pt>
                <c:pt idx="7320">
                  <c:v>0</c:v>
                </c:pt>
                <c:pt idx="7321">
                  <c:v>0</c:v>
                </c:pt>
                <c:pt idx="7322">
                  <c:v>0</c:v>
                </c:pt>
                <c:pt idx="7323">
                  <c:v>0</c:v>
                </c:pt>
                <c:pt idx="7324">
                  <c:v>0</c:v>
                </c:pt>
                <c:pt idx="7325">
                  <c:v>0</c:v>
                </c:pt>
                <c:pt idx="7326">
                  <c:v>0</c:v>
                </c:pt>
                <c:pt idx="7327">
                  <c:v>0</c:v>
                </c:pt>
                <c:pt idx="7328">
                  <c:v>0</c:v>
                </c:pt>
                <c:pt idx="7329">
                  <c:v>0</c:v>
                </c:pt>
                <c:pt idx="7330">
                  <c:v>0</c:v>
                </c:pt>
                <c:pt idx="7331">
                  <c:v>0</c:v>
                </c:pt>
                <c:pt idx="7332">
                  <c:v>0</c:v>
                </c:pt>
                <c:pt idx="7333">
                  <c:v>0</c:v>
                </c:pt>
                <c:pt idx="7334">
                  <c:v>0</c:v>
                </c:pt>
                <c:pt idx="7335">
                  <c:v>0</c:v>
                </c:pt>
                <c:pt idx="7336">
                  <c:v>0</c:v>
                </c:pt>
                <c:pt idx="7337">
                  <c:v>0</c:v>
                </c:pt>
                <c:pt idx="7338">
                  <c:v>0</c:v>
                </c:pt>
                <c:pt idx="7339">
                  <c:v>0</c:v>
                </c:pt>
                <c:pt idx="7340">
                  <c:v>0</c:v>
                </c:pt>
                <c:pt idx="7341">
                  <c:v>0</c:v>
                </c:pt>
                <c:pt idx="7342">
                  <c:v>0</c:v>
                </c:pt>
                <c:pt idx="7343">
                  <c:v>0</c:v>
                </c:pt>
                <c:pt idx="7344">
                  <c:v>0</c:v>
                </c:pt>
                <c:pt idx="7345">
                  <c:v>0</c:v>
                </c:pt>
                <c:pt idx="7346">
                  <c:v>0</c:v>
                </c:pt>
                <c:pt idx="7347">
                  <c:v>0</c:v>
                </c:pt>
                <c:pt idx="7348">
                  <c:v>0</c:v>
                </c:pt>
                <c:pt idx="7349">
                  <c:v>0</c:v>
                </c:pt>
                <c:pt idx="7350">
                  <c:v>0</c:v>
                </c:pt>
                <c:pt idx="7351">
                  <c:v>0</c:v>
                </c:pt>
                <c:pt idx="7352">
                  <c:v>0</c:v>
                </c:pt>
                <c:pt idx="7353">
                  <c:v>0</c:v>
                </c:pt>
                <c:pt idx="7354">
                  <c:v>0</c:v>
                </c:pt>
                <c:pt idx="7355">
                  <c:v>0</c:v>
                </c:pt>
                <c:pt idx="7356">
                  <c:v>0</c:v>
                </c:pt>
                <c:pt idx="7357">
                  <c:v>0</c:v>
                </c:pt>
                <c:pt idx="7358">
                  <c:v>0</c:v>
                </c:pt>
                <c:pt idx="7359">
                  <c:v>0</c:v>
                </c:pt>
                <c:pt idx="7360">
                  <c:v>0</c:v>
                </c:pt>
                <c:pt idx="7361">
                  <c:v>0</c:v>
                </c:pt>
                <c:pt idx="7362">
                  <c:v>0</c:v>
                </c:pt>
                <c:pt idx="7363">
                  <c:v>0</c:v>
                </c:pt>
                <c:pt idx="7364">
                  <c:v>0</c:v>
                </c:pt>
                <c:pt idx="7365">
                  <c:v>0</c:v>
                </c:pt>
                <c:pt idx="7366">
                  <c:v>0</c:v>
                </c:pt>
                <c:pt idx="7367">
                  <c:v>0</c:v>
                </c:pt>
                <c:pt idx="7368">
                  <c:v>0</c:v>
                </c:pt>
                <c:pt idx="7369">
                  <c:v>0</c:v>
                </c:pt>
                <c:pt idx="7370">
                  <c:v>0</c:v>
                </c:pt>
                <c:pt idx="7371">
                  <c:v>0</c:v>
                </c:pt>
                <c:pt idx="7372">
                  <c:v>0</c:v>
                </c:pt>
                <c:pt idx="7373">
                  <c:v>0</c:v>
                </c:pt>
                <c:pt idx="7374">
                  <c:v>0</c:v>
                </c:pt>
                <c:pt idx="7375">
                  <c:v>0</c:v>
                </c:pt>
                <c:pt idx="7376">
                  <c:v>0</c:v>
                </c:pt>
                <c:pt idx="7377">
                  <c:v>0</c:v>
                </c:pt>
                <c:pt idx="7378">
                  <c:v>0</c:v>
                </c:pt>
                <c:pt idx="7379">
                  <c:v>0</c:v>
                </c:pt>
                <c:pt idx="7380">
                  <c:v>0</c:v>
                </c:pt>
                <c:pt idx="7381">
                  <c:v>0</c:v>
                </c:pt>
                <c:pt idx="7382">
                  <c:v>0</c:v>
                </c:pt>
                <c:pt idx="7383">
                  <c:v>0</c:v>
                </c:pt>
                <c:pt idx="7384">
                  <c:v>0</c:v>
                </c:pt>
                <c:pt idx="7385">
                  <c:v>0</c:v>
                </c:pt>
                <c:pt idx="7386">
                  <c:v>0</c:v>
                </c:pt>
                <c:pt idx="7387">
                  <c:v>0</c:v>
                </c:pt>
                <c:pt idx="7388">
                  <c:v>0</c:v>
                </c:pt>
                <c:pt idx="7389">
                  <c:v>0</c:v>
                </c:pt>
                <c:pt idx="7390">
                  <c:v>0</c:v>
                </c:pt>
                <c:pt idx="7391">
                  <c:v>0</c:v>
                </c:pt>
                <c:pt idx="7392">
                  <c:v>0</c:v>
                </c:pt>
                <c:pt idx="7393">
                  <c:v>0</c:v>
                </c:pt>
                <c:pt idx="7394">
                  <c:v>0</c:v>
                </c:pt>
                <c:pt idx="7395">
                  <c:v>0</c:v>
                </c:pt>
                <c:pt idx="7396">
                  <c:v>0</c:v>
                </c:pt>
                <c:pt idx="7397">
                  <c:v>0</c:v>
                </c:pt>
                <c:pt idx="7398">
                  <c:v>0</c:v>
                </c:pt>
                <c:pt idx="7399">
                  <c:v>0</c:v>
                </c:pt>
                <c:pt idx="7400">
                  <c:v>0</c:v>
                </c:pt>
                <c:pt idx="7401">
                  <c:v>0</c:v>
                </c:pt>
                <c:pt idx="7402">
                  <c:v>0</c:v>
                </c:pt>
                <c:pt idx="7403">
                  <c:v>0</c:v>
                </c:pt>
                <c:pt idx="7404">
                  <c:v>0</c:v>
                </c:pt>
                <c:pt idx="7405">
                  <c:v>0</c:v>
                </c:pt>
                <c:pt idx="7406">
                  <c:v>0</c:v>
                </c:pt>
                <c:pt idx="7407">
                  <c:v>0</c:v>
                </c:pt>
                <c:pt idx="7408">
                  <c:v>0</c:v>
                </c:pt>
                <c:pt idx="7409">
                  <c:v>0</c:v>
                </c:pt>
                <c:pt idx="7410">
                  <c:v>0</c:v>
                </c:pt>
                <c:pt idx="7411">
                  <c:v>0</c:v>
                </c:pt>
                <c:pt idx="7412">
                  <c:v>0</c:v>
                </c:pt>
                <c:pt idx="7413">
                  <c:v>0</c:v>
                </c:pt>
                <c:pt idx="7414">
                  <c:v>0</c:v>
                </c:pt>
                <c:pt idx="7415">
                  <c:v>0</c:v>
                </c:pt>
                <c:pt idx="7416">
                  <c:v>0</c:v>
                </c:pt>
                <c:pt idx="7417">
                  <c:v>0</c:v>
                </c:pt>
                <c:pt idx="7418">
                  <c:v>0</c:v>
                </c:pt>
                <c:pt idx="7419">
                  <c:v>0</c:v>
                </c:pt>
                <c:pt idx="7420">
                  <c:v>0</c:v>
                </c:pt>
                <c:pt idx="7421">
                  <c:v>0.25</c:v>
                </c:pt>
                <c:pt idx="7422">
                  <c:v>0.55000000000000004</c:v>
                </c:pt>
                <c:pt idx="7423">
                  <c:v>0.85</c:v>
                </c:pt>
                <c:pt idx="7424">
                  <c:v>1.1599999999999999</c:v>
                </c:pt>
                <c:pt idx="7425">
                  <c:v>1.49</c:v>
                </c:pt>
                <c:pt idx="7426">
                  <c:v>1.88</c:v>
                </c:pt>
                <c:pt idx="7427">
                  <c:v>2.2599999999999998</c:v>
                </c:pt>
                <c:pt idx="7428">
                  <c:v>2.85</c:v>
                </c:pt>
                <c:pt idx="7429">
                  <c:v>3.81</c:v>
                </c:pt>
                <c:pt idx="7430">
                  <c:v>4.62</c:v>
                </c:pt>
                <c:pt idx="7431">
                  <c:v>5.25</c:v>
                </c:pt>
                <c:pt idx="7432">
                  <c:v>5.85</c:v>
                </c:pt>
                <c:pt idx="7433">
                  <c:v>6.34</c:v>
                </c:pt>
                <c:pt idx="7434">
                  <c:v>6.61</c:v>
                </c:pt>
                <c:pt idx="7435">
                  <c:v>6.94</c:v>
                </c:pt>
                <c:pt idx="7436">
                  <c:v>7.45</c:v>
                </c:pt>
                <c:pt idx="7437">
                  <c:v>8.83</c:v>
                </c:pt>
                <c:pt idx="7438">
                  <c:v>10.24</c:v>
                </c:pt>
                <c:pt idx="7439">
                  <c:v>11.7</c:v>
                </c:pt>
                <c:pt idx="7440">
                  <c:v>12.78</c:v>
                </c:pt>
                <c:pt idx="7441">
                  <c:v>13.76</c:v>
                </c:pt>
                <c:pt idx="7442">
                  <c:v>14.87</c:v>
                </c:pt>
                <c:pt idx="7443">
                  <c:v>15.98</c:v>
                </c:pt>
                <c:pt idx="7444">
                  <c:v>17.07</c:v>
                </c:pt>
                <c:pt idx="7445">
                  <c:v>18.190000000000001</c:v>
                </c:pt>
                <c:pt idx="7446">
                  <c:v>19.440000000000001</c:v>
                </c:pt>
                <c:pt idx="7447">
                  <c:v>20.71</c:v>
                </c:pt>
                <c:pt idx="7448">
                  <c:v>21.94</c:v>
                </c:pt>
                <c:pt idx="7449">
                  <c:v>23.08</c:v>
                </c:pt>
                <c:pt idx="7450">
                  <c:v>24.29</c:v>
                </c:pt>
                <c:pt idx="7451">
                  <c:v>25.53</c:v>
                </c:pt>
                <c:pt idx="7452">
                  <c:v>26.77</c:v>
                </c:pt>
                <c:pt idx="7453">
                  <c:v>28.11</c:v>
                </c:pt>
                <c:pt idx="7454">
                  <c:v>29.52</c:v>
                </c:pt>
                <c:pt idx="7455">
                  <c:v>30.94</c:v>
                </c:pt>
                <c:pt idx="7456">
                  <c:v>32.39</c:v>
                </c:pt>
                <c:pt idx="7457">
                  <c:v>33.869999999999997</c:v>
                </c:pt>
                <c:pt idx="7458">
                  <c:v>35.43</c:v>
                </c:pt>
                <c:pt idx="7459">
                  <c:v>36.97</c:v>
                </c:pt>
                <c:pt idx="7460">
                  <c:v>38.46</c:v>
                </c:pt>
                <c:pt idx="7461">
                  <c:v>40.049999999999997</c:v>
                </c:pt>
                <c:pt idx="7462">
                  <c:v>41.59</c:v>
                </c:pt>
                <c:pt idx="7463">
                  <c:v>43.17</c:v>
                </c:pt>
                <c:pt idx="7464">
                  <c:v>44.8</c:v>
                </c:pt>
                <c:pt idx="7465">
                  <c:v>46.45</c:v>
                </c:pt>
                <c:pt idx="7466">
                  <c:v>48.16</c:v>
                </c:pt>
                <c:pt idx="7467">
                  <c:v>49.87</c:v>
                </c:pt>
                <c:pt idx="7468">
                  <c:v>51.64</c:v>
                </c:pt>
                <c:pt idx="7469">
                  <c:v>53.48</c:v>
                </c:pt>
                <c:pt idx="7470">
                  <c:v>55.18</c:v>
                </c:pt>
                <c:pt idx="7471">
                  <c:v>57.05</c:v>
                </c:pt>
                <c:pt idx="7472">
                  <c:v>58.92</c:v>
                </c:pt>
                <c:pt idx="7473">
                  <c:v>60.69</c:v>
                </c:pt>
                <c:pt idx="7474">
                  <c:v>62.5</c:v>
                </c:pt>
                <c:pt idx="7475">
                  <c:v>64.31</c:v>
                </c:pt>
                <c:pt idx="7476">
                  <c:v>66.22</c:v>
                </c:pt>
                <c:pt idx="7477">
                  <c:v>68.08</c:v>
                </c:pt>
                <c:pt idx="7478">
                  <c:v>70.040000000000006</c:v>
                </c:pt>
                <c:pt idx="7479">
                  <c:v>71.92</c:v>
                </c:pt>
                <c:pt idx="7480">
                  <c:v>73.78</c:v>
                </c:pt>
                <c:pt idx="7481">
                  <c:v>75.66</c:v>
                </c:pt>
                <c:pt idx="7482">
                  <c:v>77.55</c:v>
                </c:pt>
                <c:pt idx="7483">
                  <c:v>79.489999999999995</c:v>
                </c:pt>
                <c:pt idx="7484">
                  <c:v>81.47</c:v>
                </c:pt>
                <c:pt idx="7485">
                  <c:v>83.34</c:v>
                </c:pt>
                <c:pt idx="7486">
                  <c:v>85.32</c:v>
                </c:pt>
                <c:pt idx="7487">
                  <c:v>87.31</c:v>
                </c:pt>
                <c:pt idx="7488">
                  <c:v>89.31</c:v>
                </c:pt>
                <c:pt idx="7489">
                  <c:v>91.37</c:v>
                </c:pt>
                <c:pt idx="7490">
                  <c:v>93.59</c:v>
                </c:pt>
                <c:pt idx="7491">
                  <c:v>95.6</c:v>
                </c:pt>
                <c:pt idx="7492">
                  <c:v>97.63</c:v>
                </c:pt>
                <c:pt idx="7493">
                  <c:v>99.77</c:v>
                </c:pt>
                <c:pt idx="7494">
                  <c:v>101.91</c:v>
                </c:pt>
                <c:pt idx="7495">
                  <c:v>104.01</c:v>
                </c:pt>
                <c:pt idx="7496">
                  <c:v>106.05</c:v>
                </c:pt>
                <c:pt idx="7497">
                  <c:v>108.3</c:v>
                </c:pt>
                <c:pt idx="7498">
                  <c:v>110.55</c:v>
                </c:pt>
                <c:pt idx="7499">
                  <c:v>112.83</c:v>
                </c:pt>
                <c:pt idx="7500">
                  <c:v>115.23</c:v>
                </c:pt>
                <c:pt idx="7501">
                  <c:v>117.54</c:v>
                </c:pt>
                <c:pt idx="7502">
                  <c:v>119.98</c:v>
                </c:pt>
                <c:pt idx="7503">
                  <c:v>122.36</c:v>
                </c:pt>
                <c:pt idx="7504">
                  <c:v>124.6</c:v>
                </c:pt>
                <c:pt idx="7505">
                  <c:v>127.02</c:v>
                </c:pt>
                <c:pt idx="7506">
                  <c:v>129.30000000000001</c:v>
                </c:pt>
                <c:pt idx="7507">
                  <c:v>131.51</c:v>
                </c:pt>
                <c:pt idx="7508">
                  <c:v>133.88999999999999</c:v>
                </c:pt>
                <c:pt idx="7509">
                  <c:v>136.43</c:v>
                </c:pt>
                <c:pt idx="7510">
                  <c:v>138.81</c:v>
                </c:pt>
                <c:pt idx="7511">
                  <c:v>141.36000000000001</c:v>
                </c:pt>
                <c:pt idx="7512">
                  <c:v>143.72</c:v>
                </c:pt>
                <c:pt idx="7513">
                  <c:v>145.97999999999999</c:v>
                </c:pt>
                <c:pt idx="7514">
                  <c:v>148.43</c:v>
                </c:pt>
                <c:pt idx="7515">
                  <c:v>150.88</c:v>
                </c:pt>
                <c:pt idx="7516">
                  <c:v>153.34</c:v>
                </c:pt>
                <c:pt idx="7517">
                  <c:v>155.87</c:v>
                </c:pt>
                <c:pt idx="7518">
                  <c:v>158.36000000000001</c:v>
                </c:pt>
                <c:pt idx="7519">
                  <c:v>160.76</c:v>
                </c:pt>
                <c:pt idx="7520">
                  <c:v>163.46</c:v>
                </c:pt>
                <c:pt idx="7521">
                  <c:v>166.08</c:v>
                </c:pt>
                <c:pt idx="7522">
                  <c:v>168.75</c:v>
                </c:pt>
                <c:pt idx="7523">
                  <c:v>171.31</c:v>
                </c:pt>
                <c:pt idx="7524">
                  <c:v>173.78</c:v>
                </c:pt>
                <c:pt idx="7525">
                  <c:v>176.2</c:v>
                </c:pt>
                <c:pt idx="7526">
                  <c:v>178.92</c:v>
                </c:pt>
                <c:pt idx="7527">
                  <c:v>181.22</c:v>
                </c:pt>
                <c:pt idx="7528">
                  <c:v>183.85</c:v>
                </c:pt>
                <c:pt idx="7529">
                  <c:v>186.49</c:v>
                </c:pt>
                <c:pt idx="7530">
                  <c:v>189.08</c:v>
                </c:pt>
                <c:pt idx="7531">
                  <c:v>191.54</c:v>
                </c:pt>
                <c:pt idx="7532">
                  <c:v>193.89</c:v>
                </c:pt>
                <c:pt idx="7533">
                  <c:v>196.41</c:v>
                </c:pt>
                <c:pt idx="7534">
                  <c:v>199.08</c:v>
                </c:pt>
                <c:pt idx="7535">
                  <c:v>201.51</c:v>
                </c:pt>
                <c:pt idx="7536">
                  <c:v>204.19</c:v>
                </c:pt>
                <c:pt idx="7537">
                  <c:v>206.74</c:v>
                </c:pt>
                <c:pt idx="7538">
                  <c:v>209.34</c:v>
                </c:pt>
                <c:pt idx="7539">
                  <c:v>212.15</c:v>
                </c:pt>
                <c:pt idx="7540">
                  <c:v>214.91</c:v>
                </c:pt>
                <c:pt idx="7541">
                  <c:v>217.54</c:v>
                </c:pt>
                <c:pt idx="7542">
                  <c:v>219.91</c:v>
                </c:pt>
                <c:pt idx="7543">
                  <c:v>222.5</c:v>
                </c:pt>
                <c:pt idx="7544">
                  <c:v>225.28</c:v>
                </c:pt>
                <c:pt idx="7545">
                  <c:v>227.98</c:v>
                </c:pt>
                <c:pt idx="7546">
                  <c:v>230.53</c:v>
                </c:pt>
                <c:pt idx="7547">
                  <c:v>233.03</c:v>
                </c:pt>
                <c:pt idx="7548">
                  <c:v>235.74</c:v>
                </c:pt>
                <c:pt idx="7549">
                  <c:v>238.08</c:v>
                </c:pt>
                <c:pt idx="7550">
                  <c:v>240.48</c:v>
                </c:pt>
                <c:pt idx="7551">
                  <c:v>243</c:v>
                </c:pt>
                <c:pt idx="7552">
                  <c:v>245.56</c:v>
                </c:pt>
                <c:pt idx="7553">
                  <c:v>248.16</c:v>
                </c:pt>
                <c:pt idx="7554">
                  <c:v>250.65</c:v>
                </c:pt>
                <c:pt idx="7555">
                  <c:v>253.24</c:v>
                </c:pt>
                <c:pt idx="7556">
                  <c:v>255.63</c:v>
                </c:pt>
                <c:pt idx="7557">
                  <c:v>258.06</c:v>
                </c:pt>
                <c:pt idx="7558">
                  <c:v>260.52999999999997</c:v>
                </c:pt>
                <c:pt idx="7559">
                  <c:v>263.39</c:v>
                </c:pt>
                <c:pt idx="7560">
                  <c:v>266.16000000000003</c:v>
                </c:pt>
                <c:pt idx="7561">
                  <c:v>269.08999999999997</c:v>
                </c:pt>
                <c:pt idx="7562">
                  <c:v>271.58</c:v>
                </c:pt>
                <c:pt idx="7563">
                  <c:v>273.98</c:v>
                </c:pt>
                <c:pt idx="7564">
                  <c:v>276.63</c:v>
                </c:pt>
                <c:pt idx="7565">
                  <c:v>279.23</c:v>
                </c:pt>
                <c:pt idx="7566">
                  <c:v>281.7</c:v>
                </c:pt>
                <c:pt idx="7567">
                  <c:v>284.22000000000003</c:v>
                </c:pt>
                <c:pt idx="7568">
                  <c:v>287</c:v>
                </c:pt>
                <c:pt idx="7569">
                  <c:v>289.89</c:v>
                </c:pt>
                <c:pt idx="7570">
                  <c:v>292.99</c:v>
                </c:pt>
                <c:pt idx="7571">
                  <c:v>295.88</c:v>
                </c:pt>
                <c:pt idx="7572">
                  <c:v>298.26</c:v>
                </c:pt>
                <c:pt idx="7573">
                  <c:v>301.01</c:v>
                </c:pt>
                <c:pt idx="7574">
                  <c:v>303.60000000000002</c:v>
                </c:pt>
                <c:pt idx="7575">
                  <c:v>306.27</c:v>
                </c:pt>
                <c:pt idx="7576">
                  <c:v>309.14</c:v>
                </c:pt>
                <c:pt idx="7577">
                  <c:v>312.04000000000002</c:v>
                </c:pt>
                <c:pt idx="7578">
                  <c:v>314.47000000000003</c:v>
                </c:pt>
                <c:pt idx="7579">
                  <c:v>316.70999999999998</c:v>
                </c:pt>
                <c:pt idx="7580">
                  <c:v>319.35000000000002</c:v>
                </c:pt>
                <c:pt idx="7581">
                  <c:v>322.17</c:v>
                </c:pt>
                <c:pt idx="7582">
                  <c:v>324.99</c:v>
                </c:pt>
                <c:pt idx="7583">
                  <c:v>327.87</c:v>
                </c:pt>
                <c:pt idx="7584">
                  <c:v>331.14</c:v>
                </c:pt>
                <c:pt idx="7585">
                  <c:v>334</c:v>
                </c:pt>
                <c:pt idx="7586">
                  <c:v>336.28</c:v>
                </c:pt>
                <c:pt idx="7587">
                  <c:v>339.41</c:v>
                </c:pt>
                <c:pt idx="7588">
                  <c:v>342.55</c:v>
                </c:pt>
                <c:pt idx="7589">
                  <c:v>345.53</c:v>
                </c:pt>
                <c:pt idx="7590">
                  <c:v>348.38</c:v>
                </c:pt>
                <c:pt idx="7591">
                  <c:v>352.66</c:v>
                </c:pt>
                <c:pt idx="7592">
                  <c:v>357.33</c:v>
                </c:pt>
                <c:pt idx="7593">
                  <c:v>362.73</c:v>
                </c:pt>
                <c:pt idx="7594">
                  <c:v>368.1</c:v>
                </c:pt>
                <c:pt idx="7595">
                  <c:v>373.88</c:v>
                </c:pt>
                <c:pt idx="7596">
                  <c:v>370.83</c:v>
                </c:pt>
                <c:pt idx="7597">
                  <c:v>216.37</c:v>
                </c:pt>
                <c:pt idx="7598">
                  <c:v>221.36</c:v>
                </c:pt>
                <c:pt idx="7599">
                  <c:v>205.07</c:v>
                </c:pt>
                <c:pt idx="7600">
                  <c:v>222.02</c:v>
                </c:pt>
                <c:pt idx="7601">
                  <c:v>243.58</c:v>
                </c:pt>
                <c:pt idx="7602">
                  <c:v>230.58</c:v>
                </c:pt>
                <c:pt idx="7603">
                  <c:v>213.18</c:v>
                </c:pt>
                <c:pt idx="7604">
                  <c:v>240.43</c:v>
                </c:pt>
                <c:pt idx="7605">
                  <c:v>317.27</c:v>
                </c:pt>
                <c:pt idx="7606">
                  <c:v>360.18</c:v>
                </c:pt>
                <c:pt idx="7607">
                  <c:v>337.16</c:v>
                </c:pt>
                <c:pt idx="7608">
                  <c:v>318.83</c:v>
                </c:pt>
                <c:pt idx="7609">
                  <c:v>341.88</c:v>
                </c:pt>
                <c:pt idx="7610">
                  <c:v>415.83</c:v>
                </c:pt>
                <c:pt idx="7611">
                  <c:v>381.51</c:v>
                </c:pt>
                <c:pt idx="7612">
                  <c:v>408.04</c:v>
                </c:pt>
                <c:pt idx="7613">
                  <c:v>406.84</c:v>
                </c:pt>
                <c:pt idx="7614">
                  <c:v>419.49</c:v>
                </c:pt>
                <c:pt idx="7615">
                  <c:v>415.61</c:v>
                </c:pt>
                <c:pt idx="7616">
                  <c:v>415.55</c:v>
                </c:pt>
                <c:pt idx="7617">
                  <c:v>417.96</c:v>
                </c:pt>
                <c:pt idx="7618">
                  <c:v>420.85</c:v>
                </c:pt>
                <c:pt idx="7619">
                  <c:v>422.57</c:v>
                </c:pt>
                <c:pt idx="7620">
                  <c:v>425.04</c:v>
                </c:pt>
                <c:pt idx="7621">
                  <c:v>427.61</c:v>
                </c:pt>
                <c:pt idx="7622">
                  <c:v>431.46</c:v>
                </c:pt>
                <c:pt idx="7623">
                  <c:v>433.82</c:v>
                </c:pt>
                <c:pt idx="7624">
                  <c:v>436.65</c:v>
                </c:pt>
                <c:pt idx="7625">
                  <c:v>439.15</c:v>
                </c:pt>
                <c:pt idx="7626">
                  <c:v>442.23</c:v>
                </c:pt>
                <c:pt idx="7627">
                  <c:v>445.4</c:v>
                </c:pt>
                <c:pt idx="7628">
                  <c:v>448.76</c:v>
                </c:pt>
                <c:pt idx="7629">
                  <c:v>449.15</c:v>
                </c:pt>
                <c:pt idx="7630">
                  <c:v>453.78</c:v>
                </c:pt>
                <c:pt idx="7631">
                  <c:v>456.84</c:v>
                </c:pt>
                <c:pt idx="7632">
                  <c:v>459.16</c:v>
                </c:pt>
                <c:pt idx="7633">
                  <c:v>462.88</c:v>
                </c:pt>
                <c:pt idx="7634">
                  <c:v>465.76</c:v>
                </c:pt>
                <c:pt idx="7635">
                  <c:v>467.16</c:v>
                </c:pt>
                <c:pt idx="7636">
                  <c:v>469.98</c:v>
                </c:pt>
                <c:pt idx="7637">
                  <c:v>472.18</c:v>
                </c:pt>
                <c:pt idx="7638">
                  <c:v>476.39</c:v>
                </c:pt>
                <c:pt idx="7639">
                  <c:v>478.68</c:v>
                </c:pt>
                <c:pt idx="7640">
                  <c:v>481.53</c:v>
                </c:pt>
                <c:pt idx="7641">
                  <c:v>484.27</c:v>
                </c:pt>
                <c:pt idx="7642">
                  <c:v>486.85</c:v>
                </c:pt>
                <c:pt idx="7643">
                  <c:v>488.45</c:v>
                </c:pt>
                <c:pt idx="7644">
                  <c:v>489.79</c:v>
                </c:pt>
                <c:pt idx="7645">
                  <c:v>491.94</c:v>
                </c:pt>
                <c:pt idx="7646">
                  <c:v>495.26</c:v>
                </c:pt>
                <c:pt idx="7647">
                  <c:v>498.45</c:v>
                </c:pt>
                <c:pt idx="7648">
                  <c:v>500.88</c:v>
                </c:pt>
                <c:pt idx="7649">
                  <c:v>502.21</c:v>
                </c:pt>
                <c:pt idx="7650">
                  <c:v>505.36</c:v>
                </c:pt>
                <c:pt idx="7651">
                  <c:v>508.36</c:v>
                </c:pt>
                <c:pt idx="7652">
                  <c:v>510.69</c:v>
                </c:pt>
                <c:pt idx="7653">
                  <c:v>514.32000000000005</c:v>
                </c:pt>
                <c:pt idx="7654">
                  <c:v>517.77</c:v>
                </c:pt>
                <c:pt idx="7655">
                  <c:v>519.17999999999995</c:v>
                </c:pt>
                <c:pt idx="7656">
                  <c:v>520.51</c:v>
                </c:pt>
                <c:pt idx="7657">
                  <c:v>524.65</c:v>
                </c:pt>
                <c:pt idx="7658">
                  <c:v>526.13</c:v>
                </c:pt>
                <c:pt idx="7659">
                  <c:v>529.65</c:v>
                </c:pt>
                <c:pt idx="7660">
                  <c:v>531.66999999999996</c:v>
                </c:pt>
                <c:pt idx="7661">
                  <c:v>534.03</c:v>
                </c:pt>
                <c:pt idx="7662">
                  <c:v>537.88</c:v>
                </c:pt>
                <c:pt idx="7663">
                  <c:v>539.19000000000005</c:v>
                </c:pt>
                <c:pt idx="7664">
                  <c:v>542.16</c:v>
                </c:pt>
                <c:pt idx="7665">
                  <c:v>547</c:v>
                </c:pt>
                <c:pt idx="7666">
                  <c:v>548.49</c:v>
                </c:pt>
                <c:pt idx="7667">
                  <c:v>551.29</c:v>
                </c:pt>
                <c:pt idx="7668">
                  <c:v>553.9</c:v>
                </c:pt>
                <c:pt idx="7669">
                  <c:v>555.48</c:v>
                </c:pt>
                <c:pt idx="7670">
                  <c:v>556.5</c:v>
                </c:pt>
                <c:pt idx="7671">
                  <c:v>562.22</c:v>
                </c:pt>
                <c:pt idx="7672">
                  <c:v>563.44000000000005</c:v>
                </c:pt>
                <c:pt idx="7673">
                  <c:v>564.84</c:v>
                </c:pt>
                <c:pt idx="7674">
                  <c:v>566.78</c:v>
                </c:pt>
                <c:pt idx="7675">
                  <c:v>569.52</c:v>
                </c:pt>
                <c:pt idx="7676">
                  <c:v>571.41999999999996</c:v>
                </c:pt>
                <c:pt idx="7677">
                  <c:v>572.69000000000005</c:v>
                </c:pt>
                <c:pt idx="7678">
                  <c:v>575.19000000000005</c:v>
                </c:pt>
                <c:pt idx="7679">
                  <c:v>579.12</c:v>
                </c:pt>
                <c:pt idx="7680">
                  <c:v>581.82000000000005</c:v>
                </c:pt>
                <c:pt idx="7681">
                  <c:v>585.5</c:v>
                </c:pt>
                <c:pt idx="7682">
                  <c:v>586.22</c:v>
                </c:pt>
                <c:pt idx="7683">
                  <c:v>588.71</c:v>
                </c:pt>
                <c:pt idx="7684">
                  <c:v>591.48</c:v>
                </c:pt>
                <c:pt idx="7685">
                  <c:v>594.79</c:v>
                </c:pt>
                <c:pt idx="7686">
                  <c:v>598.01</c:v>
                </c:pt>
                <c:pt idx="7687">
                  <c:v>598.74</c:v>
                </c:pt>
                <c:pt idx="7688">
                  <c:v>601.67999999999995</c:v>
                </c:pt>
                <c:pt idx="7689">
                  <c:v>604.11</c:v>
                </c:pt>
                <c:pt idx="7690">
                  <c:v>603.41999999999996</c:v>
                </c:pt>
                <c:pt idx="7691">
                  <c:v>606.79999999999995</c:v>
                </c:pt>
                <c:pt idx="7692">
                  <c:v>608.07000000000005</c:v>
                </c:pt>
                <c:pt idx="7693">
                  <c:v>613.22</c:v>
                </c:pt>
                <c:pt idx="7694">
                  <c:v>615.41999999999996</c:v>
                </c:pt>
                <c:pt idx="7695">
                  <c:v>617.63</c:v>
                </c:pt>
                <c:pt idx="7696">
                  <c:v>618.16999999999996</c:v>
                </c:pt>
                <c:pt idx="7697">
                  <c:v>621.72</c:v>
                </c:pt>
                <c:pt idx="7698">
                  <c:v>626.41</c:v>
                </c:pt>
                <c:pt idx="7699">
                  <c:v>629.25</c:v>
                </c:pt>
                <c:pt idx="7700">
                  <c:v>632.6</c:v>
                </c:pt>
                <c:pt idx="7701">
                  <c:v>635.27</c:v>
                </c:pt>
                <c:pt idx="7702">
                  <c:v>637.83000000000004</c:v>
                </c:pt>
                <c:pt idx="7703">
                  <c:v>637.83000000000004</c:v>
                </c:pt>
                <c:pt idx="7704">
                  <c:v>643.64</c:v>
                </c:pt>
                <c:pt idx="7705">
                  <c:v>644.79999999999995</c:v>
                </c:pt>
                <c:pt idx="7706">
                  <c:v>645.07000000000005</c:v>
                </c:pt>
                <c:pt idx="7707">
                  <c:v>643.21</c:v>
                </c:pt>
                <c:pt idx="7708">
                  <c:v>646.65</c:v>
                </c:pt>
                <c:pt idx="7709">
                  <c:v>650.38</c:v>
                </c:pt>
                <c:pt idx="7710">
                  <c:v>654.34</c:v>
                </c:pt>
                <c:pt idx="7711">
                  <c:v>654.26</c:v>
                </c:pt>
                <c:pt idx="7712">
                  <c:v>656.99</c:v>
                </c:pt>
                <c:pt idx="7713">
                  <c:v>664.74</c:v>
                </c:pt>
                <c:pt idx="7714">
                  <c:v>665.01</c:v>
                </c:pt>
                <c:pt idx="7715">
                  <c:v>670.15</c:v>
                </c:pt>
                <c:pt idx="7716">
                  <c:v>671.87</c:v>
                </c:pt>
                <c:pt idx="7717">
                  <c:v>672.31</c:v>
                </c:pt>
                <c:pt idx="7718">
                  <c:v>674.24</c:v>
                </c:pt>
                <c:pt idx="7719">
                  <c:v>679.68</c:v>
                </c:pt>
                <c:pt idx="7720">
                  <c:v>679.66</c:v>
                </c:pt>
                <c:pt idx="7721">
                  <c:v>681.08</c:v>
                </c:pt>
                <c:pt idx="7722">
                  <c:v>682.74</c:v>
                </c:pt>
                <c:pt idx="7723">
                  <c:v>684.09</c:v>
                </c:pt>
                <c:pt idx="7724">
                  <c:v>685.15</c:v>
                </c:pt>
                <c:pt idx="7725">
                  <c:v>687.84</c:v>
                </c:pt>
                <c:pt idx="7726">
                  <c:v>693.63</c:v>
                </c:pt>
                <c:pt idx="7727">
                  <c:v>694.27</c:v>
                </c:pt>
                <c:pt idx="7728">
                  <c:v>694.28</c:v>
                </c:pt>
                <c:pt idx="7729">
                  <c:v>697.93</c:v>
                </c:pt>
                <c:pt idx="7730">
                  <c:v>701.44</c:v>
                </c:pt>
                <c:pt idx="7731">
                  <c:v>704.18</c:v>
                </c:pt>
                <c:pt idx="7732">
                  <c:v>705.87</c:v>
                </c:pt>
                <c:pt idx="7733">
                  <c:v>709.1</c:v>
                </c:pt>
                <c:pt idx="7734">
                  <c:v>710.65</c:v>
                </c:pt>
                <c:pt idx="7735">
                  <c:v>712.32</c:v>
                </c:pt>
                <c:pt idx="7736">
                  <c:v>715.57</c:v>
                </c:pt>
                <c:pt idx="7737">
                  <c:v>717.69</c:v>
                </c:pt>
                <c:pt idx="7738">
                  <c:v>718.43</c:v>
                </c:pt>
                <c:pt idx="7739">
                  <c:v>720.38</c:v>
                </c:pt>
                <c:pt idx="7740">
                  <c:v>722.68</c:v>
                </c:pt>
                <c:pt idx="7741">
                  <c:v>726.69</c:v>
                </c:pt>
                <c:pt idx="7742">
                  <c:v>729.25</c:v>
                </c:pt>
                <c:pt idx="7743">
                  <c:v>733.77</c:v>
                </c:pt>
                <c:pt idx="7744">
                  <c:v>736.85</c:v>
                </c:pt>
                <c:pt idx="7745">
                  <c:v>738.15</c:v>
                </c:pt>
                <c:pt idx="7746">
                  <c:v>738.93</c:v>
                </c:pt>
                <c:pt idx="7747">
                  <c:v>740.23</c:v>
                </c:pt>
                <c:pt idx="7748">
                  <c:v>742.04</c:v>
                </c:pt>
                <c:pt idx="7749">
                  <c:v>743.24</c:v>
                </c:pt>
                <c:pt idx="7750">
                  <c:v>744.59</c:v>
                </c:pt>
                <c:pt idx="7751">
                  <c:v>744.36</c:v>
                </c:pt>
                <c:pt idx="7752">
                  <c:v>746.93</c:v>
                </c:pt>
                <c:pt idx="7753">
                  <c:v>750.28</c:v>
                </c:pt>
                <c:pt idx="7754">
                  <c:v>754.65</c:v>
                </c:pt>
                <c:pt idx="7755">
                  <c:v>755.57</c:v>
                </c:pt>
                <c:pt idx="7756">
                  <c:v>738.06</c:v>
                </c:pt>
                <c:pt idx="7757">
                  <c:v>750.87</c:v>
                </c:pt>
                <c:pt idx="7758">
                  <c:v>757.96</c:v>
                </c:pt>
                <c:pt idx="7759">
                  <c:v>760.52</c:v>
                </c:pt>
                <c:pt idx="7760">
                  <c:v>759.38</c:v>
                </c:pt>
                <c:pt idx="7761">
                  <c:v>761.68</c:v>
                </c:pt>
                <c:pt idx="7762">
                  <c:v>765.34</c:v>
                </c:pt>
                <c:pt idx="7763">
                  <c:v>767.1</c:v>
                </c:pt>
                <c:pt idx="7764">
                  <c:v>769.09</c:v>
                </c:pt>
                <c:pt idx="7765">
                  <c:v>771.83</c:v>
                </c:pt>
                <c:pt idx="7766">
                  <c:v>771.86</c:v>
                </c:pt>
                <c:pt idx="7767">
                  <c:v>772.54</c:v>
                </c:pt>
                <c:pt idx="7768">
                  <c:v>775.53</c:v>
                </c:pt>
                <c:pt idx="7769">
                  <c:v>776.26</c:v>
                </c:pt>
                <c:pt idx="7770">
                  <c:v>775.97</c:v>
                </c:pt>
                <c:pt idx="7771">
                  <c:v>777.76</c:v>
                </c:pt>
                <c:pt idx="7772">
                  <c:v>779.61</c:v>
                </c:pt>
                <c:pt idx="7773">
                  <c:v>781.24</c:v>
                </c:pt>
                <c:pt idx="7774">
                  <c:v>785.38</c:v>
                </c:pt>
                <c:pt idx="7775">
                  <c:v>787.17</c:v>
                </c:pt>
                <c:pt idx="7776">
                  <c:v>786.26</c:v>
                </c:pt>
                <c:pt idx="7777">
                  <c:v>789.11</c:v>
                </c:pt>
                <c:pt idx="7778">
                  <c:v>795.32</c:v>
                </c:pt>
                <c:pt idx="7779">
                  <c:v>798.71</c:v>
                </c:pt>
                <c:pt idx="7780">
                  <c:v>807.42</c:v>
                </c:pt>
                <c:pt idx="7781">
                  <c:v>810.59</c:v>
                </c:pt>
                <c:pt idx="7782">
                  <c:v>810.81</c:v>
                </c:pt>
                <c:pt idx="7783">
                  <c:v>809.66</c:v>
                </c:pt>
                <c:pt idx="7784">
                  <c:v>812.97</c:v>
                </c:pt>
                <c:pt idx="7785">
                  <c:v>818.75</c:v>
                </c:pt>
                <c:pt idx="7786">
                  <c:v>827.61</c:v>
                </c:pt>
                <c:pt idx="7787">
                  <c:v>840.7</c:v>
                </c:pt>
                <c:pt idx="7788">
                  <c:v>794.69</c:v>
                </c:pt>
                <c:pt idx="7789">
                  <c:v>595.83000000000004</c:v>
                </c:pt>
                <c:pt idx="7790">
                  <c:v>660.35</c:v>
                </c:pt>
                <c:pt idx="7791">
                  <c:v>830.91</c:v>
                </c:pt>
                <c:pt idx="7792">
                  <c:v>822.36</c:v>
                </c:pt>
                <c:pt idx="7793">
                  <c:v>817.82</c:v>
                </c:pt>
                <c:pt idx="7794">
                  <c:v>815.71</c:v>
                </c:pt>
                <c:pt idx="7795">
                  <c:v>819.95</c:v>
                </c:pt>
                <c:pt idx="7796">
                  <c:v>826.09</c:v>
                </c:pt>
                <c:pt idx="7797">
                  <c:v>828.02</c:v>
                </c:pt>
                <c:pt idx="7798">
                  <c:v>829.8</c:v>
                </c:pt>
                <c:pt idx="7799">
                  <c:v>829.98</c:v>
                </c:pt>
                <c:pt idx="7800">
                  <c:v>831.05</c:v>
                </c:pt>
                <c:pt idx="7801">
                  <c:v>831.7</c:v>
                </c:pt>
                <c:pt idx="7802">
                  <c:v>829.42</c:v>
                </c:pt>
                <c:pt idx="7803">
                  <c:v>832.85</c:v>
                </c:pt>
                <c:pt idx="7804">
                  <c:v>837.31</c:v>
                </c:pt>
                <c:pt idx="7805">
                  <c:v>840.56</c:v>
                </c:pt>
                <c:pt idx="7806">
                  <c:v>847.35</c:v>
                </c:pt>
                <c:pt idx="7807">
                  <c:v>851.52</c:v>
                </c:pt>
                <c:pt idx="7808">
                  <c:v>851.88</c:v>
                </c:pt>
                <c:pt idx="7809">
                  <c:v>847.43</c:v>
                </c:pt>
                <c:pt idx="7810">
                  <c:v>844.43</c:v>
                </c:pt>
                <c:pt idx="7811">
                  <c:v>844.77</c:v>
                </c:pt>
                <c:pt idx="7812">
                  <c:v>846.48</c:v>
                </c:pt>
                <c:pt idx="7813">
                  <c:v>806.23</c:v>
                </c:pt>
                <c:pt idx="7814">
                  <c:v>848.23</c:v>
                </c:pt>
                <c:pt idx="7815">
                  <c:v>850.03</c:v>
                </c:pt>
                <c:pt idx="7816">
                  <c:v>854.15</c:v>
                </c:pt>
                <c:pt idx="7817">
                  <c:v>857.1</c:v>
                </c:pt>
                <c:pt idx="7818">
                  <c:v>859.5</c:v>
                </c:pt>
                <c:pt idx="7819">
                  <c:v>862.93</c:v>
                </c:pt>
                <c:pt idx="7820">
                  <c:v>861.51</c:v>
                </c:pt>
                <c:pt idx="7821">
                  <c:v>857.6</c:v>
                </c:pt>
                <c:pt idx="7822">
                  <c:v>861.52</c:v>
                </c:pt>
                <c:pt idx="7823">
                  <c:v>872.17</c:v>
                </c:pt>
                <c:pt idx="7824">
                  <c:v>813.55</c:v>
                </c:pt>
                <c:pt idx="7825">
                  <c:v>787.09</c:v>
                </c:pt>
                <c:pt idx="7826">
                  <c:v>863.35</c:v>
                </c:pt>
                <c:pt idx="7827">
                  <c:v>865.56</c:v>
                </c:pt>
                <c:pt idx="7828">
                  <c:v>865.3</c:v>
                </c:pt>
                <c:pt idx="7829">
                  <c:v>867.68</c:v>
                </c:pt>
                <c:pt idx="7830">
                  <c:v>872.39</c:v>
                </c:pt>
                <c:pt idx="7831">
                  <c:v>868.04</c:v>
                </c:pt>
                <c:pt idx="7832">
                  <c:v>876.63</c:v>
                </c:pt>
                <c:pt idx="7833">
                  <c:v>878.82</c:v>
                </c:pt>
                <c:pt idx="7834">
                  <c:v>878.8</c:v>
                </c:pt>
                <c:pt idx="7835">
                  <c:v>879.92</c:v>
                </c:pt>
                <c:pt idx="7836">
                  <c:v>882.21</c:v>
                </c:pt>
                <c:pt idx="7837">
                  <c:v>882.45</c:v>
                </c:pt>
                <c:pt idx="7838">
                  <c:v>886.83</c:v>
                </c:pt>
                <c:pt idx="7839">
                  <c:v>884.41</c:v>
                </c:pt>
                <c:pt idx="7840">
                  <c:v>882.43</c:v>
                </c:pt>
                <c:pt idx="7841">
                  <c:v>882.3</c:v>
                </c:pt>
                <c:pt idx="7842">
                  <c:v>883.95</c:v>
                </c:pt>
                <c:pt idx="7843">
                  <c:v>883.36</c:v>
                </c:pt>
                <c:pt idx="7844">
                  <c:v>887.08</c:v>
                </c:pt>
                <c:pt idx="7845">
                  <c:v>888.77</c:v>
                </c:pt>
                <c:pt idx="7846">
                  <c:v>899.63</c:v>
                </c:pt>
                <c:pt idx="7847">
                  <c:v>906.5</c:v>
                </c:pt>
                <c:pt idx="7848">
                  <c:v>897.56</c:v>
                </c:pt>
                <c:pt idx="7849">
                  <c:v>894.38</c:v>
                </c:pt>
                <c:pt idx="7850">
                  <c:v>889.8</c:v>
                </c:pt>
                <c:pt idx="7851">
                  <c:v>889.34</c:v>
                </c:pt>
                <c:pt idx="7852">
                  <c:v>891.34</c:v>
                </c:pt>
                <c:pt idx="7853">
                  <c:v>895.91</c:v>
                </c:pt>
                <c:pt idx="7854">
                  <c:v>897.91</c:v>
                </c:pt>
                <c:pt idx="7855">
                  <c:v>903.19</c:v>
                </c:pt>
                <c:pt idx="7856">
                  <c:v>904.36</c:v>
                </c:pt>
                <c:pt idx="7857">
                  <c:v>902.14</c:v>
                </c:pt>
                <c:pt idx="7858">
                  <c:v>904.78</c:v>
                </c:pt>
                <c:pt idx="7859">
                  <c:v>905.3</c:v>
                </c:pt>
                <c:pt idx="7860">
                  <c:v>905.45</c:v>
                </c:pt>
                <c:pt idx="7861">
                  <c:v>906.06</c:v>
                </c:pt>
                <c:pt idx="7862">
                  <c:v>906.15</c:v>
                </c:pt>
                <c:pt idx="7863">
                  <c:v>905.57</c:v>
                </c:pt>
                <c:pt idx="7864">
                  <c:v>905.2</c:v>
                </c:pt>
                <c:pt idx="7865">
                  <c:v>907.51</c:v>
                </c:pt>
                <c:pt idx="7866">
                  <c:v>907.93</c:v>
                </c:pt>
                <c:pt idx="7867">
                  <c:v>915.25</c:v>
                </c:pt>
                <c:pt idx="7868">
                  <c:v>914.36</c:v>
                </c:pt>
                <c:pt idx="7869">
                  <c:v>916</c:v>
                </c:pt>
                <c:pt idx="7870">
                  <c:v>918.41</c:v>
                </c:pt>
                <c:pt idx="7871">
                  <c:v>913.75</c:v>
                </c:pt>
                <c:pt idx="7872">
                  <c:v>911.78</c:v>
                </c:pt>
                <c:pt idx="7873">
                  <c:v>911.43</c:v>
                </c:pt>
                <c:pt idx="7874">
                  <c:v>911.51</c:v>
                </c:pt>
                <c:pt idx="7875">
                  <c:v>908.56</c:v>
                </c:pt>
                <c:pt idx="7876">
                  <c:v>910.85</c:v>
                </c:pt>
                <c:pt idx="7877">
                  <c:v>911.63</c:v>
                </c:pt>
                <c:pt idx="7878">
                  <c:v>912.94</c:v>
                </c:pt>
                <c:pt idx="7879">
                  <c:v>916.88</c:v>
                </c:pt>
                <c:pt idx="7880">
                  <c:v>916.37</c:v>
                </c:pt>
                <c:pt idx="7881">
                  <c:v>918.49</c:v>
                </c:pt>
                <c:pt idx="7882">
                  <c:v>920.46</c:v>
                </c:pt>
                <c:pt idx="7883">
                  <c:v>919.42</c:v>
                </c:pt>
                <c:pt idx="7884">
                  <c:v>919.02</c:v>
                </c:pt>
                <c:pt idx="7885">
                  <c:v>918.45</c:v>
                </c:pt>
                <c:pt idx="7886">
                  <c:v>917.01</c:v>
                </c:pt>
                <c:pt idx="7887">
                  <c:v>915.66</c:v>
                </c:pt>
                <c:pt idx="7888">
                  <c:v>917.96</c:v>
                </c:pt>
                <c:pt idx="7889">
                  <c:v>918.83</c:v>
                </c:pt>
                <c:pt idx="7890">
                  <c:v>919.28</c:v>
                </c:pt>
                <c:pt idx="7891">
                  <c:v>919.02</c:v>
                </c:pt>
                <c:pt idx="7892">
                  <c:v>926.04</c:v>
                </c:pt>
                <c:pt idx="7893">
                  <c:v>924.57</c:v>
                </c:pt>
                <c:pt idx="7894">
                  <c:v>922.63</c:v>
                </c:pt>
                <c:pt idx="7895">
                  <c:v>926.35</c:v>
                </c:pt>
                <c:pt idx="7896">
                  <c:v>929.84</c:v>
                </c:pt>
                <c:pt idx="7897">
                  <c:v>929.7</c:v>
                </c:pt>
                <c:pt idx="7898">
                  <c:v>929.46</c:v>
                </c:pt>
                <c:pt idx="7899">
                  <c:v>928.33</c:v>
                </c:pt>
                <c:pt idx="7900">
                  <c:v>928.1</c:v>
                </c:pt>
                <c:pt idx="7901">
                  <c:v>927.79</c:v>
                </c:pt>
                <c:pt idx="7902">
                  <c:v>926.62</c:v>
                </c:pt>
                <c:pt idx="7903">
                  <c:v>924.91</c:v>
                </c:pt>
                <c:pt idx="7904">
                  <c:v>924.38</c:v>
                </c:pt>
                <c:pt idx="7905">
                  <c:v>924.33</c:v>
                </c:pt>
                <c:pt idx="7906">
                  <c:v>925.49</c:v>
                </c:pt>
                <c:pt idx="7907">
                  <c:v>925.85</c:v>
                </c:pt>
                <c:pt idx="7908">
                  <c:v>924.5</c:v>
                </c:pt>
                <c:pt idx="7909">
                  <c:v>927.01</c:v>
                </c:pt>
                <c:pt idx="7910">
                  <c:v>929.31</c:v>
                </c:pt>
                <c:pt idx="7911">
                  <c:v>925.81</c:v>
                </c:pt>
                <c:pt idx="7912">
                  <c:v>926.47</c:v>
                </c:pt>
                <c:pt idx="7913">
                  <c:v>928.95</c:v>
                </c:pt>
                <c:pt idx="7914">
                  <c:v>928.11</c:v>
                </c:pt>
                <c:pt idx="7915">
                  <c:v>928.96</c:v>
                </c:pt>
                <c:pt idx="7916">
                  <c:v>930.22</c:v>
                </c:pt>
                <c:pt idx="7917">
                  <c:v>931.66</c:v>
                </c:pt>
                <c:pt idx="7918">
                  <c:v>931.85</c:v>
                </c:pt>
                <c:pt idx="7919">
                  <c:v>929.56</c:v>
                </c:pt>
                <c:pt idx="7920">
                  <c:v>928.75</c:v>
                </c:pt>
                <c:pt idx="7921">
                  <c:v>928.9</c:v>
                </c:pt>
                <c:pt idx="7922">
                  <c:v>927.85</c:v>
                </c:pt>
                <c:pt idx="7923">
                  <c:v>927.67</c:v>
                </c:pt>
                <c:pt idx="7924">
                  <c:v>928.61</c:v>
                </c:pt>
                <c:pt idx="7925">
                  <c:v>929.39</c:v>
                </c:pt>
                <c:pt idx="7926">
                  <c:v>927.66</c:v>
                </c:pt>
                <c:pt idx="7927">
                  <c:v>926.36</c:v>
                </c:pt>
                <c:pt idx="7928">
                  <c:v>924.18</c:v>
                </c:pt>
                <c:pt idx="7929">
                  <c:v>922.65</c:v>
                </c:pt>
                <c:pt idx="7930">
                  <c:v>924.49</c:v>
                </c:pt>
                <c:pt idx="7931">
                  <c:v>925.61</c:v>
                </c:pt>
                <c:pt idx="7932">
                  <c:v>923.52</c:v>
                </c:pt>
                <c:pt idx="7933">
                  <c:v>924.01</c:v>
                </c:pt>
                <c:pt idx="7934">
                  <c:v>922.85</c:v>
                </c:pt>
                <c:pt idx="7935">
                  <c:v>918.99</c:v>
                </c:pt>
                <c:pt idx="7936">
                  <c:v>915.11</c:v>
                </c:pt>
                <c:pt idx="7937">
                  <c:v>916.45</c:v>
                </c:pt>
                <c:pt idx="7938">
                  <c:v>919.87</c:v>
                </c:pt>
                <c:pt idx="7939">
                  <c:v>923.02</c:v>
                </c:pt>
                <c:pt idx="7940">
                  <c:v>923.88</c:v>
                </c:pt>
                <c:pt idx="7941">
                  <c:v>921.29</c:v>
                </c:pt>
                <c:pt idx="7942">
                  <c:v>918.53</c:v>
                </c:pt>
                <c:pt idx="7943">
                  <c:v>916.2</c:v>
                </c:pt>
                <c:pt idx="7944">
                  <c:v>916.12</c:v>
                </c:pt>
                <c:pt idx="7945">
                  <c:v>919.14</c:v>
                </c:pt>
                <c:pt idx="7946">
                  <c:v>917.48</c:v>
                </c:pt>
                <c:pt idx="7947">
                  <c:v>916.15</c:v>
                </c:pt>
                <c:pt idx="7948">
                  <c:v>917.76</c:v>
                </c:pt>
                <c:pt idx="7949">
                  <c:v>916.83</c:v>
                </c:pt>
                <c:pt idx="7950">
                  <c:v>918.46</c:v>
                </c:pt>
                <c:pt idx="7951">
                  <c:v>920.72</c:v>
                </c:pt>
                <c:pt idx="7952">
                  <c:v>919.67</c:v>
                </c:pt>
                <c:pt idx="7953">
                  <c:v>919.87</c:v>
                </c:pt>
                <c:pt idx="7954">
                  <c:v>921.21</c:v>
                </c:pt>
                <c:pt idx="7955">
                  <c:v>919.59</c:v>
                </c:pt>
                <c:pt idx="7956">
                  <c:v>916.41</c:v>
                </c:pt>
                <c:pt idx="7957">
                  <c:v>914.48</c:v>
                </c:pt>
                <c:pt idx="7958">
                  <c:v>911.75</c:v>
                </c:pt>
                <c:pt idx="7959">
                  <c:v>913.17</c:v>
                </c:pt>
                <c:pt idx="7960">
                  <c:v>911.53</c:v>
                </c:pt>
                <c:pt idx="7961">
                  <c:v>909.84</c:v>
                </c:pt>
                <c:pt idx="7962">
                  <c:v>909.91</c:v>
                </c:pt>
                <c:pt idx="7963">
                  <c:v>910.98</c:v>
                </c:pt>
                <c:pt idx="7964">
                  <c:v>913.91</c:v>
                </c:pt>
                <c:pt idx="7965">
                  <c:v>913.33</c:v>
                </c:pt>
                <c:pt idx="7966">
                  <c:v>913.98</c:v>
                </c:pt>
                <c:pt idx="7967">
                  <c:v>912.4</c:v>
                </c:pt>
                <c:pt idx="7968">
                  <c:v>910.38</c:v>
                </c:pt>
                <c:pt idx="7969">
                  <c:v>910.57</c:v>
                </c:pt>
                <c:pt idx="7970">
                  <c:v>908.29</c:v>
                </c:pt>
                <c:pt idx="7971">
                  <c:v>906.32</c:v>
                </c:pt>
                <c:pt idx="7972">
                  <c:v>905.64</c:v>
                </c:pt>
                <c:pt idx="7973">
                  <c:v>905.68</c:v>
                </c:pt>
                <c:pt idx="7974">
                  <c:v>906.35</c:v>
                </c:pt>
                <c:pt idx="7975">
                  <c:v>902.73</c:v>
                </c:pt>
                <c:pt idx="7976">
                  <c:v>900.81</c:v>
                </c:pt>
                <c:pt idx="7977">
                  <c:v>900.42</c:v>
                </c:pt>
                <c:pt idx="7978">
                  <c:v>904.24</c:v>
                </c:pt>
                <c:pt idx="7979">
                  <c:v>905.69</c:v>
                </c:pt>
                <c:pt idx="7980">
                  <c:v>899.53</c:v>
                </c:pt>
                <c:pt idx="7981">
                  <c:v>897.6</c:v>
                </c:pt>
                <c:pt idx="7982">
                  <c:v>898.05</c:v>
                </c:pt>
                <c:pt idx="7983">
                  <c:v>899.29</c:v>
                </c:pt>
                <c:pt idx="7984">
                  <c:v>909.5</c:v>
                </c:pt>
                <c:pt idx="7985">
                  <c:v>917.05</c:v>
                </c:pt>
                <c:pt idx="7986">
                  <c:v>452.23</c:v>
                </c:pt>
                <c:pt idx="7987">
                  <c:v>450.53</c:v>
                </c:pt>
                <c:pt idx="7988">
                  <c:v>911.97</c:v>
                </c:pt>
                <c:pt idx="7989">
                  <c:v>906.87</c:v>
                </c:pt>
                <c:pt idx="7990">
                  <c:v>913.29</c:v>
                </c:pt>
                <c:pt idx="7991">
                  <c:v>924.51</c:v>
                </c:pt>
                <c:pt idx="7992">
                  <c:v>901.13</c:v>
                </c:pt>
                <c:pt idx="7993">
                  <c:v>889.32</c:v>
                </c:pt>
                <c:pt idx="7994">
                  <c:v>891.04</c:v>
                </c:pt>
                <c:pt idx="7995">
                  <c:v>885.54</c:v>
                </c:pt>
                <c:pt idx="7996">
                  <c:v>883.43</c:v>
                </c:pt>
                <c:pt idx="7997">
                  <c:v>887.37</c:v>
                </c:pt>
                <c:pt idx="7998">
                  <c:v>887.59</c:v>
                </c:pt>
                <c:pt idx="7999">
                  <c:v>885.73</c:v>
                </c:pt>
                <c:pt idx="8000">
                  <c:v>881.98</c:v>
                </c:pt>
                <c:pt idx="8001">
                  <c:v>878.84</c:v>
                </c:pt>
                <c:pt idx="8002">
                  <c:v>878.22</c:v>
                </c:pt>
                <c:pt idx="8003">
                  <c:v>878.49</c:v>
                </c:pt>
                <c:pt idx="8004">
                  <c:v>878.91</c:v>
                </c:pt>
                <c:pt idx="8005">
                  <c:v>877.73</c:v>
                </c:pt>
                <c:pt idx="8006">
                  <c:v>876.82</c:v>
                </c:pt>
                <c:pt idx="8007">
                  <c:v>874.83</c:v>
                </c:pt>
                <c:pt idx="8008">
                  <c:v>871.18</c:v>
                </c:pt>
                <c:pt idx="8009">
                  <c:v>868.97</c:v>
                </c:pt>
                <c:pt idx="8010">
                  <c:v>867.16</c:v>
                </c:pt>
                <c:pt idx="8011">
                  <c:v>864.71</c:v>
                </c:pt>
                <c:pt idx="8012">
                  <c:v>866.21</c:v>
                </c:pt>
                <c:pt idx="8013">
                  <c:v>864.94</c:v>
                </c:pt>
                <c:pt idx="8014">
                  <c:v>864.59</c:v>
                </c:pt>
                <c:pt idx="8015">
                  <c:v>863.26</c:v>
                </c:pt>
                <c:pt idx="8016">
                  <c:v>861.22</c:v>
                </c:pt>
                <c:pt idx="8017">
                  <c:v>859.83</c:v>
                </c:pt>
                <c:pt idx="8018">
                  <c:v>856.43</c:v>
                </c:pt>
                <c:pt idx="8019">
                  <c:v>852.49</c:v>
                </c:pt>
                <c:pt idx="8020">
                  <c:v>852.33</c:v>
                </c:pt>
                <c:pt idx="8021">
                  <c:v>851.9</c:v>
                </c:pt>
                <c:pt idx="8022">
                  <c:v>853.48</c:v>
                </c:pt>
                <c:pt idx="8023">
                  <c:v>852.37</c:v>
                </c:pt>
                <c:pt idx="8024">
                  <c:v>848.64</c:v>
                </c:pt>
                <c:pt idx="8025">
                  <c:v>851.75</c:v>
                </c:pt>
                <c:pt idx="8026">
                  <c:v>855.83</c:v>
                </c:pt>
                <c:pt idx="8027">
                  <c:v>862.15</c:v>
                </c:pt>
                <c:pt idx="8028">
                  <c:v>866.77</c:v>
                </c:pt>
                <c:pt idx="8029">
                  <c:v>864.67</c:v>
                </c:pt>
                <c:pt idx="8030">
                  <c:v>853.46</c:v>
                </c:pt>
                <c:pt idx="8031">
                  <c:v>843.71</c:v>
                </c:pt>
                <c:pt idx="8032">
                  <c:v>839.65</c:v>
                </c:pt>
                <c:pt idx="8033">
                  <c:v>837.47</c:v>
                </c:pt>
                <c:pt idx="8034">
                  <c:v>833.94</c:v>
                </c:pt>
                <c:pt idx="8035">
                  <c:v>834.77</c:v>
                </c:pt>
                <c:pt idx="8036">
                  <c:v>836.24</c:v>
                </c:pt>
                <c:pt idx="8037">
                  <c:v>835.36</c:v>
                </c:pt>
                <c:pt idx="8038">
                  <c:v>832.81</c:v>
                </c:pt>
                <c:pt idx="8039">
                  <c:v>828.84</c:v>
                </c:pt>
                <c:pt idx="8040">
                  <c:v>821.89</c:v>
                </c:pt>
                <c:pt idx="8041">
                  <c:v>818.83</c:v>
                </c:pt>
                <c:pt idx="8042">
                  <c:v>826.94</c:v>
                </c:pt>
                <c:pt idx="8043">
                  <c:v>826.72</c:v>
                </c:pt>
                <c:pt idx="8044">
                  <c:v>822.75</c:v>
                </c:pt>
                <c:pt idx="8045">
                  <c:v>821.25</c:v>
                </c:pt>
                <c:pt idx="8046">
                  <c:v>818.52</c:v>
                </c:pt>
                <c:pt idx="8047">
                  <c:v>817.04</c:v>
                </c:pt>
                <c:pt idx="8048">
                  <c:v>828.72</c:v>
                </c:pt>
                <c:pt idx="8049">
                  <c:v>826.04</c:v>
                </c:pt>
                <c:pt idx="8050">
                  <c:v>822.08</c:v>
                </c:pt>
                <c:pt idx="8051">
                  <c:v>817</c:v>
                </c:pt>
                <c:pt idx="8052">
                  <c:v>811.67</c:v>
                </c:pt>
                <c:pt idx="8053">
                  <c:v>811.01</c:v>
                </c:pt>
                <c:pt idx="8054">
                  <c:v>809.14</c:v>
                </c:pt>
                <c:pt idx="8055">
                  <c:v>806.68</c:v>
                </c:pt>
                <c:pt idx="8056">
                  <c:v>806</c:v>
                </c:pt>
                <c:pt idx="8057">
                  <c:v>804.8</c:v>
                </c:pt>
                <c:pt idx="8058">
                  <c:v>803.29</c:v>
                </c:pt>
                <c:pt idx="8059">
                  <c:v>802.85</c:v>
                </c:pt>
                <c:pt idx="8060">
                  <c:v>800.04</c:v>
                </c:pt>
                <c:pt idx="8061">
                  <c:v>797.93</c:v>
                </c:pt>
                <c:pt idx="8062">
                  <c:v>796.39</c:v>
                </c:pt>
                <c:pt idx="8063">
                  <c:v>794.13</c:v>
                </c:pt>
                <c:pt idx="8064">
                  <c:v>790.69</c:v>
                </c:pt>
                <c:pt idx="8065">
                  <c:v>789.39</c:v>
                </c:pt>
                <c:pt idx="8066">
                  <c:v>785.95</c:v>
                </c:pt>
                <c:pt idx="8067">
                  <c:v>783.13</c:v>
                </c:pt>
                <c:pt idx="8068">
                  <c:v>779.82</c:v>
                </c:pt>
                <c:pt idx="8069">
                  <c:v>778.05</c:v>
                </c:pt>
                <c:pt idx="8070">
                  <c:v>777.43</c:v>
                </c:pt>
                <c:pt idx="8071">
                  <c:v>777.43</c:v>
                </c:pt>
                <c:pt idx="8072">
                  <c:v>772.9</c:v>
                </c:pt>
                <c:pt idx="8073">
                  <c:v>768.7</c:v>
                </c:pt>
                <c:pt idx="8074">
                  <c:v>770.05</c:v>
                </c:pt>
                <c:pt idx="8075">
                  <c:v>771.25</c:v>
                </c:pt>
                <c:pt idx="8076">
                  <c:v>771.35</c:v>
                </c:pt>
                <c:pt idx="8077">
                  <c:v>770.65</c:v>
                </c:pt>
                <c:pt idx="8078">
                  <c:v>770.58</c:v>
                </c:pt>
                <c:pt idx="8079">
                  <c:v>770.91</c:v>
                </c:pt>
                <c:pt idx="8080">
                  <c:v>771.09</c:v>
                </c:pt>
                <c:pt idx="8081">
                  <c:v>770.34</c:v>
                </c:pt>
                <c:pt idx="8082">
                  <c:v>769.44</c:v>
                </c:pt>
                <c:pt idx="8083">
                  <c:v>766.67</c:v>
                </c:pt>
                <c:pt idx="8084">
                  <c:v>763.43</c:v>
                </c:pt>
                <c:pt idx="8085">
                  <c:v>753.45</c:v>
                </c:pt>
                <c:pt idx="8086">
                  <c:v>747.23</c:v>
                </c:pt>
                <c:pt idx="8087">
                  <c:v>740.6</c:v>
                </c:pt>
                <c:pt idx="8088">
                  <c:v>740.77</c:v>
                </c:pt>
                <c:pt idx="8089">
                  <c:v>740.82</c:v>
                </c:pt>
                <c:pt idx="8090">
                  <c:v>741.08</c:v>
                </c:pt>
                <c:pt idx="8091">
                  <c:v>740.66</c:v>
                </c:pt>
                <c:pt idx="8092">
                  <c:v>739</c:v>
                </c:pt>
                <c:pt idx="8093">
                  <c:v>738.45</c:v>
                </c:pt>
                <c:pt idx="8094">
                  <c:v>736</c:v>
                </c:pt>
                <c:pt idx="8095">
                  <c:v>731.97</c:v>
                </c:pt>
                <c:pt idx="8096">
                  <c:v>729.43</c:v>
                </c:pt>
                <c:pt idx="8097">
                  <c:v>724.96</c:v>
                </c:pt>
                <c:pt idx="8098">
                  <c:v>724.25</c:v>
                </c:pt>
                <c:pt idx="8099">
                  <c:v>724.55</c:v>
                </c:pt>
                <c:pt idx="8100">
                  <c:v>721.93</c:v>
                </c:pt>
                <c:pt idx="8101">
                  <c:v>717.97</c:v>
                </c:pt>
                <c:pt idx="8102">
                  <c:v>715.27</c:v>
                </c:pt>
                <c:pt idx="8103">
                  <c:v>713.88</c:v>
                </c:pt>
                <c:pt idx="8104">
                  <c:v>712.39</c:v>
                </c:pt>
                <c:pt idx="8105">
                  <c:v>710.44</c:v>
                </c:pt>
                <c:pt idx="8106">
                  <c:v>709.46</c:v>
                </c:pt>
                <c:pt idx="8107">
                  <c:v>708.06</c:v>
                </c:pt>
                <c:pt idx="8108">
                  <c:v>700.88</c:v>
                </c:pt>
                <c:pt idx="8109">
                  <c:v>697.03</c:v>
                </c:pt>
                <c:pt idx="8110">
                  <c:v>698.91</c:v>
                </c:pt>
                <c:pt idx="8111">
                  <c:v>696.87</c:v>
                </c:pt>
                <c:pt idx="8112">
                  <c:v>694.86</c:v>
                </c:pt>
                <c:pt idx="8113">
                  <c:v>694.17</c:v>
                </c:pt>
                <c:pt idx="8114">
                  <c:v>692.73</c:v>
                </c:pt>
                <c:pt idx="8115">
                  <c:v>691.25</c:v>
                </c:pt>
                <c:pt idx="8116">
                  <c:v>687.31</c:v>
                </c:pt>
                <c:pt idx="8117">
                  <c:v>682.37</c:v>
                </c:pt>
                <c:pt idx="8118">
                  <c:v>679.27</c:v>
                </c:pt>
                <c:pt idx="8119">
                  <c:v>676.31</c:v>
                </c:pt>
                <c:pt idx="8120">
                  <c:v>675.27</c:v>
                </c:pt>
                <c:pt idx="8121">
                  <c:v>674.36</c:v>
                </c:pt>
                <c:pt idx="8122">
                  <c:v>676.04</c:v>
                </c:pt>
                <c:pt idx="8123">
                  <c:v>682.53</c:v>
                </c:pt>
                <c:pt idx="8124">
                  <c:v>678.01</c:v>
                </c:pt>
                <c:pt idx="8125">
                  <c:v>673.28</c:v>
                </c:pt>
                <c:pt idx="8126">
                  <c:v>668.66</c:v>
                </c:pt>
                <c:pt idx="8127">
                  <c:v>665.08</c:v>
                </c:pt>
                <c:pt idx="8128">
                  <c:v>665.19</c:v>
                </c:pt>
                <c:pt idx="8129">
                  <c:v>667.66</c:v>
                </c:pt>
                <c:pt idx="8130">
                  <c:v>667.5</c:v>
                </c:pt>
                <c:pt idx="8131">
                  <c:v>665.35</c:v>
                </c:pt>
                <c:pt idx="8132">
                  <c:v>663.51</c:v>
                </c:pt>
                <c:pt idx="8133">
                  <c:v>664.24</c:v>
                </c:pt>
                <c:pt idx="8134">
                  <c:v>663.68</c:v>
                </c:pt>
                <c:pt idx="8135">
                  <c:v>661.35</c:v>
                </c:pt>
                <c:pt idx="8136">
                  <c:v>655.89</c:v>
                </c:pt>
                <c:pt idx="8137">
                  <c:v>650.42999999999995</c:v>
                </c:pt>
                <c:pt idx="8138">
                  <c:v>643.80999999999995</c:v>
                </c:pt>
                <c:pt idx="8139">
                  <c:v>638.76</c:v>
                </c:pt>
                <c:pt idx="8140">
                  <c:v>635.29</c:v>
                </c:pt>
                <c:pt idx="8141">
                  <c:v>631.57000000000005</c:v>
                </c:pt>
                <c:pt idx="8142">
                  <c:v>626.79999999999995</c:v>
                </c:pt>
                <c:pt idx="8143">
                  <c:v>621.12</c:v>
                </c:pt>
                <c:pt idx="8144">
                  <c:v>618.92999999999995</c:v>
                </c:pt>
                <c:pt idx="8145">
                  <c:v>616.66</c:v>
                </c:pt>
                <c:pt idx="8146">
                  <c:v>614.30999999999995</c:v>
                </c:pt>
                <c:pt idx="8147">
                  <c:v>611.41999999999996</c:v>
                </c:pt>
                <c:pt idx="8148">
                  <c:v>609.66999999999996</c:v>
                </c:pt>
                <c:pt idx="8149">
                  <c:v>608.72</c:v>
                </c:pt>
                <c:pt idx="8150">
                  <c:v>610.19000000000005</c:v>
                </c:pt>
                <c:pt idx="8151">
                  <c:v>589.16999999999996</c:v>
                </c:pt>
                <c:pt idx="8152">
                  <c:v>603</c:v>
                </c:pt>
                <c:pt idx="8153">
                  <c:v>600.83000000000004</c:v>
                </c:pt>
                <c:pt idx="8154">
                  <c:v>597.58000000000004</c:v>
                </c:pt>
                <c:pt idx="8155">
                  <c:v>595.36</c:v>
                </c:pt>
                <c:pt idx="8156">
                  <c:v>593.87</c:v>
                </c:pt>
                <c:pt idx="8157">
                  <c:v>590.16999999999996</c:v>
                </c:pt>
                <c:pt idx="8158">
                  <c:v>586.42999999999995</c:v>
                </c:pt>
                <c:pt idx="8159">
                  <c:v>582.70000000000005</c:v>
                </c:pt>
                <c:pt idx="8160">
                  <c:v>581.88</c:v>
                </c:pt>
                <c:pt idx="8161">
                  <c:v>580.13</c:v>
                </c:pt>
                <c:pt idx="8162">
                  <c:v>578</c:v>
                </c:pt>
                <c:pt idx="8163">
                  <c:v>575.46</c:v>
                </c:pt>
                <c:pt idx="8164">
                  <c:v>572.11</c:v>
                </c:pt>
                <c:pt idx="8165">
                  <c:v>566.13</c:v>
                </c:pt>
                <c:pt idx="8166">
                  <c:v>561.39</c:v>
                </c:pt>
                <c:pt idx="8167">
                  <c:v>561.41</c:v>
                </c:pt>
                <c:pt idx="8168">
                  <c:v>560.13</c:v>
                </c:pt>
                <c:pt idx="8169">
                  <c:v>558.22</c:v>
                </c:pt>
                <c:pt idx="8170">
                  <c:v>555.53</c:v>
                </c:pt>
                <c:pt idx="8171">
                  <c:v>552.77</c:v>
                </c:pt>
                <c:pt idx="8172">
                  <c:v>550.38</c:v>
                </c:pt>
                <c:pt idx="8173">
                  <c:v>549.01</c:v>
                </c:pt>
                <c:pt idx="8174">
                  <c:v>546.58000000000004</c:v>
                </c:pt>
                <c:pt idx="8175">
                  <c:v>543.29999999999995</c:v>
                </c:pt>
                <c:pt idx="8176">
                  <c:v>539.1</c:v>
                </c:pt>
                <c:pt idx="8177">
                  <c:v>537</c:v>
                </c:pt>
                <c:pt idx="8178">
                  <c:v>533.75</c:v>
                </c:pt>
                <c:pt idx="8179">
                  <c:v>529.98</c:v>
                </c:pt>
                <c:pt idx="8180">
                  <c:v>529.01</c:v>
                </c:pt>
                <c:pt idx="8181">
                  <c:v>527.67999999999995</c:v>
                </c:pt>
                <c:pt idx="8182">
                  <c:v>525.4</c:v>
                </c:pt>
                <c:pt idx="8183">
                  <c:v>522.57000000000005</c:v>
                </c:pt>
                <c:pt idx="8184">
                  <c:v>519.80999999999995</c:v>
                </c:pt>
                <c:pt idx="8185">
                  <c:v>514.95000000000005</c:v>
                </c:pt>
                <c:pt idx="8186">
                  <c:v>511.08</c:v>
                </c:pt>
                <c:pt idx="8187">
                  <c:v>508.74</c:v>
                </c:pt>
                <c:pt idx="8188">
                  <c:v>507.62</c:v>
                </c:pt>
                <c:pt idx="8189">
                  <c:v>506.41</c:v>
                </c:pt>
                <c:pt idx="8190">
                  <c:v>503.87</c:v>
                </c:pt>
                <c:pt idx="8191">
                  <c:v>500.49</c:v>
                </c:pt>
                <c:pt idx="8192">
                  <c:v>498.12</c:v>
                </c:pt>
                <c:pt idx="8193">
                  <c:v>495.18</c:v>
                </c:pt>
                <c:pt idx="8194">
                  <c:v>491.65</c:v>
                </c:pt>
                <c:pt idx="8195">
                  <c:v>488.97</c:v>
                </c:pt>
                <c:pt idx="8196">
                  <c:v>486.08</c:v>
                </c:pt>
                <c:pt idx="8197">
                  <c:v>483.61</c:v>
                </c:pt>
                <c:pt idx="8198">
                  <c:v>482.45</c:v>
                </c:pt>
                <c:pt idx="8199">
                  <c:v>479.49</c:v>
                </c:pt>
                <c:pt idx="8200">
                  <c:v>476.7</c:v>
                </c:pt>
                <c:pt idx="8201">
                  <c:v>474.52</c:v>
                </c:pt>
                <c:pt idx="8202">
                  <c:v>471.66</c:v>
                </c:pt>
                <c:pt idx="8203">
                  <c:v>468.79</c:v>
                </c:pt>
                <c:pt idx="8204">
                  <c:v>465.21</c:v>
                </c:pt>
                <c:pt idx="8205">
                  <c:v>461.7</c:v>
                </c:pt>
                <c:pt idx="8206">
                  <c:v>459.15</c:v>
                </c:pt>
                <c:pt idx="8207">
                  <c:v>456.78</c:v>
                </c:pt>
                <c:pt idx="8208">
                  <c:v>454.56</c:v>
                </c:pt>
                <c:pt idx="8209">
                  <c:v>452.6</c:v>
                </c:pt>
                <c:pt idx="8210">
                  <c:v>450.42</c:v>
                </c:pt>
                <c:pt idx="8211">
                  <c:v>447.6</c:v>
                </c:pt>
                <c:pt idx="8212">
                  <c:v>445.23</c:v>
                </c:pt>
                <c:pt idx="8213">
                  <c:v>441.26</c:v>
                </c:pt>
                <c:pt idx="8214">
                  <c:v>438.09</c:v>
                </c:pt>
                <c:pt idx="8215">
                  <c:v>435.31</c:v>
                </c:pt>
                <c:pt idx="8216">
                  <c:v>432.92</c:v>
                </c:pt>
                <c:pt idx="8217">
                  <c:v>430.93</c:v>
                </c:pt>
                <c:pt idx="8218">
                  <c:v>428.44</c:v>
                </c:pt>
                <c:pt idx="8219">
                  <c:v>425.56</c:v>
                </c:pt>
                <c:pt idx="8220">
                  <c:v>421.93</c:v>
                </c:pt>
                <c:pt idx="8221">
                  <c:v>415.54</c:v>
                </c:pt>
                <c:pt idx="8222">
                  <c:v>411.8</c:v>
                </c:pt>
                <c:pt idx="8223">
                  <c:v>407.78</c:v>
                </c:pt>
                <c:pt idx="8224">
                  <c:v>405.73</c:v>
                </c:pt>
                <c:pt idx="8225">
                  <c:v>404.87</c:v>
                </c:pt>
                <c:pt idx="8226">
                  <c:v>406.33</c:v>
                </c:pt>
                <c:pt idx="8227">
                  <c:v>403.4</c:v>
                </c:pt>
                <c:pt idx="8228">
                  <c:v>400.35</c:v>
                </c:pt>
                <c:pt idx="8229">
                  <c:v>397.89</c:v>
                </c:pt>
                <c:pt idx="8230">
                  <c:v>394.7</c:v>
                </c:pt>
                <c:pt idx="8231">
                  <c:v>391.41</c:v>
                </c:pt>
                <c:pt idx="8232">
                  <c:v>389.69</c:v>
                </c:pt>
                <c:pt idx="8233">
                  <c:v>387.62</c:v>
                </c:pt>
                <c:pt idx="8234">
                  <c:v>384.74</c:v>
                </c:pt>
                <c:pt idx="8235">
                  <c:v>382.39</c:v>
                </c:pt>
                <c:pt idx="8236">
                  <c:v>380.39</c:v>
                </c:pt>
                <c:pt idx="8237">
                  <c:v>378.05</c:v>
                </c:pt>
                <c:pt idx="8238">
                  <c:v>375.24</c:v>
                </c:pt>
                <c:pt idx="8239">
                  <c:v>372.92</c:v>
                </c:pt>
                <c:pt idx="8240">
                  <c:v>370.34</c:v>
                </c:pt>
                <c:pt idx="8241">
                  <c:v>367.47</c:v>
                </c:pt>
                <c:pt idx="8242">
                  <c:v>364.33</c:v>
                </c:pt>
                <c:pt idx="8243">
                  <c:v>360.86</c:v>
                </c:pt>
                <c:pt idx="8244">
                  <c:v>357.69</c:v>
                </c:pt>
                <c:pt idx="8245">
                  <c:v>354.74</c:v>
                </c:pt>
                <c:pt idx="8246">
                  <c:v>352.11</c:v>
                </c:pt>
                <c:pt idx="8247">
                  <c:v>349.58</c:v>
                </c:pt>
                <c:pt idx="8248">
                  <c:v>347.43</c:v>
                </c:pt>
                <c:pt idx="8249">
                  <c:v>344.32</c:v>
                </c:pt>
                <c:pt idx="8250">
                  <c:v>341.17</c:v>
                </c:pt>
                <c:pt idx="8251">
                  <c:v>337.85</c:v>
                </c:pt>
                <c:pt idx="8252">
                  <c:v>334.57</c:v>
                </c:pt>
                <c:pt idx="8253">
                  <c:v>332.12</c:v>
                </c:pt>
                <c:pt idx="8254">
                  <c:v>329.16</c:v>
                </c:pt>
                <c:pt idx="8255">
                  <c:v>326.20999999999998</c:v>
                </c:pt>
                <c:pt idx="8256">
                  <c:v>323.77</c:v>
                </c:pt>
                <c:pt idx="8257">
                  <c:v>321.35000000000002</c:v>
                </c:pt>
                <c:pt idx="8258">
                  <c:v>317.85000000000002</c:v>
                </c:pt>
                <c:pt idx="8259">
                  <c:v>314.74</c:v>
                </c:pt>
                <c:pt idx="8260">
                  <c:v>312.52999999999997</c:v>
                </c:pt>
                <c:pt idx="8261">
                  <c:v>310.22000000000003</c:v>
                </c:pt>
                <c:pt idx="8262">
                  <c:v>307.62</c:v>
                </c:pt>
                <c:pt idx="8263">
                  <c:v>304.75</c:v>
                </c:pt>
                <c:pt idx="8264">
                  <c:v>301.92</c:v>
                </c:pt>
                <c:pt idx="8265">
                  <c:v>299.45999999999998</c:v>
                </c:pt>
                <c:pt idx="8266">
                  <c:v>297.3</c:v>
                </c:pt>
                <c:pt idx="8267">
                  <c:v>294.52999999999997</c:v>
                </c:pt>
                <c:pt idx="8268">
                  <c:v>291.75</c:v>
                </c:pt>
                <c:pt idx="8269">
                  <c:v>288.97000000000003</c:v>
                </c:pt>
                <c:pt idx="8270">
                  <c:v>286.39</c:v>
                </c:pt>
                <c:pt idx="8271">
                  <c:v>283.94</c:v>
                </c:pt>
                <c:pt idx="8272">
                  <c:v>279.95</c:v>
                </c:pt>
                <c:pt idx="8273">
                  <c:v>276.58999999999997</c:v>
                </c:pt>
                <c:pt idx="8274">
                  <c:v>273.57</c:v>
                </c:pt>
                <c:pt idx="8275">
                  <c:v>271.25</c:v>
                </c:pt>
                <c:pt idx="8276">
                  <c:v>269.35000000000002</c:v>
                </c:pt>
                <c:pt idx="8277">
                  <c:v>267.08</c:v>
                </c:pt>
                <c:pt idx="8278">
                  <c:v>264.89999999999998</c:v>
                </c:pt>
                <c:pt idx="8279">
                  <c:v>262.89999999999998</c:v>
                </c:pt>
                <c:pt idx="8280">
                  <c:v>260.14999999999998</c:v>
                </c:pt>
                <c:pt idx="8281">
                  <c:v>257.13</c:v>
                </c:pt>
                <c:pt idx="8282">
                  <c:v>254.25</c:v>
                </c:pt>
                <c:pt idx="8283">
                  <c:v>251.48</c:v>
                </c:pt>
                <c:pt idx="8284">
                  <c:v>248.86</c:v>
                </c:pt>
                <c:pt idx="8285">
                  <c:v>246.49</c:v>
                </c:pt>
                <c:pt idx="8286">
                  <c:v>243.38</c:v>
                </c:pt>
                <c:pt idx="8287">
                  <c:v>240.22</c:v>
                </c:pt>
                <c:pt idx="8288">
                  <c:v>237.72</c:v>
                </c:pt>
                <c:pt idx="8289">
                  <c:v>234.58</c:v>
                </c:pt>
                <c:pt idx="8290">
                  <c:v>231.69</c:v>
                </c:pt>
                <c:pt idx="8291">
                  <c:v>228.96</c:v>
                </c:pt>
                <c:pt idx="8292">
                  <c:v>226.77</c:v>
                </c:pt>
                <c:pt idx="8293">
                  <c:v>224.16</c:v>
                </c:pt>
                <c:pt idx="8294">
                  <c:v>220.09</c:v>
                </c:pt>
                <c:pt idx="8295">
                  <c:v>216.75</c:v>
                </c:pt>
                <c:pt idx="8296">
                  <c:v>214.28</c:v>
                </c:pt>
                <c:pt idx="8297">
                  <c:v>212.24</c:v>
                </c:pt>
                <c:pt idx="8298">
                  <c:v>210.17</c:v>
                </c:pt>
                <c:pt idx="8299">
                  <c:v>207.61</c:v>
                </c:pt>
                <c:pt idx="8300">
                  <c:v>205.66</c:v>
                </c:pt>
                <c:pt idx="8301">
                  <c:v>203.3</c:v>
                </c:pt>
                <c:pt idx="8302">
                  <c:v>200.87</c:v>
                </c:pt>
                <c:pt idx="8303">
                  <c:v>198.12</c:v>
                </c:pt>
                <c:pt idx="8304">
                  <c:v>195.18</c:v>
                </c:pt>
                <c:pt idx="8305">
                  <c:v>192.19</c:v>
                </c:pt>
                <c:pt idx="8306">
                  <c:v>190.01</c:v>
                </c:pt>
                <c:pt idx="8307">
                  <c:v>187.71</c:v>
                </c:pt>
                <c:pt idx="8308">
                  <c:v>185.01</c:v>
                </c:pt>
                <c:pt idx="8309">
                  <c:v>182.53</c:v>
                </c:pt>
                <c:pt idx="8310">
                  <c:v>180.19</c:v>
                </c:pt>
                <c:pt idx="8311">
                  <c:v>177.63</c:v>
                </c:pt>
                <c:pt idx="8312">
                  <c:v>174.96</c:v>
                </c:pt>
                <c:pt idx="8313">
                  <c:v>172.43</c:v>
                </c:pt>
                <c:pt idx="8314">
                  <c:v>169.78</c:v>
                </c:pt>
                <c:pt idx="8315">
                  <c:v>167.19</c:v>
                </c:pt>
                <c:pt idx="8316">
                  <c:v>164.59</c:v>
                </c:pt>
                <c:pt idx="8317">
                  <c:v>162.36000000000001</c:v>
                </c:pt>
                <c:pt idx="8318">
                  <c:v>160.02000000000001</c:v>
                </c:pt>
                <c:pt idx="8319">
                  <c:v>157.63</c:v>
                </c:pt>
                <c:pt idx="8320">
                  <c:v>155.11000000000001</c:v>
                </c:pt>
                <c:pt idx="8321">
                  <c:v>152.63</c:v>
                </c:pt>
                <c:pt idx="8322">
                  <c:v>150.19</c:v>
                </c:pt>
                <c:pt idx="8323">
                  <c:v>147.93</c:v>
                </c:pt>
                <c:pt idx="8324">
                  <c:v>145.47</c:v>
                </c:pt>
                <c:pt idx="8325">
                  <c:v>143.13999999999999</c:v>
                </c:pt>
                <c:pt idx="8326">
                  <c:v>140.75</c:v>
                </c:pt>
                <c:pt idx="8327">
                  <c:v>138.28</c:v>
                </c:pt>
                <c:pt idx="8328">
                  <c:v>135.63999999999999</c:v>
                </c:pt>
                <c:pt idx="8329">
                  <c:v>133.13</c:v>
                </c:pt>
                <c:pt idx="8330">
                  <c:v>130.59</c:v>
                </c:pt>
                <c:pt idx="8331">
                  <c:v>128.03</c:v>
                </c:pt>
                <c:pt idx="8332">
                  <c:v>125.58</c:v>
                </c:pt>
                <c:pt idx="8333">
                  <c:v>123.22</c:v>
                </c:pt>
                <c:pt idx="8334">
                  <c:v>120.93</c:v>
                </c:pt>
                <c:pt idx="8335">
                  <c:v>118.77</c:v>
                </c:pt>
                <c:pt idx="8336">
                  <c:v>116.26</c:v>
                </c:pt>
                <c:pt idx="8337">
                  <c:v>114.12</c:v>
                </c:pt>
                <c:pt idx="8338">
                  <c:v>112.02</c:v>
                </c:pt>
                <c:pt idx="8339">
                  <c:v>109.85</c:v>
                </c:pt>
                <c:pt idx="8340">
                  <c:v>107.54</c:v>
                </c:pt>
                <c:pt idx="8341">
                  <c:v>105.41</c:v>
                </c:pt>
                <c:pt idx="8342">
                  <c:v>103.05</c:v>
                </c:pt>
                <c:pt idx="8343">
                  <c:v>99.76</c:v>
                </c:pt>
                <c:pt idx="8344">
                  <c:v>80.540000000000006</c:v>
                </c:pt>
                <c:pt idx="8345">
                  <c:v>49.24</c:v>
                </c:pt>
                <c:pt idx="8346">
                  <c:v>30.48</c:v>
                </c:pt>
                <c:pt idx="8347">
                  <c:v>28.4</c:v>
                </c:pt>
                <c:pt idx="8348">
                  <c:v>27.9</c:v>
                </c:pt>
                <c:pt idx="8349">
                  <c:v>27.4</c:v>
                </c:pt>
                <c:pt idx="8350">
                  <c:v>26.87</c:v>
                </c:pt>
                <c:pt idx="8351">
                  <c:v>26.43</c:v>
                </c:pt>
                <c:pt idx="8352">
                  <c:v>26.03</c:v>
                </c:pt>
                <c:pt idx="8353">
                  <c:v>25.66</c:v>
                </c:pt>
                <c:pt idx="8354">
                  <c:v>25.26</c:v>
                </c:pt>
                <c:pt idx="8355">
                  <c:v>24.85</c:v>
                </c:pt>
                <c:pt idx="8356">
                  <c:v>24.4</c:v>
                </c:pt>
                <c:pt idx="8357">
                  <c:v>23.96</c:v>
                </c:pt>
                <c:pt idx="8358">
                  <c:v>23.58</c:v>
                </c:pt>
                <c:pt idx="8359">
                  <c:v>23.16</c:v>
                </c:pt>
                <c:pt idx="8360">
                  <c:v>22.75</c:v>
                </c:pt>
                <c:pt idx="8361">
                  <c:v>22.34</c:v>
                </c:pt>
                <c:pt idx="8362">
                  <c:v>21.89</c:v>
                </c:pt>
                <c:pt idx="8363">
                  <c:v>21.45</c:v>
                </c:pt>
                <c:pt idx="8364">
                  <c:v>21.01</c:v>
                </c:pt>
                <c:pt idx="8365">
                  <c:v>20.56</c:v>
                </c:pt>
                <c:pt idx="8366">
                  <c:v>20.13</c:v>
                </c:pt>
                <c:pt idx="8367">
                  <c:v>19.670000000000002</c:v>
                </c:pt>
                <c:pt idx="8368">
                  <c:v>19.22</c:v>
                </c:pt>
                <c:pt idx="8369">
                  <c:v>18.850000000000001</c:v>
                </c:pt>
                <c:pt idx="8370">
                  <c:v>18.399999999999999</c:v>
                </c:pt>
                <c:pt idx="8371">
                  <c:v>18</c:v>
                </c:pt>
                <c:pt idx="8372">
                  <c:v>17.600000000000001</c:v>
                </c:pt>
                <c:pt idx="8373">
                  <c:v>17.16</c:v>
                </c:pt>
                <c:pt idx="8374">
                  <c:v>16.690000000000001</c:v>
                </c:pt>
                <c:pt idx="8375">
                  <c:v>16.23</c:v>
                </c:pt>
                <c:pt idx="8376">
                  <c:v>15.74</c:v>
                </c:pt>
                <c:pt idx="8377">
                  <c:v>15.23</c:v>
                </c:pt>
                <c:pt idx="8378">
                  <c:v>14.77</c:v>
                </c:pt>
                <c:pt idx="8379">
                  <c:v>14.36</c:v>
                </c:pt>
                <c:pt idx="8380">
                  <c:v>13.97</c:v>
                </c:pt>
                <c:pt idx="8381">
                  <c:v>13.51</c:v>
                </c:pt>
                <c:pt idx="8382">
                  <c:v>13.05</c:v>
                </c:pt>
                <c:pt idx="8383">
                  <c:v>12.61</c:v>
                </c:pt>
                <c:pt idx="8384">
                  <c:v>12.21</c:v>
                </c:pt>
                <c:pt idx="8385">
                  <c:v>11.86</c:v>
                </c:pt>
                <c:pt idx="8386">
                  <c:v>11.43</c:v>
                </c:pt>
                <c:pt idx="8387">
                  <c:v>10.99</c:v>
                </c:pt>
                <c:pt idx="8388">
                  <c:v>10.55</c:v>
                </c:pt>
                <c:pt idx="8389">
                  <c:v>10.09</c:v>
                </c:pt>
                <c:pt idx="8390">
                  <c:v>9.64</c:v>
                </c:pt>
                <c:pt idx="8391">
                  <c:v>9.2200000000000006</c:v>
                </c:pt>
                <c:pt idx="8392">
                  <c:v>8.8000000000000007</c:v>
                </c:pt>
                <c:pt idx="8393">
                  <c:v>8.42</c:v>
                </c:pt>
                <c:pt idx="8394">
                  <c:v>8</c:v>
                </c:pt>
                <c:pt idx="8395">
                  <c:v>7.56</c:v>
                </c:pt>
                <c:pt idx="8396">
                  <c:v>7.15</c:v>
                </c:pt>
                <c:pt idx="8397">
                  <c:v>6.69</c:v>
                </c:pt>
                <c:pt idx="8398">
                  <c:v>6.21</c:v>
                </c:pt>
                <c:pt idx="8399">
                  <c:v>5.79</c:v>
                </c:pt>
                <c:pt idx="8400">
                  <c:v>5.39</c:v>
                </c:pt>
                <c:pt idx="8401">
                  <c:v>4.99</c:v>
                </c:pt>
                <c:pt idx="8402">
                  <c:v>4.57</c:v>
                </c:pt>
                <c:pt idx="8403">
                  <c:v>4.1500000000000004</c:v>
                </c:pt>
                <c:pt idx="8404">
                  <c:v>3.75</c:v>
                </c:pt>
                <c:pt idx="8405">
                  <c:v>3.35</c:v>
                </c:pt>
                <c:pt idx="8406">
                  <c:v>2.93</c:v>
                </c:pt>
                <c:pt idx="8407">
                  <c:v>2.6</c:v>
                </c:pt>
                <c:pt idx="8408">
                  <c:v>2.2200000000000002</c:v>
                </c:pt>
                <c:pt idx="8409">
                  <c:v>1.87</c:v>
                </c:pt>
                <c:pt idx="8410">
                  <c:v>1.51</c:v>
                </c:pt>
                <c:pt idx="8411">
                  <c:v>1.2</c:v>
                </c:pt>
                <c:pt idx="8412">
                  <c:v>0.82</c:v>
                </c:pt>
                <c:pt idx="8413">
                  <c:v>0.48</c:v>
                </c:pt>
                <c:pt idx="8414">
                  <c:v>0.17</c:v>
                </c:pt>
                <c:pt idx="8415">
                  <c:v>0</c:v>
                </c:pt>
                <c:pt idx="8416">
                  <c:v>0</c:v>
                </c:pt>
                <c:pt idx="8417">
                  <c:v>0</c:v>
                </c:pt>
                <c:pt idx="8418">
                  <c:v>0</c:v>
                </c:pt>
                <c:pt idx="8419">
                  <c:v>0</c:v>
                </c:pt>
                <c:pt idx="8420">
                  <c:v>0</c:v>
                </c:pt>
                <c:pt idx="8421">
                  <c:v>0</c:v>
                </c:pt>
                <c:pt idx="8422">
                  <c:v>0</c:v>
                </c:pt>
                <c:pt idx="8423">
                  <c:v>0</c:v>
                </c:pt>
                <c:pt idx="8424">
                  <c:v>0</c:v>
                </c:pt>
                <c:pt idx="8425">
                  <c:v>0</c:v>
                </c:pt>
                <c:pt idx="8426">
                  <c:v>0</c:v>
                </c:pt>
                <c:pt idx="8427">
                  <c:v>0</c:v>
                </c:pt>
                <c:pt idx="8428">
                  <c:v>0</c:v>
                </c:pt>
                <c:pt idx="8429">
                  <c:v>0</c:v>
                </c:pt>
                <c:pt idx="8430">
                  <c:v>0</c:v>
                </c:pt>
                <c:pt idx="8431">
                  <c:v>0</c:v>
                </c:pt>
                <c:pt idx="8432">
                  <c:v>0</c:v>
                </c:pt>
                <c:pt idx="8433">
                  <c:v>0</c:v>
                </c:pt>
                <c:pt idx="8434">
                  <c:v>0</c:v>
                </c:pt>
                <c:pt idx="8435">
                  <c:v>0</c:v>
                </c:pt>
                <c:pt idx="8436">
                  <c:v>0</c:v>
                </c:pt>
                <c:pt idx="8437">
                  <c:v>0</c:v>
                </c:pt>
                <c:pt idx="8438">
                  <c:v>0</c:v>
                </c:pt>
                <c:pt idx="8439">
                  <c:v>0</c:v>
                </c:pt>
                <c:pt idx="8440">
                  <c:v>0</c:v>
                </c:pt>
                <c:pt idx="8441">
                  <c:v>0</c:v>
                </c:pt>
                <c:pt idx="8442">
                  <c:v>0</c:v>
                </c:pt>
                <c:pt idx="8443">
                  <c:v>0</c:v>
                </c:pt>
                <c:pt idx="8444">
                  <c:v>0</c:v>
                </c:pt>
                <c:pt idx="8445">
                  <c:v>0</c:v>
                </c:pt>
                <c:pt idx="8446">
                  <c:v>0</c:v>
                </c:pt>
                <c:pt idx="8447">
                  <c:v>0</c:v>
                </c:pt>
                <c:pt idx="8448">
                  <c:v>0</c:v>
                </c:pt>
                <c:pt idx="8449">
                  <c:v>0</c:v>
                </c:pt>
                <c:pt idx="8450">
                  <c:v>0</c:v>
                </c:pt>
                <c:pt idx="8451">
                  <c:v>0</c:v>
                </c:pt>
                <c:pt idx="8452">
                  <c:v>0</c:v>
                </c:pt>
                <c:pt idx="8453">
                  <c:v>0</c:v>
                </c:pt>
                <c:pt idx="8454">
                  <c:v>0</c:v>
                </c:pt>
                <c:pt idx="8455">
                  <c:v>0</c:v>
                </c:pt>
                <c:pt idx="8456">
                  <c:v>0</c:v>
                </c:pt>
                <c:pt idx="8457">
                  <c:v>0</c:v>
                </c:pt>
                <c:pt idx="8458">
                  <c:v>0</c:v>
                </c:pt>
                <c:pt idx="8459">
                  <c:v>0</c:v>
                </c:pt>
                <c:pt idx="8460">
                  <c:v>0</c:v>
                </c:pt>
                <c:pt idx="8461">
                  <c:v>0</c:v>
                </c:pt>
                <c:pt idx="8462">
                  <c:v>0</c:v>
                </c:pt>
                <c:pt idx="8463">
                  <c:v>0</c:v>
                </c:pt>
                <c:pt idx="8464">
                  <c:v>0</c:v>
                </c:pt>
                <c:pt idx="8465">
                  <c:v>0</c:v>
                </c:pt>
                <c:pt idx="8466">
                  <c:v>0</c:v>
                </c:pt>
                <c:pt idx="8467">
                  <c:v>0</c:v>
                </c:pt>
                <c:pt idx="8468">
                  <c:v>0</c:v>
                </c:pt>
                <c:pt idx="8469">
                  <c:v>0</c:v>
                </c:pt>
                <c:pt idx="8470">
                  <c:v>0</c:v>
                </c:pt>
                <c:pt idx="8471">
                  <c:v>0</c:v>
                </c:pt>
                <c:pt idx="8472">
                  <c:v>0</c:v>
                </c:pt>
                <c:pt idx="8473">
                  <c:v>0</c:v>
                </c:pt>
                <c:pt idx="8474">
                  <c:v>0</c:v>
                </c:pt>
                <c:pt idx="8475">
                  <c:v>0</c:v>
                </c:pt>
                <c:pt idx="8476">
                  <c:v>0</c:v>
                </c:pt>
                <c:pt idx="8477">
                  <c:v>0</c:v>
                </c:pt>
                <c:pt idx="8478">
                  <c:v>0</c:v>
                </c:pt>
                <c:pt idx="8479">
                  <c:v>0</c:v>
                </c:pt>
                <c:pt idx="8480">
                  <c:v>0</c:v>
                </c:pt>
                <c:pt idx="8481">
                  <c:v>0</c:v>
                </c:pt>
                <c:pt idx="8482">
                  <c:v>0</c:v>
                </c:pt>
                <c:pt idx="8483">
                  <c:v>0</c:v>
                </c:pt>
                <c:pt idx="8484">
                  <c:v>0</c:v>
                </c:pt>
                <c:pt idx="8485">
                  <c:v>0</c:v>
                </c:pt>
                <c:pt idx="8486">
                  <c:v>0</c:v>
                </c:pt>
                <c:pt idx="8487">
                  <c:v>0</c:v>
                </c:pt>
                <c:pt idx="8488">
                  <c:v>0</c:v>
                </c:pt>
                <c:pt idx="8489">
                  <c:v>0</c:v>
                </c:pt>
                <c:pt idx="8490">
                  <c:v>0</c:v>
                </c:pt>
                <c:pt idx="8491">
                  <c:v>0</c:v>
                </c:pt>
                <c:pt idx="8492">
                  <c:v>0</c:v>
                </c:pt>
                <c:pt idx="8493">
                  <c:v>0</c:v>
                </c:pt>
                <c:pt idx="8494">
                  <c:v>0</c:v>
                </c:pt>
                <c:pt idx="8495">
                  <c:v>0</c:v>
                </c:pt>
                <c:pt idx="8496">
                  <c:v>0</c:v>
                </c:pt>
                <c:pt idx="8497">
                  <c:v>0</c:v>
                </c:pt>
                <c:pt idx="8498">
                  <c:v>0</c:v>
                </c:pt>
                <c:pt idx="8499">
                  <c:v>0</c:v>
                </c:pt>
                <c:pt idx="8500">
                  <c:v>0</c:v>
                </c:pt>
                <c:pt idx="8501">
                  <c:v>0</c:v>
                </c:pt>
                <c:pt idx="8502">
                  <c:v>0</c:v>
                </c:pt>
                <c:pt idx="8503">
                  <c:v>0</c:v>
                </c:pt>
                <c:pt idx="8504">
                  <c:v>0</c:v>
                </c:pt>
                <c:pt idx="8505">
                  <c:v>0</c:v>
                </c:pt>
                <c:pt idx="8506">
                  <c:v>0</c:v>
                </c:pt>
                <c:pt idx="8507">
                  <c:v>0</c:v>
                </c:pt>
                <c:pt idx="8508">
                  <c:v>0</c:v>
                </c:pt>
                <c:pt idx="8509">
                  <c:v>0</c:v>
                </c:pt>
                <c:pt idx="8510">
                  <c:v>0</c:v>
                </c:pt>
                <c:pt idx="8511">
                  <c:v>0</c:v>
                </c:pt>
                <c:pt idx="8512">
                  <c:v>0</c:v>
                </c:pt>
                <c:pt idx="8513">
                  <c:v>0</c:v>
                </c:pt>
                <c:pt idx="8514">
                  <c:v>0</c:v>
                </c:pt>
                <c:pt idx="8515">
                  <c:v>0</c:v>
                </c:pt>
                <c:pt idx="8516">
                  <c:v>0</c:v>
                </c:pt>
                <c:pt idx="8517">
                  <c:v>0</c:v>
                </c:pt>
                <c:pt idx="8518">
                  <c:v>0</c:v>
                </c:pt>
                <c:pt idx="8519">
                  <c:v>0</c:v>
                </c:pt>
                <c:pt idx="8520">
                  <c:v>0</c:v>
                </c:pt>
                <c:pt idx="8521">
                  <c:v>0</c:v>
                </c:pt>
                <c:pt idx="8522">
                  <c:v>0</c:v>
                </c:pt>
                <c:pt idx="8523">
                  <c:v>0</c:v>
                </c:pt>
                <c:pt idx="8524">
                  <c:v>0</c:v>
                </c:pt>
                <c:pt idx="8525">
                  <c:v>0</c:v>
                </c:pt>
                <c:pt idx="8526">
                  <c:v>0</c:v>
                </c:pt>
                <c:pt idx="8527">
                  <c:v>0</c:v>
                </c:pt>
                <c:pt idx="8528">
                  <c:v>0</c:v>
                </c:pt>
                <c:pt idx="8529">
                  <c:v>0</c:v>
                </c:pt>
                <c:pt idx="8530">
                  <c:v>0</c:v>
                </c:pt>
                <c:pt idx="8531">
                  <c:v>0</c:v>
                </c:pt>
                <c:pt idx="8532">
                  <c:v>0</c:v>
                </c:pt>
                <c:pt idx="8533">
                  <c:v>0</c:v>
                </c:pt>
                <c:pt idx="8534">
                  <c:v>0</c:v>
                </c:pt>
                <c:pt idx="8535">
                  <c:v>0</c:v>
                </c:pt>
                <c:pt idx="8536">
                  <c:v>0</c:v>
                </c:pt>
                <c:pt idx="8537">
                  <c:v>0</c:v>
                </c:pt>
                <c:pt idx="8538">
                  <c:v>0</c:v>
                </c:pt>
                <c:pt idx="8539">
                  <c:v>0</c:v>
                </c:pt>
                <c:pt idx="8540">
                  <c:v>0</c:v>
                </c:pt>
                <c:pt idx="8541">
                  <c:v>0</c:v>
                </c:pt>
                <c:pt idx="8542">
                  <c:v>0</c:v>
                </c:pt>
                <c:pt idx="8543">
                  <c:v>0</c:v>
                </c:pt>
                <c:pt idx="8544">
                  <c:v>0</c:v>
                </c:pt>
                <c:pt idx="8545">
                  <c:v>0</c:v>
                </c:pt>
                <c:pt idx="8546">
                  <c:v>0</c:v>
                </c:pt>
                <c:pt idx="8547">
                  <c:v>0</c:v>
                </c:pt>
                <c:pt idx="8548">
                  <c:v>0</c:v>
                </c:pt>
                <c:pt idx="8549">
                  <c:v>0</c:v>
                </c:pt>
                <c:pt idx="8550">
                  <c:v>0</c:v>
                </c:pt>
                <c:pt idx="8551">
                  <c:v>0</c:v>
                </c:pt>
                <c:pt idx="8552">
                  <c:v>0</c:v>
                </c:pt>
                <c:pt idx="8553">
                  <c:v>0</c:v>
                </c:pt>
                <c:pt idx="8554">
                  <c:v>0</c:v>
                </c:pt>
                <c:pt idx="8555">
                  <c:v>0</c:v>
                </c:pt>
                <c:pt idx="8556">
                  <c:v>0</c:v>
                </c:pt>
                <c:pt idx="8557">
                  <c:v>0</c:v>
                </c:pt>
                <c:pt idx="8558">
                  <c:v>0</c:v>
                </c:pt>
                <c:pt idx="8559">
                  <c:v>0</c:v>
                </c:pt>
                <c:pt idx="8560">
                  <c:v>0</c:v>
                </c:pt>
                <c:pt idx="8561">
                  <c:v>0</c:v>
                </c:pt>
                <c:pt idx="8562">
                  <c:v>0</c:v>
                </c:pt>
                <c:pt idx="8563">
                  <c:v>0</c:v>
                </c:pt>
                <c:pt idx="8564">
                  <c:v>0</c:v>
                </c:pt>
                <c:pt idx="8565">
                  <c:v>0</c:v>
                </c:pt>
                <c:pt idx="8566">
                  <c:v>0</c:v>
                </c:pt>
                <c:pt idx="8567">
                  <c:v>0</c:v>
                </c:pt>
                <c:pt idx="8568">
                  <c:v>0</c:v>
                </c:pt>
                <c:pt idx="8569">
                  <c:v>0</c:v>
                </c:pt>
                <c:pt idx="8570">
                  <c:v>0</c:v>
                </c:pt>
                <c:pt idx="8571">
                  <c:v>0</c:v>
                </c:pt>
                <c:pt idx="8572">
                  <c:v>0</c:v>
                </c:pt>
                <c:pt idx="8573">
                  <c:v>0</c:v>
                </c:pt>
                <c:pt idx="8574">
                  <c:v>0</c:v>
                </c:pt>
                <c:pt idx="8575">
                  <c:v>0</c:v>
                </c:pt>
                <c:pt idx="8576">
                  <c:v>0</c:v>
                </c:pt>
                <c:pt idx="8577">
                  <c:v>0</c:v>
                </c:pt>
                <c:pt idx="8578">
                  <c:v>0</c:v>
                </c:pt>
                <c:pt idx="8579">
                  <c:v>0</c:v>
                </c:pt>
                <c:pt idx="8580">
                  <c:v>0</c:v>
                </c:pt>
                <c:pt idx="8581">
                  <c:v>0</c:v>
                </c:pt>
                <c:pt idx="8582">
                  <c:v>0</c:v>
                </c:pt>
                <c:pt idx="8583">
                  <c:v>0</c:v>
                </c:pt>
                <c:pt idx="8584">
                  <c:v>0</c:v>
                </c:pt>
                <c:pt idx="8585">
                  <c:v>0</c:v>
                </c:pt>
                <c:pt idx="8586">
                  <c:v>0</c:v>
                </c:pt>
                <c:pt idx="8587">
                  <c:v>0</c:v>
                </c:pt>
                <c:pt idx="8588">
                  <c:v>0</c:v>
                </c:pt>
                <c:pt idx="8589">
                  <c:v>0</c:v>
                </c:pt>
                <c:pt idx="8590">
                  <c:v>0</c:v>
                </c:pt>
                <c:pt idx="8591">
                  <c:v>0</c:v>
                </c:pt>
                <c:pt idx="8592">
                  <c:v>0</c:v>
                </c:pt>
                <c:pt idx="8593">
                  <c:v>0</c:v>
                </c:pt>
                <c:pt idx="8594">
                  <c:v>0</c:v>
                </c:pt>
                <c:pt idx="8595">
                  <c:v>0</c:v>
                </c:pt>
                <c:pt idx="8596">
                  <c:v>0</c:v>
                </c:pt>
                <c:pt idx="8597">
                  <c:v>0</c:v>
                </c:pt>
                <c:pt idx="8598">
                  <c:v>0</c:v>
                </c:pt>
                <c:pt idx="8599">
                  <c:v>0</c:v>
                </c:pt>
                <c:pt idx="8600">
                  <c:v>0</c:v>
                </c:pt>
                <c:pt idx="8601">
                  <c:v>0</c:v>
                </c:pt>
                <c:pt idx="8602">
                  <c:v>0</c:v>
                </c:pt>
                <c:pt idx="8603">
                  <c:v>0</c:v>
                </c:pt>
                <c:pt idx="8604">
                  <c:v>0</c:v>
                </c:pt>
                <c:pt idx="8605">
                  <c:v>0</c:v>
                </c:pt>
                <c:pt idx="8606">
                  <c:v>0</c:v>
                </c:pt>
                <c:pt idx="8607">
                  <c:v>0</c:v>
                </c:pt>
                <c:pt idx="8608">
                  <c:v>0</c:v>
                </c:pt>
                <c:pt idx="8609">
                  <c:v>0</c:v>
                </c:pt>
                <c:pt idx="8610">
                  <c:v>0</c:v>
                </c:pt>
                <c:pt idx="8611">
                  <c:v>0</c:v>
                </c:pt>
                <c:pt idx="8612">
                  <c:v>0</c:v>
                </c:pt>
                <c:pt idx="8613">
                  <c:v>0</c:v>
                </c:pt>
                <c:pt idx="8614">
                  <c:v>0</c:v>
                </c:pt>
                <c:pt idx="8615">
                  <c:v>0</c:v>
                </c:pt>
                <c:pt idx="8616">
                  <c:v>0</c:v>
                </c:pt>
                <c:pt idx="8617">
                  <c:v>0</c:v>
                </c:pt>
                <c:pt idx="8618">
                  <c:v>0</c:v>
                </c:pt>
                <c:pt idx="8619">
                  <c:v>0</c:v>
                </c:pt>
                <c:pt idx="8620">
                  <c:v>0</c:v>
                </c:pt>
                <c:pt idx="8621">
                  <c:v>0</c:v>
                </c:pt>
                <c:pt idx="8622">
                  <c:v>0</c:v>
                </c:pt>
                <c:pt idx="8623">
                  <c:v>0</c:v>
                </c:pt>
                <c:pt idx="8624">
                  <c:v>0</c:v>
                </c:pt>
                <c:pt idx="8625">
                  <c:v>0</c:v>
                </c:pt>
                <c:pt idx="8626">
                  <c:v>0</c:v>
                </c:pt>
                <c:pt idx="8627">
                  <c:v>0</c:v>
                </c:pt>
                <c:pt idx="8628">
                  <c:v>0</c:v>
                </c:pt>
                <c:pt idx="8629">
                  <c:v>0</c:v>
                </c:pt>
                <c:pt idx="8630">
                  <c:v>0</c:v>
                </c:pt>
                <c:pt idx="8631">
                  <c:v>0</c:v>
                </c:pt>
                <c:pt idx="8632">
                  <c:v>0</c:v>
                </c:pt>
                <c:pt idx="8633">
                  <c:v>0</c:v>
                </c:pt>
                <c:pt idx="8634">
                  <c:v>0</c:v>
                </c:pt>
                <c:pt idx="8635">
                  <c:v>0</c:v>
                </c:pt>
                <c:pt idx="8636">
                  <c:v>0</c:v>
                </c:pt>
                <c:pt idx="8637">
                  <c:v>0</c:v>
                </c:pt>
                <c:pt idx="8638">
                  <c:v>0</c:v>
                </c:pt>
                <c:pt idx="8639">
                  <c:v>0</c:v>
                </c:pt>
                <c:pt idx="8640">
                  <c:v>0</c:v>
                </c:pt>
                <c:pt idx="8641">
                  <c:v>0</c:v>
                </c:pt>
                <c:pt idx="8642">
                  <c:v>0</c:v>
                </c:pt>
                <c:pt idx="8643">
                  <c:v>0</c:v>
                </c:pt>
                <c:pt idx="8644">
                  <c:v>0</c:v>
                </c:pt>
                <c:pt idx="8645">
                  <c:v>0</c:v>
                </c:pt>
                <c:pt idx="8646">
                  <c:v>0</c:v>
                </c:pt>
                <c:pt idx="8647">
                  <c:v>0</c:v>
                </c:pt>
                <c:pt idx="8648">
                  <c:v>0</c:v>
                </c:pt>
                <c:pt idx="8649">
                  <c:v>0</c:v>
                </c:pt>
                <c:pt idx="8650">
                  <c:v>0</c:v>
                </c:pt>
                <c:pt idx="8651">
                  <c:v>0</c:v>
                </c:pt>
                <c:pt idx="8652">
                  <c:v>0</c:v>
                </c:pt>
                <c:pt idx="8653">
                  <c:v>0</c:v>
                </c:pt>
                <c:pt idx="8654">
                  <c:v>0</c:v>
                </c:pt>
                <c:pt idx="8655">
                  <c:v>0</c:v>
                </c:pt>
                <c:pt idx="8656">
                  <c:v>0</c:v>
                </c:pt>
                <c:pt idx="8657">
                  <c:v>0</c:v>
                </c:pt>
                <c:pt idx="8658">
                  <c:v>0</c:v>
                </c:pt>
                <c:pt idx="8659">
                  <c:v>0</c:v>
                </c:pt>
                <c:pt idx="8660">
                  <c:v>0</c:v>
                </c:pt>
                <c:pt idx="8661">
                  <c:v>0</c:v>
                </c:pt>
                <c:pt idx="8662">
                  <c:v>0</c:v>
                </c:pt>
                <c:pt idx="8663">
                  <c:v>0</c:v>
                </c:pt>
                <c:pt idx="8664">
                  <c:v>0</c:v>
                </c:pt>
                <c:pt idx="8665">
                  <c:v>0</c:v>
                </c:pt>
                <c:pt idx="8666">
                  <c:v>0</c:v>
                </c:pt>
                <c:pt idx="8667">
                  <c:v>0</c:v>
                </c:pt>
                <c:pt idx="8668">
                  <c:v>0</c:v>
                </c:pt>
                <c:pt idx="8669">
                  <c:v>0</c:v>
                </c:pt>
                <c:pt idx="8670">
                  <c:v>0</c:v>
                </c:pt>
                <c:pt idx="8671">
                  <c:v>0</c:v>
                </c:pt>
                <c:pt idx="8672">
                  <c:v>0</c:v>
                </c:pt>
                <c:pt idx="8673">
                  <c:v>0</c:v>
                </c:pt>
                <c:pt idx="8674">
                  <c:v>0</c:v>
                </c:pt>
                <c:pt idx="8675">
                  <c:v>0</c:v>
                </c:pt>
                <c:pt idx="8676">
                  <c:v>0</c:v>
                </c:pt>
                <c:pt idx="8677">
                  <c:v>0</c:v>
                </c:pt>
                <c:pt idx="8678">
                  <c:v>0</c:v>
                </c:pt>
                <c:pt idx="8679">
                  <c:v>0</c:v>
                </c:pt>
                <c:pt idx="8680">
                  <c:v>0</c:v>
                </c:pt>
                <c:pt idx="8681">
                  <c:v>0</c:v>
                </c:pt>
                <c:pt idx="8682">
                  <c:v>0</c:v>
                </c:pt>
                <c:pt idx="8683">
                  <c:v>0</c:v>
                </c:pt>
                <c:pt idx="8684">
                  <c:v>0</c:v>
                </c:pt>
                <c:pt idx="8685">
                  <c:v>0</c:v>
                </c:pt>
                <c:pt idx="8686">
                  <c:v>0</c:v>
                </c:pt>
                <c:pt idx="8687">
                  <c:v>0</c:v>
                </c:pt>
                <c:pt idx="8688">
                  <c:v>0</c:v>
                </c:pt>
                <c:pt idx="8689">
                  <c:v>0</c:v>
                </c:pt>
                <c:pt idx="8690">
                  <c:v>0</c:v>
                </c:pt>
                <c:pt idx="8691">
                  <c:v>0</c:v>
                </c:pt>
                <c:pt idx="8692">
                  <c:v>0</c:v>
                </c:pt>
                <c:pt idx="8693">
                  <c:v>0</c:v>
                </c:pt>
                <c:pt idx="8694">
                  <c:v>0</c:v>
                </c:pt>
                <c:pt idx="8695">
                  <c:v>0</c:v>
                </c:pt>
                <c:pt idx="8696">
                  <c:v>0</c:v>
                </c:pt>
                <c:pt idx="8697">
                  <c:v>0</c:v>
                </c:pt>
                <c:pt idx="8698">
                  <c:v>0</c:v>
                </c:pt>
                <c:pt idx="8699">
                  <c:v>0</c:v>
                </c:pt>
                <c:pt idx="8700">
                  <c:v>0</c:v>
                </c:pt>
                <c:pt idx="8701">
                  <c:v>0</c:v>
                </c:pt>
                <c:pt idx="8702">
                  <c:v>0</c:v>
                </c:pt>
                <c:pt idx="8703">
                  <c:v>0</c:v>
                </c:pt>
                <c:pt idx="8704">
                  <c:v>0</c:v>
                </c:pt>
                <c:pt idx="8705">
                  <c:v>0</c:v>
                </c:pt>
                <c:pt idx="8706">
                  <c:v>0</c:v>
                </c:pt>
                <c:pt idx="8707">
                  <c:v>0</c:v>
                </c:pt>
                <c:pt idx="8708">
                  <c:v>0</c:v>
                </c:pt>
                <c:pt idx="8709">
                  <c:v>0</c:v>
                </c:pt>
                <c:pt idx="8710">
                  <c:v>0</c:v>
                </c:pt>
                <c:pt idx="8711">
                  <c:v>0</c:v>
                </c:pt>
                <c:pt idx="8712">
                  <c:v>0</c:v>
                </c:pt>
                <c:pt idx="8713">
                  <c:v>0</c:v>
                </c:pt>
                <c:pt idx="8714">
                  <c:v>0</c:v>
                </c:pt>
                <c:pt idx="8715">
                  <c:v>0</c:v>
                </c:pt>
                <c:pt idx="8716">
                  <c:v>0</c:v>
                </c:pt>
                <c:pt idx="8717">
                  <c:v>0</c:v>
                </c:pt>
                <c:pt idx="8718">
                  <c:v>0</c:v>
                </c:pt>
                <c:pt idx="8719">
                  <c:v>0</c:v>
                </c:pt>
                <c:pt idx="8720">
                  <c:v>0</c:v>
                </c:pt>
                <c:pt idx="8721">
                  <c:v>0</c:v>
                </c:pt>
                <c:pt idx="8722">
                  <c:v>0</c:v>
                </c:pt>
                <c:pt idx="8723">
                  <c:v>0</c:v>
                </c:pt>
                <c:pt idx="8724">
                  <c:v>0</c:v>
                </c:pt>
                <c:pt idx="8725">
                  <c:v>0</c:v>
                </c:pt>
                <c:pt idx="8726">
                  <c:v>0</c:v>
                </c:pt>
                <c:pt idx="8727">
                  <c:v>0</c:v>
                </c:pt>
                <c:pt idx="8728">
                  <c:v>0</c:v>
                </c:pt>
                <c:pt idx="8729">
                  <c:v>0</c:v>
                </c:pt>
                <c:pt idx="8730">
                  <c:v>0</c:v>
                </c:pt>
                <c:pt idx="8731">
                  <c:v>0</c:v>
                </c:pt>
                <c:pt idx="8732">
                  <c:v>0</c:v>
                </c:pt>
                <c:pt idx="8733">
                  <c:v>0</c:v>
                </c:pt>
                <c:pt idx="8734">
                  <c:v>0</c:v>
                </c:pt>
                <c:pt idx="8735">
                  <c:v>0</c:v>
                </c:pt>
                <c:pt idx="8736">
                  <c:v>0</c:v>
                </c:pt>
                <c:pt idx="8737">
                  <c:v>0</c:v>
                </c:pt>
                <c:pt idx="8738">
                  <c:v>0</c:v>
                </c:pt>
                <c:pt idx="8739">
                  <c:v>0</c:v>
                </c:pt>
                <c:pt idx="8740">
                  <c:v>0</c:v>
                </c:pt>
                <c:pt idx="8741">
                  <c:v>0</c:v>
                </c:pt>
                <c:pt idx="8742">
                  <c:v>0</c:v>
                </c:pt>
                <c:pt idx="8743">
                  <c:v>0</c:v>
                </c:pt>
                <c:pt idx="8744">
                  <c:v>0</c:v>
                </c:pt>
                <c:pt idx="8745">
                  <c:v>0</c:v>
                </c:pt>
                <c:pt idx="8746">
                  <c:v>0</c:v>
                </c:pt>
                <c:pt idx="8747">
                  <c:v>0</c:v>
                </c:pt>
                <c:pt idx="8748">
                  <c:v>0</c:v>
                </c:pt>
                <c:pt idx="8749">
                  <c:v>0</c:v>
                </c:pt>
                <c:pt idx="8750">
                  <c:v>0</c:v>
                </c:pt>
                <c:pt idx="8751">
                  <c:v>0</c:v>
                </c:pt>
                <c:pt idx="8752">
                  <c:v>0</c:v>
                </c:pt>
                <c:pt idx="8753">
                  <c:v>0</c:v>
                </c:pt>
                <c:pt idx="8754">
                  <c:v>0</c:v>
                </c:pt>
                <c:pt idx="8755">
                  <c:v>0</c:v>
                </c:pt>
                <c:pt idx="8756">
                  <c:v>0</c:v>
                </c:pt>
                <c:pt idx="8757">
                  <c:v>0</c:v>
                </c:pt>
                <c:pt idx="8758">
                  <c:v>0</c:v>
                </c:pt>
                <c:pt idx="8759">
                  <c:v>0</c:v>
                </c:pt>
                <c:pt idx="8760">
                  <c:v>0</c:v>
                </c:pt>
                <c:pt idx="8761">
                  <c:v>0</c:v>
                </c:pt>
                <c:pt idx="8762">
                  <c:v>0</c:v>
                </c:pt>
                <c:pt idx="8763">
                  <c:v>0</c:v>
                </c:pt>
                <c:pt idx="8764">
                  <c:v>0</c:v>
                </c:pt>
                <c:pt idx="8765">
                  <c:v>0</c:v>
                </c:pt>
                <c:pt idx="8766">
                  <c:v>0</c:v>
                </c:pt>
                <c:pt idx="8767">
                  <c:v>0</c:v>
                </c:pt>
                <c:pt idx="8768">
                  <c:v>0</c:v>
                </c:pt>
                <c:pt idx="8769">
                  <c:v>0</c:v>
                </c:pt>
                <c:pt idx="8770">
                  <c:v>0</c:v>
                </c:pt>
                <c:pt idx="8771">
                  <c:v>0</c:v>
                </c:pt>
                <c:pt idx="8772">
                  <c:v>0</c:v>
                </c:pt>
                <c:pt idx="8773">
                  <c:v>0</c:v>
                </c:pt>
                <c:pt idx="8774">
                  <c:v>0</c:v>
                </c:pt>
                <c:pt idx="8775">
                  <c:v>0</c:v>
                </c:pt>
                <c:pt idx="8776">
                  <c:v>0</c:v>
                </c:pt>
                <c:pt idx="8777">
                  <c:v>0</c:v>
                </c:pt>
                <c:pt idx="8778">
                  <c:v>0</c:v>
                </c:pt>
                <c:pt idx="8779">
                  <c:v>0</c:v>
                </c:pt>
                <c:pt idx="8780">
                  <c:v>0</c:v>
                </c:pt>
                <c:pt idx="8781">
                  <c:v>0</c:v>
                </c:pt>
                <c:pt idx="8782">
                  <c:v>0</c:v>
                </c:pt>
                <c:pt idx="8783">
                  <c:v>0</c:v>
                </c:pt>
                <c:pt idx="8784">
                  <c:v>0</c:v>
                </c:pt>
                <c:pt idx="8785">
                  <c:v>0</c:v>
                </c:pt>
                <c:pt idx="8786">
                  <c:v>0</c:v>
                </c:pt>
                <c:pt idx="8787">
                  <c:v>0</c:v>
                </c:pt>
                <c:pt idx="8788">
                  <c:v>0</c:v>
                </c:pt>
                <c:pt idx="8789">
                  <c:v>0</c:v>
                </c:pt>
                <c:pt idx="8790">
                  <c:v>0</c:v>
                </c:pt>
                <c:pt idx="8791">
                  <c:v>0</c:v>
                </c:pt>
                <c:pt idx="8792">
                  <c:v>0</c:v>
                </c:pt>
                <c:pt idx="8793">
                  <c:v>0</c:v>
                </c:pt>
                <c:pt idx="8794">
                  <c:v>0</c:v>
                </c:pt>
                <c:pt idx="8795">
                  <c:v>0</c:v>
                </c:pt>
                <c:pt idx="8796">
                  <c:v>0</c:v>
                </c:pt>
                <c:pt idx="8797">
                  <c:v>0</c:v>
                </c:pt>
                <c:pt idx="8798">
                  <c:v>0</c:v>
                </c:pt>
                <c:pt idx="8799">
                  <c:v>0</c:v>
                </c:pt>
                <c:pt idx="8800">
                  <c:v>0</c:v>
                </c:pt>
                <c:pt idx="8801">
                  <c:v>0</c:v>
                </c:pt>
                <c:pt idx="8802">
                  <c:v>0</c:v>
                </c:pt>
                <c:pt idx="8803">
                  <c:v>0</c:v>
                </c:pt>
                <c:pt idx="8804">
                  <c:v>0</c:v>
                </c:pt>
                <c:pt idx="8805">
                  <c:v>0</c:v>
                </c:pt>
                <c:pt idx="8806">
                  <c:v>0</c:v>
                </c:pt>
                <c:pt idx="8807">
                  <c:v>0</c:v>
                </c:pt>
                <c:pt idx="8808">
                  <c:v>0</c:v>
                </c:pt>
                <c:pt idx="8809">
                  <c:v>0</c:v>
                </c:pt>
                <c:pt idx="8810">
                  <c:v>0</c:v>
                </c:pt>
                <c:pt idx="8811">
                  <c:v>0</c:v>
                </c:pt>
                <c:pt idx="8812">
                  <c:v>0</c:v>
                </c:pt>
                <c:pt idx="8813">
                  <c:v>0</c:v>
                </c:pt>
                <c:pt idx="8814">
                  <c:v>0</c:v>
                </c:pt>
                <c:pt idx="8815">
                  <c:v>0</c:v>
                </c:pt>
                <c:pt idx="8816">
                  <c:v>0</c:v>
                </c:pt>
                <c:pt idx="8817">
                  <c:v>0</c:v>
                </c:pt>
                <c:pt idx="8818">
                  <c:v>0</c:v>
                </c:pt>
                <c:pt idx="8819">
                  <c:v>0</c:v>
                </c:pt>
                <c:pt idx="8820">
                  <c:v>0</c:v>
                </c:pt>
                <c:pt idx="8821">
                  <c:v>0</c:v>
                </c:pt>
                <c:pt idx="8822">
                  <c:v>0</c:v>
                </c:pt>
                <c:pt idx="8823">
                  <c:v>0</c:v>
                </c:pt>
                <c:pt idx="8824">
                  <c:v>0</c:v>
                </c:pt>
                <c:pt idx="8825">
                  <c:v>0</c:v>
                </c:pt>
                <c:pt idx="8826">
                  <c:v>0</c:v>
                </c:pt>
                <c:pt idx="8827">
                  <c:v>0</c:v>
                </c:pt>
                <c:pt idx="8828">
                  <c:v>0</c:v>
                </c:pt>
                <c:pt idx="8829">
                  <c:v>0</c:v>
                </c:pt>
                <c:pt idx="8830">
                  <c:v>0</c:v>
                </c:pt>
                <c:pt idx="8831">
                  <c:v>0</c:v>
                </c:pt>
                <c:pt idx="8832">
                  <c:v>0</c:v>
                </c:pt>
                <c:pt idx="8833">
                  <c:v>0</c:v>
                </c:pt>
                <c:pt idx="8834">
                  <c:v>0</c:v>
                </c:pt>
                <c:pt idx="8835">
                  <c:v>0</c:v>
                </c:pt>
                <c:pt idx="8836">
                  <c:v>0</c:v>
                </c:pt>
                <c:pt idx="8837">
                  <c:v>0</c:v>
                </c:pt>
                <c:pt idx="8838">
                  <c:v>0</c:v>
                </c:pt>
                <c:pt idx="8839">
                  <c:v>0</c:v>
                </c:pt>
                <c:pt idx="8840">
                  <c:v>0</c:v>
                </c:pt>
                <c:pt idx="8841">
                  <c:v>0</c:v>
                </c:pt>
                <c:pt idx="8842">
                  <c:v>0</c:v>
                </c:pt>
                <c:pt idx="8843">
                  <c:v>0</c:v>
                </c:pt>
                <c:pt idx="8844">
                  <c:v>0</c:v>
                </c:pt>
                <c:pt idx="8845">
                  <c:v>0</c:v>
                </c:pt>
                <c:pt idx="8846">
                  <c:v>0</c:v>
                </c:pt>
                <c:pt idx="8847">
                  <c:v>0</c:v>
                </c:pt>
                <c:pt idx="8848">
                  <c:v>0</c:v>
                </c:pt>
                <c:pt idx="8849">
                  <c:v>0</c:v>
                </c:pt>
                <c:pt idx="8850">
                  <c:v>0</c:v>
                </c:pt>
                <c:pt idx="8851">
                  <c:v>0</c:v>
                </c:pt>
                <c:pt idx="8852">
                  <c:v>0</c:v>
                </c:pt>
                <c:pt idx="8853">
                  <c:v>0</c:v>
                </c:pt>
                <c:pt idx="8854">
                  <c:v>0</c:v>
                </c:pt>
                <c:pt idx="8855">
                  <c:v>0</c:v>
                </c:pt>
                <c:pt idx="8856">
                  <c:v>0</c:v>
                </c:pt>
                <c:pt idx="8857">
                  <c:v>0</c:v>
                </c:pt>
                <c:pt idx="8858">
                  <c:v>0</c:v>
                </c:pt>
                <c:pt idx="8859">
                  <c:v>0</c:v>
                </c:pt>
                <c:pt idx="8860">
                  <c:v>0</c:v>
                </c:pt>
                <c:pt idx="8861">
                  <c:v>0</c:v>
                </c:pt>
                <c:pt idx="8862">
                  <c:v>0.13</c:v>
                </c:pt>
                <c:pt idx="8863">
                  <c:v>0.43</c:v>
                </c:pt>
                <c:pt idx="8864">
                  <c:v>0.73</c:v>
                </c:pt>
                <c:pt idx="8865">
                  <c:v>1.07</c:v>
                </c:pt>
                <c:pt idx="8866">
                  <c:v>1.44</c:v>
                </c:pt>
                <c:pt idx="8867">
                  <c:v>1.77</c:v>
                </c:pt>
                <c:pt idx="8868">
                  <c:v>2.29</c:v>
                </c:pt>
                <c:pt idx="8869">
                  <c:v>3.1</c:v>
                </c:pt>
                <c:pt idx="8870">
                  <c:v>3.93</c:v>
                </c:pt>
                <c:pt idx="8871">
                  <c:v>4.62</c:v>
                </c:pt>
                <c:pt idx="8872">
                  <c:v>5.32</c:v>
                </c:pt>
                <c:pt idx="8873">
                  <c:v>6.02</c:v>
                </c:pt>
                <c:pt idx="8874">
                  <c:v>6.73</c:v>
                </c:pt>
                <c:pt idx="8875">
                  <c:v>7.46</c:v>
                </c:pt>
                <c:pt idx="8876">
                  <c:v>8.17</c:v>
                </c:pt>
                <c:pt idx="8877">
                  <c:v>8.9600000000000009</c:v>
                </c:pt>
                <c:pt idx="8878">
                  <c:v>9.7799999999999994</c:v>
                </c:pt>
                <c:pt idx="8879">
                  <c:v>10.63</c:v>
                </c:pt>
                <c:pt idx="8880">
                  <c:v>11.51</c:v>
                </c:pt>
                <c:pt idx="8881">
                  <c:v>12.51</c:v>
                </c:pt>
                <c:pt idx="8882">
                  <c:v>13.59</c:v>
                </c:pt>
                <c:pt idx="8883">
                  <c:v>14.77</c:v>
                </c:pt>
                <c:pt idx="8884">
                  <c:v>15.86</c:v>
                </c:pt>
                <c:pt idx="8885">
                  <c:v>16.96</c:v>
                </c:pt>
                <c:pt idx="8886">
                  <c:v>18.14</c:v>
                </c:pt>
                <c:pt idx="8887">
                  <c:v>19.34</c:v>
                </c:pt>
                <c:pt idx="8888">
                  <c:v>20.58</c:v>
                </c:pt>
                <c:pt idx="8889">
                  <c:v>21.8</c:v>
                </c:pt>
                <c:pt idx="8890">
                  <c:v>23.05</c:v>
                </c:pt>
                <c:pt idx="8891">
                  <c:v>24.36</c:v>
                </c:pt>
                <c:pt idx="8892">
                  <c:v>25.74</c:v>
                </c:pt>
                <c:pt idx="8893">
                  <c:v>27.16</c:v>
                </c:pt>
                <c:pt idx="8894">
                  <c:v>28.58</c:v>
                </c:pt>
                <c:pt idx="8895">
                  <c:v>30.05</c:v>
                </c:pt>
                <c:pt idx="8896">
                  <c:v>31.52</c:v>
                </c:pt>
                <c:pt idx="8897">
                  <c:v>33.07</c:v>
                </c:pt>
                <c:pt idx="8898">
                  <c:v>34.6</c:v>
                </c:pt>
                <c:pt idx="8899">
                  <c:v>36.090000000000003</c:v>
                </c:pt>
                <c:pt idx="8900">
                  <c:v>37.520000000000003</c:v>
                </c:pt>
                <c:pt idx="8901">
                  <c:v>39.049999999999997</c:v>
                </c:pt>
                <c:pt idx="8902">
                  <c:v>40.630000000000003</c:v>
                </c:pt>
                <c:pt idx="8903">
                  <c:v>42.27</c:v>
                </c:pt>
                <c:pt idx="8904">
                  <c:v>43.97</c:v>
                </c:pt>
                <c:pt idx="8905">
                  <c:v>45.53</c:v>
                </c:pt>
                <c:pt idx="8906">
                  <c:v>47.13</c:v>
                </c:pt>
                <c:pt idx="8907">
                  <c:v>48.76</c:v>
                </c:pt>
                <c:pt idx="8908">
                  <c:v>50.38</c:v>
                </c:pt>
                <c:pt idx="8909">
                  <c:v>51.98</c:v>
                </c:pt>
                <c:pt idx="8910">
                  <c:v>53.6</c:v>
                </c:pt>
                <c:pt idx="8911">
                  <c:v>55.04</c:v>
                </c:pt>
                <c:pt idx="8912">
                  <c:v>56.52</c:v>
                </c:pt>
                <c:pt idx="8913">
                  <c:v>58.39</c:v>
                </c:pt>
                <c:pt idx="8914">
                  <c:v>60.57</c:v>
                </c:pt>
                <c:pt idx="8915">
                  <c:v>62.59</c:v>
                </c:pt>
                <c:pt idx="8916">
                  <c:v>64.28</c:v>
                </c:pt>
                <c:pt idx="8917">
                  <c:v>65.58</c:v>
                </c:pt>
                <c:pt idx="8918">
                  <c:v>66.8</c:v>
                </c:pt>
                <c:pt idx="8919">
                  <c:v>68.25</c:v>
                </c:pt>
                <c:pt idx="8920">
                  <c:v>69.739999999999995</c:v>
                </c:pt>
                <c:pt idx="8921">
                  <c:v>71.400000000000006</c:v>
                </c:pt>
                <c:pt idx="8922">
                  <c:v>72.91</c:v>
                </c:pt>
                <c:pt idx="8923">
                  <c:v>74.459999999999994</c:v>
                </c:pt>
                <c:pt idx="8924">
                  <c:v>75.37</c:v>
                </c:pt>
                <c:pt idx="8925">
                  <c:v>76.28</c:v>
                </c:pt>
                <c:pt idx="8926">
                  <c:v>77.349999999999994</c:v>
                </c:pt>
                <c:pt idx="8927">
                  <c:v>78.38</c:v>
                </c:pt>
                <c:pt idx="8928">
                  <c:v>80.11</c:v>
                </c:pt>
                <c:pt idx="8929">
                  <c:v>82.66</c:v>
                </c:pt>
                <c:pt idx="8930">
                  <c:v>85.87</c:v>
                </c:pt>
                <c:pt idx="8931">
                  <c:v>88.67</c:v>
                </c:pt>
                <c:pt idx="8932">
                  <c:v>91.95</c:v>
                </c:pt>
                <c:pt idx="8933">
                  <c:v>96.56</c:v>
                </c:pt>
                <c:pt idx="8934">
                  <c:v>100.38</c:v>
                </c:pt>
                <c:pt idx="8935">
                  <c:v>103.56</c:v>
                </c:pt>
                <c:pt idx="8936">
                  <c:v>105.84</c:v>
                </c:pt>
                <c:pt idx="8937">
                  <c:v>107.43</c:v>
                </c:pt>
                <c:pt idx="8938">
                  <c:v>108.41</c:v>
                </c:pt>
                <c:pt idx="8939">
                  <c:v>110.2</c:v>
                </c:pt>
                <c:pt idx="8940">
                  <c:v>112.31</c:v>
                </c:pt>
                <c:pt idx="8941">
                  <c:v>114.61</c:v>
                </c:pt>
                <c:pt idx="8942">
                  <c:v>116.52</c:v>
                </c:pt>
                <c:pt idx="8943">
                  <c:v>120.34</c:v>
                </c:pt>
                <c:pt idx="8944">
                  <c:v>124.26</c:v>
                </c:pt>
                <c:pt idx="8945">
                  <c:v>126.9</c:v>
                </c:pt>
                <c:pt idx="8946">
                  <c:v>129.58000000000001</c:v>
                </c:pt>
                <c:pt idx="8947">
                  <c:v>131.66999999999999</c:v>
                </c:pt>
                <c:pt idx="8948">
                  <c:v>133.53</c:v>
                </c:pt>
                <c:pt idx="8949">
                  <c:v>135.68</c:v>
                </c:pt>
                <c:pt idx="8950">
                  <c:v>138.29</c:v>
                </c:pt>
                <c:pt idx="8951">
                  <c:v>140.38</c:v>
                </c:pt>
                <c:pt idx="8952">
                  <c:v>140.72999999999999</c:v>
                </c:pt>
                <c:pt idx="8953">
                  <c:v>143.03</c:v>
                </c:pt>
                <c:pt idx="8954">
                  <c:v>144.04</c:v>
                </c:pt>
                <c:pt idx="8955">
                  <c:v>145.13999999999999</c:v>
                </c:pt>
                <c:pt idx="8956">
                  <c:v>149.44999999999999</c:v>
                </c:pt>
                <c:pt idx="8957">
                  <c:v>148.19</c:v>
                </c:pt>
                <c:pt idx="8958">
                  <c:v>150.53</c:v>
                </c:pt>
                <c:pt idx="8959">
                  <c:v>152.58000000000001</c:v>
                </c:pt>
                <c:pt idx="8960">
                  <c:v>151.84</c:v>
                </c:pt>
                <c:pt idx="8961">
                  <c:v>150.9</c:v>
                </c:pt>
                <c:pt idx="8962">
                  <c:v>151.55000000000001</c:v>
                </c:pt>
                <c:pt idx="8963">
                  <c:v>155.54</c:v>
                </c:pt>
                <c:pt idx="8964">
                  <c:v>159.08000000000001</c:v>
                </c:pt>
                <c:pt idx="8965">
                  <c:v>158.69</c:v>
                </c:pt>
                <c:pt idx="8966">
                  <c:v>160.18</c:v>
                </c:pt>
                <c:pt idx="8967">
                  <c:v>161.91</c:v>
                </c:pt>
                <c:pt idx="8968">
                  <c:v>164.34</c:v>
                </c:pt>
                <c:pt idx="8969">
                  <c:v>170.53</c:v>
                </c:pt>
                <c:pt idx="8970">
                  <c:v>177.92</c:v>
                </c:pt>
                <c:pt idx="8971">
                  <c:v>183.7</c:v>
                </c:pt>
                <c:pt idx="8972">
                  <c:v>189.76</c:v>
                </c:pt>
                <c:pt idx="8973">
                  <c:v>190.23</c:v>
                </c:pt>
                <c:pt idx="8974">
                  <c:v>192.32</c:v>
                </c:pt>
                <c:pt idx="8975">
                  <c:v>194.38</c:v>
                </c:pt>
                <c:pt idx="8976">
                  <c:v>197.88</c:v>
                </c:pt>
                <c:pt idx="8977">
                  <c:v>201.75</c:v>
                </c:pt>
                <c:pt idx="8978">
                  <c:v>204.76</c:v>
                </c:pt>
                <c:pt idx="8979">
                  <c:v>207.16</c:v>
                </c:pt>
                <c:pt idx="8980">
                  <c:v>210.7</c:v>
                </c:pt>
                <c:pt idx="8981">
                  <c:v>214.74</c:v>
                </c:pt>
                <c:pt idx="8982">
                  <c:v>216.95</c:v>
                </c:pt>
                <c:pt idx="8983">
                  <c:v>220.23</c:v>
                </c:pt>
                <c:pt idx="8984">
                  <c:v>223.54</c:v>
                </c:pt>
                <c:pt idx="8985">
                  <c:v>225.85</c:v>
                </c:pt>
                <c:pt idx="8986">
                  <c:v>229.04</c:v>
                </c:pt>
                <c:pt idx="8987">
                  <c:v>230.13</c:v>
                </c:pt>
                <c:pt idx="8988">
                  <c:v>235.03</c:v>
                </c:pt>
                <c:pt idx="8989">
                  <c:v>236.68</c:v>
                </c:pt>
                <c:pt idx="8990">
                  <c:v>239.23</c:v>
                </c:pt>
                <c:pt idx="8991">
                  <c:v>240.15</c:v>
                </c:pt>
                <c:pt idx="8992">
                  <c:v>238.56</c:v>
                </c:pt>
                <c:pt idx="8993">
                  <c:v>247.13</c:v>
                </c:pt>
                <c:pt idx="8994">
                  <c:v>249.56</c:v>
                </c:pt>
                <c:pt idx="8995">
                  <c:v>253.28</c:v>
                </c:pt>
                <c:pt idx="8996">
                  <c:v>257.48</c:v>
                </c:pt>
                <c:pt idx="8997">
                  <c:v>259.64</c:v>
                </c:pt>
                <c:pt idx="8998">
                  <c:v>250.94</c:v>
                </c:pt>
                <c:pt idx="8999">
                  <c:v>265.45</c:v>
                </c:pt>
                <c:pt idx="9000">
                  <c:v>267.89999999999998</c:v>
                </c:pt>
                <c:pt idx="9001">
                  <c:v>270.14</c:v>
                </c:pt>
                <c:pt idx="9002">
                  <c:v>272.87</c:v>
                </c:pt>
                <c:pt idx="9003">
                  <c:v>275.69</c:v>
                </c:pt>
                <c:pt idx="9004">
                  <c:v>277.63</c:v>
                </c:pt>
                <c:pt idx="9005">
                  <c:v>280.64999999999998</c:v>
                </c:pt>
                <c:pt idx="9006">
                  <c:v>283.52</c:v>
                </c:pt>
                <c:pt idx="9007">
                  <c:v>286.01</c:v>
                </c:pt>
                <c:pt idx="9008">
                  <c:v>289.26</c:v>
                </c:pt>
                <c:pt idx="9009">
                  <c:v>292.10000000000002</c:v>
                </c:pt>
                <c:pt idx="9010">
                  <c:v>294.39</c:v>
                </c:pt>
                <c:pt idx="9011">
                  <c:v>297.52999999999997</c:v>
                </c:pt>
                <c:pt idx="9012">
                  <c:v>300.27</c:v>
                </c:pt>
                <c:pt idx="9013">
                  <c:v>302.99</c:v>
                </c:pt>
                <c:pt idx="9014">
                  <c:v>305.70999999999998</c:v>
                </c:pt>
                <c:pt idx="9015">
                  <c:v>308.08999999999997</c:v>
                </c:pt>
                <c:pt idx="9016">
                  <c:v>310.63</c:v>
                </c:pt>
                <c:pt idx="9017">
                  <c:v>313.39999999999998</c:v>
                </c:pt>
                <c:pt idx="9018">
                  <c:v>316.10000000000002</c:v>
                </c:pt>
                <c:pt idx="9019">
                  <c:v>319.14999999999998</c:v>
                </c:pt>
                <c:pt idx="9020">
                  <c:v>321.95</c:v>
                </c:pt>
                <c:pt idx="9021">
                  <c:v>324.55</c:v>
                </c:pt>
                <c:pt idx="9022">
                  <c:v>326.7</c:v>
                </c:pt>
                <c:pt idx="9023">
                  <c:v>329.57</c:v>
                </c:pt>
                <c:pt idx="9024">
                  <c:v>332.63</c:v>
                </c:pt>
                <c:pt idx="9025">
                  <c:v>335.67</c:v>
                </c:pt>
                <c:pt idx="9026">
                  <c:v>338.82</c:v>
                </c:pt>
                <c:pt idx="9027">
                  <c:v>341.41</c:v>
                </c:pt>
                <c:pt idx="9028">
                  <c:v>341.99</c:v>
                </c:pt>
                <c:pt idx="9029">
                  <c:v>343.89</c:v>
                </c:pt>
                <c:pt idx="9030">
                  <c:v>333.72</c:v>
                </c:pt>
                <c:pt idx="9031">
                  <c:v>330.82</c:v>
                </c:pt>
                <c:pt idx="9032">
                  <c:v>357.86</c:v>
                </c:pt>
                <c:pt idx="9033">
                  <c:v>358.56</c:v>
                </c:pt>
                <c:pt idx="9034">
                  <c:v>360.87</c:v>
                </c:pt>
                <c:pt idx="9035">
                  <c:v>363.38</c:v>
                </c:pt>
                <c:pt idx="9036">
                  <c:v>365.97</c:v>
                </c:pt>
                <c:pt idx="9037">
                  <c:v>364.17</c:v>
                </c:pt>
                <c:pt idx="9038">
                  <c:v>366.48</c:v>
                </c:pt>
                <c:pt idx="9039">
                  <c:v>368.41</c:v>
                </c:pt>
                <c:pt idx="9040">
                  <c:v>374.18</c:v>
                </c:pt>
                <c:pt idx="9041">
                  <c:v>379.02</c:v>
                </c:pt>
                <c:pt idx="9042">
                  <c:v>383.01</c:v>
                </c:pt>
                <c:pt idx="9043">
                  <c:v>385.79</c:v>
                </c:pt>
                <c:pt idx="9044">
                  <c:v>388.22</c:v>
                </c:pt>
                <c:pt idx="9045">
                  <c:v>390.81</c:v>
                </c:pt>
                <c:pt idx="9046">
                  <c:v>394.15</c:v>
                </c:pt>
                <c:pt idx="9047">
                  <c:v>397.36</c:v>
                </c:pt>
                <c:pt idx="9048">
                  <c:v>400.48</c:v>
                </c:pt>
                <c:pt idx="9049">
                  <c:v>403.38</c:v>
                </c:pt>
                <c:pt idx="9050">
                  <c:v>408.12</c:v>
                </c:pt>
                <c:pt idx="9051">
                  <c:v>384.85</c:v>
                </c:pt>
                <c:pt idx="9052">
                  <c:v>368.76</c:v>
                </c:pt>
                <c:pt idx="9053">
                  <c:v>383.55</c:v>
                </c:pt>
                <c:pt idx="9054">
                  <c:v>410.41</c:v>
                </c:pt>
                <c:pt idx="9055">
                  <c:v>421.67</c:v>
                </c:pt>
                <c:pt idx="9056">
                  <c:v>423.03</c:v>
                </c:pt>
                <c:pt idx="9057">
                  <c:v>425.23</c:v>
                </c:pt>
                <c:pt idx="9058">
                  <c:v>427.67</c:v>
                </c:pt>
                <c:pt idx="9059">
                  <c:v>430.3</c:v>
                </c:pt>
                <c:pt idx="9060">
                  <c:v>432.92</c:v>
                </c:pt>
                <c:pt idx="9061">
                  <c:v>435.27</c:v>
                </c:pt>
                <c:pt idx="9062">
                  <c:v>437.48</c:v>
                </c:pt>
                <c:pt idx="9063">
                  <c:v>440.07</c:v>
                </c:pt>
                <c:pt idx="9064">
                  <c:v>442.38</c:v>
                </c:pt>
                <c:pt idx="9065">
                  <c:v>445.24</c:v>
                </c:pt>
                <c:pt idx="9066">
                  <c:v>447.84</c:v>
                </c:pt>
                <c:pt idx="9067">
                  <c:v>450.99</c:v>
                </c:pt>
                <c:pt idx="9068">
                  <c:v>453.86</c:v>
                </c:pt>
                <c:pt idx="9069">
                  <c:v>456.41</c:v>
                </c:pt>
                <c:pt idx="9070">
                  <c:v>458.99</c:v>
                </c:pt>
                <c:pt idx="9071">
                  <c:v>461.81</c:v>
                </c:pt>
                <c:pt idx="9072">
                  <c:v>465.19</c:v>
                </c:pt>
                <c:pt idx="9073">
                  <c:v>468.6</c:v>
                </c:pt>
                <c:pt idx="9074">
                  <c:v>471.87</c:v>
                </c:pt>
                <c:pt idx="9075">
                  <c:v>475.1</c:v>
                </c:pt>
                <c:pt idx="9076">
                  <c:v>478.11</c:v>
                </c:pt>
                <c:pt idx="9077">
                  <c:v>480.9</c:v>
                </c:pt>
                <c:pt idx="9078">
                  <c:v>484.7</c:v>
                </c:pt>
                <c:pt idx="9079">
                  <c:v>487.87</c:v>
                </c:pt>
                <c:pt idx="9080">
                  <c:v>490.82</c:v>
                </c:pt>
                <c:pt idx="9081">
                  <c:v>492.16</c:v>
                </c:pt>
                <c:pt idx="9082">
                  <c:v>486.26</c:v>
                </c:pt>
                <c:pt idx="9083">
                  <c:v>485.54</c:v>
                </c:pt>
                <c:pt idx="9084">
                  <c:v>492.43</c:v>
                </c:pt>
                <c:pt idx="9085">
                  <c:v>503.88</c:v>
                </c:pt>
                <c:pt idx="9086">
                  <c:v>508.24</c:v>
                </c:pt>
                <c:pt idx="9087">
                  <c:v>483.45</c:v>
                </c:pt>
                <c:pt idx="9088">
                  <c:v>478.05</c:v>
                </c:pt>
                <c:pt idx="9089">
                  <c:v>483.57</c:v>
                </c:pt>
                <c:pt idx="9090">
                  <c:v>470.29</c:v>
                </c:pt>
                <c:pt idx="9091">
                  <c:v>468.17</c:v>
                </c:pt>
                <c:pt idx="9092">
                  <c:v>477.08</c:v>
                </c:pt>
                <c:pt idx="9093">
                  <c:v>468.2</c:v>
                </c:pt>
                <c:pt idx="9094">
                  <c:v>471.15</c:v>
                </c:pt>
                <c:pt idx="9095">
                  <c:v>471.36</c:v>
                </c:pt>
                <c:pt idx="9096">
                  <c:v>480.07</c:v>
                </c:pt>
                <c:pt idx="9097">
                  <c:v>488.63</c:v>
                </c:pt>
                <c:pt idx="9098">
                  <c:v>474.06</c:v>
                </c:pt>
                <c:pt idx="9099">
                  <c:v>492.93</c:v>
                </c:pt>
                <c:pt idx="9100">
                  <c:v>515.87</c:v>
                </c:pt>
                <c:pt idx="9101">
                  <c:v>515.63</c:v>
                </c:pt>
                <c:pt idx="9102">
                  <c:v>526.69000000000005</c:v>
                </c:pt>
                <c:pt idx="9103">
                  <c:v>528.54</c:v>
                </c:pt>
                <c:pt idx="9104">
                  <c:v>541.47</c:v>
                </c:pt>
                <c:pt idx="9105">
                  <c:v>549.83000000000004</c:v>
                </c:pt>
                <c:pt idx="9106">
                  <c:v>540.39</c:v>
                </c:pt>
                <c:pt idx="9107">
                  <c:v>545.75</c:v>
                </c:pt>
                <c:pt idx="9108">
                  <c:v>547.08000000000004</c:v>
                </c:pt>
                <c:pt idx="9109">
                  <c:v>553.33000000000004</c:v>
                </c:pt>
                <c:pt idx="9110">
                  <c:v>558.82000000000005</c:v>
                </c:pt>
                <c:pt idx="9111">
                  <c:v>561.04999999999995</c:v>
                </c:pt>
                <c:pt idx="9112">
                  <c:v>564.64</c:v>
                </c:pt>
                <c:pt idx="9113">
                  <c:v>556.89</c:v>
                </c:pt>
                <c:pt idx="9114">
                  <c:v>551.36</c:v>
                </c:pt>
                <c:pt idx="9115">
                  <c:v>560.29999999999995</c:v>
                </c:pt>
                <c:pt idx="9116">
                  <c:v>575.19000000000005</c:v>
                </c:pt>
                <c:pt idx="9117">
                  <c:v>574.04999999999995</c:v>
                </c:pt>
                <c:pt idx="9118">
                  <c:v>575.79</c:v>
                </c:pt>
                <c:pt idx="9119">
                  <c:v>576.73</c:v>
                </c:pt>
                <c:pt idx="9120">
                  <c:v>564.38</c:v>
                </c:pt>
                <c:pt idx="9121">
                  <c:v>565.98</c:v>
                </c:pt>
                <c:pt idx="9122">
                  <c:v>570.61</c:v>
                </c:pt>
                <c:pt idx="9123">
                  <c:v>578.51</c:v>
                </c:pt>
                <c:pt idx="9124">
                  <c:v>586.12</c:v>
                </c:pt>
                <c:pt idx="9125">
                  <c:v>594.04</c:v>
                </c:pt>
                <c:pt idx="9126">
                  <c:v>596.15</c:v>
                </c:pt>
                <c:pt idx="9127">
                  <c:v>600.70000000000005</c:v>
                </c:pt>
                <c:pt idx="9128">
                  <c:v>601.17999999999995</c:v>
                </c:pt>
                <c:pt idx="9129">
                  <c:v>597.23</c:v>
                </c:pt>
                <c:pt idx="9130">
                  <c:v>601.65</c:v>
                </c:pt>
                <c:pt idx="9131">
                  <c:v>609.25</c:v>
                </c:pt>
                <c:pt idx="9132">
                  <c:v>614.1</c:v>
                </c:pt>
                <c:pt idx="9133">
                  <c:v>613.35</c:v>
                </c:pt>
                <c:pt idx="9134">
                  <c:v>608.12</c:v>
                </c:pt>
                <c:pt idx="9135">
                  <c:v>602.92999999999995</c:v>
                </c:pt>
                <c:pt idx="9136">
                  <c:v>589.72</c:v>
                </c:pt>
                <c:pt idx="9137">
                  <c:v>583.69000000000005</c:v>
                </c:pt>
                <c:pt idx="9138">
                  <c:v>592.95000000000005</c:v>
                </c:pt>
                <c:pt idx="9139">
                  <c:v>620.98</c:v>
                </c:pt>
                <c:pt idx="9140">
                  <c:v>613.07000000000005</c:v>
                </c:pt>
                <c:pt idx="9141">
                  <c:v>614.25</c:v>
                </c:pt>
                <c:pt idx="9142">
                  <c:v>612.99</c:v>
                </c:pt>
                <c:pt idx="9143">
                  <c:v>618.79999999999995</c:v>
                </c:pt>
                <c:pt idx="9144">
                  <c:v>650.69000000000005</c:v>
                </c:pt>
                <c:pt idx="9145">
                  <c:v>646.19000000000005</c:v>
                </c:pt>
                <c:pt idx="9146">
                  <c:v>646.04999999999995</c:v>
                </c:pt>
                <c:pt idx="9147">
                  <c:v>641</c:v>
                </c:pt>
                <c:pt idx="9148">
                  <c:v>634.38</c:v>
                </c:pt>
                <c:pt idx="9149">
                  <c:v>621.99</c:v>
                </c:pt>
                <c:pt idx="9150">
                  <c:v>603.79</c:v>
                </c:pt>
                <c:pt idx="9151">
                  <c:v>628.28</c:v>
                </c:pt>
                <c:pt idx="9152">
                  <c:v>650.48</c:v>
                </c:pt>
                <c:pt idx="9153">
                  <c:v>659.55</c:v>
                </c:pt>
                <c:pt idx="9154">
                  <c:v>670.44</c:v>
                </c:pt>
                <c:pt idx="9155">
                  <c:v>676.4</c:v>
                </c:pt>
                <c:pt idx="9156">
                  <c:v>676.71</c:v>
                </c:pt>
                <c:pt idx="9157">
                  <c:v>679.76</c:v>
                </c:pt>
                <c:pt idx="9158">
                  <c:v>681.35</c:v>
                </c:pt>
                <c:pt idx="9159">
                  <c:v>684.18</c:v>
                </c:pt>
                <c:pt idx="9160">
                  <c:v>687.86</c:v>
                </c:pt>
                <c:pt idx="9161">
                  <c:v>688.9</c:v>
                </c:pt>
                <c:pt idx="9162">
                  <c:v>690.88</c:v>
                </c:pt>
                <c:pt idx="9163">
                  <c:v>694.85</c:v>
                </c:pt>
                <c:pt idx="9164">
                  <c:v>698.07</c:v>
                </c:pt>
                <c:pt idx="9165">
                  <c:v>701.49</c:v>
                </c:pt>
                <c:pt idx="9166">
                  <c:v>696.48</c:v>
                </c:pt>
                <c:pt idx="9167">
                  <c:v>701.71</c:v>
                </c:pt>
                <c:pt idx="9168">
                  <c:v>706.18</c:v>
                </c:pt>
                <c:pt idx="9169">
                  <c:v>713.03</c:v>
                </c:pt>
                <c:pt idx="9170">
                  <c:v>716.72</c:v>
                </c:pt>
                <c:pt idx="9171">
                  <c:v>713.74</c:v>
                </c:pt>
                <c:pt idx="9172">
                  <c:v>715.26</c:v>
                </c:pt>
                <c:pt idx="9173">
                  <c:v>717.73</c:v>
                </c:pt>
                <c:pt idx="9174">
                  <c:v>721.06</c:v>
                </c:pt>
                <c:pt idx="9175">
                  <c:v>723.37</c:v>
                </c:pt>
                <c:pt idx="9176">
                  <c:v>722.63</c:v>
                </c:pt>
                <c:pt idx="9177">
                  <c:v>721.22</c:v>
                </c:pt>
                <c:pt idx="9178">
                  <c:v>721.71</c:v>
                </c:pt>
                <c:pt idx="9179">
                  <c:v>726.14</c:v>
                </c:pt>
                <c:pt idx="9180">
                  <c:v>722.88</c:v>
                </c:pt>
                <c:pt idx="9181">
                  <c:v>717.02</c:v>
                </c:pt>
                <c:pt idx="9182">
                  <c:v>707.91</c:v>
                </c:pt>
                <c:pt idx="9183">
                  <c:v>696.95</c:v>
                </c:pt>
                <c:pt idx="9184">
                  <c:v>693.32</c:v>
                </c:pt>
                <c:pt idx="9185">
                  <c:v>694.75</c:v>
                </c:pt>
                <c:pt idx="9186">
                  <c:v>694.06</c:v>
                </c:pt>
                <c:pt idx="9187">
                  <c:v>692.82</c:v>
                </c:pt>
                <c:pt idx="9188">
                  <c:v>692.2</c:v>
                </c:pt>
                <c:pt idx="9189">
                  <c:v>699.88</c:v>
                </c:pt>
                <c:pt idx="9190">
                  <c:v>710.76</c:v>
                </c:pt>
                <c:pt idx="9191">
                  <c:v>718.91</c:v>
                </c:pt>
                <c:pt idx="9192">
                  <c:v>725.25</c:v>
                </c:pt>
                <c:pt idx="9193">
                  <c:v>728.12</c:v>
                </c:pt>
                <c:pt idx="9194">
                  <c:v>735.36</c:v>
                </c:pt>
                <c:pt idx="9195">
                  <c:v>726.88</c:v>
                </c:pt>
                <c:pt idx="9196">
                  <c:v>731.95</c:v>
                </c:pt>
                <c:pt idx="9197">
                  <c:v>736.95</c:v>
                </c:pt>
                <c:pt idx="9198">
                  <c:v>732.86</c:v>
                </c:pt>
                <c:pt idx="9199">
                  <c:v>731.63</c:v>
                </c:pt>
                <c:pt idx="9200">
                  <c:v>738.75</c:v>
                </c:pt>
                <c:pt idx="9201">
                  <c:v>751.24</c:v>
                </c:pt>
                <c:pt idx="9202">
                  <c:v>753.24</c:v>
                </c:pt>
                <c:pt idx="9203">
                  <c:v>752.05</c:v>
                </c:pt>
                <c:pt idx="9204">
                  <c:v>764.85</c:v>
                </c:pt>
                <c:pt idx="9205">
                  <c:v>763.74</c:v>
                </c:pt>
                <c:pt idx="9206">
                  <c:v>755.09</c:v>
                </c:pt>
                <c:pt idx="9207">
                  <c:v>751.16</c:v>
                </c:pt>
                <c:pt idx="9208">
                  <c:v>746.84</c:v>
                </c:pt>
                <c:pt idx="9209">
                  <c:v>745.99</c:v>
                </c:pt>
                <c:pt idx="9210">
                  <c:v>762.7</c:v>
                </c:pt>
                <c:pt idx="9211">
                  <c:v>751.89</c:v>
                </c:pt>
                <c:pt idx="9212">
                  <c:v>765.84</c:v>
                </c:pt>
                <c:pt idx="9213">
                  <c:v>767.8</c:v>
                </c:pt>
                <c:pt idx="9214">
                  <c:v>774.91</c:v>
                </c:pt>
                <c:pt idx="9215">
                  <c:v>774.51</c:v>
                </c:pt>
                <c:pt idx="9216">
                  <c:v>781.81</c:v>
                </c:pt>
                <c:pt idx="9217">
                  <c:v>778.94</c:v>
                </c:pt>
                <c:pt idx="9218">
                  <c:v>778.73</c:v>
                </c:pt>
                <c:pt idx="9219">
                  <c:v>768.42</c:v>
                </c:pt>
                <c:pt idx="9220">
                  <c:v>777.6</c:v>
                </c:pt>
                <c:pt idx="9221">
                  <c:v>774.66</c:v>
                </c:pt>
                <c:pt idx="9222">
                  <c:v>783.01</c:v>
                </c:pt>
                <c:pt idx="9223">
                  <c:v>784.63</c:v>
                </c:pt>
                <c:pt idx="9224">
                  <c:v>791.65</c:v>
                </c:pt>
                <c:pt idx="9225">
                  <c:v>787.77</c:v>
                </c:pt>
                <c:pt idx="9226">
                  <c:v>794.37</c:v>
                </c:pt>
                <c:pt idx="9227">
                  <c:v>786.56</c:v>
                </c:pt>
                <c:pt idx="9228">
                  <c:v>792.7</c:v>
                </c:pt>
                <c:pt idx="9229">
                  <c:v>795.01</c:v>
                </c:pt>
                <c:pt idx="9230">
                  <c:v>795.87</c:v>
                </c:pt>
                <c:pt idx="9231">
                  <c:v>798.1</c:v>
                </c:pt>
                <c:pt idx="9232">
                  <c:v>790.86</c:v>
                </c:pt>
                <c:pt idx="9233">
                  <c:v>783.32</c:v>
                </c:pt>
                <c:pt idx="9234">
                  <c:v>789.92</c:v>
                </c:pt>
                <c:pt idx="9235">
                  <c:v>791.23</c:v>
                </c:pt>
                <c:pt idx="9236">
                  <c:v>796.04</c:v>
                </c:pt>
                <c:pt idx="9237">
                  <c:v>798.72</c:v>
                </c:pt>
                <c:pt idx="9238">
                  <c:v>795.38</c:v>
                </c:pt>
                <c:pt idx="9239">
                  <c:v>792.98</c:v>
                </c:pt>
                <c:pt idx="9240">
                  <c:v>794.97</c:v>
                </c:pt>
                <c:pt idx="9241">
                  <c:v>797.12</c:v>
                </c:pt>
                <c:pt idx="9242">
                  <c:v>788.67</c:v>
                </c:pt>
                <c:pt idx="9243">
                  <c:v>780.5</c:v>
                </c:pt>
                <c:pt idx="9244">
                  <c:v>771.02</c:v>
                </c:pt>
                <c:pt idx="9245">
                  <c:v>785.08</c:v>
                </c:pt>
                <c:pt idx="9246">
                  <c:v>801.53</c:v>
                </c:pt>
                <c:pt idx="9247">
                  <c:v>829.75</c:v>
                </c:pt>
                <c:pt idx="9248">
                  <c:v>832.94</c:v>
                </c:pt>
                <c:pt idx="9249">
                  <c:v>830</c:v>
                </c:pt>
                <c:pt idx="9250">
                  <c:v>813.91</c:v>
                </c:pt>
                <c:pt idx="9251">
                  <c:v>821.5</c:v>
                </c:pt>
                <c:pt idx="9252">
                  <c:v>836.11</c:v>
                </c:pt>
                <c:pt idx="9253">
                  <c:v>837.06</c:v>
                </c:pt>
                <c:pt idx="9254">
                  <c:v>836.6</c:v>
                </c:pt>
                <c:pt idx="9255">
                  <c:v>836.43</c:v>
                </c:pt>
                <c:pt idx="9256">
                  <c:v>825.05</c:v>
                </c:pt>
                <c:pt idx="9257">
                  <c:v>818.53</c:v>
                </c:pt>
                <c:pt idx="9258">
                  <c:v>827.04</c:v>
                </c:pt>
                <c:pt idx="9259">
                  <c:v>839.27</c:v>
                </c:pt>
                <c:pt idx="9260">
                  <c:v>842.71</c:v>
                </c:pt>
                <c:pt idx="9261">
                  <c:v>829.95</c:v>
                </c:pt>
                <c:pt idx="9262">
                  <c:v>830.16</c:v>
                </c:pt>
                <c:pt idx="9263">
                  <c:v>833.45</c:v>
                </c:pt>
                <c:pt idx="9264">
                  <c:v>830.52</c:v>
                </c:pt>
                <c:pt idx="9265">
                  <c:v>829.76</c:v>
                </c:pt>
                <c:pt idx="9266">
                  <c:v>828.62</c:v>
                </c:pt>
                <c:pt idx="9267">
                  <c:v>838.89</c:v>
                </c:pt>
                <c:pt idx="9268">
                  <c:v>841.57</c:v>
                </c:pt>
                <c:pt idx="9269">
                  <c:v>843.17</c:v>
                </c:pt>
                <c:pt idx="9270">
                  <c:v>839.74</c:v>
                </c:pt>
                <c:pt idx="9271">
                  <c:v>841.62</c:v>
                </c:pt>
                <c:pt idx="9272">
                  <c:v>849.19</c:v>
                </c:pt>
                <c:pt idx="9273">
                  <c:v>854.68</c:v>
                </c:pt>
                <c:pt idx="9274">
                  <c:v>854.22</c:v>
                </c:pt>
                <c:pt idx="9275">
                  <c:v>858.26</c:v>
                </c:pt>
                <c:pt idx="9276">
                  <c:v>857.32</c:v>
                </c:pt>
                <c:pt idx="9277">
                  <c:v>861.56</c:v>
                </c:pt>
                <c:pt idx="9278">
                  <c:v>860.66</c:v>
                </c:pt>
                <c:pt idx="9279">
                  <c:v>860.71</c:v>
                </c:pt>
                <c:pt idx="9280">
                  <c:v>861.3</c:v>
                </c:pt>
                <c:pt idx="9281">
                  <c:v>863.02</c:v>
                </c:pt>
                <c:pt idx="9282">
                  <c:v>865.93</c:v>
                </c:pt>
                <c:pt idx="9283">
                  <c:v>867.31</c:v>
                </c:pt>
                <c:pt idx="9284">
                  <c:v>871.25</c:v>
                </c:pt>
                <c:pt idx="9285">
                  <c:v>874.76</c:v>
                </c:pt>
                <c:pt idx="9286">
                  <c:v>877.77</c:v>
                </c:pt>
                <c:pt idx="9287">
                  <c:v>877.9</c:v>
                </c:pt>
                <c:pt idx="9288">
                  <c:v>877.73</c:v>
                </c:pt>
                <c:pt idx="9289">
                  <c:v>878.81</c:v>
                </c:pt>
                <c:pt idx="9290">
                  <c:v>879.76</c:v>
                </c:pt>
                <c:pt idx="9291">
                  <c:v>882.42</c:v>
                </c:pt>
                <c:pt idx="9292">
                  <c:v>883.14</c:v>
                </c:pt>
                <c:pt idx="9293">
                  <c:v>886.32</c:v>
                </c:pt>
                <c:pt idx="9294">
                  <c:v>886.63</c:v>
                </c:pt>
                <c:pt idx="9295">
                  <c:v>885.39</c:v>
                </c:pt>
                <c:pt idx="9296">
                  <c:v>887.07</c:v>
                </c:pt>
                <c:pt idx="9297">
                  <c:v>889.4</c:v>
                </c:pt>
                <c:pt idx="9298">
                  <c:v>890.92</c:v>
                </c:pt>
                <c:pt idx="9299">
                  <c:v>893</c:v>
                </c:pt>
                <c:pt idx="9300">
                  <c:v>893.76</c:v>
                </c:pt>
                <c:pt idx="9301">
                  <c:v>892.63</c:v>
                </c:pt>
                <c:pt idx="9302">
                  <c:v>892.47</c:v>
                </c:pt>
                <c:pt idx="9303">
                  <c:v>893.14</c:v>
                </c:pt>
                <c:pt idx="9304">
                  <c:v>894.6</c:v>
                </c:pt>
                <c:pt idx="9305">
                  <c:v>896</c:v>
                </c:pt>
                <c:pt idx="9306">
                  <c:v>896.98</c:v>
                </c:pt>
                <c:pt idx="9307">
                  <c:v>897.54</c:v>
                </c:pt>
                <c:pt idx="9308">
                  <c:v>899</c:v>
                </c:pt>
                <c:pt idx="9309">
                  <c:v>901.45</c:v>
                </c:pt>
                <c:pt idx="9310">
                  <c:v>903.35</c:v>
                </c:pt>
                <c:pt idx="9311">
                  <c:v>902.6</c:v>
                </c:pt>
                <c:pt idx="9312">
                  <c:v>902.48</c:v>
                </c:pt>
                <c:pt idx="9313">
                  <c:v>901.98</c:v>
                </c:pt>
                <c:pt idx="9314">
                  <c:v>901.4</c:v>
                </c:pt>
                <c:pt idx="9315">
                  <c:v>901.45</c:v>
                </c:pt>
                <c:pt idx="9316">
                  <c:v>899.7</c:v>
                </c:pt>
                <c:pt idx="9317">
                  <c:v>899.9</c:v>
                </c:pt>
                <c:pt idx="9318">
                  <c:v>902.51</c:v>
                </c:pt>
                <c:pt idx="9319">
                  <c:v>902.62</c:v>
                </c:pt>
                <c:pt idx="9320">
                  <c:v>904.05</c:v>
                </c:pt>
                <c:pt idx="9321">
                  <c:v>905.77</c:v>
                </c:pt>
                <c:pt idx="9322">
                  <c:v>905.63</c:v>
                </c:pt>
                <c:pt idx="9323">
                  <c:v>904.46</c:v>
                </c:pt>
                <c:pt idx="9324">
                  <c:v>905.68</c:v>
                </c:pt>
                <c:pt idx="9325">
                  <c:v>907.82</c:v>
                </c:pt>
                <c:pt idx="9326">
                  <c:v>909.22</c:v>
                </c:pt>
                <c:pt idx="9327">
                  <c:v>908.78</c:v>
                </c:pt>
                <c:pt idx="9328">
                  <c:v>908</c:v>
                </c:pt>
                <c:pt idx="9329">
                  <c:v>907.22</c:v>
                </c:pt>
                <c:pt idx="9330">
                  <c:v>909.5</c:v>
                </c:pt>
                <c:pt idx="9331">
                  <c:v>908.41</c:v>
                </c:pt>
                <c:pt idx="9332">
                  <c:v>909.22</c:v>
                </c:pt>
                <c:pt idx="9333">
                  <c:v>914.99</c:v>
                </c:pt>
                <c:pt idx="9334">
                  <c:v>914.88</c:v>
                </c:pt>
                <c:pt idx="9335">
                  <c:v>913.88</c:v>
                </c:pt>
                <c:pt idx="9336">
                  <c:v>911.96</c:v>
                </c:pt>
                <c:pt idx="9337">
                  <c:v>910.84</c:v>
                </c:pt>
                <c:pt idx="9338">
                  <c:v>910.04</c:v>
                </c:pt>
                <c:pt idx="9339">
                  <c:v>909.13</c:v>
                </c:pt>
                <c:pt idx="9340">
                  <c:v>908.66</c:v>
                </c:pt>
                <c:pt idx="9341">
                  <c:v>908.28</c:v>
                </c:pt>
                <c:pt idx="9342">
                  <c:v>909.49</c:v>
                </c:pt>
                <c:pt idx="9343">
                  <c:v>911.22</c:v>
                </c:pt>
                <c:pt idx="9344">
                  <c:v>912.12</c:v>
                </c:pt>
                <c:pt idx="9345">
                  <c:v>912.46</c:v>
                </c:pt>
                <c:pt idx="9346">
                  <c:v>912.37</c:v>
                </c:pt>
                <c:pt idx="9347">
                  <c:v>909.5</c:v>
                </c:pt>
                <c:pt idx="9348">
                  <c:v>909.2</c:v>
                </c:pt>
                <c:pt idx="9349">
                  <c:v>909.97</c:v>
                </c:pt>
                <c:pt idx="9350">
                  <c:v>912.12</c:v>
                </c:pt>
                <c:pt idx="9351">
                  <c:v>912.31</c:v>
                </c:pt>
                <c:pt idx="9352">
                  <c:v>913</c:v>
                </c:pt>
                <c:pt idx="9353">
                  <c:v>911.47</c:v>
                </c:pt>
                <c:pt idx="9354">
                  <c:v>914.2</c:v>
                </c:pt>
                <c:pt idx="9355">
                  <c:v>913.97</c:v>
                </c:pt>
                <c:pt idx="9356">
                  <c:v>914.5</c:v>
                </c:pt>
                <c:pt idx="9357">
                  <c:v>913.83</c:v>
                </c:pt>
                <c:pt idx="9358">
                  <c:v>912.92</c:v>
                </c:pt>
                <c:pt idx="9359">
                  <c:v>912.23</c:v>
                </c:pt>
                <c:pt idx="9360">
                  <c:v>912.62</c:v>
                </c:pt>
                <c:pt idx="9361">
                  <c:v>913.97</c:v>
                </c:pt>
                <c:pt idx="9362">
                  <c:v>913.91</c:v>
                </c:pt>
                <c:pt idx="9363">
                  <c:v>914.96</c:v>
                </c:pt>
                <c:pt idx="9364">
                  <c:v>915.55</c:v>
                </c:pt>
                <c:pt idx="9365">
                  <c:v>914.79</c:v>
                </c:pt>
                <c:pt idx="9366">
                  <c:v>916.31</c:v>
                </c:pt>
                <c:pt idx="9367">
                  <c:v>917.72</c:v>
                </c:pt>
                <c:pt idx="9368">
                  <c:v>919.07</c:v>
                </c:pt>
                <c:pt idx="9369">
                  <c:v>922.3</c:v>
                </c:pt>
                <c:pt idx="9370">
                  <c:v>921.72</c:v>
                </c:pt>
                <c:pt idx="9371">
                  <c:v>920.83</c:v>
                </c:pt>
                <c:pt idx="9372">
                  <c:v>919.86</c:v>
                </c:pt>
                <c:pt idx="9373">
                  <c:v>919.48</c:v>
                </c:pt>
                <c:pt idx="9374">
                  <c:v>919.42</c:v>
                </c:pt>
                <c:pt idx="9375">
                  <c:v>919.25</c:v>
                </c:pt>
                <c:pt idx="9376">
                  <c:v>919.41</c:v>
                </c:pt>
                <c:pt idx="9377">
                  <c:v>919.68</c:v>
                </c:pt>
                <c:pt idx="9378">
                  <c:v>916.85</c:v>
                </c:pt>
                <c:pt idx="9379">
                  <c:v>913.69</c:v>
                </c:pt>
                <c:pt idx="9380">
                  <c:v>913.19</c:v>
                </c:pt>
                <c:pt idx="9381">
                  <c:v>913.92</c:v>
                </c:pt>
                <c:pt idx="9382">
                  <c:v>913.54</c:v>
                </c:pt>
                <c:pt idx="9383">
                  <c:v>912.91</c:v>
                </c:pt>
                <c:pt idx="9384">
                  <c:v>912.22</c:v>
                </c:pt>
                <c:pt idx="9385">
                  <c:v>911.26</c:v>
                </c:pt>
                <c:pt idx="9386">
                  <c:v>909.68</c:v>
                </c:pt>
                <c:pt idx="9387">
                  <c:v>912.26</c:v>
                </c:pt>
                <c:pt idx="9388">
                  <c:v>911.24</c:v>
                </c:pt>
                <c:pt idx="9389">
                  <c:v>909.62</c:v>
                </c:pt>
                <c:pt idx="9390">
                  <c:v>907.76</c:v>
                </c:pt>
                <c:pt idx="9391">
                  <c:v>906.9</c:v>
                </c:pt>
                <c:pt idx="9392">
                  <c:v>908.18</c:v>
                </c:pt>
                <c:pt idx="9393">
                  <c:v>906.55</c:v>
                </c:pt>
                <c:pt idx="9394">
                  <c:v>904.91</c:v>
                </c:pt>
                <c:pt idx="9395">
                  <c:v>906.43</c:v>
                </c:pt>
                <c:pt idx="9396">
                  <c:v>906.43</c:v>
                </c:pt>
                <c:pt idx="9397">
                  <c:v>906.52</c:v>
                </c:pt>
                <c:pt idx="9398">
                  <c:v>907.21</c:v>
                </c:pt>
                <c:pt idx="9399">
                  <c:v>904.89</c:v>
                </c:pt>
                <c:pt idx="9400">
                  <c:v>902.18</c:v>
                </c:pt>
                <c:pt idx="9401">
                  <c:v>898.86</c:v>
                </c:pt>
                <c:pt idx="9402">
                  <c:v>899.64</c:v>
                </c:pt>
                <c:pt idx="9403">
                  <c:v>897.61</c:v>
                </c:pt>
                <c:pt idx="9404">
                  <c:v>895.13</c:v>
                </c:pt>
                <c:pt idx="9405">
                  <c:v>894.7</c:v>
                </c:pt>
                <c:pt idx="9406">
                  <c:v>894.23</c:v>
                </c:pt>
                <c:pt idx="9407">
                  <c:v>891.81</c:v>
                </c:pt>
                <c:pt idx="9408">
                  <c:v>889.1</c:v>
                </c:pt>
                <c:pt idx="9409">
                  <c:v>888.17</c:v>
                </c:pt>
                <c:pt idx="9410">
                  <c:v>888.3</c:v>
                </c:pt>
                <c:pt idx="9411">
                  <c:v>887.99</c:v>
                </c:pt>
                <c:pt idx="9412">
                  <c:v>886.41</c:v>
                </c:pt>
                <c:pt idx="9413">
                  <c:v>884.9</c:v>
                </c:pt>
                <c:pt idx="9414">
                  <c:v>885.48</c:v>
                </c:pt>
                <c:pt idx="9415">
                  <c:v>885.41</c:v>
                </c:pt>
                <c:pt idx="9416">
                  <c:v>885.27</c:v>
                </c:pt>
                <c:pt idx="9417">
                  <c:v>884.71</c:v>
                </c:pt>
                <c:pt idx="9418">
                  <c:v>884.15</c:v>
                </c:pt>
                <c:pt idx="9419">
                  <c:v>883.62</c:v>
                </c:pt>
                <c:pt idx="9420">
                  <c:v>881.47</c:v>
                </c:pt>
                <c:pt idx="9421">
                  <c:v>881.97</c:v>
                </c:pt>
                <c:pt idx="9422">
                  <c:v>882.32</c:v>
                </c:pt>
                <c:pt idx="9423">
                  <c:v>881.99</c:v>
                </c:pt>
                <c:pt idx="9424">
                  <c:v>880.66</c:v>
                </c:pt>
                <c:pt idx="9425">
                  <c:v>880</c:v>
                </c:pt>
                <c:pt idx="9426">
                  <c:v>880.71</c:v>
                </c:pt>
                <c:pt idx="9427">
                  <c:v>880.31</c:v>
                </c:pt>
                <c:pt idx="9428">
                  <c:v>878.47</c:v>
                </c:pt>
                <c:pt idx="9429">
                  <c:v>876.53</c:v>
                </c:pt>
                <c:pt idx="9430">
                  <c:v>873.08</c:v>
                </c:pt>
                <c:pt idx="9431">
                  <c:v>870.97</c:v>
                </c:pt>
                <c:pt idx="9432">
                  <c:v>869.73</c:v>
                </c:pt>
                <c:pt idx="9433">
                  <c:v>869.64</c:v>
                </c:pt>
                <c:pt idx="9434">
                  <c:v>868.29</c:v>
                </c:pt>
                <c:pt idx="9435">
                  <c:v>867.4</c:v>
                </c:pt>
                <c:pt idx="9436">
                  <c:v>867.09</c:v>
                </c:pt>
                <c:pt idx="9437">
                  <c:v>866.05</c:v>
                </c:pt>
                <c:pt idx="9438">
                  <c:v>866.75</c:v>
                </c:pt>
                <c:pt idx="9439">
                  <c:v>867.7</c:v>
                </c:pt>
                <c:pt idx="9440">
                  <c:v>868.62</c:v>
                </c:pt>
                <c:pt idx="9441">
                  <c:v>866.49</c:v>
                </c:pt>
                <c:pt idx="9442">
                  <c:v>865.06</c:v>
                </c:pt>
                <c:pt idx="9443">
                  <c:v>865.1</c:v>
                </c:pt>
                <c:pt idx="9444">
                  <c:v>864.78</c:v>
                </c:pt>
                <c:pt idx="9445">
                  <c:v>865.06</c:v>
                </c:pt>
                <c:pt idx="9446">
                  <c:v>864.44</c:v>
                </c:pt>
                <c:pt idx="9447">
                  <c:v>864.26</c:v>
                </c:pt>
                <c:pt idx="9448">
                  <c:v>863.01</c:v>
                </c:pt>
                <c:pt idx="9449">
                  <c:v>860.89</c:v>
                </c:pt>
                <c:pt idx="9450">
                  <c:v>859.91</c:v>
                </c:pt>
                <c:pt idx="9451">
                  <c:v>858.55</c:v>
                </c:pt>
                <c:pt idx="9452">
                  <c:v>857.19</c:v>
                </c:pt>
                <c:pt idx="9453">
                  <c:v>853.35</c:v>
                </c:pt>
                <c:pt idx="9454">
                  <c:v>851.07</c:v>
                </c:pt>
                <c:pt idx="9455">
                  <c:v>850.58</c:v>
                </c:pt>
                <c:pt idx="9456">
                  <c:v>849.75</c:v>
                </c:pt>
                <c:pt idx="9457">
                  <c:v>847.37</c:v>
                </c:pt>
                <c:pt idx="9458">
                  <c:v>844.89</c:v>
                </c:pt>
                <c:pt idx="9459">
                  <c:v>843.88</c:v>
                </c:pt>
                <c:pt idx="9460">
                  <c:v>844.91</c:v>
                </c:pt>
                <c:pt idx="9461">
                  <c:v>844.09</c:v>
                </c:pt>
                <c:pt idx="9462">
                  <c:v>842.66</c:v>
                </c:pt>
                <c:pt idx="9463">
                  <c:v>841.01</c:v>
                </c:pt>
                <c:pt idx="9464">
                  <c:v>840.8</c:v>
                </c:pt>
                <c:pt idx="9465">
                  <c:v>840.11</c:v>
                </c:pt>
                <c:pt idx="9466">
                  <c:v>838.44</c:v>
                </c:pt>
                <c:pt idx="9467">
                  <c:v>837.19</c:v>
                </c:pt>
                <c:pt idx="9468">
                  <c:v>834.77</c:v>
                </c:pt>
                <c:pt idx="9469">
                  <c:v>832.31</c:v>
                </c:pt>
                <c:pt idx="9470">
                  <c:v>830.43</c:v>
                </c:pt>
                <c:pt idx="9471">
                  <c:v>827.76</c:v>
                </c:pt>
                <c:pt idx="9472">
                  <c:v>825.71</c:v>
                </c:pt>
                <c:pt idx="9473">
                  <c:v>824.23</c:v>
                </c:pt>
                <c:pt idx="9474">
                  <c:v>823.38</c:v>
                </c:pt>
                <c:pt idx="9475">
                  <c:v>823.68</c:v>
                </c:pt>
                <c:pt idx="9476">
                  <c:v>825.5</c:v>
                </c:pt>
                <c:pt idx="9477">
                  <c:v>823.01</c:v>
                </c:pt>
                <c:pt idx="9478">
                  <c:v>822.39</c:v>
                </c:pt>
                <c:pt idx="9479">
                  <c:v>820.13</c:v>
                </c:pt>
                <c:pt idx="9480">
                  <c:v>817.97</c:v>
                </c:pt>
                <c:pt idx="9481">
                  <c:v>816.68</c:v>
                </c:pt>
                <c:pt idx="9482">
                  <c:v>815.61</c:v>
                </c:pt>
                <c:pt idx="9483">
                  <c:v>813.8</c:v>
                </c:pt>
                <c:pt idx="9484">
                  <c:v>811.62</c:v>
                </c:pt>
                <c:pt idx="9485">
                  <c:v>810.69</c:v>
                </c:pt>
                <c:pt idx="9486">
                  <c:v>809.01</c:v>
                </c:pt>
                <c:pt idx="9487">
                  <c:v>805.6</c:v>
                </c:pt>
                <c:pt idx="9488">
                  <c:v>804.28</c:v>
                </c:pt>
                <c:pt idx="9489">
                  <c:v>799.08</c:v>
                </c:pt>
                <c:pt idx="9490">
                  <c:v>797.95</c:v>
                </c:pt>
                <c:pt idx="9491">
                  <c:v>796.89</c:v>
                </c:pt>
                <c:pt idx="9492">
                  <c:v>796.78</c:v>
                </c:pt>
                <c:pt idx="9493">
                  <c:v>797.12</c:v>
                </c:pt>
                <c:pt idx="9494">
                  <c:v>795.59</c:v>
                </c:pt>
                <c:pt idx="9495">
                  <c:v>792.97</c:v>
                </c:pt>
                <c:pt idx="9496">
                  <c:v>790.78</c:v>
                </c:pt>
                <c:pt idx="9497">
                  <c:v>790.95</c:v>
                </c:pt>
                <c:pt idx="9498">
                  <c:v>788.3</c:v>
                </c:pt>
                <c:pt idx="9499">
                  <c:v>786.25</c:v>
                </c:pt>
                <c:pt idx="9500">
                  <c:v>784.02</c:v>
                </c:pt>
                <c:pt idx="9501">
                  <c:v>782</c:v>
                </c:pt>
                <c:pt idx="9502">
                  <c:v>778.41</c:v>
                </c:pt>
                <c:pt idx="9503">
                  <c:v>776.28</c:v>
                </c:pt>
                <c:pt idx="9504">
                  <c:v>775.88</c:v>
                </c:pt>
                <c:pt idx="9505">
                  <c:v>776.48</c:v>
                </c:pt>
                <c:pt idx="9506">
                  <c:v>776.14</c:v>
                </c:pt>
                <c:pt idx="9507">
                  <c:v>774.73</c:v>
                </c:pt>
                <c:pt idx="9508">
                  <c:v>773.25</c:v>
                </c:pt>
                <c:pt idx="9509">
                  <c:v>771.03</c:v>
                </c:pt>
                <c:pt idx="9510">
                  <c:v>769.67</c:v>
                </c:pt>
                <c:pt idx="9511">
                  <c:v>768.2</c:v>
                </c:pt>
                <c:pt idx="9512">
                  <c:v>766.39</c:v>
                </c:pt>
                <c:pt idx="9513">
                  <c:v>764.8</c:v>
                </c:pt>
                <c:pt idx="9514">
                  <c:v>763.6</c:v>
                </c:pt>
                <c:pt idx="9515">
                  <c:v>762.64</c:v>
                </c:pt>
                <c:pt idx="9516">
                  <c:v>761.78</c:v>
                </c:pt>
                <c:pt idx="9517">
                  <c:v>761.24</c:v>
                </c:pt>
                <c:pt idx="9518">
                  <c:v>760.1</c:v>
                </c:pt>
                <c:pt idx="9519">
                  <c:v>757.63</c:v>
                </c:pt>
                <c:pt idx="9520">
                  <c:v>754.58</c:v>
                </c:pt>
                <c:pt idx="9521">
                  <c:v>753.59</c:v>
                </c:pt>
                <c:pt idx="9522">
                  <c:v>752.02</c:v>
                </c:pt>
                <c:pt idx="9523">
                  <c:v>749.27</c:v>
                </c:pt>
                <c:pt idx="9524">
                  <c:v>745.77</c:v>
                </c:pt>
                <c:pt idx="9525">
                  <c:v>742.91</c:v>
                </c:pt>
                <c:pt idx="9526">
                  <c:v>741.54</c:v>
                </c:pt>
                <c:pt idx="9527">
                  <c:v>739.38</c:v>
                </c:pt>
                <c:pt idx="9528">
                  <c:v>737.86</c:v>
                </c:pt>
                <c:pt idx="9529">
                  <c:v>736.13</c:v>
                </c:pt>
                <c:pt idx="9530">
                  <c:v>734.78</c:v>
                </c:pt>
                <c:pt idx="9531">
                  <c:v>733.73</c:v>
                </c:pt>
                <c:pt idx="9532">
                  <c:v>731.13</c:v>
                </c:pt>
                <c:pt idx="9533">
                  <c:v>729.39</c:v>
                </c:pt>
                <c:pt idx="9534">
                  <c:v>728.28</c:v>
                </c:pt>
                <c:pt idx="9535">
                  <c:v>727.58</c:v>
                </c:pt>
                <c:pt idx="9536">
                  <c:v>725.65</c:v>
                </c:pt>
                <c:pt idx="9537">
                  <c:v>723.94</c:v>
                </c:pt>
                <c:pt idx="9538">
                  <c:v>722.52</c:v>
                </c:pt>
                <c:pt idx="9539">
                  <c:v>721.42</c:v>
                </c:pt>
                <c:pt idx="9540">
                  <c:v>720.35</c:v>
                </c:pt>
                <c:pt idx="9541">
                  <c:v>717.76</c:v>
                </c:pt>
                <c:pt idx="9542">
                  <c:v>714.91</c:v>
                </c:pt>
                <c:pt idx="9543">
                  <c:v>712.84</c:v>
                </c:pt>
                <c:pt idx="9544">
                  <c:v>710.3</c:v>
                </c:pt>
                <c:pt idx="9545">
                  <c:v>707.09</c:v>
                </c:pt>
                <c:pt idx="9546">
                  <c:v>704.3</c:v>
                </c:pt>
                <c:pt idx="9547">
                  <c:v>703.04</c:v>
                </c:pt>
                <c:pt idx="9548">
                  <c:v>700.9</c:v>
                </c:pt>
                <c:pt idx="9549">
                  <c:v>698.82</c:v>
                </c:pt>
                <c:pt idx="9550">
                  <c:v>696.66</c:v>
                </c:pt>
                <c:pt idx="9551">
                  <c:v>694.76</c:v>
                </c:pt>
                <c:pt idx="9552">
                  <c:v>692.65</c:v>
                </c:pt>
                <c:pt idx="9553">
                  <c:v>689.91</c:v>
                </c:pt>
                <c:pt idx="9554">
                  <c:v>687.05</c:v>
                </c:pt>
                <c:pt idx="9555">
                  <c:v>686.62</c:v>
                </c:pt>
                <c:pt idx="9556">
                  <c:v>684.52</c:v>
                </c:pt>
                <c:pt idx="9557">
                  <c:v>682.68</c:v>
                </c:pt>
                <c:pt idx="9558">
                  <c:v>680.34</c:v>
                </c:pt>
                <c:pt idx="9559">
                  <c:v>677.87</c:v>
                </c:pt>
                <c:pt idx="9560">
                  <c:v>675.71</c:v>
                </c:pt>
                <c:pt idx="9561">
                  <c:v>673.36</c:v>
                </c:pt>
                <c:pt idx="9562">
                  <c:v>670.61</c:v>
                </c:pt>
                <c:pt idx="9563">
                  <c:v>667.92</c:v>
                </c:pt>
                <c:pt idx="9564">
                  <c:v>664.89</c:v>
                </c:pt>
                <c:pt idx="9565">
                  <c:v>661.38</c:v>
                </c:pt>
                <c:pt idx="9566">
                  <c:v>659.32</c:v>
                </c:pt>
                <c:pt idx="9567">
                  <c:v>657.71</c:v>
                </c:pt>
                <c:pt idx="9568">
                  <c:v>655.99</c:v>
                </c:pt>
                <c:pt idx="9569">
                  <c:v>654.94000000000005</c:v>
                </c:pt>
                <c:pt idx="9570">
                  <c:v>653.17999999999995</c:v>
                </c:pt>
                <c:pt idx="9571">
                  <c:v>650.17999999999995</c:v>
                </c:pt>
                <c:pt idx="9572">
                  <c:v>647.39</c:v>
                </c:pt>
                <c:pt idx="9573">
                  <c:v>644.54</c:v>
                </c:pt>
                <c:pt idx="9574">
                  <c:v>640.85</c:v>
                </c:pt>
                <c:pt idx="9575">
                  <c:v>637.79</c:v>
                </c:pt>
                <c:pt idx="9576">
                  <c:v>634.17999999999995</c:v>
                </c:pt>
                <c:pt idx="9577">
                  <c:v>631.79</c:v>
                </c:pt>
                <c:pt idx="9578">
                  <c:v>629.75</c:v>
                </c:pt>
                <c:pt idx="9579">
                  <c:v>627.65</c:v>
                </c:pt>
                <c:pt idx="9580">
                  <c:v>625.78</c:v>
                </c:pt>
                <c:pt idx="9581">
                  <c:v>622.80999999999995</c:v>
                </c:pt>
                <c:pt idx="9582">
                  <c:v>620.05999999999995</c:v>
                </c:pt>
                <c:pt idx="9583">
                  <c:v>617.4</c:v>
                </c:pt>
                <c:pt idx="9584">
                  <c:v>616.17999999999995</c:v>
                </c:pt>
                <c:pt idx="9585">
                  <c:v>613.64</c:v>
                </c:pt>
                <c:pt idx="9586">
                  <c:v>611.55999999999995</c:v>
                </c:pt>
                <c:pt idx="9587">
                  <c:v>608.74</c:v>
                </c:pt>
                <c:pt idx="9588">
                  <c:v>606.77</c:v>
                </c:pt>
                <c:pt idx="9589">
                  <c:v>605.07000000000005</c:v>
                </c:pt>
                <c:pt idx="9590">
                  <c:v>602.54</c:v>
                </c:pt>
                <c:pt idx="9591">
                  <c:v>600.57000000000005</c:v>
                </c:pt>
                <c:pt idx="9592">
                  <c:v>598.80999999999995</c:v>
                </c:pt>
                <c:pt idx="9593">
                  <c:v>596.99</c:v>
                </c:pt>
                <c:pt idx="9594">
                  <c:v>595</c:v>
                </c:pt>
                <c:pt idx="9595">
                  <c:v>592.5</c:v>
                </c:pt>
                <c:pt idx="9596">
                  <c:v>589.94000000000005</c:v>
                </c:pt>
                <c:pt idx="9597">
                  <c:v>586.72</c:v>
                </c:pt>
                <c:pt idx="9598">
                  <c:v>583.97</c:v>
                </c:pt>
                <c:pt idx="9599">
                  <c:v>581.16</c:v>
                </c:pt>
                <c:pt idx="9600">
                  <c:v>578.1</c:v>
                </c:pt>
                <c:pt idx="9601">
                  <c:v>575.53</c:v>
                </c:pt>
                <c:pt idx="9602">
                  <c:v>572.9</c:v>
                </c:pt>
                <c:pt idx="9603">
                  <c:v>570.72</c:v>
                </c:pt>
                <c:pt idx="9604">
                  <c:v>568.41</c:v>
                </c:pt>
                <c:pt idx="9605">
                  <c:v>566.07000000000005</c:v>
                </c:pt>
                <c:pt idx="9606">
                  <c:v>563.37</c:v>
                </c:pt>
                <c:pt idx="9607">
                  <c:v>561.01</c:v>
                </c:pt>
                <c:pt idx="9608">
                  <c:v>558.61</c:v>
                </c:pt>
                <c:pt idx="9609">
                  <c:v>556</c:v>
                </c:pt>
                <c:pt idx="9610">
                  <c:v>553.79999999999995</c:v>
                </c:pt>
                <c:pt idx="9611">
                  <c:v>550.87</c:v>
                </c:pt>
                <c:pt idx="9612">
                  <c:v>548.39</c:v>
                </c:pt>
                <c:pt idx="9613">
                  <c:v>545.79</c:v>
                </c:pt>
                <c:pt idx="9614">
                  <c:v>543.34</c:v>
                </c:pt>
                <c:pt idx="9615">
                  <c:v>540.99</c:v>
                </c:pt>
                <c:pt idx="9616">
                  <c:v>538.59</c:v>
                </c:pt>
                <c:pt idx="9617">
                  <c:v>535.96</c:v>
                </c:pt>
                <c:pt idx="9618">
                  <c:v>533.99</c:v>
                </c:pt>
                <c:pt idx="9619">
                  <c:v>531.82000000000005</c:v>
                </c:pt>
                <c:pt idx="9620">
                  <c:v>529.54999999999995</c:v>
                </c:pt>
                <c:pt idx="9621">
                  <c:v>527.64</c:v>
                </c:pt>
                <c:pt idx="9622">
                  <c:v>525.08000000000004</c:v>
                </c:pt>
                <c:pt idx="9623">
                  <c:v>521.95000000000005</c:v>
                </c:pt>
                <c:pt idx="9624">
                  <c:v>518.91999999999996</c:v>
                </c:pt>
                <c:pt idx="9625">
                  <c:v>515.59</c:v>
                </c:pt>
                <c:pt idx="9626">
                  <c:v>512.34</c:v>
                </c:pt>
                <c:pt idx="9627">
                  <c:v>509.7</c:v>
                </c:pt>
                <c:pt idx="9628">
                  <c:v>507.2</c:v>
                </c:pt>
                <c:pt idx="9629">
                  <c:v>504.47</c:v>
                </c:pt>
                <c:pt idx="9630">
                  <c:v>502.01</c:v>
                </c:pt>
                <c:pt idx="9631">
                  <c:v>499.86</c:v>
                </c:pt>
                <c:pt idx="9632">
                  <c:v>497.56</c:v>
                </c:pt>
                <c:pt idx="9633">
                  <c:v>495.18</c:v>
                </c:pt>
                <c:pt idx="9634">
                  <c:v>492.4</c:v>
                </c:pt>
                <c:pt idx="9635">
                  <c:v>489.69</c:v>
                </c:pt>
                <c:pt idx="9636">
                  <c:v>486.53</c:v>
                </c:pt>
                <c:pt idx="9637">
                  <c:v>483.99</c:v>
                </c:pt>
                <c:pt idx="9638">
                  <c:v>481.01</c:v>
                </c:pt>
                <c:pt idx="9639">
                  <c:v>478.06</c:v>
                </c:pt>
                <c:pt idx="9640">
                  <c:v>475.13</c:v>
                </c:pt>
                <c:pt idx="9641">
                  <c:v>472.18</c:v>
                </c:pt>
                <c:pt idx="9642">
                  <c:v>469.66</c:v>
                </c:pt>
                <c:pt idx="9643">
                  <c:v>467.05</c:v>
                </c:pt>
                <c:pt idx="9644">
                  <c:v>464.17</c:v>
                </c:pt>
                <c:pt idx="9645">
                  <c:v>461.58</c:v>
                </c:pt>
                <c:pt idx="9646">
                  <c:v>459.02</c:v>
                </c:pt>
                <c:pt idx="9647">
                  <c:v>456.33</c:v>
                </c:pt>
                <c:pt idx="9648">
                  <c:v>453.79</c:v>
                </c:pt>
                <c:pt idx="9649">
                  <c:v>451.35</c:v>
                </c:pt>
                <c:pt idx="9650">
                  <c:v>447.76</c:v>
                </c:pt>
                <c:pt idx="9651">
                  <c:v>444.16</c:v>
                </c:pt>
                <c:pt idx="9652">
                  <c:v>440.95</c:v>
                </c:pt>
                <c:pt idx="9653">
                  <c:v>438.21</c:v>
                </c:pt>
                <c:pt idx="9654">
                  <c:v>436</c:v>
                </c:pt>
                <c:pt idx="9655">
                  <c:v>433.13</c:v>
                </c:pt>
                <c:pt idx="9656">
                  <c:v>430.04</c:v>
                </c:pt>
                <c:pt idx="9657">
                  <c:v>427.15</c:v>
                </c:pt>
                <c:pt idx="9658">
                  <c:v>425.07</c:v>
                </c:pt>
                <c:pt idx="9659">
                  <c:v>422.36</c:v>
                </c:pt>
                <c:pt idx="9660">
                  <c:v>419.68</c:v>
                </c:pt>
                <c:pt idx="9661">
                  <c:v>417.23</c:v>
                </c:pt>
                <c:pt idx="9662">
                  <c:v>414.66</c:v>
                </c:pt>
                <c:pt idx="9663">
                  <c:v>411.82</c:v>
                </c:pt>
                <c:pt idx="9664">
                  <c:v>408.34</c:v>
                </c:pt>
                <c:pt idx="9665">
                  <c:v>405.11</c:v>
                </c:pt>
                <c:pt idx="9666">
                  <c:v>402.27</c:v>
                </c:pt>
                <c:pt idx="9667">
                  <c:v>399</c:v>
                </c:pt>
                <c:pt idx="9668">
                  <c:v>396.73</c:v>
                </c:pt>
                <c:pt idx="9669">
                  <c:v>394.17</c:v>
                </c:pt>
                <c:pt idx="9670">
                  <c:v>390.66</c:v>
                </c:pt>
                <c:pt idx="9671">
                  <c:v>388.65</c:v>
                </c:pt>
                <c:pt idx="9672">
                  <c:v>385.84</c:v>
                </c:pt>
                <c:pt idx="9673">
                  <c:v>382.82</c:v>
                </c:pt>
                <c:pt idx="9674">
                  <c:v>379.65</c:v>
                </c:pt>
                <c:pt idx="9675">
                  <c:v>377.16</c:v>
                </c:pt>
                <c:pt idx="9676">
                  <c:v>375.08</c:v>
                </c:pt>
                <c:pt idx="9677">
                  <c:v>372.5</c:v>
                </c:pt>
                <c:pt idx="9678">
                  <c:v>369.78</c:v>
                </c:pt>
                <c:pt idx="9679">
                  <c:v>367.7</c:v>
                </c:pt>
                <c:pt idx="9680">
                  <c:v>365.68</c:v>
                </c:pt>
                <c:pt idx="9681">
                  <c:v>363.55</c:v>
                </c:pt>
                <c:pt idx="9682">
                  <c:v>361</c:v>
                </c:pt>
                <c:pt idx="9683">
                  <c:v>358.5</c:v>
                </c:pt>
                <c:pt idx="9684">
                  <c:v>355.7</c:v>
                </c:pt>
                <c:pt idx="9685">
                  <c:v>352.56</c:v>
                </c:pt>
                <c:pt idx="9686">
                  <c:v>349.67</c:v>
                </c:pt>
                <c:pt idx="9687">
                  <c:v>346.97</c:v>
                </c:pt>
                <c:pt idx="9688">
                  <c:v>344.53</c:v>
                </c:pt>
                <c:pt idx="9689">
                  <c:v>342.16</c:v>
                </c:pt>
                <c:pt idx="9690">
                  <c:v>339.55</c:v>
                </c:pt>
                <c:pt idx="9691">
                  <c:v>336.73</c:v>
                </c:pt>
                <c:pt idx="9692">
                  <c:v>333.65</c:v>
                </c:pt>
                <c:pt idx="9693">
                  <c:v>330.93</c:v>
                </c:pt>
                <c:pt idx="9694">
                  <c:v>328.68</c:v>
                </c:pt>
                <c:pt idx="9695">
                  <c:v>326.08</c:v>
                </c:pt>
                <c:pt idx="9696">
                  <c:v>323.5</c:v>
                </c:pt>
                <c:pt idx="9697">
                  <c:v>320.76</c:v>
                </c:pt>
                <c:pt idx="9698">
                  <c:v>317.85000000000002</c:v>
                </c:pt>
                <c:pt idx="9699">
                  <c:v>314.99</c:v>
                </c:pt>
                <c:pt idx="9700">
                  <c:v>312.17</c:v>
                </c:pt>
                <c:pt idx="9701">
                  <c:v>309.12</c:v>
                </c:pt>
                <c:pt idx="9702">
                  <c:v>306.33999999999997</c:v>
                </c:pt>
                <c:pt idx="9703">
                  <c:v>303.39</c:v>
                </c:pt>
                <c:pt idx="9704">
                  <c:v>300.86</c:v>
                </c:pt>
                <c:pt idx="9705">
                  <c:v>298.25</c:v>
                </c:pt>
                <c:pt idx="9706">
                  <c:v>295.66000000000003</c:v>
                </c:pt>
                <c:pt idx="9707">
                  <c:v>292.57</c:v>
                </c:pt>
                <c:pt idx="9708">
                  <c:v>289.98</c:v>
                </c:pt>
                <c:pt idx="9709">
                  <c:v>287.05</c:v>
                </c:pt>
                <c:pt idx="9710">
                  <c:v>284.18</c:v>
                </c:pt>
                <c:pt idx="9711">
                  <c:v>281.73</c:v>
                </c:pt>
                <c:pt idx="9712">
                  <c:v>279.33</c:v>
                </c:pt>
                <c:pt idx="9713">
                  <c:v>276.8</c:v>
                </c:pt>
                <c:pt idx="9714">
                  <c:v>274.47000000000003</c:v>
                </c:pt>
                <c:pt idx="9715">
                  <c:v>271.94</c:v>
                </c:pt>
                <c:pt idx="9716">
                  <c:v>269.24</c:v>
                </c:pt>
                <c:pt idx="9717">
                  <c:v>266.57</c:v>
                </c:pt>
                <c:pt idx="9718">
                  <c:v>264.02</c:v>
                </c:pt>
                <c:pt idx="9719">
                  <c:v>261.56</c:v>
                </c:pt>
                <c:pt idx="9720">
                  <c:v>259.11</c:v>
                </c:pt>
                <c:pt idx="9721">
                  <c:v>256.42</c:v>
                </c:pt>
                <c:pt idx="9722">
                  <c:v>253.79</c:v>
                </c:pt>
                <c:pt idx="9723">
                  <c:v>251.19</c:v>
                </c:pt>
                <c:pt idx="9724">
                  <c:v>248.51</c:v>
                </c:pt>
                <c:pt idx="9725">
                  <c:v>245.54</c:v>
                </c:pt>
                <c:pt idx="9726">
                  <c:v>242.96</c:v>
                </c:pt>
                <c:pt idx="9727">
                  <c:v>240.49</c:v>
                </c:pt>
                <c:pt idx="9728">
                  <c:v>237.99</c:v>
                </c:pt>
                <c:pt idx="9729">
                  <c:v>235.38</c:v>
                </c:pt>
                <c:pt idx="9730">
                  <c:v>232.89</c:v>
                </c:pt>
                <c:pt idx="9731">
                  <c:v>230.38</c:v>
                </c:pt>
                <c:pt idx="9732">
                  <c:v>228.02</c:v>
                </c:pt>
                <c:pt idx="9733">
                  <c:v>225.88</c:v>
                </c:pt>
                <c:pt idx="9734">
                  <c:v>223.37</c:v>
                </c:pt>
                <c:pt idx="9735">
                  <c:v>220.64</c:v>
                </c:pt>
                <c:pt idx="9736">
                  <c:v>218.12</c:v>
                </c:pt>
                <c:pt idx="9737">
                  <c:v>215.5</c:v>
                </c:pt>
                <c:pt idx="9738">
                  <c:v>212.77</c:v>
                </c:pt>
                <c:pt idx="9739">
                  <c:v>210.31</c:v>
                </c:pt>
                <c:pt idx="9740">
                  <c:v>207.7</c:v>
                </c:pt>
                <c:pt idx="9741">
                  <c:v>204.71</c:v>
                </c:pt>
                <c:pt idx="9742">
                  <c:v>201.92</c:v>
                </c:pt>
                <c:pt idx="9743">
                  <c:v>198.99</c:v>
                </c:pt>
                <c:pt idx="9744">
                  <c:v>196.07</c:v>
                </c:pt>
                <c:pt idx="9745">
                  <c:v>193.48</c:v>
                </c:pt>
                <c:pt idx="9746">
                  <c:v>190.78</c:v>
                </c:pt>
                <c:pt idx="9747">
                  <c:v>188.02</c:v>
                </c:pt>
                <c:pt idx="9748">
                  <c:v>185.5</c:v>
                </c:pt>
                <c:pt idx="9749">
                  <c:v>183.05</c:v>
                </c:pt>
                <c:pt idx="9750">
                  <c:v>180.61</c:v>
                </c:pt>
                <c:pt idx="9751">
                  <c:v>178.1</c:v>
                </c:pt>
                <c:pt idx="9752">
                  <c:v>175.51</c:v>
                </c:pt>
                <c:pt idx="9753">
                  <c:v>172.88</c:v>
                </c:pt>
                <c:pt idx="9754">
                  <c:v>170.5</c:v>
                </c:pt>
                <c:pt idx="9755">
                  <c:v>167.98</c:v>
                </c:pt>
                <c:pt idx="9756">
                  <c:v>165.21</c:v>
                </c:pt>
                <c:pt idx="9757">
                  <c:v>162.65</c:v>
                </c:pt>
                <c:pt idx="9758">
                  <c:v>160.54</c:v>
                </c:pt>
                <c:pt idx="9759">
                  <c:v>158.15</c:v>
                </c:pt>
                <c:pt idx="9760">
                  <c:v>155.93</c:v>
                </c:pt>
                <c:pt idx="9761">
                  <c:v>153.51</c:v>
                </c:pt>
                <c:pt idx="9762">
                  <c:v>151.35</c:v>
                </c:pt>
                <c:pt idx="9763">
                  <c:v>148.82</c:v>
                </c:pt>
                <c:pt idx="9764">
                  <c:v>146.26</c:v>
                </c:pt>
                <c:pt idx="9765">
                  <c:v>143.5</c:v>
                </c:pt>
                <c:pt idx="9766">
                  <c:v>141.15</c:v>
                </c:pt>
                <c:pt idx="9767">
                  <c:v>138.86000000000001</c:v>
                </c:pt>
                <c:pt idx="9768">
                  <c:v>136.46</c:v>
                </c:pt>
                <c:pt idx="9769">
                  <c:v>134.19999999999999</c:v>
                </c:pt>
                <c:pt idx="9770">
                  <c:v>132.09</c:v>
                </c:pt>
                <c:pt idx="9771">
                  <c:v>129.82</c:v>
                </c:pt>
                <c:pt idx="9772">
                  <c:v>127.03</c:v>
                </c:pt>
                <c:pt idx="9773">
                  <c:v>124.3</c:v>
                </c:pt>
                <c:pt idx="9774">
                  <c:v>121.89</c:v>
                </c:pt>
                <c:pt idx="9775">
                  <c:v>119.83</c:v>
                </c:pt>
                <c:pt idx="9776">
                  <c:v>117.63</c:v>
                </c:pt>
                <c:pt idx="9777">
                  <c:v>115.17</c:v>
                </c:pt>
                <c:pt idx="9778">
                  <c:v>112.8</c:v>
                </c:pt>
                <c:pt idx="9779">
                  <c:v>110.45</c:v>
                </c:pt>
                <c:pt idx="9780">
                  <c:v>107.49</c:v>
                </c:pt>
                <c:pt idx="9781">
                  <c:v>103.79</c:v>
                </c:pt>
                <c:pt idx="9782">
                  <c:v>101.98</c:v>
                </c:pt>
                <c:pt idx="9783">
                  <c:v>98.38</c:v>
                </c:pt>
                <c:pt idx="9784">
                  <c:v>77.66</c:v>
                </c:pt>
                <c:pt idx="9785">
                  <c:v>46.13</c:v>
                </c:pt>
                <c:pt idx="9786">
                  <c:v>29.67</c:v>
                </c:pt>
                <c:pt idx="9787">
                  <c:v>28.2</c:v>
                </c:pt>
                <c:pt idx="9788">
                  <c:v>27.69</c:v>
                </c:pt>
                <c:pt idx="9789">
                  <c:v>27.21</c:v>
                </c:pt>
                <c:pt idx="9790">
                  <c:v>26.74</c:v>
                </c:pt>
                <c:pt idx="9791">
                  <c:v>26.26</c:v>
                </c:pt>
                <c:pt idx="9792">
                  <c:v>25.82</c:v>
                </c:pt>
                <c:pt idx="9793">
                  <c:v>25.28</c:v>
                </c:pt>
                <c:pt idx="9794">
                  <c:v>24.81</c:v>
                </c:pt>
                <c:pt idx="9795">
                  <c:v>24.5</c:v>
                </c:pt>
                <c:pt idx="9796">
                  <c:v>24.15</c:v>
                </c:pt>
                <c:pt idx="9797">
                  <c:v>23.75</c:v>
                </c:pt>
                <c:pt idx="9798">
                  <c:v>23.36</c:v>
                </c:pt>
                <c:pt idx="9799">
                  <c:v>22.96</c:v>
                </c:pt>
                <c:pt idx="9800">
                  <c:v>22.54</c:v>
                </c:pt>
                <c:pt idx="9801">
                  <c:v>22.09</c:v>
                </c:pt>
                <c:pt idx="9802">
                  <c:v>21.64</c:v>
                </c:pt>
                <c:pt idx="9803">
                  <c:v>21.21</c:v>
                </c:pt>
                <c:pt idx="9804">
                  <c:v>20.8</c:v>
                </c:pt>
                <c:pt idx="9805">
                  <c:v>20.399999999999999</c:v>
                </c:pt>
                <c:pt idx="9806">
                  <c:v>19.96</c:v>
                </c:pt>
                <c:pt idx="9807">
                  <c:v>19.510000000000002</c:v>
                </c:pt>
                <c:pt idx="9808">
                  <c:v>19.03</c:v>
                </c:pt>
                <c:pt idx="9809">
                  <c:v>18.59</c:v>
                </c:pt>
                <c:pt idx="9810">
                  <c:v>18.18</c:v>
                </c:pt>
                <c:pt idx="9811">
                  <c:v>17.760000000000002</c:v>
                </c:pt>
                <c:pt idx="9812">
                  <c:v>17.309999999999999</c:v>
                </c:pt>
                <c:pt idx="9813">
                  <c:v>16.87</c:v>
                </c:pt>
                <c:pt idx="9814">
                  <c:v>16.440000000000001</c:v>
                </c:pt>
                <c:pt idx="9815">
                  <c:v>16.04</c:v>
                </c:pt>
                <c:pt idx="9816">
                  <c:v>15.59</c:v>
                </c:pt>
                <c:pt idx="9817">
                  <c:v>15.17</c:v>
                </c:pt>
                <c:pt idx="9818">
                  <c:v>14.76</c:v>
                </c:pt>
                <c:pt idx="9819">
                  <c:v>14.32</c:v>
                </c:pt>
                <c:pt idx="9820">
                  <c:v>13.82</c:v>
                </c:pt>
                <c:pt idx="9821">
                  <c:v>13.28</c:v>
                </c:pt>
                <c:pt idx="9822">
                  <c:v>12.75</c:v>
                </c:pt>
                <c:pt idx="9823">
                  <c:v>12.29</c:v>
                </c:pt>
                <c:pt idx="9824">
                  <c:v>11.87</c:v>
                </c:pt>
                <c:pt idx="9825">
                  <c:v>11.49</c:v>
                </c:pt>
                <c:pt idx="9826">
                  <c:v>11.03</c:v>
                </c:pt>
                <c:pt idx="9827">
                  <c:v>10.55</c:v>
                </c:pt>
                <c:pt idx="9828">
                  <c:v>10.08</c:v>
                </c:pt>
                <c:pt idx="9829">
                  <c:v>9.61</c:v>
                </c:pt>
                <c:pt idx="9830">
                  <c:v>9.1999999999999993</c:v>
                </c:pt>
                <c:pt idx="9831">
                  <c:v>8.82</c:v>
                </c:pt>
                <c:pt idx="9832">
                  <c:v>8.4499999999999993</c:v>
                </c:pt>
                <c:pt idx="9833">
                  <c:v>8.0399999999999991</c:v>
                </c:pt>
                <c:pt idx="9834">
                  <c:v>7.64</c:v>
                </c:pt>
                <c:pt idx="9835">
                  <c:v>7.25</c:v>
                </c:pt>
                <c:pt idx="9836">
                  <c:v>6.83</c:v>
                </c:pt>
                <c:pt idx="9837">
                  <c:v>6.37</c:v>
                </c:pt>
                <c:pt idx="9838">
                  <c:v>5.87</c:v>
                </c:pt>
                <c:pt idx="9839">
                  <c:v>5.46</c:v>
                </c:pt>
                <c:pt idx="9840">
                  <c:v>5.12</c:v>
                </c:pt>
                <c:pt idx="9841">
                  <c:v>4.76</c:v>
                </c:pt>
                <c:pt idx="9842">
                  <c:v>4.43</c:v>
                </c:pt>
                <c:pt idx="9843">
                  <c:v>4.03</c:v>
                </c:pt>
                <c:pt idx="9844">
                  <c:v>3.66</c:v>
                </c:pt>
                <c:pt idx="9845">
                  <c:v>3.26</c:v>
                </c:pt>
                <c:pt idx="9846">
                  <c:v>2.85</c:v>
                </c:pt>
                <c:pt idx="9847">
                  <c:v>2.42</c:v>
                </c:pt>
                <c:pt idx="9848">
                  <c:v>2</c:v>
                </c:pt>
                <c:pt idx="9849">
                  <c:v>1.64</c:v>
                </c:pt>
                <c:pt idx="9850">
                  <c:v>1.3</c:v>
                </c:pt>
                <c:pt idx="9851">
                  <c:v>1</c:v>
                </c:pt>
                <c:pt idx="9852">
                  <c:v>0.69</c:v>
                </c:pt>
                <c:pt idx="9853">
                  <c:v>0.39</c:v>
                </c:pt>
                <c:pt idx="9854">
                  <c:v>7.0000000000000007E-2</c:v>
                </c:pt>
                <c:pt idx="9855">
                  <c:v>0</c:v>
                </c:pt>
                <c:pt idx="9856">
                  <c:v>0</c:v>
                </c:pt>
                <c:pt idx="9857">
                  <c:v>0</c:v>
                </c:pt>
                <c:pt idx="9858">
                  <c:v>0</c:v>
                </c:pt>
                <c:pt idx="9859">
                  <c:v>0</c:v>
                </c:pt>
                <c:pt idx="9860">
                  <c:v>0</c:v>
                </c:pt>
                <c:pt idx="9861">
                  <c:v>0</c:v>
                </c:pt>
                <c:pt idx="9862">
                  <c:v>0</c:v>
                </c:pt>
                <c:pt idx="9863">
                  <c:v>0</c:v>
                </c:pt>
                <c:pt idx="9864">
                  <c:v>0</c:v>
                </c:pt>
                <c:pt idx="9865">
                  <c:v>0</c:v>
                </c:pt>
                <c:pt idx="9866">
                  <c:v>0</c:v>
                </c:pt>
                <c:pt idx="9867">
                  <c:v>0</c:v>
                </c:pt>
                <c:pt idx="9868">
                  <c:v>0</c:v>
                </c:pt>
                <c:pt idx="9869">
                  <c:v>0</c:v>
                </c:pt>
                <c:pt idx="9870">
                  <c:v>0</c:v>
                </c:pt>
                <c:pt idx="9871">
                  <c:v>0</c:v>
                </c:pt>
                <c:pt idx="9872">
                  <c:v>0</c:v>
                </c:pt>
                <c:pt idx="9873">
                  <c:v>0</c:v>
                </c:pt>
                <c:pt idx="9874">
                  <c:v>0</c:v>
                </c:pt>
                <c:pt idx="9875">
                  <c:v>0</c:v>
                </c:pt>
                <c:pt idx="9876">
                  <c:v>0</c:v>
                </c:pt>
                <c:pt idx="9877">
                  <c:v>0</c:v>
                </c:pt>
                <c:pt idx="9878">
                  <c:v>0</c:v>
                </c:pt>
                <c:pt idx="9879">
                  <c:v>0</c:v>
                </c:pt>
                <c:pt idx="9880">
                  <c:v>0</c:v>
                </c:pt>
                <c:pt idx="9881">
                  <c:v>0</c:v>
                </c:pt>
                <c:pt idx="9882">
                  <c:v>0</c:v>
                </c:pt>
                <c:pt idx="9883">
                  <c:v>0</c:v>
                </c:pt>
                <c:pt idx="9884">
                  <c:v>0</c:v>
                </c:pt>
                <c:pt idx="9885">
                  <c:v>0</c:v>
                </c:pt>
                <c:pt idx="9886">
                  <c:v>0</c:v>
                </c:pt>
                <c:pt idx="9887">
                  <c:v>0</c:v>
                </c:pt>
                <c:pt idx="9888">
                  <c:v>0</c:v>
                </c:pt>
                <c:pt idx="9889">
                  <c:v>0</c:v>
                </c:pt>
                <c:pt idx="9890">
                  <c:v>0</c:v>
                </c:pt>
                <c:pt idx="9891">
                  <c:v>0</c:v>
                </c:pt>
                <c:pt idx="9892">
                  <c:v>0</c:v>
                </c:pt>
                <c:pt idx="9893">
                  <c:v>0</c:v>
                </c:pt>
                <c:pt idx="9894">
                  <c:v>0</c:v>
                </c:pt>
                <c:pt idx="9895">
                  <c:v>0</c:v>
                </c:pt>
                <c:pt idx="9896">
                  <c:v>0</c:v>
                </c:pt>
                <c:pt idx="9897">
                  <c:v>0</c:v>
                </c:pt>
                <c:pt idx="9898">
                  <c:v>0</c:v>
                </c:pt>
                <c:pt idx="9899">
                  <c:v>0</c:v>
                </c:pt>
                <c:pt idx="9900">
                  <c:v>0</c:v>
                </c:pt>
                <c:pt idx="9901">
                  <c:v>0</c:v>
                </c:pt>
                <c:pt idx="9902">
                  <c:v>0</c:v>
                </c:pt>
                <c:pt idx="9903">
                  <c:v>0</c:v>
                </c:pt>
                <c:pt idx="9904">
                  <c:v>0</c:v>
                </c:pt>
                <c:pt idx="9905">
                  <c:v>0</c:v>
                </c:pt>
                <c:pt idx="9906">
                  <c:v>0</c:v>
                </c:pt>
                <c:pt idx="9907">
                  <c:v>0</c:v>
                </c:pt>
                <c:pt idx="9908">
                  <c:v>0</c:v>
                </c:pt>
                <c:pt idx="9909">
                  <c:v>0</c:v>
                </c:pt>
                <c:pt idx="9910">
                  <c:v>0</c:v>
                </c:pt>
                <c:pt idx="9911">
                  <c:v>0</c:v>
                </c:pt>
                <c:pt idx="9912">
                  <c:v>0</c:v>
                </c:pt>
                <c:pt idx="9913">
                  <c:v>0</c:v>
                </c:pt>
                <c:pt idx="9914">
                  <c:v>0</c:v>
                </c:pt>
                <c:pt idx="9915">
                  <c:v>0</c:v>
                </c:pt>
                <c:pt idx="9916">
                  <c:v>0</c:v>
                </c:pt>
                <c:pt idx="9917">
                  <c:v>0</c:v>
                </c:pt>
                <c:pt idx="9918">
                  <c:v>0</c:v>
                </c:pt>
                <c:pt idx="9919">
                  <c:v>0</c:v>
                </c:pt>
                <c:pt idx="9920">
                  <c:v>0</c:v>
                </c:pt>
                <c:pt idx="9921">
                  <c:v>0</c:v>
                </c:pt>
                <c:pt idx="9922">
                  <c:v>0</c:v>
                </c:pt>
                <c:pt idx="9923">
                  <c:v>0</c:v>
                </c:pt>
                <c:pt idx="9924">
                  <c:v>0</c:v>
                </c:pt>
                <c:pt idx="9925">
                  <c:v>0</c:v>
                </c:pt>
                <c:pt idx="9926">
                  <c:v>0</c:v>
                </c:pt>
                <c:pt idx="9927">
                  <c:v>0</c:v>
                </c:pt>
                <c:pt idx="9928">
                  <c:v>0</c:v>
                </c:pt>
                <c:pt idx="9929">
                  <c:v>0</c:v>
                </c:pt>
                <c:pt idx="9930">
                  <c:v>0</c:v>
                </c:pt>
                <c:pt idx="9931">
                  <c:v>0</c:v>
                </c:pt>
                <c:pt idx="9932">
                  <c:v>0</c:v>
                </c:pt>
                <c:pt idx="9933">
                  <c:v>0</c:v>
                </c:pt>
                <c:pt idx="9934">
                  <c:v>0</c:v>
                </c:pt>
                <c:pt idx="9935">
                  <c:v>0</c:v>
                </c:pt>
                <c:pt idx="9936">
                  <c:v>0</c:v>
                </c:pt>
                <c:pt idx="9937">
                  <c:v>0</c:v>
                </c:pt>
                <c:pt idx="9938">
                  <c:v>0</c:v>
                </c:pt>
                <c:pt idx="9939">
                  <c:v>0</c:v>
                </c:pt>
                <c:pt idx="9940">
                  <c:v>0</c:v>
                </c:pt>
                <c:pt idx="9941">
                  <c:v>0</c:v>
                </c:pt>
                <c:pt idx="9942">
                  <c:v>0</c:v>
                </c:pt>
                <c:pt idx="9943">
                  <c:v>0</c:v>
                </c:pt>
                <c:pt idx="9944">
                  <c:v>0</c:v>
                </c:pt>
                <c:pt idx="9945">
                  <c:v>0</c:v>
                </c:pt>
                <c:pt idx="9946">
                  <c:v>0</c:v>
                </c:pt>
                <c:pt idx="9947">
                  <c:v>0</c:v>
                </c:pt>
                <c:pt idx="9948">
                  <c:v>0</c:v>
                </c:pt>
                <c:pt idx="9949">
                  <c:v>0</c:v>
                </c:pt>
                <c:pt idx="9950">
                  <c:v>0</c:v>
                </c:pt>
                <c:pt idx="9951">
                  <c:v>0</c:v>
                </c:pt>
                <c:pt idx="9952">
                  <c:v>0</c:v>
                </c:pt>
                <c:pt idx="9953">
                  <c:v>0</c:v>
                </c:pt>
                <c:pt idx="9954">
                  <c:v>0</c:v>
                </c:pt>
                <c:pt idx="9955">
                  <c:v>0</c:v>
                </c:pt>
                <c:pt idx="9956">
                  <c:v>0</c:v>
                </c:pt>
                <c:pt idx="9957">
                  <c:v>0</c:v>
                </c:pt>
                <c:pt idx="9958">
                  <c:v>0</c:v>
                </c:pt>
                <c:pt idx="9959">
                  <c:v>0</c:v>
                </c:pt>
                <c:pt idx="9960">
                  <c:v>0</c:v>
                </c:pt>
                <c:pt idx="9961">
                  <c:v>0</c:v>
                </c:pt>
                <c:pt idx="9962">
                  <c:v>0</c:v>
                </c:pt>
                <c:pt idx="9963">
                  <c:v>0</c:v>
                </c:pt>
                <c:pt idx="9964">
                  <c:v>0</c:v>
                </c:pt>
                <c:pt idx="9965">
                  <c:v>0</c:v>
                </c:pt>
                <c:pt idx="9966">
                  <c:v>0</c:v>
                </c:pt>
                <c:pt idx="9967">
                  <c:v>0</c:v>
                </c:pt>
                <c:pt idx="9968">
                  <c:v>0</c:v>
                </c:pt>
                <c:pt idx="9969">
                  <c:v>0</c:v>
                </c:pt>
                <c:pt idx="9970">
                  <c:v>0</c:v>
                </c:pt>
                <c:pt idx="9971">
                  <c:v>0</c:v>
                </c:pt>
                <c:pt idx="9972">
                  <c:v>0</c:v>
                </c:pt>
                <c:pt idx="9973">
                  <c:v>0</c:v>
                </c:pt>
                <c:pt idx="9974">
                  <c:v>0</c:v>
                </c:pt>
                <c:pt idx="9975">
                  <c:v>0</c:v>
                </c:pt>
                <c:pt idx="9976">
                  <c:v>0</c:v>
                </c:pt>
                <c:pt idx="9977">
                  <c:v>0</c:v>
                </c:pt>
                <c:pt idx="9978">
                  <c:v>0</c:v>
                </c:pt>
                <c:pt idx="9979">
                  <c:v>0</c:v>
                </c:pt>
                <c:pt idx="9980">
                  <c:v>0</c:v>
                </c:pt>
                <c:pt idx="9981">
                  <c:v>0</c:v>
                </c:pt>
                <c:pt idx="9982">
                  <c:v>0</c:v>
                </c:pt>
                <c:pt idx="9983">
                  <c:v>0</c:v>
                </c:pt>
                <c:pt idx="9984">
                  <c:v>0</c:v>
                </c:pt>
                <c:pt idx="9985">
                  <c:v>0</c:v>
                </c:pt>
                <c:pt idx="9986">
                  <c:v>0</c:v>
                </c:pt>
                <c:pt idx="9987">
                  <c:v>0</c:v>
                </c:pt>
                <c:pt idx="9988">
                  <c:v>0</c:v>
                </c:pt>
                <c:pt idx="9989">
                  <c:v>0</c:v>
                </c:pt>
                <c:pt idx="9990">
                  <c:v>0</c:v>
                </c:pt>
                <c:pt idx="9991">
                  <c:v>0</c:v>
                </c:pt>
                <c:pt idx="9992">
                  <c:v>0</c:v>
                </c:pt>
                <c:pt idx="9993">
                  <c:v>0</c:v>
                </c:pt>
                <c:pt idx="9994">
                  <c:v>0</c:v>
                </c:pt>
                <c:pt idx="9995">
                  <c:v>0</c:v>
                </c:pt>
                <c:pt idx="9996">
                  <c:v>0</c:v>
                </c:pt>
                <c:pt idx="9997">
                  <c:v>0</c:v>
                </c:pt>
                <c:pt idx="9998">
                  <c:v>0</c:v>
                </c:pt>
                <c:pt idx="9999">
                  <c:v>0</c:v>
                </c:pt>
                <c:pt idx="10000">
                  <c:v>0</c:v>
                </c:pt>
                <c:pt idx="10001">
                  <c:v>0</c:v>
                </c:pt>
                <c:pt idx="10002">
                  <c:v>0</c:v>
                </c:pt>
                <c:pt idx="10003">
                  <c:v>0</c:v>
                </c:pt>
                <c:pt idx="10004">
                  <c:v>0</c:v>
                </c:pt>
                <c:pt idx="10005">
                  <c:v>0</c:v>
                </c:pt>
                <c:pt idx="10006">
                  <c:v>0</c:v>
                </c:pt>
                <c:pt idx="10007">
                  <c:v>0</c:v>
                </c:pt>
                <c:pt idx="10008">
                  <c:v>0</c:v>
                </c:pt>
                <c:pt idx="10009">
                  <c:v>0</c:v>
                </c:pt>
                <c:pt idx="10010">
                  <c:v>0</c:v>
                </c:pt>
                <c:pt idx="10011">
                  <c:v>0</c:v>
                </c:pt>
                <c:pt idx="10012">
                  <c:v>0</c:v>
                </c:pt>
                <c:pt idx="10013">
                  <c:v>0</c:v>
                </c:pt>
                <c:pt idx="10014">
                  <c:v>0</c:v>
                </c:pt>
                <c:pt idx="10015">
                  <c:v>0</c:v>
                </c:pt>
                <c:pt idx="10016">
                  <c:v>0</c:v>
                </c:pt>
                <c:pt idx="10017">
                  <c:v>0</c:v>
                </c:pt>
                <c:pt idx="10018">
                  <c:v>0</c:v>
                </c:pt>
                <c:pt idx="10019">
                  <c:v>0</c:v>
                </c:pt>
                <c:pt idx="10020">
                  <c:v>0</c:v>
                </c:pt>
                <c:pt idx="10021">
                  <c:v>0</c:v>
                </c:pt>
                <c:pt idx="10022">
                  <c:v>0</c:v>
                </c:pt>
                <c:pt idx="10023">
                  <c:v>0</c:v>
                </c:pt>
                <c:pt idx="10024">
                  <c:v>0</c:v>
                </c:pt>
                <c:pt idx="10025">
                  <c:v>0</c:v>
                </c:pt>
                <c:pt idx="10026">
                  <c:v>0</c:v>
                </c:pt>
                <c:pt idx="10027">
                  <c:v>0</c:v>
                </c:pt>
                <c:pt idx="10028">
                  <c:v>0</c:v>
                </c:pt>
                <c:pt idx="10029">
                  <c:v>0</c:v>
                </c:pt>
                <c:pt idx="10030">
                  <c:v>0</c:v>
                </c:pt>
                <c:pt idx="10031">
                  <c:v>0</c:v>
                </c:pt>
                <c:pt idx="10032">
                  <c:v>0</c:v>
                </c:pt>
                <c:pt idx="10033">
                  <c:v>0</c:v>
                </c:pt>
                <c:pt idx="10034">
                  <c:v>0</c:v>
                </c:pt>
                <c:pt idx="10035">
                  <c:v>0</c:v>
                </c:pt>
                <c:pt idx="10036">
                  <c:v>0</c:v>
                </c:pt>
                <c:pt idx="10037">
                  <c:v>0</c:v>
                </c:pt>
                <c:pt idx="10038">
                  <c:v>0</c:v>
                </c:pt>
                <c:pt idx="10039">
                  <c:v>0</c:v>
                </c:pt>
                <c:pt idx="10040">
                  <c:v>0</c:v>
                </c:pt>
                <c:pt idx="10041">
                  <c:v>0</c:v>
                </c:pt>
                <c:pt idx="10042">
                  <c:v>0</c:v>
                </c:pt>
                <c:pt idx="10043">
                  <c:v>0</c:v>
                </c:pt>
                <c:pt idx="10044">
                  <c:v>0</c:v>
                </c:pt>
                <c:pt idx="10045">
                  <c:v>0</c:v>
                </c:pt>
                <c:pt idx="10046">
                  <c:v>0</c:v>
                </c:pt>
                <c:pt idx="10047">
                  <c:v>0</c:v>
                </c:pt>
                <c:pt idx="10048">
                  <c:v>0</c:v>
                </c:pt>
                <c:pt idx="10049">
                  <c:v>0</c:v>
                </c:pt>
                <c:pt idx="10050">
                  <c:v>0</c:v>
                </c:pt>
                <c:pt idx="10051">
                  <c:v>0</c:v>
                </c:pt>
                <c:pt idx="10052">
                  <c:v>0</c:v>
                </c:pt>
                <c:pt idx="10053">
                  <c:v>0</c:v>
                </c:pt>
                <c:pt idx="10054">
                  <c:v>0</c:v>
                </c:pt>
                <c:pt idx="10055">
                  <c:v>0</c:v>
                </c:pt>
                <c:pt idx="10056">
                  <c:v>0</c:v>
                </c:pt>
                <c:pt idx="10057">
                  <c:v>0</c:v>
                </c:pt>
                <c:pt idx="10058">
                  <c:v>0</c:v>
                </c:pt>
                <c:pt idx="10059">
                  <c:v>0</c:v>
                </c:pt>
                <c:pt idx="10060">
                  <c:v>0</c:v>
                </c:pt>
                <c:pt idx="10061">
                  <c:v>0</c:v>
                </c:pt>
                <c:pt idx="10062">
                  <c:v>0</c:v>
                </c:pt>
                <c:pt idx="10063">
                  <c:v>0</c:v>
                </c:pt>
                <c:pt idx="10064">
                  <c:v>0</c:v>
                </c:pt>
                <c:pt idx="10065">
                  <c:v>0</c:v>
                </c:pt>
                <c:pt idx="10066">
                  <c:v>0</c:v>
                </c:pt>
                <c:pt idx="10067">
                  <c:v>0</c:v>
                </c:pt>
                <c:pt idx="10068">
                  <c:v>0</c:v>
                </c:pt>
                <c:pt idx="10069">
                  <c:v>0</c:v>
                </c:pt>
                <c:pt idx="10070">
                  <c:v>0</c:v>
                </c:pt>
                <c:pt idx="10071">
                  <c:v>0</c:v>
                </c:pt>
                <c:pt idx="10072">
                  <c:v>0</c:v>
                </c:pt>
                <c:pt idx="10073">
                  <c:v>0</c:v>
                </c:pt>
                <c:pt idx="10074">
                  <c:v>0</c:v>
                </c:pt>
                <c:pt idx="10075">
                  <c:v>0</c:v>
                </c:pt>
                <c:pt idx="10076">
                  <c:v>0</c:v>
                </c:pt>
                <c:pt idx="10077">
                  <c:v>0</c:v>
                </c:pt>
                <c:pt idx="10078">
                  <c:v>0</c:v>
                </c:pt>
                <c:pt idx="10079">
                  <c:v>0</c:v>
                </c:pt>
                <c:pt idx="10080">
                  <c:v>0</c:v>
                </c:pt>
                <c:pt idx="10081">
                  <c:v>0</c:v>
                </c:pt>
                <c:pt idx="10082">
                  <c:v>0</c:v>
                </c:pt>
                <c:pt idx="10083">
                  <c:v>0</c:v>
                </c:pt>
                <c:pt idx="10084">
                  <c:v>0</c:v>
                </c:pt>
                <c:pt idx="10085">
                  <c:v>0</c:v>
                </c:pt>
                <c:pt idx="10086">
                  <c:v>0</c:v>
                </c:pt>
                <c:pt idx="10087">
                  <c:v>0</c:v>
                </c:pt>
                <c:pt idx="10088">
                  <c:v>0</c:v>
                </c:pt>
                <c:pt idx="10089">
                  <c:v>0</c:v>
                </c:pt>
                <c:pt idx="10090">
                  <c:v>0</c:v>
                </c:pt>
                <c:pt idx="10091">
                  <c:v>0</c:v>
                </c:pt>
                <c:pt idx="10092">
                  <c:v>0</c:v>
                </c:pt>
                <c:pt idx="10093">
                  <c:v>0</c:v>
                </c:pt>
                <c:pt idx="10094">
                  <c:v>0</c:v>
                </c:pt>
                <c:pt idx="10095">
                  <c:v>0</c:v>
                </c:pt>
                <c:pt idx="10096">
                  <c:v>0</c:v>
                </c:pt>
                <c:pt idx="10097">
                  <c:v>0</c:v>
                </c:pt>
                <c:pt idx="10098">
                  <c:v>0</c:v>
                </c:pt>
                <c:pt idx="10099">
                  <c:v>0</c:v>
                </c:pt>
                <c:pt idx="10100">
                  <c:v>0</c:v>
                </c:pt>
                <c:pt idx="10101">
                  <c:v>0</c:v>
                </c:pt>
                <c:pt idx="10102">
                  <c:v>0</c:v>
                </c:pt>
                <c:pt idx="10103">
                  <c:v>0</c:v>
                </c:pt>
                <c:pt idx="10104">
                  <c:v>0</c:v>
                </c:pt>
                <c:pt idx="10105">
                  <c:v>0</c:v>
                </c:pt>
                <c:pt idx="10106">
                  <c:v>0</c:v>
                </c:pt>
                <c:pt idx="10107">
                  <c:v>0</c:v>
                </c:pt>
                <c:pt idx="10108">
                  <c:v>0</c:v>
                </c:pt>
                <c:pt idx="10109">
                  <c:v>0</c:v>
                </c:pt>
                <c:pt idx="10110">
                  <c:v>0</c:v>
                </c:pt>
                <c:pt idx="10111">
                  <c:v>0</c:v>
                </c:pt>
                <c:pt idx="10112">
                  <c:v>0</c:v>
                </c:pt>
                <c:pt idx="10113">
                  <c:v>0</c:v>
                </c:pt>
                <c:pt idx="10114">
                  <c:v>0</c:v>
                </c:pt>
                <c:pt idx="10115">
                  <c:v>0</c:v>
                </c:pt>
                <c:pt idx="10116">
                  <c:v>0</c:v>
                </c:pt>
                <c:pt idx="10117">
                  <c:v>0</c:v>
                </c:pt>
                <c:pt idx="10118">
                  <c:v>0</c:v>
                </c:pt>
                <c:pt idx="10119">
                  <c:v>0</c:v>
                </c:pt>
                <c:pt idx="10120">
                  <c:v>0</c:v>
                </c:pt>
                <c:pt idx="10121">
                  <c:v>0</c:v>
                </c:pt>
                <c:pt idx="10122">
                  <c:v>0</c:v>
                </c:pt>
                <c:pt idx="10123">
                  <c:v>0</c:v>
                </c:pt>
                <c:pt idx="10124">
                  <c:v>0</c:v>
                </c:pt>
                <c:pt idx="10125">
                  <c:v>0</c:v>
                </c:pt>
                <c:pt idx="10126">
                  <c:v>0</c:v>
                </c:pt>
                <c:pt idx="10127">
                  <c:v>0</c:v>
                </c:pt>
                <c:pt idx="10128">
                  <c:v>0</c:v>
                </c:pt>
                <c:pt idx="10129">
                  <c:v>0</c:v>
                </c:pt>
                <c:pt idx="10130">
                  <c:v>0</c:v>
                </c:pt>
                <c:pt idx="10131">
                  <c:v>0</c:v>
                </c:pt>
                <c:pt idx="10132">
                  <c:v>0</c:v>
                </c:pt>
                <c:pt idx="10133">
                  <c:v>0</c:v>
                </c:pt>
                <c:pt idx="10134">
                  <c:v>0</c:v>
                </c:pt>
                <c:pt idx="10135">
                  <c:v>0</c:v>
                </c:pt>
                <c:pt idx="10136">
                  <c:v>0</c:v>
                </c:pt>
                <c:pt idx="10137">
                  <c:v>0</c:v>
                </c:pt>
                <c:pt idx="10138">
                  <c:v>0</c:v>
                </c:pt>
                <c:pt idx="10139">
                  <c:v>0</c:v>
                </c:pt>
                <c:pt idx="10140">
                  <c:v>0</c:v>
                </c:pt>
                <c:pt idx="10141">
                  <c:v>0</c:v>
                </c:pt>
                <c:pt idx="10142">
                  <c:v>0</c:v>
                </c:pt>
                <c:pt idx="10143">
                  <c:v>0</c:v>
                </c:pt>
                <c:pt idx="10144">
                  <c:v>0</c:v>
                </c:pt>
                <c:pt idx="10145">
                  <c:v>0</c:v>
                </c:pt>
                <c:pt idx="10146">
                  <c:v>0</c:v>
                </c:pt>
                <c:pt idx="10147">
                  <c:v>0</c:v>
                </c:pt>
                <c:pt idx="10148">
                  <c:v>0</c:v>
                </c:pt>
                <c:pt idx="10149">
                  <c:v>0</c:v>
                </c:pt>
                <c:pt idx="10150">
                  <c:v>0</c:v>
                </c:pt>
                <c:pt idx="10151">
                  <c:v>0</c:v>
                </c:pt>
                <c:pt idx="10152">
                  <c:v>0</c:v>
                </c:pt>
                <c:pt idx="10153">
                  <c:v>0</c:v>
                </c:pt>
                <c:pt idx="10154">
                  <c:v>0</c:v>
                </c:pt>
                <c:pt idx="10155">
                  <c:v>0</c:v>
                </c:pt>
                <c:pt idx="10156">
                  <c:v>0</c:v>
                </c:pt>
                <c:pt idx="10157">
                  <c:v>0</c:v>
                </c:pt>
                <c:pt idx="10158">
                  <c:v>0</c:v>
                </c:pt>
                <c:pt idx="10159">
                  <c:v>0</c:v>
                </c:pt>
                <c:pt idx="10160">
                  <c:v>0</c:v>
                </c:pt>
                <c:pt idx="10161">
                  <c:v>0</c:v>
                </c:pt>
                <c:pt idx="10162">
                  <c:v>0</c:v>
                </c:pt>
                <c:pt idx="10163">
                  <c:v>0</c:v>
                </c:pt>
                <c:pt idx="10164">
                  <c:v>0</c:v>
                </c:pt>
                <c:pt idx="10165">
                  <c:v>0</c:v>
                </c:pt>
                <c:pt idx="10166">
                  <c:v>0</c:v>
                </c:pt>
                <c:pt idx="10167">
                  <c:v>0</c:v>
                </c:pt>
                <c:pt idx="10168">
                  <c:v>0</c:v>
                </c:pt>
                <c:pt idx="10169">
                  <c:v>0</c:v>
                </c:pt>
                <c:pt idx="10170">
                  <c:v>0</c:v>
                </c:pt>
                <c:pt idx="10171">
                  <c:v>0</c:v>
                </c:pt>
                <c:pt idx="10172">
                  <c:v>0</c:v>
                </c:pt>
                <c:pt idx="10173">
                  <c:v>0</c:v>
                </c:pt>
                <c:pt idx="10174">
                  <c:v>0</c:v>
                </c:pt>
                <c:pt idx="10175">
                  <c:v>0</c:v>
                </c:pt>
                <c:pt idx="10176">
                  <c:v>0</c:v>
                </c:pt>
                <c:pt idx="10177">
                  <c:v>0</c:v>
                </c:pt>
                <c:pt idx="10178">
                  <c:v>0</c:v>
                </c:pt>
                <c:pt idx="10179">
                  <c:v>0</c:v>
                </c:pt>
                <c:pt idx="10180">
                  <c:v>0</c:v>
                </c:pt>
                <c:pt idx="10181">
                  <c:v>0</c:v>
                </c:pt>
                <c:pt idx="10182">
                  <c:v>0</c:v>
                </c:pt>
                <c:pt idx="10183">
                  <c:v>0</c:v>
                </c:pt>
                <c:pt idx="10184">
                  <c:v>0</c:v>
                </c:pt>
                <c:pt idx="10185">
                  <c:v>0</c:v>
                </c:pt>
                <c:pt idx="10186">
                  <c:v>0</c:v>
                </c:pt>
                <c:pt idx="10187">
                  <c:v>0</c:v>
                </c:pt>
                <c:pt idx="10188">
                  <c:v>0</c:v>
                </c:pt>
                <c:pt idx="10189">
                  <c:v>0</c:v>
                </c:pt>
                <c:pt idx="10190">
                  <c:v>0</c:v>
                </c:pt>
                <c:pt idx="10191">
                  <c:v>0</c:v>
                </c:pt>
                <c:pt idx="10192">
                  <c:v>0</c:v>
                </c:pt>
                <c:pt idx="10193">
                  <c:v>0</c:v>
                </c:pt>
                <c:pt idx="10194">
                  <c:v>0</c:v>
                </c:pt>
                <c:pt idx="10195">
                  <c:v>0</c:v>
                </c:pt>
                <c:pt idx="10196">
                  <c:v>0</c:v>
                </c:pt>
                <c:pt idx="10197">
                  <c:v>0</c:v>
                </c:pt>
                <c:pt idx="10198">
                  <c:v>0</c:v>
                </c:pt>
                <c:pt idx="10199">
                  <c:v>0</c:v>
                </c:pt>
                <c:pt idx="10200">
                  <c:v>0</c:v>
                </c:pt>
                <c:pt idx="10201">
                  <c:v>0</c:v>
                </c:pt>
                <c:pt idx="10202">
                  <c:v>0</c:v>
                </c:pt>
                <c:pt idx="10203">
                  <c:v>0</c:v>
                </c:pt>
                <c:pt idx="10204">
                  <c:v>0</c:v>
                </c:pt>
                <c:pt idx="10205">
                  <c:v>0</c:v>
                </c:pt>
                <c:pt idx="10206">
                  <c:v>0</c:v>
                </c:pt>
                <c:pt idx="10207">
                  <c:v>0</c:v>
                </c:pt>
                <c:pt idx="10208">
                  <c:v>0</c:v>
                </c:pt>
                <c:pt idx="10209">
                  <c:v>0</c:v>
                </c:pt>
                <c:pt idx="10210">
                  <c:v>0</c:v>
                </c:pt>
                <c:pt idx="10211">
                  <c:v>0</c:v>
                </c:pt>
                <c:pt idx="10212">
                  <c:v>0</c:v>
                </c:pt>
                <c:pt idx="10213">
                  <c:v>0</c:v>
                </c:pt>
                <c:pt idx="10214">
                  <c:v>0</c:v>
                </c:pt>
                <c:pt idx="10215">
                  <c:v>0</c:v>
                </c:pt>
                <c:pt idx="10216">
                  <c:v>0</c:v>
                </c:pt>
                <c:pt idx="10217">
                  <c:v>0</c:v>
                </c:pt>
                <c:pt idx="10218">
                  <c:v>0</c:v>
                </c:pt>
                <c:pt idx="10219">
                  <c:v>0</c:v>
                </c:pt>
                <c:pt idx="10220">
                  <c:v>0</c:v>
                </c:pt>
                <c:pt idx="10221">
                  <c:v>0</c:v>
                </c:pt>
                <c:pt idx="10222">
                  <c:v>0</c:v>
                </c:pt>
                <c:pt idx="10223">
                  <c:v>0</c:v>
                </c:pt>
                <c:pt idx="10224">
                  <c:v>0</c:v>
                </c:pt>
                <c:pt idx="10225">
                  <c:v>0</c:v>
                </c:pt>
                <c:pt idx="10226">
                  <c:v>0</c:v>
                </c:pt>
                <c:pt idx="10227">
                  <c:v>0</c:v>
                </c:pt>
                <c:pt idx="10228">
                  <c:v>0</c:v>
                </c:pt>
                <c:pt idx="10229">
                  <c:v>0</c:v>
                </c:pt>
                <c:pt idx="10230">
                  <c:v>0</c:v>
                </c:pt>
                <c:pt idx="10231">
                  <c:v>0</c:v>
                </c:pt>
                <c:pt idx="10232">
                  <c:v>0</c:v>
                </c:pt>
                <c:pt idx="10233">
                  <c:v>0</c:v>
                </c:pt>
                <c:pt idx="10234">
                  <c:v>0</c:v>
                </c:pt>
                <c:pt idx="10235">
                  <c:v>0</c:v>
                </c:pt>
                <c:pt idx="10236">
                  <c:v>0</c:v>
                </c:pt>
                <c:pt idx="10237">
                  <c:v>0</c:v>
                </c:pt>
                <c:pt idx="10238">
                  <c:v>0</c:v>
                </c:pt>
                <c:pt idx="10239">
                  <c:v>0</c:v>
                </c:pt>
                <c:pt idx="10240">
                  <c:v>0</c:v>
                </c:pt>
                <c:pt idx="10241">
                  <c:v>0</c:v>
                </c:pt>
                <c:pt idx="10242">
                  <c:v>0</c:v>
                </c:pt>
                <c:pt idx="10243">
                  <c:v>0</c:v>
                </c:pt>
                <c:pt idx="10244">
                  <c:v>0</c:v>
                </c:pt>
                <c:pt idx="10245">
                  <c:v>0</c:v>
                </c:pt>
                <c:pt idx="10246">
                  <c:v>0</c:v>
                </c:pt>
                <c:pt idx="10247">
                  <c:v>0</c:v>
                </c:pt>
                <c:pt idx="10248">
                  <c:v>0</c:v>
                </c:pt>
                <c:pt idx="10249">
                  <c:v>0</c:v>
                </c:pt>
                <c:pt idx="10250">
                  <c:v>0</c:v>
                </c:pt>
                <c:pt idx="10251">
                  <c:v>0</c:v>
                </c:pt>
                <c:pt idx="10252">
                  <c:v>0</c:v>
                </c:pt>
                <c:pt idx="10253">
                  <c:v>0</c:v>
                </c:pt>
                <c:pt idx="10254">
                  <c:v>0</c:v>
                </c:pt>
                <c:pt idx="10255">
                  <c:v>0</c:v>
                </c:pt>
                <c:pt idx="10256">
                  <c:v>0</c:v>
                </c:pt>
                <c:pt idx="10257">
                  <c:v>0</c:v>
                </c:pt>
                <c:pt idx="10258">
                  <c:v>0</c:v>
                </c:pt>
                <c:pt idx="10259">
                  <c:v>0</c:v>
                </c:pt>
                <c:pt idx="10260">
                  <c:v>0</c:v>
                </c:pt>
                <c:pt idx="10261">
                  <c:v>0</c:v>
                </c:pt>
                <c:pt idx="10262">
                  <c:v>0</c:v>
                </c:pt>
                <c:pt idx="10263">
                  <c:v>0</c:v>
                </c:pt>
                <c:pt idx="10264">
                  <c:v>0</c:v>
                </c:pt>
                <c:pt idx="10265">
                  <c:v>0</c:v>
                </c:pt>
                <c:pt idx="10266">
                  <c:v>0</c:v>
                </c:pt>
                <c:pt idx="10267">
                  <c:v>0</c:v>
                </c:pt>
                <c:pt idx="10268">
                  <c:v>0</c:v>
                </c:pt>
                <c:pt idx="10269">
                  <c:v>0</c:v>
                </c:pt>
                <c:pt idx="10270">
                  <c:v>0</c:v>
                </c:pt>
                <c:pt idx="10271">
                  <c:v>0</c:v>
                </c:pt>
                <c:pt idx="10272">
                  <c:v>0</c:v>
                </c:pt>
                <c:pt idx="10273">
                  <c:v>0</c:v>
                </c:pt>
                <c:pt idx="10274">
                  <c:v>0</c:v>
                </c:pt>
                <c:pt idx="10275">
                  <c:v>0</c:v>
                </c:pt>
                <c:pt idx="10276">
                  <c:v>0</c:v>
                </c:pt>
                <c:pt idx="10277">
                  <c:v>0</c:v>
                </c:pt>
                <c:pt idx="10278">
                  <c:v>0</c:v>
                </c:pt>
                <c:pt idx="10279">
                  <c:v>0</c:v>
                </c:pt>
                <c:pt idx="10280">
                  <c:v>0</c:v>
                </c:pt>
                <c:pt idx="10281">
                  <c:v>0</c:v>
                </c:pt>
                <c:pt idx="10282">
                  <c:v>0</c:v>
                </c:pt>
                <c:pt idx="10283">
                  <c:v>0</c:v>
                </c:pt>
                <c:pt idx="10284">
                  <c:v>0</c:v>
                </c:pt>
                <c:pt idx="10285">
                  <c:v>0</c:v>
                </c:pt>
                <c:pt idx="10286">
                  <c:v>0</c:v>
                </c:pt>
                <c:pt idx="10287">
                  <c:v>0</c:v>
                </c:pt>
                <c:pt idx="10288">
                  <c:v>0</c:v>
                </c:pt>
                <c:pt idx="10289">
                  <c:v>0</c:v>
                </c:pt>
                <c:pt idx="10290">
                  <c:v>0</c:v>
                </c:pt>
                <c:pt idx="10291">
                  <c:v>0</c:v>
                </c:pt>
                <c:pt idx="10292">
                  <c:v>0</c:v>
                </c:pt>
                <c:pt idx="10293">
                  <c:v>0</c:v>
                </c:pt>
                <c:pt idx="10294">
                  <c:v>0</c:v>
                </c:pt>
                <c:pt idx="10295">
                  <c:v>0</c:v>
                </c:pt>
                <c:pt idx="10296">
                  <c:v>0</c:v>
                </c:pt>
                <c:pt idx="10297">
                  <c:v>0</c:v>
                </c:pt>
                <c:pt idx="10298">
                  <c:v>0</c:v>
                </c:pt>
                <c:pt idx="10299">
                  <c:v>0</c:v>
                </c:pt>
                <c:pt idx="10300">
                  <c:v>0</c:v>
                </c:pt>
                <c:pt idx="10301">
                  <c:v>0</c:v>
                </c:pt>
                <c:pt idx="10302">
                  <c:v>0.28000000000000003</c:v>
                </c:pt>
                <c:pt idx="10303">
                  <c:v>0.64</c:v>
                </c:pt>
                <c:pt idx="10304">
                  <c:v>1.02</c:v>
                </c:pt>
                <c:pt idx="10305">
                  <c:v>1.41</c:v>
                </c:pt>
                <c:pt idx="10306">
                  <c:v>1.81</c:v>
                </c:pt>
                <c:pt idx="10307">
                  <c:v>2.2000000000000002</c:v>
                </c:pt>
                <c:pt idx="10308">
                  <c:v>2.81</c:v>
                </c:pt>
                <c:pt idx="10309">
                  <c:v>3.64</c:v>
                </c:pt>
                <c:pt idx="10310">
                  <c:v>4.47</c:v>
                </c:pt>
                <c:pt idx="10311">
                  <c:v>5.09</c:v>
                </c:pt>
                <c:pt idx="10312">
                  <c:v>5.75</c:v>
                </c:pt>
                <c:pt idx="10313">
                  <c:v>6.46</c:v>
                </c:pt>
                <c:pt idx="10314">
                  <c:v>7.31</c:v>
                </c:pt>
                <c:pt idx="10315">
                  <c:v>8.19</c:v>
                </c:pt>
                <c:pt idx="10316">
                  <c:v>8.98</c:v>
                </c:pt>
                <c:pt idx="10317">
                  <c:v>9.68</c:v>
                </c:pt>
                <c:pt idx="10318">
                  <c:v>10.49</c:v>
                </c:pt>
                <c:pt idx="10319">
                  <c:v>11.38</c:v>
                </c:pt>
                <c:pt idx="10320">
                  <c:v>12.34</c:v>
                </c:pt>
                <c:pt idx="10321">
                  <c:v>13.37</c:v>
                </c:pt>
                <c:pt idx="10322">
                  <c:v>14.41</c:v>
                </c:pt>
                <c:pt idx="10323">
                  <c:v>15.51</c:v>
                </c:pt>
                <c:pt idx="10324">
                  <c:v>16.54</c:v>
                </c:pt>
                <c:pt idx="10325">
                  <c:v>17.71</c:v>
                </c:pt>
                <c:pt idx="10326">
                  <c:v>18.86</c:v>
                </c:pt>
                <c:pt idx="10327">
                  <c:v>20.03</c:v>
                </c:pt>
                <c:pt idx="10328">
                  <c:v>21.25</c:v>
                </c:pt>
                <c:pt idx="10329">
                  <c:v>22.56</c:v>
                </c:pt>
                <c:pt idx="10330">
                  <c:v>23.85</c:v>
                </c:pt>
                <c:pt idx="10331">
                  <c:v>25.15</c:v>
                </c:pt>
                <c:pt idx="10332">
                  <c:v>26.49</c:v>
                </c:pt>
                <c:pt idx="10333">
                  <c:v>27.87</c:v>
                </c:pt>
                <c:pt idx="10334">
                  <c:v>29.23</c:v>
                </c:pt>
                <c:pt idx="10335">
                  <c:v>30.59</c:v>
                </c:pt>
                <c:pt idx="10336">
                  <c:v>31.98</c:v>
                </c:pt>
                <c:pt idx="10337">
                  <c:v>33.340000000000003</c:v>
                </c:pt>
                <c:pt idx="10338">
                  <c:v>34.700000000000003</c:v>
                </c:pt>
                <c:pt idx="10339">
                  <c:v>36.159999999999997</c:v>
                </c:pt>
                <c:pt idx="10340">
                  <c:v>37.65</c:v>
                </c:pt>
                <c:pt idx="10341">
                  <c:v>39.159999999999997</c:v>
                </c:pt>
                <c:pt idx="10342">
                  <c:v>40.78</c:v>
                </c:pt>
                <c:pt idx="10343">
                  <c:v>42.43</c:v>
                </c:pt>
                <c:pt idx="10344">
                  <c:v>44.07</c:v>
                </c:pt>
                <c:pt idx="10345">
                  <c:v>45.71</c:v>
                </c:pt>
                <c:pt idx="10346">
                  <c:v>47.38</c:v>
                </c:pt>
                <c:pt idx="10347">
                  <c:v>49.03</c:v>
                </c:pt>
                <c:pt idx="10348">
                  <c:v>50.72</c:v>
                </c:pt>
                <c:pt idx="10349">
                  <c:v>52.5</c:v>
                </c:pt>
                <c:pt idx="10350">
                  <c:v>54.4</c:v>
                </c:pt>
                <c:pt idx="10351">
                  <c:v>56.29</c:v>
                </c:pt>
                <c:pt idx="10352">
                  <c:v>58.08</c:v>
                </c:pt>
                <c:pt idx="10353">
                  <c:v>59.99</c:v>
                </c:pt>
                <c:pt idx="10354">
                  <c:v>61.94</c:v>
                </c:pt>
                <c:pt idx="10355">
                  <c:v>63.81</c:v>
                </c:pt>
                <c:pt idx="10356">
                  <c:v>65.739999999999995</c:v>
                </c:pt>
                <c:pt idx="10357">
                  <c:v>67.69</c:v>
                </c:pt>
                <c:pt idx="10358">
                  <c:v>69.59</c:v>
                </c:pt>
                <c:pt idx="10359">
                  <c:v>71.510000000000005</c:v>
                </c:pt>
                <c:pt idx="10360">
                  <c:v>73.56</c:v>
                </c:pt>
                <c:pt idx="10361">
                  <c:v>75.680000000000007</c:v>
                </c:pt>
                <c:pt idx="10362">
                  <c:v>77.66</c:v>
                </c:pt>
                <c:pt idx="10363">
                  <c:v>79.73</c:v>
                </c:pt>
                <c:pt idx="10364">
                  <c:v>81.739999999999995</c:v>
                </c:pt>
                <c:pt idx="10365">
                  <c:v>83.77</c:v>
                </c:pt>
                <c:pt idx="10366">
                  <c:v>85.83</c:v>
                </c:pt>
                <c:pt idx="10367">
                  <c:v>87.87</c:v>
                </c:pt>
                <c:pt idx="10368">
                  <c:v>89.92</c:v>
                </c:pt>
                <c:pt idx="10369">
                  <c:v>91.98</c:v>
                </c:pt>
                <c:pt idx="10370">
                  <c:v>94.14</c:v>
                </c:pt>
                <c:pt idx="10371">
                  <c:v>96.35</c:v>
                </c:pt>
                <c:pt idx="10372">
                  <c:v>98.62</c:v>
                </c:pt>
                <c:pt idx="10373">
                  <c:v>100.87</c:v>
                </c:pt>
                <c:pt idx="10374">
                  <c:v>103.27</c:v>
                </c:pt>
                <c:pt idx="10375">
                  <c:v>105.66</c:v>
                </c:pt>
                <c:pt idx="10376">
                  <c:v>107.97</c:v>
                </c:pt>
                <c:pt idx="10377">
                  <c:v>110.15</c:v>
                </c:pt>
                <c:pt idx="10378">
                  <c:v>112.45</c:v>
                </c:pt>
                <c:pt idx="10379">
                  <c:v>114.83</c:v>
                </c:pt>
                <c:pt idx="10380">
                  <c:v>117.12</c:v>
                </c:pt>
                <c:pt idx="10381">
                  <c:v>119.31</c:v>
                </c:pt>
                <c:pt idx="10382">
                  <c:v>121.54</c:v>
                </c:pt>
                <c:pt idx="10383">
                  <c:v>123.76</c:v>
                </c:pt>
                <c:pt idx="10384">
                  <c:v>125.97</c:v>
                </c:pt>
                <c:pt idx="10385">
                  <c:v>128.16999999999999</c:v>
                </c:pt>
                <c:pt idx="10386">
                  <c:v>130.4</c:v>
                </c:pt>
                <c:pt idx="10387">
                  <c:v>132.66</c:v>
                </c:pt>
                <c:pt idx="10388">
                  <c:v>134.88999999999999</c:v>
                </c:pt>
                <c:pt idx="10389">
                  <c:v>137.24</c:v>
                </c:pt>
                <c:pt idx="10390">
                  <c:v>139.54</c:v>
                </c:pt>
                <c:pt idx="10391">
                  <c:v>141.82</c:v>
                </c:pt>
                <c:pt idx="10392">
                  <c:v>144.16</c:v>
                </c:pt>
                <c:pt idx="10393">
                  <c:v>146.53</c:v>
                </c:pt>
                <c:pt idx="10394">
                  <c:v>148.94999999999999</c:v>
                </c:pt>
                <c:pt idx="10395">
                  <c:v>151.30000000000001</c:v>
                </c:pt>
                <c:pt idx="10396">
                  <c:v>153.68</c:v>
                </c:pt>
                <c:pt idx="10397">
                  <c:v>156.21</c:v>
                </c:pt>
                <c:pt idx="10398">
                  <c:v>158.54</c:v>
                </c:pt>
                <c:pt idx="10399">
                  <c:v>160.88999999999999</c:v>
                </c:pt>
                <c:pt idx="10400">
                  <c:v>163.30000000000001</c:v>
                </c:pt>
                <c:pt idx="10401">
                  <c:v>165.78</c:v>
                </c:pt>
                <c:pt idx="10402">
                  <c:v>168.27</c:v>
                </c:pt>
                <c:pt idx="10403">
                  <c:v>170.59</c:v>
                </c:pt>
                <c:pt idx="10404">
                  <c:v>173.11</c:v>
                </c:pt>
                <c:pt idx="10405">
                  <c:v>175.57</c:v>
                </c:pt>
                <c:pt idx="10406">
                  <c:v>178</c:v>
                </c:pt>
                <c:pt idx="10407">
                  <c:v>180.43</c:v>
                </c:pt>
                <c:pt idx="10408">
                  <c:v>182.95</c:v>
                </c:pt>
                <c:pt idx="10409">
                  <c:v>185.43</c:v>
                </c:pt>
                <c:pt idx="10410">
                  <c:v>187.89</c:v>
                </c:pt>
                <c:pt idx="10411">
                  <c:v>190.24</c:v>
                </c:pt>
                <c:pt idx="10412">
                  <c:v>192.75</c:v>
                </c:pt>
                <c:pt idx="10413">
                  <c:v>195.31</c:v>
                </c:pt>
                <c:pt idx="10414">
                  <c:v>197.88</c:v>
                </c:pt>
                <c:pt idx="10415">
                  <c:v>200.35</c:v>
                </c:pt>
                <c:pt idx="10416">
                  <c:v>202.8</c:v>
                </c:pt>
                <c:pt idx="10417">
                  <c:v>205.29</c:v>
                </c:pt>
                <c:pt idx="10418">
                  <c:v>207.83</c:v>
                </c:pt>
                <c:pt idx="10419">
                  <c:v>210.34</c:v>
                </c:pt>
                <c:pt idx="10420">
                  <c:v>212.84</c:v>
                </c:pt>
                <c:pt idx="10421">
                  <c:v>215.2</c:v>
                </c:pt>
                <c:pt idx="10422">
                  <c:v>217.84</c:v>
                </c:pt>
                <c:pt idx="10423">
                  <c:v>220.57</c:v>
                </c:pt>
                <c:pt idx="10424">
                  <c:v>223.08</c:v>
                </c:pt>
                <c:pt idx="10425">
                  <c:v>225.68</c:v>
                </c:pt>
                <c:pt idx="10426">
                  <c:v>228.31</c:v>
                </c:pt>
                <c:pt idx="10427">
                  <c:v>230.88</c:v>
                </c:pt>
                <c:pt idx="10428">
                  <c:v>233.43</c:v>
                </c:pt>
                <c:pt idx="10429">
                  <c:v>235.78</c:v>
                </c:pt>
                <c:pt idx="10430">
                  <c:v>238.46</c:v>
                </c:pt>
                <c:pt idx="10431">
                  <c:v>241.07</c:v>
                </c:pt>
                <c:pt idx="10432">
                  <c:v>243.78</c:v>
                </c:pt>
                <c:pt idx="10433">
                  <c:v>246.28</c:v>
                </c:pt>
                <c:pt idx="10434">
                  <c:v>248.85</c:v>
                </c:pt>
                <c:pt idx="10435">
                  <c:v>251.3</c:v>
                </c:pt>
                <c:pt idx="10436">
                  <c:v>253.67</c:v>
                </c:pt>
                <c:pt idx="10437">
                  <c:v>256.35000000000002</c:v>
                </c:pt>
                <c:pt idx="10438">
                  <c:v>259.11</c:v>
                </c:pt>
                <c:pt idx="10439">
                  <c:v>261.64</c:v>
                </c:pt>
                <c:pt idx="10440">
                  <c:v>264.39999999999998</c:v>
                </c:pt>
                <c:pt idx="10441">
                  <c:v>266.97000000000003</c:v>
                </c:pt>
                <c:pt idx="10442">
                  <c:v>269.64</c:v>
                </c:pt>
                <c:pt idx="10443">
                  <c:v>272.49</c:v>
                </c:pt>
                <c:pt idx="10444">
                  <c:v>274.79000000000002</c:v>
                </c:pt>
                <c:pt idx="10445">
                  <c:v>277.77999999999997</c:v>
                </c:pt>
                <c:pt idx="10446">
                  <c:v>280.8</c:v>
                </c:pt>
                <c:pt idx="10447">
                  <c:v>283.77</c:v>
                </c:pt>
                <c:pt idx="10448">
                  <c:v>286.67</c:v>
                </c:pt>
                <c:pt idx="10449">
                  <c:v>289.33</c:v>
                </c:pt>
                <c:pt idx="10450">
                  <c:v>292.10000000000002</c:v>
                </c:pt>
                <c:pt idx="10451">
                  <c:v>294.58999999999997</c:v>
                </c:pt>
                <c:pt idx="10452">
                  <c:v>297.2</c:v>
                </c:pt>
                <c:pt idx="10453">
                  <c:v>299.82</c:v>
                </c:pt>
                <c:pt idx="10454">
                  <c:v>302.20999999999998</c:v>
                </c:pt>
                <c:pt idx="10455">
                  <c:v>304.61</c:v>
                </c:pt>
                <c:pt idx="10456">
                  <c:v>307.37</c:v>
                </c:pt>
                <c:pt idx="10457">
                  <c:v>310.08999999999997</c:v>
                </c:pt>
                <c:pt idx="10458">
                  <c:v>312.77999999999997</c:v>
                </c:pt>
                <c:pt idx="10459">
                  <c:v>315.67</c:v>
                </c:pt>
                <c:pt idx="10460">
                  <c:v>318.75</c:v>
                </c:pt>
                <c:pt idx="10461">
                  <c:v>321.7</c:v>
                </c:pt>
                <c:pt idx="10462">
                  <c:v>324.33999999999997</c:v>
                </c:pt>
                <c:pt idx="10463">
                  <c:v>327.16000000000003</c:v>
                </c:pt>
                <c:pt idx="10464">
                  <c:v>329.65</c:v>
                </c:pt>
                <c:pt idx="10465">
                  <c:v>332.53</c:v>
                </c:pt>
                <c:pt idx="10466">
                  <c:v>334.71</c:v>
                </c:pt>
                <c:pt idx="10467">
                  <c:v>336.88</c:v>
                </c:pt>
                <c:pt idx="10468">
                  <c:v>339.44</c:v>
                </c:pt>
                <c:pt idx="10469">
                  <c:v>341.31</c:v>
                </c:pt>
                <c:pt idx="10470">
                  <c:v>343.32</c:v>
                </c:pt>
                <c:pt idx="10471">
                  <c:v>345.36</c:v>
                </c:pt>
                <c:pt idx="10472">
                  <c:v>347.51</c:v>
                </c:pt>
                <c:pt idx="10473">
                  <c:v>349.84</c:v>
                </c:pt>
                <c:pt idx="10474">
                  <c:v>352.08</c:v>
                </c:pt>
                <c:pt idx="10475">
                  <c:v>354.82</c:v>
                </c:pt>
                <c:pt idx="10476">
                  <c:v>357.24</c:v>
                </c:pt>
                <c:pt idx="10477">
                  <c:v>359.78</c:v>
                </c:pt>
                <c:pt idx="10478">
                  <c:v>362.89</c:v>
                </c:pt>
                <c:pt idx="10479">
                  <c:v>365.93</c:v>
                </c:pt>
                <c:pt idx="10480">
                  <c:v>369.1</c:v>
                </c:pt>
                <c:pt idx="10481">
                  <c:v>371.57</c:v>
                </c:pt>
                <c:pt idx="10482">
                  <c:v>374.26</c:v>
                </c:pt>
                <c:pt idx="10483">
                  <c:v>376.85</c:v>
                </c:pt>
                <c:pt idx="10484">
                  <c:v>379.54</c:v>
                </c:pt>
                <c:pt idx="10485">
                  <c:v>382.25</c:v>
                </c:pt>
                <c:pt idx="10486">
                  <c:v>384.69</c:v>
                </c:pt>
                <c:pt idx="10487">
                  <c:v>387.5</c:v>
                </c:pt>
                <c:pt idx="10488">
                  <c:v>390.05</c:v>
                </c:pt>
                <c:pt idx="10489">
                  <c:v>392.39</c:v>
                </c:pt>
                <c:pt idx="10490">
                  <c:v>394.79</c:v>
                </c:pt>
                <c:pt idx="10491">
                  <c:v>397.3</c:v>
                </c:pt>
                <c:pt idx="10492">
                  <c:v>399.82</c:v>
                </c:pt>
                <c:pt idx="10493">
                  <c:v>402.48</c:v>
                </c:pt>
                <c:pt idx="10494">
                  <c:v>405.19</c:v>
                </c:pt>
                <c:pt idx="10495">
                  <c:v>407.9</c:v>
                </c:pt>
                <c:pt idx="10496">
                  <c:v>410.83</c:v>
                </c:pt>
                <c:pt idx="10497">
                  <c:v>413.76</c:v>
                </c:pt>
                <c:pt idx="10498">
                  <c:v>416.1</c:v>
                </c:pt>
                <c:pt idx="10499">
                  <c:v>418.44</c:v>
                </c:pt>
                <c:pt idx="10500">
                  <c:v>421</c:v>
                </c:pt>
                <c:pt idx="10501">
                  <c:v>423.35</c:v>
                </c:pt>
                <c:pt idx="10502">
                  <c:v>425.51</c:v>
                </c:pt>
                <c:pt idx="10503">
                  <c:v>427.71</c:v>
                </c:pt>
                <c:pt idx="10504">
                  <c:v>430.77</c:v>
                </c:pt>
                <c:pt idx="10505">
                  <c:v>433.07</c:v>
                </c:pt>
                <c:pt idx="10506">
                  <c:v>436.24</c:v>
                </c:pt>
                <c:pt idx="10507">
                  <c:v>438.22</c:v>
                </c:pt>
                <c:pt idx="10508">
                  <c:v>441.44</c:v>
                </c:pt>
                <c:pt idx="10509">
                  <c:v>443.83</c:v>
                </c:pt>
                <c:pt idx="10510">
                  <c:v>446.37</c:v>
                </c:pt>
                <c:pt idx="10511">
                  <c:v>448.24</c:v>
                </c:pt>
                <c:pt idx="10512">
                  <c:v>451.18</c:v>
                </c:pt>
                <c:pt idx="10513">
                  <c:v>453.98</c:v>
                </c:pt>
                <c:pt idx="10514">
                  <c:v>456.6</c:v>
                </c:pt>
                <c:pt idx="10515">
                  <c:v>459.45</c:v>
                </c:pt>
                <c:pt idx="10516">
                  <c:v>461.66</c:v>
                </c:pt>
                <c:pt idx="10517">
                  <c:v>464.1</c:v>
                </c:pt>
                <c:pt idx="10518">
                  <c:v>467.11</c:v>
                </c:pt>
                <c:pt idx="10519">
                  <c:v>469.81</c:v>
                </c:pt>
                <c:pt idx="10520">
                  <c:v>472.12</c:v>
                </c:pt>
                <c:pt idx="10521">
                  <c:v>474.26</c:v>
                </c:pt>
                <c:pt idx="10522">
                  <c:v>476.6</c:v>
                </c:pt>
                <c:pt idx="10523">
                  <c:v>478.41</c:v>
                </c:pt>
                <c:pt idx="10524">
                  <c:v>481.74</c:v>
                </c:pt>
                <c:pt idx="10525">
                  <c:v>484.89</c:v>
                </c:pt>
                <c:pt idx="10526">
                  <c:v>486.51</c:v>
                </c:pt>
                <c:pt idx="10527">
                  <c:v>489.49</c:v>
                </c:pt>
                <c:pt idx="10528">
                  <c:v>492.89</c:v>
                </c:pt>
                <c:pt idx="10529">
                  <c:v>495.4</c:v>
                </c:pt>
                <c:pt idx="10530">
                  <c:v>497.66</c:v>
                </c:pt>
                <c:pt idx="10531">
                  <c:v>499.86</c:v>
                </c:pt>
                <c:pt idx="10532">
                  <c:v>503.42</c:v>
                </c:pt>
                <c:pt idx="10533">
                  <c:v>504.89</c:v>
                </c:pt>
                <c:pt idx="10534">
                  <c:v>507.88</c:v>
                </c:pt>
                <c:pt idx="10535">
                  <c:v>511.3</c:v>
                </c:pt>
                <c:pt idx="10536">
                  <c:v>513.49</c:v>
                </c:pt>
                <c:pt idx="10537">
                  <c:v>515.64</c:v>
                </c:pt>
                <c:pt idx="10538">
                  <c:v>518.13</c:v>
                </c:pt>
                <c:pt idx="10539">
                  <c:v>520.66</c:v>
                </c:pt>
                <c:pt idx="10540">
                  <c:v>522.96</c:v>
                </c:pt>
                <c:pt idx="10541">
                  <c:v>525.09</c:v>
                </c:pt>
                <c:pt idx="10542">
                  <c:v>528.47</c:v>
                </c:pt>
                <c:pt idx="10543">
                  <c:v>530.35</c:v>
                </c:pt>
                <c:pt idx="10544">
                  <c:v>532.45000000000005</c:v>
                </c:pt>
                <c:pt idx="10545">
                  <c:v>534.71</c:v>
                </c:pt>
                <c:pt idx="10546">
                  <c:v>538.24</c:v>
                </c:pt>
                <c:pt idx="10547">
                  <c:v>540.6</c:v>
                </c:pt>
                <c:pt idx="10548">
                  <c:v>542.83000000000004</c:v>
                </c:pt>
                <c:pt idx="10549">
                  <c:v>544.70000000000005</c:v>
                </c:pt>
                <c:pt idx="10550">
                  <c:v>547.13</c:v>
                </c:pt>
                <c:pt idx="10551">
                  <c:v>549.82000000000005</c:v>
                </c:pt>
                <c:pt idx="10552">
                  <c:v>552.48</c:v>
                </c:pt>
                <c:pt idx="10553">
                  <c:v>554.52</c:v>
                </c:pt>
                <c:pt idx="10554">
                  <c:v>556.35</c:v>
                </c:pt>
                <c:pt idx="10555">
                  <c:v>558.6</c:v>
                </c:pt>
                <c:pt idx="10556">
                  <c:v>562.21</c:v>
                </c:pt>
                <c:pt idx="10557">
                  <c:v>565.59</c:v>
                </c:pt>
                <c:pt idx="10558">
                  <c:v>567.55999999999995</c:v>
                </c:pt>
                <c:pt idx="10559">
                  <c:v>569.82000000000005</c:v>
                </c:pt>
                <c:pt idx="10560">
                  <c:v>573.58000000000004</c:v>
                </c:pt>
                <c:pt idx="10561">
                  <c:v>575.78</c:v>
                </c:pt>
                <c:pt idx="10562">
                  <c:v>577.96</c:v>
                </c:pt>
                <c:pt idx="10563">
                  <c:v>580.71</c:v>
                </c:pt>
                <c:pt idx="10564">
                  <c:v>582.79</c:v>
                </c:pt>
                <c:pt idx="10565">
                  <c:v>583.28</c:v>
                </c:pt>
                <c:pt idx="10566">
                  <c:v>586.65</c:v>
                </c:pt>
                <c:pt idx="10567">
                  <c:v>588.89</c:v>
                </c:pt>
                <c:pt idx="10568">
                  <c:v>589.99</c:v>
                </c:pt>
                <c:pt idx="10569">
                  <c:v>591.19000000000005</c:v>
                </c:pt>
                <c:pt idx="10570">
                  <c:v>592.70000000000005</c:v>
                </c:pt>
                <c:pt idx="10571">
                  <c:v>594.35</c:v>
                </c:pt>
                <c:pt idx="10572">
                  <c:v>596.22</c:v>
                </c:pt>
                <c:pt idx="10573">
                  <c:v>599.45000000000005</c:v>
                </c:pt>
                <c:pt idx="10574">
                  <c:v>601.48</c:v>
                </c:pt>
                <c:pt idx="10575">
                  <c:v>604.32000000000005</c:v>
                </c:pt>
                <c:pt idx="10576">
                  <c:v>606.96</c:v>
                </c:pt>
                <c:pt idx="10577">
                  <c:v>610.13</c:v>
                </c:pt>
                <c:pt idx="10578">
                  <c:v>612.58000000000004</c:v>
                </c:pt>
                <c:pt idx="10579">
                  <c:v>614.9</c:v>
                </c:pt>
                <c:pt idx="10580">
                  <c:v>617.19000000000005</c:v>
                </c:pt>
                <c:pt idx="10581">
                  <c:v>621.04</c:v>
                </c:pt>
                <c:pt idx="10582">
                  <c:v>622.54999999999995</c:v>
                </c:pt>
                <c:pt idx="10583">
                  <c:v>624.16999999999996</c:v>
                </c:pt>
                <c:pt idx="10584">
                  <c:v>625.79</c:v>
                </c:pt>
                <c:pt idx="10585">
                  <c:v>627.86</c:v>
                </c:pt>
                <c:pt idx="10586">
                  <c:v>629.73</c:v>
                </c:pt>
                <c:pt idx="10587">
                  <c:v>631.38</c:v>
                </c:pt>
                <c:pt idx="10588">
                  <c:v>634.35</c:v>
                </c:pt>
                <c:pt idx="10589">
                  <c:v>637.46</c:v>
                </c:pt>
                <c:pt idx="10590">
                  <c:v>639.80999999999995</c:v>
                </c:pt>
                <c:pt idx="10591">
                  <c:v>642.72</c:v>
                </c:pt>
                <c:pt idx="10592">
                  <c:v>646.22</c:v>
                </c:pt>
                <c:pt idx="10593">
                  <c:v>649.73</c:v>
                </c:pt>
                <c:pt idx="10594">
                  <c:v>651.55999999999995</c:v>
                </c:pt>
                <c:pt idx="10595">
                  <c:v>653.16</c:v>
                </c:pt>
                <c:pt idx="10596">
                  <c:v>654.6</c:v>
                </c:pt>
                <c:pt idx="10597">
                  <c:v>657.32</c:v>
                </c:pt>
                <c:pt idx="10598">
                  <c:v>659.94</c:v>
                </c:pt>
                <c:pt idx="10599">
                  <c:v>662.95</c:v>
                </c:pt>
                <c:pt idx="10600">
                  <c:v>665.62</c:v>
                </c:pt>
                <c:pt idx="10601">
                  <c:v>667.9</c:v>
                </c:pt>
                <c:pt idx="10602">
                  <c:v>669.76</c:v>
                </c:pt>
                <c:pt idx="10603">
                  <c:v>671.49</c:v>
                </c:pt>
                <c:pt idx="10604">
                  <c:v>673.7</c:v>
                </c:pt>
                <c:pt idx="10605">
                  <c:v>676.09</c:v>
                </c:pt>
                <c:pt idx="10606">
                  <c:v>677.35</c:v>
                </c:pt>
                <c:pt idx="10607">
                  <c:v>678.99</c:v>
                </c:pt>
                <c:pt idx="10608">
                  <c:v>681.41</c:v>
                </c:pt>
                <c:pt idx="10609">
                  <c:v>684.49</c:v>
                </c:pt>
                <c:pt idx="10610">
                  <c:v>686.16</c:v>
                </c:pt>
                <c:pt idx="10611">
                  <c:v>687.58</c:v>
                </c:pt>
                <c:pt idx="10612">
                  <c:v>690.33</c:v>
                </c:pt>
                <c:pt idx="10613">
                  <c:v>693.61</c:v>
                </c:pt>
                <c:pt idx="10614">
                  <c:v>695.34</c:v>
                </c:pt>
                <c:pt idx="10615">
                  <c:v>696.93</c:v>
                </c:pt>
                <c:pt idx="10616">
                  <c:v>698.55</c:v>
                </c:pt>
                <c:pt idx="10617">
                  <c:v>700.48</c:v>
                </c:pt>
                <c:pt idx="10618">
                  <c:v>704.58</c:v>
                </c:pt>
                <c:pt idx="10619">
                  <c:v>706.73</c:v>
                </c:pt>
                <c:pt idx="10620">
                  <c:v>707.61</c:v>
                </c:pt>
                <c:pt idx="10621">
                  <c:v>708.55</c:v>
                </c:pt>
                <c:pt idx="10622">
                  <c:v>710.19</c:v>
                </c:pt>
                <c:pt idx="10623">
                  <c:v>713.04</c:v>
                </c:pt>
                <c:pt idx="10624">
                  <c:v>716.48</c:v>
                </c:pt>
                <c:pt idx="10625">
                  <c:v>718.59</c:v>
                </c:pt>
                <c:pt idx="10626">
                  <c:v>719.29</c:v>
                </c:pt>
                <c:pt idx="10627">
                  <c:v>719.81</c:v>
                </c:pt>
                <c:pt idx="10628">
                  <c:v>719.5</c:v>
                </c:pt>
                <c:pt idx="10629">
                  <c:v>719.63</c:v>
                </c:pt>
                <c:pt idx="10630">
                  <c:v>720.3</c:v>
                </c:pt>
                <c:pt idx="10631">
                  <c:v>722.15</c:v>
                </c:pt>
                <c:pt idx="10632">
                  <c:v>726.29</c:v>
                </c:pt>
                <c:pt idx="10633">
                  <c:v>733.95</c:v>
                </c:pt>
                <c:pt idx="10634">
                  <c:v>736.73</c:v>
                </c:pt>
                <c:pt idx="10635">
                  <c:v>736.21</c:v>
                </c:pt>
                <c:pt idx="10636">
                  <c:v>738.59</c:v>
                </c:pt>
                <c:pt idx="10637">
                  <c:v>740.95</c:v>
                </c:pt>
                <c:pt idx="10638">
                  <c:v>741.62</c:v>
                </c:pt>
                <c:pt idx="10639">
                  <c:v>744.51</c:v>
                </c:pt>
                <c:pt idx="10640">
                  <c:v>748.08</c:v>
                </c:pt>
                <c:pt idx="10641">
                  <c:v>750.47</c:v>
                </c:pt>
                <c:pt idx="10642">
                  <c:v>750.95</c:v>
                </c:pt>
                <c:pt idx="10643">
                  <c:v>750.98</c:v>
                </c:pt>
                <c:pt idx="10644">
                  <c:v>750.98</c:v>
                </c:pt>
                <c:pt idx="10645">
                  <c:v>753.47</c:v>
                </c:pt>
                <c:pt idx="10646">
                  <c:v>756.62</c:v>
                </c:pt>
                <c:pt idx="10647">
                  <c:v>756.86</c:v>
                </c:pt>
                <c:pt idx="10648">
                  <c:v>756.41</c:v>
                </c:pt>
                <c:pt idx="10649">
                  <c:v>758.27</c:v>
                </c:pt>
                <c:pt idx="10650">
                  <c:v>760.21</c:v>
                </c:pt>
                <c:pt idx="10651">
                  <c:v>762.37</c:v>
                </c:pt>
                <c:pt idx="10652">
                  <c:v>765.72</c:v>
                </c:pt>
                <c:pt idx="10653">
                  <c:v>768.72</c:v>
                </c:pt>
                <c:pt idx="10654">
                  <c:v>772.13</c:v>
                </c:pt>
                <c:pt idx="10655">
                  <c:v>773.36</c:v>
                </c:pt>
                <c:pt idx="10656">
                  <c:v>773.32</c:v>
                </c:pt>
                <c:pt idx="10657">
                  <c:v>775.02</c:v>
                </c:pt>
                <c:pt idx="10658">
                  <c:v>777.48</c:v>
                </c:pt>
                <c:pt idx="10659">
                  <c:v>778.96</c:v>
                </c:pt>
                <c:pt idx="10660">
                  <c:v>779.49</c:v>
                </c:pt>
                <c:pt idx="10661">
                  <c:v>780.16</c:v>
                </c:pt>
                <c:pt idx="10662">
                  <c:v>782.42</c:v>
                </c:pt>
                <c:pt idx="10663">
                  <c:v>785.22</c:v>
                </c:pt>
                <c:pt idx="10664">
                  <c:v>786.64</c:v>
                </c:pt>
                <c:pt idx="10665">
                  <c:v>787.84</c:v>
                </c:pt>
                <c:pt idx="10666">
                  <c:v>788.39</c:v>
                </c:pt>
                <c:pt idx="10667">
                  <c:v>789.12</c:v>
                </c:pt>
                <c:pt idx="10668">
                  <c:v>789.69</c:v>
                </c:pt>
                <c:pt idx="10669">
                  <c:v>790.86</c:v>
                </c:pt>
                <c:pt idx="10670">
                  <c:v>793.29</c:v>
                </c:pt>
                <c:pt idx="10671">
                  <c:v>795.36</c:v>
                </c:pt>
                <c:pt idx="10672">
                  <c:v>797.53</c:v>
                </c:pt>
                <c:pt idx="10673">
                  <c:v>799.27</c:v>
                </c:pt>
                <c:pt idx="10674">
                  <c:v>801.3</c:v>
                </c:pt>
                <c:pt idx="10675">
                  <c:v>801.3</c:v>
                </c:pt>
                <c:pt idx="10676">
                  <c:v>801.59</c:v>
                </c:pt>
                <c:pt idx="10677">
                  <c:v>801.64</c:v>
                </c:pt>
                <c:pt idx="10678">
                  <c:v>802.58</c:v>
                </c:pt>
                <c:pt idx="10679">
                  <c:v>802.57</c:v>
                </c:pt>
                <c:pt idx="10680">
                  <c:v>803.93</c:v>
                </c:pt>
                <c:pt idx="10681">
                  <c:v>805.03</c:v>
                </c:pt>
                <c:pt idx="10682">
                  <c:v>806.54</c:v>
                </c:pt>
                <c:pt idx="10683">
                  <c:v>808.49</c:v>
                </c:pt>
                <c:pt idx="10684">
                  <c:v>811.53</c:v>
                </c:pt>
                <c:pt idx="10685">
                  <c:v>813.22</c:v>
                </c:pt>
                <c:pt idx="10686">
                  <c:v>814.63</c:v>
                </c:pt>
                <c:pt idx="10687">
                  <c:v>816.64</c:v>
                </c:pt>
                <c:pt idx="10688">
                  <c:v>817.42</c:v>
                </c:pt>
                <c:pt idx="10689">
                  <c:v>818.21</c:v>
                </c:pt>
                <c:pt idx="10690">
                  <c:v>819.47</c:v>
                </c:pt>
                <c:pt idx="10691">
                  <c:v>821.04</c:v>
                </c:pt>
                <c:pt idx="10692">
                  <c:v>823.27</c:v>
                </c:pt>
                <c:pt idx="10693">
                  <c:v>826.76</c:v>
                </c:pt>
                <c:pt idx="10694">
                  <c:v>827.77</c:v>
                </c:pt>
                <c:pt idx="10695">
                  <c:v>829.46</c:v>
                </c:pt>
                <c:pt idx="10696">
                  <c:v>829.24</c:v>
                </c:pt>
                <c:pt idx="10697">
                  <c:v>829.34</c:v>
                </c:pt>
                <c:pt idx="10698">
                  <c:v>831.36</c:v>
                </c:pt>
                <c:pt idx="10699">
                  <c:v>831.79</c:v>
                </c:pt>
                <c:pt idx="10700">
                  <c:v>834.56</c:v>
                </c:pt>
                <c:pt idx="10701">
                  <c:v>842.79</c:v>
                </c:pt>
                <c:pt idx="10702">
                  <c:v>849.78</c:v>
                </c:pt>
                <c:pt idx="10703">
                  <c:v>853.88</c:v>
                </c:pt>
                <c:pt idx="10704">
                  <c:v>847.93</c:v>
                </c:pt>
                <c:pt idx="10705">
                  <c:v>843.49</c:v>
                </c:pt>
                <c:pt idx="10706">
                  <c:v>837.47</c:v>
                </c:pt>
                <c:pt idx="10707">
                  <c:v>844.67</c:v>
                </c:pt>
                <c:pt idx="10708">
                  <c:v>841.26</c:v>
                </c:pt>
                <c:pt idx="10709">
                  <c:v>827.8</c:v>
                </c:pt>
                <c:pt idx="10710">
                  <c:v>831.28</c:v>
                </c:pt>
                <c:pt idx="10711">
                  <c:v>838.53</c:v>
                </c:pt>
                <c:pt idx="10712">
                  <c:v>843.07</c:v>
                </c:pt>
                <c:pt idx="10713">
                  <c:v>843.2</c:v>
                </c:pt>
                <c:pt idx="10714">
                  <c:v>848.58</c:v>
                </c:pt>
                <c:pt idx="10715">
                  <c:v>852.01</c:v>
                </c:pt>
                <c:pt idx="10716">
                  <c:v>850.23</c:v>
                </c:pt>
                <c:pt idx="10717">
                  <c:v>849.26</c:v>
                </c:pt>
                <c:pt idx="10718">
                  <c:v>851.45</c:v>
                </c:pt>
                <c:pt idx="10719">
                  <c:v>851.82</c:v>
                </c:pt>
                <c:pt idx="10720">
                  <c:v>851.51</c:v>
                </c:pt>
                <c:pt idx="10721">
                  <c:v>848.94</c:v>
                </c:pt>
                <c:pt idx="10722">
                  <c:v>850.97</c:v>
                </c:pt>
                <c:pt idx="10723">
                  <c:v>851.68</c:v>
                </c:pt>
                <c:pt idx="10724">
                  <c:v>852.83</c:v>
                </c:pt>
                <c:pt idx="10725">
                  <c:v>854.72</c:v>
                </c:pt>
                <c:pt idx="10726">
                  <c:v>853.29</c:v>
                </c:pt>
                <c:pt idx="10727">
                  <c:v>854.11</c:v>
                </c:pt>
                <c:pt idx="10728">
                  <c:v>856.86</c:v>
                </c:pt>
                <c:pt idx="10729">
                  <c:v>859.23</c:v>
                </c:pt>
                <c:pt idx="10730">
                  <c:v>860.16</c:v>
                </c:pt>
                <c:pt idx="10731">
                  <c:v>862.51</c:v>
                </c:pt>
                <c:pt idx="10732">
                  <c:v>865.35</c:v>
                </c:pt>
                <c:pt idx="10733">
                  <c:v>867.45</c:v>
                </c:pt>
                <c:pt idx="10734">
                  <c:v>868.22</c:v>
                </c:pt>
                <c:pt idx="10735">
                  <c:v>869.1</c:v>
                </c:pt>
                <c:pt idx="10736">
                  <c:v>870.56</c:v>
                </c:pt>
                <c:pt idx="10737">
                  <c:v>870.4</c:v>
                </c:pt>
                <c:pt idx="10738">
                  <c:v>871.13</c:v>
                </c:pt>
                <c:pt idx="10739">
                  <c:v>871.58</c:v>
                </c:pt>
                <c:pt idx="10740">
                  <c:v>870.92</c:v>
                </c:pt>
                <c:pt idx="10741">
                  <c:v>870.48</c:v>
                </c:pt>
                <c:pt idx="10742">
                  <c:v>869.81</c:v>
                </c:pt>
                <c:pt idx="10743">
                  <c:v>870.53</c:v>
                </c:pt>
                <c:pt idx="10744">
                  <c:v>872.04</c:v>
                </c:pt>
                <c:pt idx="10745">
                  <c:v>874</c:v>
                </c:pt>
                <c:pt idx="10746">
                  <c:v>876.09</c:v>
                </c:pt>
                <c:pt idx="10747">
                  <c:v>877.32</c:v>
                </c:pt>
                <c:pt idx="10748">
                  <c:v>876.27</c:v>
                </c:pt>
                <c:pt idx="10749">
                  <c:v>875.52</c:v>
                </c:pt>
                <c:pt idx="10750">
                  <c:v>876.16</c:v>
                </c:pt>
                <c:pt idx="10751">
                  <c:v>876.24</c:v>
                </c:pt>
                <c:pt idx="10752">
                  <c:v>876.39</c:v>
                </c:pt>
                <c:pt idx="10753">
                  <c:v>877.4</c:v>
                </c:pt>
                <c:pt idx="10754">
                  <c:v>875.73</c:v>
                </c:pt>
                <c:pt idx="10755">
                  <c:v>877.45</c:v>
                </c:pt>
                <c:pt idx="10756">
                  <c:v>878.89</c:v>
                </c:pt>
                <c:pt idx="10757">
                  <c:v>880.81</c:v>
                </c:pt>
                <c:pt idx="10758">
                  <c:v>880.85</c:v>
                </c:pt>
                <c:pt idx="10759">
                  <c:v>883.53</c:v>
                </c:pt>
                <c:pt idx="10760">
                  <c:v>883.93</c:v>
                </c:pt>
                <c:pt idx="10761">
                  <c:v>884.62</c:v>
                </c:pt>
                <c:pt idx="10762">
                  <c:v>885.43</c:v>
                </c:pt>
                <c:pt idx="10763">
                  <c:v>887.19</c:v>
                </c:pt>
                <c:pt idx="10764">
                  <c:v>888</c:v>
                </c:pt>
                <c:pt idx="10765">
                  <c:v>888.45</c:v>
                </c:pt>
                <c:pt idx="10766">
                  <c:v>888.27</c:v>
                </c:pt>
                <c:pt idx="10767">
                  <c:v>886.72</c:v>
                </c:pt>
                <c:pt idx="10768">
                  <c:v>887.37</c:v>
                </c:pt>
                <c:pt idx="10769">
                  <c:v>886.73</c:v>
                </c:pt>
                <c:pt idx="10770">
                  <c:v>888.01</c:v>
                </c:pt>
                <c:pt idx="10771">
                  <c:v>887.17</c:v>
                </c:pt>
                <c:pt idx="10772">
                  <c:v>887.32</c:v>
                </c:pt>
                <c:pt idx="10773">
                  <c:v>885.77</c:v>
                </c:pt>
                <c:pt idx="10774">
                  <c:v>885.05</c:v>
                </c:pt>
                <c:pt idx="10775">
                  <c:v>888.78</c:v>
                </c:pt>
                <c:pt idx="10776">
                  <c:v>891.07</c:v>
                </c:pt>
                <c:pt idx="10777">
                  <c:v>891.46</c:v>
                </c:pt>
                <c:pt idx="10778">
                  <c:v>894.14</c:v>
                </c:pt>
                <c:pt idx="10779">
                  <c:v>896.14</c:v>
                </c:pt>
                <c:pt idx="10780">
                  <c:v>898.23</c:v>
                </c:pt>
                <c:pt idx="10781">
                  <c:v>901.03</c:v>
                </c:pt>
                <c:pt idx="10782">
                  <c:v>902.63</c:v>
                </c:pt>
                <c:pt idx="10783">
                  <c:v>908.18</c:v>
                </c:pt>
                <c:pt idx="10784">
                  <c:v>913.94</c:v>
                </c:pt>
                <c:pt idx="10785">
                  <c:v>918.21</c:v>
                </c:pt>
                <c:pt idx="10786">
                  <c:v>907.37</c:v>
                </c:pt>
                <c:pt idx="10787">
                  <c:v>899.22</c:v>
                </c:pt>
                <c:pt idx="10788">
                  <c:v>897.46</c:v>
                </c:pt>
                <c:pt idx="10789">
                  <c:v>905.38</c:v>
                </c:pt>
                <c:pt idx="10790">
                  <c:v>902.42</c:v>
                </c:pt>
                <c:pt idx="10791">
                  <c:v>901.09</c:v>
                </c:pt>
                <c:pt idx="10792">
                  <c:v>896.08</c:v>
                </c:pt>
                <c:pt idx="10793">
                  <c:v>896.15</c:v>
                </c:pt>
                <c:pt idx="10794">
                  <c:v>895.95</c:v>
                </c:pt>
                <c:pt idx="10795">
                  <c:v>897.89</c:v>
                </c:pt>
                <c:pt idx="10796">
                  <c:v>899.61</c:v>
                </c:pt>
                <c:pt idx="10797">
                  <c:v>897.72</c:v>
                </c:pt>
                <c:pt idx="10798">
                  <c:v>897.82</c:v>
                </c:pt>
                <c:pt idx="10799">
                  <c:v>898.55</c:v>
                </c:pt>
                <c:pt idx="10800">
                  <c:v>897.67</c:v>
                </c:pt>
                <c:pt idx="10801">
                  <c:v>895.93</c:v>
                </c:pt>
                <c:pt idx="10802">
                  <c:v>898.09</c:v>
                </c:pt>
                <c:pt idx="10803">
                  <c:v>901.87</c:v>
                </c:pt>
                <c:pt idx="10804">
                  <c:v>902.09</c:v>
                </c:pt>
                <c:pt idx="10805">
                  <c:v>906</c:v>
                </c:pt>
                <c:pt idx="10806">
                  <c:v>906.34</c:v>
                </c:pt>
                <c:pt idx="10807">
                  <c:v>907.4</c:v>
                </c:pt>
                <c:pt idx="10808">
                  <c:v>910.71</c:v>
                </c:pt>
                <c:pt idx="10809">
                  <c:v>913</c:v>
                </c:pt>
                <c:pt idx="10810">
                  <c:v>911.61</c:v>
                </c:pt>
                <c:pt idx="10811">
                  <c:v>911.65</c:v>
                </c:pt>
                <c:pt idx="10812">
                  <c:v>908.01</c:v>
                </c:pt>
                <c:pt idx="10813">
                  <c:v>907.08</c:v>
                </c:pt>
                <c:pt idx="10814">
                  <c:v>907.05</c:v>
                </c:pt>
                <c:pt idx="10815">
                  <c:v>906.74</c:v>
                </c:pt>
                <c:pt idx="10816">
                  <c:v>906.52</c:v>
                </c:pt>
                <c:pt idx="10817">
                  <c:v>904.07</c:v>
                </c:pt>
                <c:pt idx="10818">
                  <c:v>903.12</c:v>
                </c:pt>
                <c:pt idx="10819">
                  <c:v>900.92</c:v>
                </c:pt>
                <c:pt idx="10820">
                  <c:v>896.4</c:v>
                </c:pt>
                <c:pt idx="10821">
                  <c:v>894.28</c:v>
                </c:pt>
                <c:pt idx="10822">
                  <c:v>893.07</c:v>
                </c:pt>
                <c:pt idx="10823">
                  <c:v>886.66</c:v>
                </c:pt>
                <c:pt idx="10824">
                  <c:v>878.48</c:v>
                </c:pt>
                <c:pt idx="10825">
                  <c:v>876.51</c:v>
                </c:pt>
                <c:pt idx="10826">
                  <c:v>885.58</c:v>
                </c:pt>
                <c:pt idx="10827">
                  <c:v>894.16</c:v>
                </c:pt>
                <c:pt idx="10828">
                  <c:v>895.19</c:v>
                </c:pt>
                <c:pt idx="10829">
                  <c:v>896.89</c:v>
                </c:pt>
                <c:pt idx="10830">
                  <c:v>898.8</c:v>
                </c:pt>
                <c:pt idx="10831">
                  <c:v>899.68</c:v>
                </c:pt>
                <c:pt idx="10832">
                  <c:v>898.45</c:v>
                </c:pt>
                <c:pt idx="10833">
                  <c:v>899.81</c:v>
                </c:pt>
                <c:pt idx="10834">
                  <c:v>896.93</c:v>
                </c:pt>
                <c:pt idx="10835">
                  <c:v>894.57</c:v>
                </c:pt>
                <c:pt idx="10836">
                  <c:v>893.79</c:v>
                </c:pt>
                <c:pt idx="10837">
                  <c:v>891.87</c:v>
                </c:pt>
                <c:pt idx="10838">
                  <c:v>891.78</c:v>
                </c:pt>
                <c:pt idx="10839">
                  <c:v>895.69</c:v>
                </c:pt>
                <c:pt idx="10840">
                  <c:v>897.56</c:v>
                </c:pt>
                <c:pt idx="10841">
                  <c:v>888.46</c:v>
                </c:pt>
                <c:pt idx="10842">
                  <c:v>895.73</c:v>
                </c:pt>
                <c:pt idx="10843">
                  <c:v>896.36</c:v>
                </c:pt>
                <c:pt idx="10844">
                  <c:v>895.12</c:v>
                </c:pt>
                <c:pt idx="10845">
                  <c:v>893.89</c:v>
                </c:pt>
                <c:pt idx="10846">
                  <c:v>899.71</c:v>
                </c:pt>
                <c:pt idx="10847">
                  <c:v>896.06</c:v>
                </c:pt>
                <c:pt idx="10848">
                  <c:v>895.59</c:v>
                </c:pt>
                <c:pt idx="10849">
                  <c:v>900.62</c:v>
                </c:pt>
                <c:pt idx="10850">
                  <c:v>901.61</c:v>
                </c:pt>
                <c:pt idx="10851">
                  <c:v>902.6</c:v>
                </c:pt>
                <c:pt idx="10852">
                  <c:v>900.62</c:v>
                </c:pt>
                <c:pt idx="10853">
                  <c:v>899.71</c:v>
                </c:pt>
                <c:pt idx="10854">
                  <c:v>902.03</c:v>
                </c:pt>
                <c:pt idx="10855">
                  <c:v>904.34</c:v>
                </c:pt>
                <c:pt idx="10856">
                  <c:v>903.18</c:v>
                </c:pt>
                <c:pt idx="10857">
                  <c:v>899.15</c:v>
                </c:pt>
                <c:pt idx="10858">
                  <c:v>895.59</c:v>
                </c:pt>
                <c:pt idx="10859">
                  <c:v>892.33</c:v>
                </c:pt>
                <c:pt idx="10860">
                  <c:v>889.78</c:v>
                </c:pt>
                <c:pt idx="10861">
                  <c:v>887.61</c:v>
                </c:pt>
                <c:pt idx="10862">
                  <c:v>883.24</c:v>
                </c:pt>
                <c:pt idx="10863">
                  <c:v>882.03</c:v>
                </c:pt>
                <c:pt idx="10864">
                  <c:v>883.2</c:v>
                </c:pt>
                <c:pt idx="10865">
                  <c:v>883.7</c:v>
                </c:pt>
                <c:pt idx="10866">
                  <c:v>879.57</c:v>
                </c:pt>
                <c:pt idx="10867">
                  <c:v>878.37</c:v>
                </c:pt>
                <c:pt idx="10868">
                  <c:v>878.94</c:v>
                </c:pt>
                <c:pt idx="10869">
                  <c:v>876.13</c:v>
                </c:pt>
                <c:pt idx="10870">
                  <c:v>879.98</c:v>
                </c:pt>
                <c:pt idx="10871">
                  <c:v>881.41</c:v>
                </c:pt>
                <c:pt idx="10872">
                  <c:v>879.05</c:v>
                </c:pt>
                <c:pt idx="10873">
                  <c:v>882.12</c:v>
                </c:pt>
                <c:pt idx="10874">
                  <c:v>895.73</c:v>
                </c:pt>
                <c:pt idx="10875">
                  <c:v>912.04</c:v>
                </c:pt>
                <c:pt idx="10876">
                  <c:v>736.7</c:v>
                </c:pt>
                <c:pt idx="10877">
                  <c:v>889.61</c:v>
                </c:pt>
                <c:pt idx="10878">
                  <c:v>885.61</c:v>
                </c:pt>
                <c:pt idx="10879">
                  <c:v>887.93</c:v>
                </c:pt>
                <c:pt idx="10880">
                  <c:v>889.28</c:v>
                </c:pt>
                <c:pt idx="10881">
                  <c:v>893.39</c:v>
                </c:pt>
                <c:pt idx="10882">
                  <c:v>891.16</c:v>
                </c:pt>
                <c:pt idx="10883">
                  <c:v>884.48</c:v>
                </c:pt>
                <c:pt idx="10884">
                  <c:v>881.43</c:v>
                </c:pt>
                <c:pt idx="10885">
                  <c:v>874.97</c:v>
                </c:pt>
                <c:pt idx="10886">
                  <c:v>866.39</c:v>
                </c:pt>
                <c:pt idx="10887">
                  <c:v>862.02</c:v>
                </c:pt>
                <c:pt idx="10888">
                  <c:v>855.59</c:v>
                </c:pt>
                <c:pt idx="10889">
                  <c:v>850.36</c:v>
                </c:pt>
                <c:pt idx="10890">
                  <c:v>853.35</c:v>
                </c:pt>
                <c:pt idx="10891">
                  <c:v>845.02</c:v>
                </c:pt>
                <c:pt idx="10892">
                  <c:v>837.56</c:v>
                </c:pt>
                <c:pt idx="10893">
                  <c:v>838.23</c:v>
                </c:pt>
                <c:pt idx="10894">
                  <c:v>834.35</c:v>
                </c:pt>
                <c:pt idx="10895">
                  <c:v>688.42</c:v>
                </c:pt>
                <c:pt idx="10896">
                  <c:v>821.08</c:v>
                </c:pt>
                <c:pt idx="10897">
                  <c:v>780.92</c:v>
                </c:pt>
                <c:pt idx="10898">
                  <c:v>801.47</c:v>
                </c:pt>
                <c:pt idx="10899">
                  <c:v>818.73</c:v>
                </c:pt>
                <c:pt idx="10900">
                  <c:v>737.66</c:v>
                </c:pt>
                <c:pt idx="10901">
                  <c:v>670.88</c:v>
                </c:pt>
                <c:pt idx="10902">
                  <c:v>826.03</c:v>
                </c:pt>
                <c:pt idx="10903">
                  <c:v>823.41</c:v>
                </c:pt>
                <c:pt idx="10904">
                  <c:v>819.48</c:v>
                </c:pt>
                <c:pt idx="10905">
                  <c:v>824.93</c:v>
                </c:pt>
                <c:pt idx="10906">
                  <c:v>829.15</c:v>
                </c:pt>
                <c:pt idx="10907">
                  <c:v>825.99</c:v>
                </c:pt>
                <c:pt idx="10908">
                  <c:v>817.16</c:v>
                </c:pt>
                <c:pt idx="10909">
                  <c:v>823.98</c:v>
                </c:pt>
                <c:pt idx="10910">
                  <c:v>821.03</c:v>
                </c:pt>
                <c:pt idx="10911">
                  <c:v>819.32</c:v>
                </c:pt>
                <c:pt idx="10912">
                  <c:v>818.72</c:v>
                </c:pt>
                <c:pt idx="10913">
                  <c:v>817.77</c:v>
                </c:pt>
                <c:pt idx="10914">
                  <c:v>814.85</c:v>
                </c:pt>
                <c:pt idx="10915">
                  <c:v>815.91</c:v>
                </c:pt>
                <c:pt idx="10916">
                  <c:v>817.85</c:v>
                </c:pt>
                <c:pt idx="10917">
                  <c:v>819.56</c:v>
                </c:pt>
                <c:pt idx="10918">
                  <c:v>818.19</c:v>
                </c:pt>
                <c:pt idx="10919">
                  <c:v>816.47</c:v>
                </c:pt>
                <c:pt idx="10920">
                  <c:v>812.7</c:v>
                </c:pt>
                <c:pt idx="10921">
                  <c:v>809.47</c:v>
                </c:pt>
                <c:pt idx="10922">
                  <c:v>807.02</c:v>
                </c:pt>
                <c:pt idx="10923">
                  <c:v>803.87</c:v>
                </c:pt>
                <c:pt idx="10924">
                  <c:v>795.21</c:v>
                </c:pt>
                <c:pt idx="10925">
                  <c:v>789.65</c:v>
                </c:pt>
                <c:pt idx="10926">
                  <c:v>787.85</c:v>
                </c:pt>
                <c:pt idx="10927">
                  <c:v>786.08</c:v>
                </c:pt>
                <c:pt idx="10928">
                  <c:v>785.79</c:v>
                </c:pt>
                <c:pt idx="10929">
                  <c:v>787.07</c:v>
                </c:pt>
                <c:pt idx="10930">
                  <c:v>788.53</c:v>
                </c:pt>
                <c:pt idx="10931">
                  <c:v>789.85</c:v>
                </c:pt>
                <c:pt idx="10932">
                  <c:v>786.42</c:v>
                </c:pt>
                <c:pt idx="10933">
                  <c:v>785.84</c:v>
                </c:pt>
                <c:pt idx="10934">
                  <c:v>780.64</c:v>
                </c:pt>
                <c:pt idx="10935">
                  <c:v>777.99</c:v>
                </c:pt>
                <c:pt idx="10936">
                  <c:v>769.59</c:v>
                </c:pt>
                <c:pt idx="10937">
                  <c:v>770.54</c:v>
                </c:pt>
                <c:pt idx="10938">
                  <c:v>772.86</c:v>
                </c:pt>
                <c:pt idx="10939">
                  <c:v>775.24</c:v>
                </c:pt>
                <c:pt idx="10940">
                  <c:v>777.41</c:v>
                </c:pt>
                <c:pt idx="10941">
                  <c:v>780.66</c:v>
                </c:pt>
                <c:pt idx="10942">
                  <c:v>779.57</c:v>
                </c:pt>
                <c:pt idx="10943">
                  <c:v>777.86</c:v>
                </c:pt>
                <c:pt idx="10944">
                  <c:v>777.7</c:v>
                </c:pt>
                <c:pt idx="10945">
                  <c:v>772.33</c:v>
                </c:pt>
                <c:pt idx="10946">
                  <c:v>761.98</c:v>
                </c:pt>
                <c:pt idx="10947">
                  <c:v>760.98</c:v>
                </c:pt>
                <c:pt idx="10948">
                  <c:v>766.13</c:v>
                </c:pt>
                <c:pt idx="10949">
                  <c:v>765.19</c:v>
                </c:pt>
                <c:pt idx="10950">
                  <c:v>759.42</c:v>
                </c:pt>
                <c:pt idx="10951">
                  <c:v>754.22</c:v>
                </c:pt>
                <c:pt idx="10952">
                  <c:v>751.77</c:v>
                </c:pt>
                <c:pt idx="10953">
                  <c:v>748.74</c:v>
                </c:pt>
                <c:pt idx="10954">
                  <c:v>746.84</c:v>
                </c:pt>
                <c:pt idx="10955">
                  <c:v>747</c:v>
                </c:pt>
                <c:pt idx="10956">
                  <c:v>747.37</c:v>
                </c:pt>
                <c:pt idx="10957">
                  <c:v>747.63</c:v>
                </c:pt>
                <c:pt idx="10958">
                  <c:v>744.49</c:v>
                </c:pt>
                <c:pt idx="10959">
                  <c:v>741</c:v>
                </c:pt>
                <c:pt idx="10960">
                  <c:v>739.47</c:v>
                </c:pt>
                <c:pt idx="10961">
                  <c:v>738.05</c:v>
                </c:pt>
                <c:pt idx="10962">
                  <c:v>736.41</c:v>
                </c:pt>
                <c:pt idx="10963">
                  <c:v>733.65</c:v>
                </c:pt>
                <c:pt idx="10964">
                  <c:v>731.51</c:v>
                </c:pt>
                <c:pt idx="10965">
                  <c:v>730.98</c:v>
                </c:pt>
                <c:pt idx="10966">
                  <c:v>729.2</c:v>
                </c:pt>
                <c:pt idx="10967">
                  <c:v>729.08</c:v>
                </c:pt>
                <c:pt idx="10968">
                  <c:v>729.69</c:v>
                </c:pt>
                <c:pt idx="10969">
                  <c:v>724.5</c:v>
                </c:pt>
                <c:pt idx="10970">
                  <c:v>723.85</c:v>
                </c:pt>
                <c:pt idx="10971">
                  <c:v>721.36</c:v>
                </c:pt>
                <c:pt idx="10972">
                  <c:v>722.81</c:v>
                </c:pt>
                <c:pt idx="10973">
                  <c:v>721.83</c:v>
                </c:pt>
                <c:pt idx="10974">
                  <c:v>723.64</c:v>
                </c:pt>
                <c:pt idx="10975">
                  <c:v>729.21</c:v>
                </c:pt>
                <c:pt idx="10976">
                  <c:v>729.28</c:v>
                </c:pt>
                <c:pt idx="10977">
                  <c:v>729.84</c:v>
                </c:pt>
                <c:pt idx="10978">
                  <c:v>621.04</c:v>
                </c:pt>
                <c:pt idx="10979">
                  <c:v>642.80999999999995</c:v>
                </c:pt>
                <c:pt idx="10980">
                  <c:v>709.06</c:v>
                </c:pt>
                <c:pt idx="10981">
                  <c:v>707.45</c:v>
                </c:pt>
                <c:pt idx="10982">
                  <c:v>717.38</c:v>
                </c:pt>
                <c:pt idx="10983">
                  <c:v>712.77</c:v>
                </c:pt>
                <c:pt idx="10984">
                  <c:v>703.18</c:v>
                </c:pt>
                <c:pt idx="10985">
                  <c:v>696.33</c:v>
                </c:pt>
                <c:pt idx="10986">
                  <c:v>673.86</c:v>
                </c:pt>
                <c:pt idx="10987">
                  <c:v>687.42</c:v>
                </c:pt>
                <c:pt idx="10988">
                  <c:v>683.53</c:v>
                </c:pt>
                <c:pt idx="10989">
                  <c:v>680.86</c:v>
                </c:pt>
                <c:pt idx="10990">
                  <c:v>681.95</c:v>
                </c:pt>
                <c:pt idx="10991">
                  <c:v>684.21</c:v>
                </c:pt>
                <c:pt idx="10992">
                  <c:v>682.6</c:v>
                </c:pt>
                <c:pt idx="10993">
                  <c:v>673.77</c:v>
                </c:pt>
                <c:pt idx="10994">
                  <c:v>669.57</c:v>
                </c:pt>
                <c:pt idx="10995">
                  <c:v>669.52</c:v>
                </c:pt>
                <c:pt idx="10996">
                  <c:v>668.26</c:v>
                </c:pt>
                <c:pt idx="10997">
                  <c:v>657.38</c:v>
                </c:pt>
                <c:pt idx="10998">
                  <c:v>650.41</c:v>
                </c:pt>
                <c:pt idx="10999">
                  <c:v>648.66</c:v>
                </c:pt>
                <c:pt idx="11000">
                  <c:v>652.03</c:v>
                </c:pt>
                <c:pt idx="11001">
                  <c:v>654.66</c:v>
                </c:pt>
                <c:pt idx="11002">
                  <c:v>652.98</c:v>
                </c:pt>
                <c:pt idx="11003">
                  <c:v>645.28</c:v>
                </c:pt>
                <c:pt idx="11004">
                  <c:v>635.79</c:v>
                </c:pt>
                <c:pt idx="11005">
                  <c:v>635.52</c:v>
                </c:pt>
                <c:pt idx="11006">
                  <c:v>629.97</c:v>
                </c:pt>
                <c:pt idx="11007">
                  <c:v>631.29</c:v>
                </c:pt>
                <c:pt idx="11008">
                  <c:v>635.32000000000005</c:v>
                </c:pt>
                <c:pt idx="11009">
                  <c:v>640.26</c:v>
                </c:pt>
                <c:pt idx="11010">
                  <c:v>641.26</c:v>
                </c:pt>
                <c:pt idx="11011">
                  <c:v>636.02</c:v>
                </c:pt>
                <c:pt idx="11012">
                  <c:v>631.66</c:v>
                </c:pt>
                <c:pt idx="11013">
                  <c:v>631.96</c:v>
                </c:pt>
                <c:pt idx="11014">
                  <c:v>622.82000000000005</c:v>
                </c:pt>
                <c:pt idx="11015">
                  <c:v>380.4</c:v>
                </c:pt>
                <c:pt idx="11016">
                  <c:v>507.21</c:v>
                </c:pt>
                <c:pt idx="11017">
                  <c:v>406.6</c:v>
                </c:pt>
                <c:pt idx="11018">
                  <c:v>170.39</c:v>
                </c:pt>
                <c:pt idx="11019">
                  <c:v>488.1</c:v>
                </c:pt>
                <c:pt idx="11020">
                  <c:v>630.91</c:v>
                </c:pt>
                <c:pt idx="11021">
                  <c:v>644.46</c:v>
                </c:pt>
                <c:pt idx="11022">
                  <c:v>641</c:v>
                </c:pt>
                <c:pt idx="11023">
                  <c:v>635.80999999999995</c:v>
                </c:pt>
                <c:pt idx="11024">
                  <c:v>633.52</c:v>
                </c:pt>
                <c:pt idx="11025">
                  <c:v>623.62</c:v>
                </c:pt>
                <c:pt idx="11026">
                  <c:v>611.48</c:v>
                </c:pt>
                <c:pt idx="11027">
                  <c:v>606.16999999999996</c:v>
                </c:pt>
                <c:pt idx="11028">
                  <c:v>599.14</c:v>
                </c:pt>
                <c:pt idx="11029">
                  <c:v>590.19000000000005</c:v>
                </c:pt>
                <c:pt idx="11030">
                  <c:v>592.49</c:v>
                </c:pt>
                <c:pt idx="11031">
                  <c:v>598.16999999999996</c:v>
                </c:pt>
                <c:pt idx="11032">
                  <c:v>598.28</c:v>
                </c:pt>
                <c:pt idx="11033">
                  <c:v>596.92999999999995</c:v>
                </c:pt>
                <c:pt idx="11034">
                  <c:v>594.16999999999996</c:v>
                </c:pt>
                <c:pt idx="11035">
                  <c:v>590.47</c:v>
                </c:pt>
                <c:pt idx="11036">
                  <c:v>584.58000000000004</c:v>
                </c:pt>
                <c:pt idx="11037">
                  <c:v>579.29999999999995</c:v>
                </c:pt>
                <c:pt idx="11038">
                  <c:v>573.84</c:v>
                </c:pt>
                <c:pt idx="11039">
                  <c:v>566.77</c:v>
                </c:pt>
                <c:pt idx="11040">
                  <c:v>564.51</c:v>
                </c:pt>
                <c:pt idx="11041">
                  <c:v>440.76</c:v>
                </c:pt>
                <c:pt idx="11042">
                  <c:v>539.35</c:v>
                </c:pt>
                <c:pt idx="11043">
                  <c:v>534.30999999999995</c:v>
                </c:pt>
                <c:pt idx="11044">
                  <c:v>537.37</c:v>
                </c:pt>
                <c:pt idx="11045">
                  <c:v>340.78</c:v>
                </c:pt>
                <c:pt idx="11046">
                  <c:v>131.29</c:v>
                </c:pt>
                <c:pt idx="11047">
                  <c:v>133.80000000000001</c:v>
                </c:pt>
                <c:pt idx="11048">
                  <c:v>134.72999999999999</c:v>
                </c:pt>
                <c:pt idx="11049">
                  <c:v>132.94999999999999</c:v>
                </c:pt>
                <c:pt idx="11050">
                  <c:v>134.63999999999999</c:v>
                </c:pt>
                <c:pt idx="11051">
                  <c:v>130.38999999999999</c:v>
                </c:pt>
                <c:pt idx="11052">
                  <c:v>130.44999999999999</c:v>
                </c:pt>
                <c:pt idx="11053">
                  <c:v>136.79</c:v>
                </c:pt>
                <c:pt idx="11054">
                  <c:v>210</c:v>
                </c:pt>
                <c:pt idx="11055">
                  <c:v>474.59</c:v>
                </c:pt>
                <c:pt idx="11056">
                  <c:v>488.3</c:v>
                </c:pt>
                <c:pt idx="11057">
                  <c:v>533.48</c:v>
                </c:pt>
                <c:pt idx="11058">
                  <c:v>536.01</c:v>
                </c:pt>
                <c:pt idx="11059">
                  <c:v>538.03</c:v>
                </c:pt>
                <c:pt idx="11060">
                  <c:v>539.64</c:v>
                </c:pt>
                <c:pt idx="11061">
                  <c:v>540.9</c:v>
                </c:pt>
                <c:pt idx="11062">
                  <c:v>534.88</c:v>
                </c:pt>
                <c:pt idx="11063">
                  <c:v>526.33000000000004</c:v>
                </c:pt>
                <c:pt idx="11064">
                  <c:v>518.71</c:v>
                </c:pt>
                <c:pt idx="11065">
                  <c:v>512.35</c:v>
                </c:pt>
                <c:pt idx="11066">
                  <c:v>502.54</c:v>
                </c:pt>
                <c:pt idx="11067">
                  <c:v>494.19</c:v>
                </c:pt>
                <c:pt idx="11068">
                  <c:v>487.31</c:v>
                </c:pt>
                <c:pt idx="11069">
                  <c:v>484.32</c:v>
                </c:pt>
                <c:pt idx="11070">
                  <c:v>485.63</c:v>
                </c:pt>
                <c:pt idx="11071">
                  <c:v>483.03</c:v>
                </c:pt>
                <c:pt idx="11072">
                  <c:v>481.76</c:v>
                </c:pt>
                <c:pt idx="11073">
                  <c:v>401.66</c:v>
                </c:pt>
                <c:pt idx="11074">
                  <c:v>446.73</c:v>
                </c:pt>
                <c:pt idx="11075">
                  <c:v>466.89</c:v>
                </c:pt>
                <c:pt idx="11076">
                  <c:v>470.03</c:v>
                </c:pt>
                <c:pt idx="11077">
                  <c:v>469.36</c:v>
                </c:pt>
                <c:pt idx="11078">
                  <c:v>470.1</c:v>
                </c:pt>
                <c:pt idx="11079">
                  <c:v>470.45</c:v>
                </c:pt>
                <c:pt idx="11080">
                  <c:v>472.61</c:v>
                </c:pt>
                <c:pt idx="11081">
                  <c:v>475.44</c:v>
                </c:pt>
                <c:pt idx="11082">
                  <c:v>473.44</c:v>
                </c:pt>
                <c:pt idx="11083">
                  <c:v>470.66</c:v>
                </c:pt>
                <c:pt idx="11084">
                  <c:v>465.77</c:v>
                </c:pt>
                <c:pt idx="11085">
                  <c:v>456.78</c:v>
                </c:pt>
                <c:pt idx="11086">
                  <c:v>456.09</c:v>
                </c:pt>
                <c:pt idx="11087">
                  <c:v>457.55</c:v>
                </c:pt>
                <c:pt idx="11088">
                  <c:v>314.83999999999997</c:v>
                </c:pt>
                <c:pt idx="11089">
                  <c:v>164.94</c:v>
                </c:pt>
                <c:pt idx="11090">
                  <c:v>155.31</c:v>
                </c:pt>
                <c:pt idx="11091">
                  <c:v>306.26</c:v>
                </c:pt>
                <c:pt idx="11092">
                  <c:v>418.99</c:v>
                </c:pt>
                <c:pt idx="11093">
                  <c:v>186.48</c:v>
                </c:pt>
                <c:pt idx="11094">
                  <c:v>152.80000000000001</c:v>
                </c:pt>
                <c:pt idx="11095">
                  <c:v>200.11</c:v>
                </c:pt>
                <c:pt idx="11096">
                  <c:v>337.12</c:v>
                </c:pt>
                <c:pt idx="11097">
                  <c:v>455.59</c:v>
                </c:pt>
                <c:pt idx="11098">
                  <c:v>470.45</c:v>
                </c:pt>
                <c:pt idx="11099">
                  <c:v>463.27</c:v>
                </c:pt>
                <c:pt idx="11100">
                  <c:v>377.97</c:v>
                </c:pt>
                <c:pt idx="11101">
                  <c:v>173.45</c:v>
                </c:pt>
                <c:pt idx="11102">
                  <c:v>259.62</c:v>
                </c:pt>
                <c:pt idx="11103">
                  <c:v>156.13</c:v>
                </c:pt>
                <c:pt idx="11104">
                  <c:v>154.34</c:v>
                </c:pt>
                <c:pt idx="11105">
                  <c:v>287.2</c:v>
                </c:pt>
                <c:pt idx="11106">
                  <c:v>327.62</c:v>
                </c:pt>
                <c:pt idx="11107">
                  <c:v>324.97000000000003</c:v>
                </c:pt>
                <c:pt idx="11108">
                  <c:v>430.78</c:v>
                </c:pt>
                <c:pt idx="11109">
                  <c:v>427.57</c:v>
                </c:pt>
                <c:pt idx="11110">
                  <c:v>426.09</c:v>
                </c:pt>
                <c:pt idx="11111">
                  <c:v>424.94</c:v>
                </c:pt>
                <c:pt idx="11112">
                  <c:v>419.88</c:v>
                </c:pt>
                <c:pt idx="11113">
                  <c:v>415.65</c:v>
                </c:pt>
                <c:pt idx="11114">
                  <c:v>412.49</c:v>
                </c:pt>
                <c:pt idx="11115">
                  <c:v>414.85</c:v>
                </c:pt>
                <c:pt idx="11116">
                  <c:v>416.71</c:v>
                </c:pt>
                <c:pt idx="11117">
                  <c:v>414.91</c:v>
                </c:pt>
                <c:pt idx="11118">
                  <c:v>415.4</c:v>
                </c:pt>
                <c:pt idx="11119">
                  <c:v>407.45</c:v>
                </c:pt>
                <c:pt idx="11120">
                  <c:v>400.3</c:v>
                </c:pt>
                <c:pt idx="11121">
                  <c:v>385.83</c:v>
                </c:pt>
                <c:pt idx="11122">
                  <c:v>378.8</c:v>
                </c:pt>
                <c:pt idx="11123">
                  <c:v>370.48</c:v>
                </c:pt>
                <c:pt idx="11124">
                  <c:v>359.75</c:v>
                </c:pt>
                <c:pt idx="11125">
                  <c:v>350.79</c:v>
                </c:pt>
                <c:pt idx="11126">
                  <c:v>348.01</c:v>
                </c:pt>
                <c:pt idx="11127">
                  <c:v>348.56</c:v>
                </c:pt>
                <c:pt idx="11128">
                  <c:v>353.13</c:v>
                </c:pt>
                <c:pt idx="11129">
                  <c:v>352.8</c:v>
                </c:pt>
                <c:pt idx="11130">
                  <c:v>350.94</c:v>
                </c:pt>
                <c:pt idx="11131">
                  <c:v>344.97</c:v>
                </c:pt>
                <c:pt idx="11132">
                  <c:v>340.49</c:v>
                </c:pt>
                <c:pt idx="11133">
                  <c:v>340.12</c:v>
                </c:pt>
                <c:pt idx="11134">
                  <c:v>240.48</c:v>
                </c:pt>
                <c:pt idx="11135">
                  <c:v>247.26</c:v>
                </c:pt>
                <c:pt idx="11136">
                  <c:v>302.79000000000002</c:v>
                </c:pt>
                <c:pt idx="11137">
                  <c:v>304.89999999999998</c:v>
                </c:pt>
                <c:pt idx="11138">
                  <c:v>302.39999999999998</c:v>
                </c:pt>
                <c:pt idx="11139">
                  <c:v>302.02999999999997</c:v>
                </c:pt>
                <c:pt idx="11140">
                  <c:v>301.49</c:v>
                </c:pt>
                <c:pt idx="11141">
                  <c:v>294.01</c:v>
                </c:pt>
                <c:pt idx="11142">
                  <c:v>284.36</c:v>
                </c:pt>
                <c:pt idx="11143">
                  <c:v>279.41000000000003</c:v>
                </c:pt>
                <c:pt idx="11144">
                  <c:v>275.25</c:v>
                </c:pt>
                <c:pt idx="11145">
                  <c:v>272.02</c:v>
                </c:pt>
                <c:pt idx="11146">
                  <c:v>254.21</c:v>
                </c:pt>
                <c:pt idx="11147">
                  <c:v>221.65</c:v>
                </c:pt>
                <c:pt idx="11148">
                  <c:v>212.37</c:v>
                </c:pt>
                <c:pt idx="11149">
                  <c:v>217.31</c:v>
                </c:pt>
                <c:pt idx="11150">
                  <c:v>244.16</c:v>
                </c:pt>
                <c:pt idx="11151">
                  <c:v>249.03</c:v>
                </c:pt>
                <c:pt idx="11152">
                  <c:v>229.38</c:v>
                </c:pt>
                <c:pt idx="11153">
                  <c:v>224.04</c:v>
                </c:pt>
                <c:pt idx="11154">
                  <c:v>236.33</c:v>
                </c:pt>
                <c:pt idx="11155">
                  <c:v>235.3</c:v>
                </c:pt>
                <c:pt idx="11156">
                  <c:v>220.03</c:v>
                </c:pt>
                <c:pt idx="11157">
                  <c:v>206.1</c:v>
                </c:pt>
                <c:pt idx="11158">
                  <c:v>227.68</c:v>
                </c:pt>
                <c:pt idx="11159">
                  <c:v>227.9</c:v>
                </c:pt>
                <c:pt idx="11160">
                  <c:v>224.77</c:v>
                </c:pt>
                <c:pt idx="11161">
                  <c:v>198.25</c:v>
                </c:pt>
                <c:pt idx="11162">
                  <c:v>161.29</c:v>
                </c:pt>
                <c:pt idx="11163">
                  <c:v>110.33</c:v>
                </c:pt>
                <c:pt idx="11164">
                  <c:v>188.18</c:v>
                </c:pt>
                <c:pt idx="11165">
                  <c:v>189.35</c:v>
                </c:pt>
                <c:pt idx="11166">
                  <c:v>149.54</c:v>
                </c:pt>
                <c:pt idx="11167">
                  <c:v>141.74</c:v>
                </c:pt>
                <c:pt idx="11168">
                  <c:v>150</c:v>
                </c:pt>
                <c:pt idx="11169">
                  <c:v>133.13</c:v>
                </c:pt>
                <c:pt idx="11170">
                  <c:v>120.56</c:v>
                </c:pt>
                <c:pt idx="11171">
                  <c:v>70.7</c:v>
                </c:pt>
                <c:pt idx="11172">
                  <c:v>68.64</c:v>
                </c:pt>
                <c:pt idx="11173">
                  <c:v>71.87</c:v>
                </c:pt>
                <c:pt idx="11174">
                  <c:v>76.959999999999994</c:v>
                </c:pt>
                <c:pt idx="11175">
                  <c:v>69.290000000000006</c:v>
                </c:pt>
                <c:pt idx="11176">
                  <c:v>66.53</c:v>
                </c:pt>
                <c:pt idx="11177">
                  <c:v>62.95</c:v>
                </c:pt>
                <c:pt idx="11178">
                  <c:v>60.77</c:v>
                </c:pt>
                <c:pt idx="11179">
                  <c:v>58.48</c:v>
                </c:pt>
                <c:pt idx="11180">
                  <c:v>55.96</c:v>
                </c:pt>
                <c:pt idx="11181">
                  <c:v>53.7</c:v>
                </c:pt>
                <c:pt idx="11182">
                  <c:v>52.21</c:v>
                </c:pt>
                <c:pt idx="11183">
                  <c:v>51.39</c:v>
                </c:pt>
                <c:pt idx="11184">
                  <c:v>50.85</c:v>
                </c:pt>
                <c:pt idx="11185">
                  <c:v>50.36</c:v>
                </c:pt>
                <c:pt idx="11186">
                  <c:v>49.97</c:v>
                </c:pt>
                <c:pt idx="11187">
                  <c:v>49.42</c:v>
                </c:pt>
                <c:pt idx="11188">
                  <c:v>48.66</c:v>
                </c:pt>
                <c:pt idx="11189">
                  <c:v>47.65</c:v>
                </c:pt>
                <c:pt idx="11190">
                  <c:v>46.69</c:v>
                </c:pt>
                <c:pt idx="11191">
                  <c:v>46.02</c:v>
                </c:pt>
                <c:pt idx="11192">
                  <c:v>45.6</c:v>
                </c:pt>
                <c:pt idx="11193">
                  <c:v>45.19</c:v>
                </c:pt>
                <c:pt idx="11194">
                  <c:v>44.33</c:v>
                </c:pt>
                <c:pt idx="11195">
                  <c:v>42.94</c:v>
                </c:pt>
                <c:pt idx="11196">
                  <c:v>40.880000000000003</c:v>
                </c:pt>
                <c:pt idx="11197">
                  <c:v>38.200000000000003</c:v>
                </c:pt>
                <c:pt idx="11198">
                  <c:v>35.04</c:v>
                </c:pt>
                <c:pt idx="11199">
                  <c:v>30.82</c:v>
                </c:pt>
                <c:pt idx="11200">
                  <c:v>26.47</c:v>
                </c:pt>
                <c:pt idx="11201">
                  <c:v>23.35</c:v>
                </c:pt>
                <c:pt idx="11202">
                  <c:v>20.79</c:v>
                </c:pt>
                <c:pt idx="11203">
                  <c:v>18.149999999999999</c:v>
                </c:pt>
                <c:pt idx="11204">
                  <c:v>14.98</c:v>
                </c:pt>
                <c:pt idx="11205">
                  <c:v>11.4</c:v>
                </c:pt>
                <c:pt idx="11206">
                  <c:v>8.01</c:v>
                </c:pt>
                <c:pt idx="11207">
                  <c:v>5.36</c:v>
                </c:pt>
                <c:pt idx="11208">
                  <c:v>3.51</c:v>
                </c:pt>
                <c:pt idx="11209">
                  <c:v>2.2799999999999998</c:v>
                </c:pt>
                <c:pt idx="11210">
                  <c:v>1.46</c:v>
                </c:pt>
                <c:pt idx="11211">
                  <c:v>0.89</c:v>
                </c:pt>
                <c:pt idx="11212">
                  <c:v>0.42</c:v>
                </c:pt>
                <c:pt idx="11213">
                  <c:v>0</c:v>
                </c:pt>
                <c:pt idx="11214">
                  <c:v>0</c:v>
                </c:pt>
                <c:pt idx="11215">
                  <c:v>0</c:v>
                </c:pt>
                <c:pt idx="11216">
                  <c:v>0</c:v>
                </c:pt>
                <c:pt idx="11217">
                  <c:v>0</c:v>
                </c:pt>
                <c:pt idx="11218">
                  <c:v>0</c:v>
                </c:pt>
                <c:pt idx="11219">
                  <c:v>0</c:v>
                </c:pt>
                <c:pt idx="11220">
                  <c:v>0</c:v>
                </c:pt>
                <c:pt idx="11221">
                  <c:v>0</c:v>
                </c:pt>
                <c:pt idx="11222">
                  <c:v>0</c:v>
                </c:pt>
                <c:pt idx="11223">
                  <c:v>0</c:v>
                </c:pt>
                <c:pt idx="11224">
                  <c:v>0</c:v>
                </c:pt>
                <c:pt idx="11225">
                  <c:v>0</c:v>
                </c:pt>
                <c:pt idx="11226">
                  <c:v>0</c:v>
                </c:pt>
                <c:pt idx="11227">
                  <c:v>0</c:v>
                </c:pt>
                <c:pt idx="11228">
                  <c:v>0</c:v>
                </c:pt>
                <c:pt idx="11229">
                  <c:v>0</c:v>
                </c:pt>
                <c:pt idx="11230">
                  <c:v>0</c:v>
                </c:pt>
                <c:pt idx="11231">
                  <c:v>0</c:v>
                </c:pt>
                <c:pt idx="11232">
                  <c:v>0</c:v>
                </c:pt>
                <c:pt idx="11233">
                  <c:v>0</c:v>
                </c:pt>
                <c:pt idx="11234">
                  <c:v>0</c:v>
                </c:pt>
                <c:pt idx="11235">
                  <c:v>0</c:v>
                </c:pt>
                <c:pt idx="11236">
                  <c:v>0</c:v>
                </c:pt>
                <c:pt idx="11237">
                  <c:v>1</c:v>
                </c:pt>
                <c:pt idx="11238">
                  <c:v>3.91</c:v>
                </c:pt>
                <c:pt idx="11239">
                  <c:v>7.8</c:v>
                </c:pt>
                <c:pt idx="11240">
                  <c:v>12.88</c:v>
                </c:pt>
                <c:pt idx="11241">
                  <c:v>18.079999999999998</c:v>
                </c:pt>
                <c:pt idx="11242">
                  <c:v>24.35</c:v>
                </c:pt>
                <c:pt idx="11243">
                  <c:v>31.42</c:v>
                </c:pt>
                <c:pt idx="11244">
                  <c:v>38.67</c:v>
                </c:pt>
                <c:pt idx="11245">
                  <c:v>44.43</c:v>
                </c:pt>
                <c:pt idx="11246">
                  <c:v>48.69</c:v>
                </c:pt>
                <c:pt idx="11247">
                  <c:v>51.6</c:v>
                </c:pt>
                <c:pt idx="11248">
                  <c:v>54.46</c:v>
                </c:pt>
                <c:pt idx="11249">
                  <c:v>57.47</c:v>
                </c:pt>
                <c:pt idx="11250">
                  <c:v>59.86</c:v>
                </c:pt>
                <c:pt idx="11251">
                  <c:v>62.6</c:v>
                </c:pt>
                <c:pt idx="11252">
                  <c:v>65.94</c:v>
                </c:pt>
                <c:pt idx="11253">
                  <c:v>69.760000000000005</c:v>
                </c:pt>
                <c:pt idx="11254">
                  <c:v>73.8</c:v>
                </c:pt>
                <c:pt idx="11255">
                  <c:v>77.099999999999994</c:v>
                </c:pt>
                <c:pt idx="11256">
                  <c:v>79.05</c:v>
                </c:pt>
                <c:pt idx="11257">
                  <c:v>79.760000000000005</c:v>
                </c:pt>
                <c:pt idx="11258">
                  <c:v>79.92</c:v>
                </c:pt>
                <c:pt idx="11259">
                  <c:v>79.650000000000006</c:v>
                </c:pt>
                <c:pt idx="11260">
                  <c:v>78.849999999999994</c:v>
                </c:pt>
                <c:pt idx="11261">
                  <c:v>77.11</c:v>
                </c:pt>
                <c:pt idx="11262">
                  <c:v>74.489999999999995</c:v>
                </c:pt>
                <c:pt idx="11263">
                  <c:v>71.56</c:v>
                </c:pt>
                <c:pt idx="11264">
                  <c:v>68.03</c:v>
                </c:pt>
                <c:pt idx="11265">
                  <c:v>64.010000000000005</c:v>
                </c:pt>
                <c:pt idx="11266">
                  <c:v>59.78</c:v>
                </c:pt>
                <c:pt idx="11267">
                  <c:v>55.78</c:v>
                </c:pt>
                <c:pt idx="11268">
                  <c:v>52.08</c:v>
                </c:pt>
                <c:pt idx="11269">
                  <c:v>48.75</c:v>
                </c:pt>
                <c:pt idx="11270">
                  <c:v>45.8</c:v>
                </c:pt>
                <c:pt idx="11271">
                  <c:v>43.16</c:v>
                </c:pt>
                <c:pt idx="11272">
                  <c:v>40.85</c:v>
                </c:pt>
                <c:pt idx="11273">
                  <c:v>38.67</c:v>
                </c:pt>
                <c:pt idx="11274">
                  <c:v>36.21</c:v>
                </c:pt>
                <c:pt idx="11275">
                  <c:v>33.04</c:v>
                </c:pt>
                <c:pt idx="11276">
                  <c:v>29.62</c:v>
                </c:pt>
                <c:pt idx="11277">
                  <c:v>26.17</c:v>
                </c:pt>
                <c:pt idx="11278">
                  <c:v>23.48</c:v>
                </c:pt>
                <c:pt idx="11279">
                  <c:v>21.21</c:v>
                </c:pt>
                <c:pt idx="11280">
                  <c:v>18.93</c:v>
                </c:pt>
                <c:pt idx="11281">
                  <c:v>16.940000000000001</c:v>
                </c:pt>
                <c:pt idx="11282">
                  <c:v>15.06</c:v>
                </c:pt>
                <c:pt idx="11283">
                  <c:v>13.26</c:v>
                </c:pt>
                <c:pt idx="11284">
                  <c:v>11.55</c:v>
                </c:pt>
                <c:pt idx="11285">
                  <c:v>10.02</c:v>
                </c:pt>
                <c:pt idx="11286">
                  <c:v>8.64</c:v>
                </c:pt>
                <c:pt idx="11287">
                  <c:v>7.11</c:v>
                </c:pt>
                <c:pt idx="11288">
                  <c:v>5.67</c:v>
                </c:pt>
                <c:pt idx="11289">
                  <c:v>4.41</c:v>
                </c:pt>
                <c:pt idx="11290">
                  <c:v>3.4</c:v>
                </c:pt>
                <c:pt idx="11291">
                  <c:v>2.68</c:v>
                </c:pt>
                <c:pt idx="11292">
                  <c:v>2.29</c:v>
                </c:pt>
                <c:pt idx="11293">
                  <c:v>1.99</c:v>
                </c:pt>
                <c:pt idx="11294">
                  <c:v>1.73</c:v>
                </c:pt>
                <c:pt idx="11295">
                  <c:v>1.38</c:v>
                </c:pt>
                <c:pt idx="11296">
                  <c:v>1</c:v>
                </c:pt>
                <c:pt idx="11297">
                  <c:v>0.6</c:v>
                </c:pt>
                <c:pt idx="11298">
                  <c:v>0.24</c:v>
                </c:pt>
                <c:pt idx="11299">
                  <c:v>0</c:v>
                </c:pt>
                <c:pt idx="11300">
                  <c:v>0</c:v>
                </c:pt>
                <c:pt idx="11301">
                  <c:v>0</c:v>
                </c:pt>
                <c:pt idx="11302">
                  <c:v>0</c:v>
                </c:pt>
                <c:pt idx="11303">
                  <c:v>0</c:v>
                </c:pt>
                <c:pt idx="11304">
                  <c:v>0</c:v>
                </c:pt>
                <c:pt idx="11305">
                  <c:v>0</c:v>
                </c:pt>
                <c:pt idx="11306">
                  <c:v>0</c:v>
                </c:pt>
                <c:pt idx="11307">
                  <c:v>0</c:v>
                </c:pt>
                <c:pt idx="11308">
                  <c:v>0</c:v>
                </c:pt>
                <c:pt idx="11309">
                  <c:v>0</c:v>
                </c:pt>
                <c:pt idx="11310">
                  <c:v>0</c:v>
                </c:pt>
                <c:pt idx="11311">
                  <c:v>0</c:v>
                </c:pt>
                <c:pt idx="11312">
                  <c:v>0</c:v>
                </c:pt>
                <c:pt idx="11313">
                  <c:v>0</c:v>
                </c:pt>
                <c:pt idx="11314">
                  <c:v>0</c:v>
                </c:pt>
                <c:pt idx="11315">
                  <c:v>0</c:v>
                </c:pt>
                <c:pt idx="11316">
                  <c:v>0</c:v>
                </c:pt>
                <c:pt idx="11317">
                  <c:v>0</c:v>
                </c:pt>
                <c:pt idx="11318">
                  <c:v>0</c:v>
                </c:pt>
                <c:pt idx="11319">
                  <c:v>0</c:v>
                </c:pt>
                <c:pt idx="11320">
                  <c:v>0</c:v>
                </c:pt>
                <c:pt idx="11321">
                  <c:v>0</c:v>
                </c:pt>
                <c:pt idx="11322">
                  <c:v>0</c:v>
                </c:pt>
                <c:pt idx="11323">
                  <c:v>0</c:v>
                </c:pt>
                <c:pt idx="11324">
                  <c:v>0</c:v>
                </c:pt>
                <c:pt idx="11325">
                  <c:v>0</c:v>
                </c:pt>
                <c:pt idx="11326">
                  <c:v>0</c:v>
                </c:pt>
                <c:pt idx="11327">
                  <c:v>0</c:v>
                </c:pt>
                <c:pt idx="11328">
                  <c:v>0</c:v>
                </c:pt>
                <c:pt idx="11329">
                  <c:v>0</c:v>
                </c:pt>
                <c:pt idx="11330">
                  <c:v>0</c:v>
                </c:pt>
                <c:pt idx="11331">
                  <c:v>0</c:v>
                </c:pt>
                <c:pt idx="11332">
                  <c:v>0</c:v>
                </c:pt>
                <c:pt idx="11333">
                  <c:v>0</c:v>
                </c:pt>
                <c:pt idx="11334">
                  <c:v>0</c:v>
                </c:pt>
                <c:pt idx="11335">
                  <c:v>0</c:v>
                </c:pt>
                <c:pt idx="11336">
                  <c:v>0</c:v>
                </c:pt>
                <c:pt idx="11337">
                  <c:v>0</c:v>
                </c:pt>
                <c:pt idx="11338">
                  <c:v>0</c:v>
                </c:pt>
                <c:pt idx="11339">
                  <c:v>0</c:v>
                </c:pt>
                <c:pt idx="11340">
                  <c:v>0</c:v>
                </c:pt>
                <c:pt idx="11341">
                  <c:v>0</c:v>
                </c:pt>
                <c:pt idx="11342">
                  <c:v>0</c:v>
                </c:pt>
                <c:pt idx="11343">
                  <c:v>0</c:v>
                </c:pt>
                <c:pt idx="11344">
                  <c:v>0</c:v>
                </c:pt>
                <c:pt idx="11345">
                  <c:v>0</c:v>
                </c:pt>
                <c:pt idx="11346">
                  <c:v>0</c:v>
                </c:pt>
                <c:pt idx="11347">
                  <c:v>0</c:v>
                </c:pt>
                <c:pt idx="11348">
                  <c:v>0</c:v>
                </c:pt>
                <c:pt idx="11349">
                  <c:v>0</c:v>
                </c:pt>
                <c:pt idx="11350">
                  <c:v>0</c:v>
                </c:pt>
                <c:pt idx="11351">
                  <c:v>0</c:v>
                </c:pt>
                <c:pt idx="11352">
                  <c:v>0</c:v>
                </c:pt>
                <c:pt idx="11353">
                  <c:v>0</c:v>
                </c:pt>
                <c:pt idx="11354">
                  <c:v>0</c:v>
                </c:pt>
                <c:pt idx="11355">
                  <c:v>0</c:v>
                </c:pt>
                <c:pt idx="11356">
                  <c:v>0</c:v>
                </c:pt>
                <c:pt idx="11357">
                  <c:v>0</c:v>
                </c:pt>
                <c:pt idx="11358">
                  <c:v>0</c:v>
                </c:pt>
                <c:pt idx="11359">
                  <c:v>0</c:v>
                </c:pt>
                <c:pt idx="11360">
                  <c:v>0</c:v>
                </c:pt>
                <c:pt idx="11361">
                  <c:v>0</c:v>
                </c:pt>
                <c:pt idx="11362">
                  <c:v>0</c:v>
                </c:pt>
                <c:pt idx="11363">
                  <c:v>0</c:v>
                </c:pt>
                <c:pt idx="11364">
                  <c:v>0</c:v>
                </c:pt>
                <c:pt idx="11365">
                  <c:v>0</c:v>
                </c:pt>
                <c:pt idx="11366">
                  <c:v>0</c:v>
                </c:pt>
                <c:pt idx="11367">
                  <c:v>0</c:v>
                </c:pt>
                <c:pt idx="11368">
                  <c:v>0</c:v>
                </c:pt>
                <c:pt idx="11369">
                  <c:v>0</c:v>
                </c:pt>
                <c:pt idx="11370">
                  <c:v>0</c:v>
                </c:pt>
                <c:pt idx="11371">
                  <c:v>0</c:v>
                </c:pt>
                <c:pt idx="11372">
                  <c:v>0</c:v>
                </c:pt>
                <c:pt idx="11373">
                  <c:v>0</c:v>
                </c:pt>
                <c:pt idx="11374">
                  <c:v>0</c:v>
                </c:pt>
                <c:pt idx="11375">
                  <c:v>0</c:v>
                </c:pt>
                <c:pt idx="11376">
                  <c:v>0</c:v>
                </c:pt>
                <c:pt idx="11377">
                  <c:v>0</c:v>
                </c:pt>
                <c:pt idx="11378">
                  <c:v>0</c:v>
                </c:pt>
                <c:pt idx="11379">
                  <c:v>0</c:v>
                </c:pt>
                <c:pt idx="11380">
                  <c:v>0</c:v>
                </c:pt>
                <c:pt idx="11381">
                  <c:v>0</c:v>
                </c:pt>
                <c:pt idx="11382">
                  <c:v>0</c:v>
                </c:pt>
                <c:pt idx="11383">
                  <c:v>0</c:v>
                </c:pt>
                <c:pt idx="11384">
                  <c:v>0</c:v>
                </c:pt>
                <c:pt idx="11385">
                  <c:v>0</c:v>
                </c:pt>
                <c:pt idx="11386">
                  <c:v>0</c:v>
                </c:pt>
                <c:pt idx="11387">
                  <c:v>0</c:v>
                </c:pt>
                <c:pt idx="11388">
                  <c:v>0</c:v>
                </c:pt>
                <c:pt idx="11389">
                  <c:v>0</c:v>
                </c:pt>
                <c:pt idx="11390">
                  <c:v>0</c:v>
                </c:pt>
                <c:pt idx="11391">
                  <c:v>0</c:v>
                </c:pt>
                <c:pt idx="11392">
                  <c:v>0</c:v>
                </c:pt>
                <c:pt idx="11393">
                  <c:v>0</c:v>
                </c:pt>
                <c:pt idx="11394">
                  <c:v>0</c:v>
                </c:pt>
                <c:pt idx="11395">
                  <c:v>0</c:v>
                </c:pt>
                <c:pt idx="11396">
                  <c:v>0</c:v>
                </c:pt>
                <c:pt idx="11397">
                  <c:v>0</c:v>
                </c:pt>
                <c:pt idx="11398">
                  <c:v>0</c:v>
                </c:pt>
                <c:pt idx="11399">
                  <c:v>0</c:v>
                </c:pt>
                <c:pt idx="11400">
                  <c:v>0</c:v>
                </c:pt>
                <c:pt idx="11401">
                  <c:v>0</c:v>
                </c:pt>
                <c:pt idx="11402">
                  <c:v>0</c:v>
                </c:pt>
                <c:pt idx="11403">
                  <c:v>0</c:v>
                </c:pt>
                <c:pt idx="11404">
                  <c:v>0</c:v>
                </c:pt>
                <c:pt idx="11405">
                  <c:v>0</c:v>
                </c:pt>
                <c:pt idx="11406">
                  <c:v>0</c:v>
                </c:pt>
                <c:pt idx="11407">
                  <c:v>0</c:v>
                </c:pt>
                <c:pt idx="11408">
                  <c:v>0</c:v>
                </c:pt>
                <c:pt idx="11409">
                  <c:v>0</c:v>
                </c:pt>
                <c:pt idx="11410">
                  <c:v>0</c:v>
                </c:pt>
                <c:pt idx="11411">
                  <c:v>0</c:v>
                </c:pt>
                <c:pt idx="11412">
                  <c:v>0</c:v>
                </c:pt>
                <c:pt idx="11413">
                  <c:v>0</c:v>
                </c:pt>
                <c:pt idx="11414">
                  <c:v>0</c:v>
                </c:pt>
                <c:pt idx="11415">
                  <c:v>0</c:v>
                </c:pt>
                <c:pt idx="11416">
                  <c:v>0</c:v>
                </c:pt>
                <c:pt idx="11417">
                  <c:v>0</c:v>
                </c:pt>
                <c:pt idx="11418">
                  <c:v>0</c:v>
                </c:pt>
                <c:pt idx="11419">
                  <c:v>0</c:v>
                </c:pt>
                <c:pt idx="11420">
                  <c:v>0</c:v>
                </c:pt>
                <c:pt idx="11421">
                  <c:v>0</c:v>
                </c:pt>
                <c:pt idx="11422">
                  <c:v>0</c:v>
                </c:pt>
                <c:pt idx="11423">
                  <c:v>0</c:v>
                </c:pt>
                <c:pt idx="11424">
                  <c:v>0</c:v>
                </c:pt>
                <c:pt idx="11425">
                  <c:v>0</c:v>
                </c:pt>
                <c:pt idx="11426">
                  <c:v>0</c:v>
                </c:pt>
                <c:pt idx="11427">
                  <c:v>0</c:v>
                </c:pt>
                <c:pt idx="11428">
                  <c:v>0</c:v>
                </c:pt>
                <c:pt idx="11429">
                  <c:v>0</c:v>
                </c:pt>
                <c:pt idx="11430">
                  <c:v>0</c:v>
                </c:pt>
                <c:pt idx="11431">
                  <c:v>0</c:v>
                </c:pt>
                <c:pt idx="11432">
                  <c:v>0</c:v>
                </c:pt>
                <c:pt idx="11433">
                  <c:v>0</c:v>
                </c:pt>
                <c:pt idx="11434">
                  <c:v>0</c:v>
                </c:pt>
                <c:pt idx="11435">
                  <c:v>0</c:v>
                </c:pt>
                <c:pt idx="11436">
                  <c:v>0</c:v>
                </c:pt>
                <c:pt idx="11437">
                  <c:v>0</c:v>
                </c:pt>
                <c:pt idx="11438">
                  <c:v>0</c:v>
                </c:pt>
                <c:pt idx="11439">
                  <c:v>0</c:v>
                </c:pt>
                <c:pt idx="11440">
                  <c:v>0</c:v>
                </c:pt>
                <c:pt idx="11441">
                  <c:v>0</c:v>
                </c:pt>
                <c:pt idx="11442">
                  <c:v>0</c:v>
                </c:pt>
                <c:pt idx="11443">
                  <c:v>0</c:v>
                </c:pt>
                <c:pt idx="11444">
                  <c:v>0</c:v>
                </c:pt>
                <c:pt idx="11445">
                  <c:v>0</c:v>
                </c:pt>
                <c:pt idx="11446">
                  <c:v>0</c:v>
                </c:pt>
                <c:pt idx="11447">
                  <c:v>0</c:v>
                </c:pt>
                <c:pt idx="11448">
                  <c:v>0</c:v>
                </c:pt>
                <c:pt idx="11449">
                  <c:v>0</c:v>
                </c:pt>
                <c:pt idx="11450">
                  <c:v>0</c:v>
                </c:pt>
                <c:pt idx="11451">
                  <c:v>0</c:v>
                </c:pt>
                <c:pt idx="11452">
                  <c:v>0</c:v>
                </c:pt>
                <c:pt idx="11453">
                  <c:v>0</c:v>
                </c:pt>
                <c:pt idx="11454">
                  <c:v>0</c:v>
                </c:pt>
                <c:pt idx="11455">
                  <c:v>0</c:v>
                </c:pt>
                <c:pt idx="11456">
                  <c:v>0</c:v>
                </c:pt>
                <c:pt idx="11457">
                  <c:v>0</c:v>
                </c:pt>
                <c:pt idx="11458">
                  <c:v>0</c:v>
                </c:pt>
                <c:pt idx="11459">
                  <c:v>0</c:v>
                </c:pt>
                <c:pt idx="11460">
                  <c:v>0</c:v>
                </c:pt>
                <c:pt idx="11461">
                  <c:v>0</c:v>
                </c:pt>
                <c:pt idx="11462">
                  <c:v>0</c:v>
                </c:pt>
                <c:pt idx="11463">
                  <c:v>0</c:v>
                </c:pt>
                <c:pt idx="11464">
                  <c:v>0</c:v>
                </c:pt>
                <c:pt idx="11465">
                  <c:v>0</c:v>
                </c:pt>
                <c:pt idx="11466">
                  <c:v>0</c:v>
                </c:pt>
                <c:pt idx="11467">
                  <c:v>0</c:v>
                </c:pt>
                <c:pt idx="11468">
                  <c:v>0</c:v>
                </c:pt>
                <c:pt idx="11469">
                  <c:v>0</c:v>
                </c:pt>
                <c:pt idx="11470">
                  <c:v>0</c:v>
                </c:pt>
                <c:pt idx="11471">
                  <c:v>0</c:v>
                </c:pt>
                <c:pt idx="11472">
                  <c:v>0</c:v>
                </c:pt>
                <c:pt idx="11473">
                  <c:v>0</c:v>
                </c:pt>
                <c:pt idx="11474">
                  <c:v>0</c:v>
                </c:pt>
                <c:pt idx="11475">
                  <c:v>0</c:v>
                </c:pt>
                <c:pt idx="11476">
                  <c:v>0</c:v>
                </c:pt>
                <c:pt idx="11477">
                  <c:v>0</c:v>
                </c:pt>
                <c:pt idx="11478">
                  <c:v>0</c:v>
                </c:pt>
                <c:pt idx="11479">
                  <c:v>0</c:v>
                </c:pt>
                <c:pt idx="11480">
                  <c:v>0</c:v>
                </c:pt>
                <c:pt idx="11481">
                  <c:v>0</c:v>
                </c:pt>
                <c:pt idx="11482">
                  <c:v>0</c:v>
                </c:pt>
                <c:pt idx="11483">
                  <c:v>0</c:v>
                </c:pt>
                <c:pt idx="11484">
                  <c:v>0</c:v>
                </c:pt>
                <c:pt idx="11485">
                  <c:v>0</c:v>
                </c:pt>
                <c:pt idx="11486">
                  <c:v>0</c:v>
                </c:pt>
                <c:pt idx="11487">
                  <c:v>0</c:v>
                </c:pt>
                <c:pt idx="11488">
                  <c:v>0</c:v>
                </c:pt>
                <c:pt idx="11489">
                  <c:v>0</c:v>
                </c:pt>
                <c:pt idx="11490">
                  <c:v>0</c:v>
                </c:pt>
                <c:pt idx="11491">
                  <c:v>0</c:v>
                </c:pt>
                <c:pt idx="11492">
                  <c:v>0</c:v>
                </c:pt>
                <c:pt idx="11493">
                  <c:v>0</c:v>
                </c:pt>
                <c:pt idx="11494">
                  <c:v>0</c:v>
                </c:pt>
                <c:pt idx="11495">
                  <c:v>0</c:v>
                </c:pt>
                <c:pt idx="11496">
                  <c:v>0</c:v>
                </c:pt>
                <c:pt idx="11497">
                  <c:v>0</c:v>
                </c:pt>
                <c:pt idx="11498">
                  <c:v>0</c:v>
                </c:pt>
                <c:pt idx="11499">
                  <c:v>0</c:v>
                </c:pt>
                <c:pt idx="11500">
                  <c:v>0</c:v>
                </c:pt>
                <c:pt idx="11501">
                  <c:v>0</c:v>
                </c:pt>
                <c:pt idx="11502">
                  <c:v>0</c:v>
                </c:pt>
                <c:pt idx="11503">
                  <c:v>0</c:v>
                </c:pt>
                <c:pt idx="11504">
                  <c:v>0</c:v>
                </c:pt>
                <c:pt idx="11505">
                  <c:v>0</c:v>
                </c:pt>
                <c:pt idx="11506">
                  <c:v>0</c:v>
                </c:pt>
                <c:pt idx="11507">
                  <c:v>0</c:v>
                </c:pt>
                <c:pt idx="11508">
                  <c:v>0</c:v>
                </c:pt>
                <c:pt idx="11509">
                  <c:v>0</c:v>
                </c:pt>
                <c:pt idx="11510">
                  <c:v>0</c:v>
                </c:pt>
                <c:pt idx="11511">
                  <c:v>0</c:v>
                </c:pt>
                <c:pt idx="11512">
                  <c:v>0</c:v>
                </c:pt>
                <c:pt idx="11513">
                  <c:v>0</c:v>
                </c:pt>
                <c:pt idx="11514">
                  <c:v>0</c:v>
                </c:pt>
                <c:pt idx="11515">
                  <c:v>0</c:v>
                </c:pt>
                <c:pt idx="11516">
                  <c:v>0</c:v>
                </c:pt>
                <c:pt idx="11517">
                  <c:v>0</c:v>
                </c:pt>
                <c:pt idx="11518">
                  <c:v>0</c:v>
                </c:pt>
                <c:pt idx="11519">
                  <c:v>0</c:v>
                </c:pt>
                <c:pt idx="11520">
                  <c:v>0</c:v>
                </c:pt>
                <c:pt idx="11521">
                  <c:v>0</c:v>
                </c:pt>
                <c:pt idx="11522">
                  <c:v>0</c:v>
                </c:pt>
                <c:pt idx="11523">
                  <c:v>0</c:v>
                </c:pt>
                <c:pt idx="11524">
                  <c:v>0</c:v>
                </c:pt>
                <c:pt idx="11525">
                  <c:v>0</c:v>
                </c:pt>
                <c:pt idx="11526">
                  <c:v>0</c:v>
                </c:pt>
                <c:pt idx="11527">
                  <c:v>0</c:v>
                </c:pt>
                <c:pt idx="11528">
                  <c:v>0</c:v>
                </c:pt>
                <c:pt idx="11529">
                  <c:v>0</c:v>
                </c:pt>
                <c:pt idx="11530">
                  <c:v>0</c:v>
                </c:pt>
                <c:pt idx="11531">
                  <c:v>0</c:v>
                </c:pt>
                <c:pt idx="11532">
                  <c:v>0</c:v>
                </c:pt>
                <c:pt idx="11533">
                  <c:v>0</c:v>
                </c:pt>
                <c:pt idx="11534">
                  <c:v>0</c:v>
                </c:pt>
                <c:pt idx="11535">
                  <c:v>0</c:v>
                </c:pt>
                <c:pt idx="11536">
                  <c:v>0</c:v>
                </c:pt>
                <c:pt idx="11537">
                  <c:v>0</c:v>
                </c:pt>
                <c:pt idx="11538">
                  <c:v>0</c:v>
                </c:pt>
                <c:pt idx="11539">
                  <c:v>0</c:v>
                </c:pt>
                <c:pt idx="11540">
                  <c:v>0</c:v>
                </c:pt>
                <c:pt idx="11541">
                  <c:v>0</c:v>
                </c:pt>
                <c:pt idx="11542">
                  <c:v>0</c:v>
                </c:pt>
                <c:pt idx="11543">
                  <c:v>0</c:v>
                </c:pt>
                <c:pt idx="11544">
                  <c:v>0</c:v>
                </c:pt>
                <c:pt idx="11545">
                  <c:v>0</c:v>
                </c:pt>
                <c:pt idx="11546">
                  <c:v>0</c:v>
                </c:pt>
                <c:pt idx="11547">
                  <c:v>0</c:v>
                </c:pt>
                <c:pt idx="11548">
                  <c:v>0</c:v>
                </c:pt>
                <c:pt idx="11549">
                  <c:v>0</c:v>
                </c:pt>
                <c:pt idx="11550">
                  <c:v>0</c:v>
                </c:pt>
                <c:pt idx="11551">
                  <c:v>0</c:v>
                </c:pt>
                <c:pt idx="11552">
                  <c:v>0</c:v>
                </c:pt>
                <c:pt idx="11553">
                  <c:v>0</c:v>
                </c:pt>
                <c:pt idx="11554">
                  <c:v>0</c:v>
                </c:pt>
                <c:pt idx="11555">
                  <c:v>0</c:v>
                </c:pt>
                <c:pt idx="11556">
                  <c:v>0</c:v>
                </c:pt>
                <c:pt idx="11557">
                  <c:v>0</c:v>
                </c:pt>
                <c:pt idx="11558">
                  <c:v>0</c:v>
                </c:pt>
                <c:pt idx="11559">
                  <c:v>0</c:v>
                </c:pt>
                <c:pt idx="11560">
                  <c:v>0</c:v>
                </c:pt>
                <c:pt idx="11561">
                  <c:v>0</c:v>
                </c:pt>
                <c:pt idx="11562">
                  <c:v>0</c:v>
                </c:pt>
                <c:pt idx="11563">
                  <c:v>0</c:v>
                </c:pt>
                <c:pt idx="11564">
                  <c:v>0</c:v>
                </c:pt>
                <c:pt idx="11565">
                  <c:v>0</c:v>
                </c:pt>
                <c:pt idx="11566">
                  <c:v>0</c:v>
                </c:pt>
                <c:pt idx="11567">
                  <c:v>0</c:v>
                </c:pt>
                <c:pt idx="11568">
                  <c:v>0</c:v>
                </c:pt>
                <c:pt idx="11569">
                  <c:v>0</c:v>
                </c:pt>
                <c:pt idx="11570">
                  <c:v>0</c:v>
                </c:pt>
                <c:pt idx="11571">
                  <c:v>0</c:v>
                </c:pt>
                <c:pt idx="11572">
                  <c:v>0</c:v>
                </c:pt>
                <c:pt idx="11573">
                  <c:v>0</c:v>
                </c:pt>
                <c:pt idx="11574">
                  <c:v>0</c:v>
                </c:pt>
                <c:pt idx="11575">
                  <c:v>0</c:v>
                </c:pt>
                <c:pt idx="11576">
                  <c:v>0</c:v>
                </c:pt>
                <c:pt idx="11577">
                  <c:v>0</c:v>
                </c:pt>
                <c:pt idx="11578">
                  <c:v>0</c:v>
                </c:pt>
                <c:pt idx="11579">
                  <c:v>0</c:v>
                </c:pt>
                <c:pt idx="11580">
                  <c:v>0</c:v>
                </c:pt>
                <c:pt idx="11581">
                  <c:v>0</c:v>
                </c:pt>
                <c:pt idx="11582">
                  <c:v>0</c:v>
                </c:pt>
                <c:pt idx="11583">
                  <c:v>0</c:v>
                </c:pt>
                <c:pt idx="11584">
                  <c:v>0</c:v>
                </c:pt>
                <c:pt idx="11585">
                  <c:v>0</c:v>
                </c:pt>
                <c:pt idx="11586">
                  <c:v>0</c:v>
                </c:pt>
                <c:pt idx="11587">
                  <c:v>0</c:v>
                </c:pt>
                <c:pt idx="11588">
                  <c:v>0</c:v>
                </c:pt>
                <c:pt idx="11589">
                  <c:v>0</c:v>
                </c:pt>
                <c:pt idx="11590">
                  <c:v>0</c:v>
                </c:pt>
                <c:pt idx="11591">
                  <c:v>0</c:v>
                </c:pt>
                <c:pt idx="11592">
                  <c:v>0</c:v>
                </c:pt>
                <c:pt idx="11593">
                  <c:v>0</c:v>
                </c:pt>
                <c:pt idx="11594">
                  <c:v>0</c:v>
                </c:pt>
                <c:pt idx="11595">
                  <c:v>0</c:v>
                </c:pt>
                <c:pt idx="11596">
                  <c:v>0</c:v>
                </c:pt>
                <c:pt idx="11597">
                  <c:v>0</c:v>
                </c:pt>
                <c:pt idx="11598">
                  <c:v>0</c:v>
                </c:pt>
                <c:pt idx="11599">
                  <c:v>0</c:v>
                </c:pt>
                <c:pt idx="11600">
                  <c:v>0</c:v>
                </c:pt>
                <c:pt idx="11601">
                  <c:v>0</c:v>
                </c:pt>
                <c:pt idx="11602">
                  <c:v>0</c:v>
                </c:pt>
                <c:pt idx="11603">
                  <c:v>0</c:v>
                </c:pt>
                <c:pt idx="11604">
                  <c:v>0</c:v>
                </c:pt>
                <c:pt idx="11605">
                  <c:v>0</c:v>
                </c:pt>
                <c:pt idx="11606">
                  <c:v>0</c:v>
                </c:pt>
                <c:pt idx="11607">
                  <c:v>0</c:v>
                </c:pt>
                <c:pt idx="11608">
                  <c:v>0</c:v>
                </c:pt>
                <c:pt idx="11609">
                  <c:v>0</c:v>
                </c:pt>
                <c:pt idx="11610">
                  <c:v>0</c:v>
                </c:pt>
                <c:pt idx="11611">
                  <c:v>0</c:v>
                </c:pt>
                <c:pt idx="11612">
                  <c:v>0</c:v>
                </c:pt>
                <c:pt idx="11613">
                  <c:v>0</c:v>
                </c:pt>
                <c:pt idx="11614">
                  <c:v>0</c:v>
                </c:pt>
                <c:pt idx="11615">
                  <c:v>0</c:v>
                </c:pt>
                <c:pt idx="11616">
                  <c:v>0</c:v>
                </c:pt>
                <c:pt idx="11617">
                  <c:v>0</c:v>
                </c:pt>
                <c:pt idx="11618">
                  <c:v>0</c:v>
                </c:pt>
                <c:pt idx="11619">
                  <c:v>0</c:v>
                </c:pt>
                <c:pt idx="11620">
                  <c:v>0</c:v>
                </c:pt>
                <c:pt idx="11621">
                  <c:v>0</c:v>
                </c:pt>
                <c:pt idx="11622">
                  <c:v>0</c:v>
                </c:pt>
                <c:pt idx="11623">
                  <c:v>0</c:v>
                </c:pt>
                <c:pt idx="11624">
                  <c:v>0</c:v>
                </c:pt>
                <c:pt idx="11625">
                  <c:v>0</c:v>
                </c:pt>
                <c:pt idx="11626">
                  <c:v>0</c:v>
                </c:pt>
                <c:pt idx="11627">
                  <c:v>0</c:v>
                </c:pt>
                <c:pt idx="11628">
                  <c:v>0</c:v>
                </c:pt>
                <c:pt idx="11629">
                  <c:v>0</c:v>
                </c:pt>
                <c:pt idx="11630">
                  <c:v>0</c:v>
                </c:pt>
                <c:pt idx="11631">
                  <c:v>0</c:v>
                </c:pt>
                <c:pt idx="11632">
                  <c:v>0</c:v>
                </c:pt>
                <c:pt idx="11633">
                  <c:v>0</c:v>
                </c:pt>
                <c:pt idx="11634">
                  <c:v>0</c:v>
                </c:pt>
                <c:pt idx="11635">
                  <c:v>0</c:v>
                </c:pt>
                <c:pt idx="11636">
                  <c:v>0</c:v>
                </c:pt>
                <c:pt idx="11637">
                  <c:v>0</c:v>
                </c:pt>
                <c:pt idx="11638">
                  <c:v>0</c:v>
                </c:pt>
                <c:pt idx="11639">
                  <c:v>0</c:v>
                </c:pt>
                <c:pt idx="11640">
                  <c:v>0</c:v>
                </c:pt>
                <c:pt idx="11641">
                  <c:v>0</c:v>
                </c:pt>
                <c:pt idx="11642">
                  <c:v>0</c:v>
                </c:pt>
                <c:pt idx="11643">
                  <c:v>0</c:v>
                </c:pt>
                <c:pt idx="11644">
                  <c:v>0</c:v>
                </c:pt>
                <c:pt idx="11645">
                  <c:v>0</c:v>
                </c:pt>
                <c:pt idx="11646">
                  <c:v>0</c:v>
                </c:pt>
                <c:pt idx="11647">
                  <c:v>0</c:v>
                </c:pt>
                <c:pt idx="11648">
                  <c:v>0</c:v>
                </c:pt>
                <c:pt idx="11649">
                  <c:v>0</c:v>
                </c:pt>
                <c:pt idx="11650">
                  <c:v>0</c:v>
                </c:pt>
                <c:pt idx="11651">
                  <c:v>0</c:v>
                </c:pt>
                <c:pt idx="11652">
                  <c:v>0</c:v>
                </c:pt>
                <c:pt idx="11653">
                  <c:v>0</c:v>
                </c:pt>
                <c:pt idx="11654">
                  <c:v>0</c:v>
                </c:pt>
                <c:pt idx="11655">
                  <c:v>0</c:v>
                </c:pt>
                <c:pt idx="11656">
                  <c:v>0</c:v>
                </c:pt>
                <c:pt idx="11657">
                  <c:v>0</c:v>
                </c:pt>
                <c:pt idx="11658">
                  <c:v>0</c:v>
                </c:pt>
                <c:pt idx="11659">
                  <c:v>0</c:v>
                </c:pt>
                <c:pt idx="11660">
                  <c:v>0</c:v>
                </c:pt>
                <c:pt idx="11661">
                  <c:v>0</c:v>
                </c:pt>
                <c:pt idx="11662">
                  <c:v>0</c:v>
                </c:pt>
                <c:pt idx="11663">
                  <c:v>0</c:v>
                </c:pt>
                <c:pt idx="11664">
                  <c:v>0</c:v>
                </c:pt>
                <c:pt idx="11665">
                  <c:v>0</c:v>
                </c:pt>
                <c:pt idx="11666">
                  <c:v>0</c:v>
                </c:pt>
                <c:pt idx="11667">
                  <c:v>0</c:v>
                </c:pt>
                <c:pt idx="11668">
                  <c:v>0</c:v>
                </c:pt>
                <c:pt idx="11669">
                  <c:v>0</c:v>
                </c:pt>
                <c:pt idx="11670">
                  <c:v>0</c:v>
                </c:pt>
                <c:pt idx="11671">
                  <c:v>0</c:v>
                </c:pt>
                <c:pt idx="11672">
                  <c:v>0</c:v>
                </c:pt>
                <c:pt idx="11673">
                  <c:v>0</c:v>
                </c:pt>
                <c:pt idx="11674">
                  <c:v>0</c:v>
                </c:pt>
                <c:pt idx="11675">
                  <c:v>0</c:v>
                </c:pt>
                <c:pt idx="11676">
                  <c:v>0</c:v>
                </c:pt>
                <c:pt idx="11677">
                  <c:v>0</c:v>
                </c:pt>
                <c:pt idx="11678">
                  <c:v>0</c:v>
                </c:pt>
                <c:pt idx="11679">
                  <c:v>0</c:v>
                </c:pt>
                <c:pt idx="11680">
                  <c:v>0</c:v>
                </c:pt>
                <c:pt idx="11681">
                  <c:v>0</c:v>
                </c:pt>
                <c:pt idx="11682">
                  <c:v>0</c:v>
                </c:pt>
                <c:pt idx="11683">
                  <c:v>0</c:v>
                </c:pt>
                <c:pt idx="11684">
                  <c:v>0</c:v>
                </c:pt>
                <c:pt idx="11685">
                  <c:v>0</c:v>
                </c:pt>
                <c:pt idx="11686">
                  <c:v>0</c:v>
                </c:pt>
                <c:pt idx="11687">
                  <c:v>0</c:v>
                </c:pt>
                <c:pt idx="11688">
                  <c:v>0</c:v>
                </c:pt>
                <c:pt idx="11689">
                  <c:v>0</c:v>
                </c:pt>
                <c:pt idx="11690">
                  <c:v>0</c:v>
                </c:pt>
                <c:pt idx="11691">
                  <c:v>0</c:v>
                </c:pt>
                <c:pt idx="11692">
                  <c:v>0</c:v>
                </c:pt>
                <c:pt idx="11693">
                  <c:v>0</c:v>
                </c:pt>
                <c:pt idx="11694">
                  <c:v>0</c:v>
                </c:pt>
                <c:pt idx="11695">
                  <c:v>0</c:v>
                </c:pt>
                <c:pt idx="11696">
                  <c:v>0</c:v>
                </c:pt>
                <c:pt idx="11697">
                  <c:v>0</c:v>
                </c:pt>
                <c:pt idx="11698">
                  <c:v>0</c:v>
                </c:pt>
                <c:pt idx="11699">
                  <c:v>0</c:v>
                </c:pt>
                <c:pt idx="11700">
                  <c:v>0</c:v>
                </c:pt>
                <c:pt idx="11701">
                  <c:v>0</c:v>
                </c:pt>
                <c:pt idx="11702">
                  <c:v>0</c:v>
                </c:pt>
                <c:pt idx="11703">
                  <c:v>0</c:v>
                </c:pt>
                <c:pt idx="11704">
                  <c:v>0</c:v>
                </c:pt>
                <c:pt idx="11705">
                  <c:v>0</c:v>
                </c:pt>
                <c:pt idx="11706">
                  <c:v>0</c:v>
                </c:pt>
                <c:pt idx="11707">
                  <c:v>0</c:v>
                </c:pt>
                <c:pt idx="11708">
                  <c:v>0</c:v>
                </c:pt>
                <c:pt idx="11709">
                  <c:v>0</c:v>
                </c:pt>
                <c:pt idx="11710">
                  <c:v>0</c:v>
                </c:pt>
                <c:pt idx="11711">
                  <c:v>0</c:v>
                </c:pt>
                <c:pt idx="11712">
                  <c:v>0</c:v>
                </c:pt>
                <c:pt idx="11713">
                  <c:v>0</c:v>
                </c:pt>
                <c:pt idx="11714">
                  <c:v>0</c:v>
                </c:pt>
                <c:pt idx="11715">
                  <c:v>0</c:v>
                </c:pt>
                <c:pt idx="11716">
                  <c:v>0</c:v>
                </c:pt>
                <c:pt idx="11717">
                  <c:v>0</c:v>
                </c:pt>
                <c:pt idx="11718">
                  <c:v>0</c:v>
                </c:pt>
                <c:pt idx="11719">
                  <c:v>0</c:v>
                </c:pt>
                <c:pt idx="11720">
                  <c:v>0</c:v>
                </c:pt>
                <c:pt idx="11721">
                  <c:v>0</c:v>
                </c:pt>
                <c:pt idx="11722">
                  <c:v>0</c:v>
                </c:pt>
                <c:pt idx="11723">
                  <c:v>0</c:v>
                </c:pt>
                <c:pt idx="11724">
                  <c:v>0</c:v>
                </c:pt>
                <c:pt idx="11725">
                  <c:v>0</c:v>
                </c:pt>
                <c:pt idx="11726">
                  <c:v>0</c:v>
                </c:pt>
                <c:pt idx="11727">
                  <c:v>0</c:v>
                </c:pt>
                <c:pt idx="11728">
                  <c:v>0</c:v>
                </c:pt>
                <c:pt idx="11729">
                  <c:v>0</c:v>
                </c:pt>
                <c:pt idx="11730">
                  <c:v>0</c:v>
                </c:pt>
                <c:pt idx="11731">
                  <c:v>0</c:v>
                </c:pt>
                <c:pt idx="11732">
                  <c:v>0</c:v>
                </c:pt>
                <c:pt idx="11733">
                  <c:v>0</c:v>
                </c:pt>
                <c:pt idx="11734">
                  <c:v>0</c:v>
                </c:pt>
                <c:pt idx="11735">
                  <c:v>0</c:v>
                </c:pt>
                <c:pt idx="11736">
                  <c:v>0</c:v>
                </c:pt>
                <c:pt idx="11737">
                  <c:v>0</c:v>
                </c:pt>
                <c:pt idx="11738">
                  <c:v>0</c:v>
                </c:pt>
                <c:pt idx="11739">
                  <c:v>0</c:v>
                </c:pt>
                <c:pt idx="11740">
                  <c:v>0</c:v>
                </c:pt>
                <c:pt idx="11741">
                  <c:v>0</c:v>
                </c:pt>
                <c:pt idx="11742">
                  <c:v>0</c:v>
                </c:pt>
                <c:pt idx="11743">
                  <c:v>0</c:v>
                </c:pt>
                <c:pt idx="11744">
                  <c:v>0</c:v>
                </c:pt>
                <c:pt idx="11745">
                  <c:v>0</c:v>
                </c:pt>
                <c:pt idx="11746">
                  <c:v>0</c:v>
                </c:pt>
                <c:pt idx="11747">
                  <c:v>0</c:v>
                </c:pt>
                <c:pt idx="11748">
                  <c:v>0</c:v>
                </c:pt>
                <c:pt idx="11749">
                  <c:v>0</c:v>
                </c:pt>
                <c:pt idx="11750">
                  <c:v>0</c:v>
                </c:pt>
                <c:pt idx="11751">
                  <c:v>0</c:v>
                </c:pt>
                <c:pt idx="11752">
                  <c:v>0</c:v>
                </c:pt>
                <c:pt idx="11753">
                  <c:v>0.19</c:v>
                </c:pt>
                <c:pt idx="11754">
                  <c:v>0.56000000000000005</c:v>
                </c:pt>
                <c:pt idx="11755">
                  <c:v>0.97</c:v>
                </c:pt>
                <c:pt idx="11756">
                  <c:v>1.3</c:v>
                </c:pt>
                <c:pt idx="11757">
                  <c:v>1.69</c:v>
                </c:pt>
                <c:pt idx="11758">
                  <c:v>2.06</c:v>
                </c:pt>
                <c:pt idx="11759">
                  <c:v>2.48</c:v>
                </c:pt>
                <c:pt idx="11760">
                  <c:v>3.04</c:v>
                </c:pt>
                <c:pt idx="11761">
                  <c:v>3.75</c:v>
                </c:pt>
                <c:pt idx="11762">
                  <c:v>4.8099999999999996</c:v>
                </c:pt>
                <c:pt idx="11763">
                  <c:v>6.12</c:v>
                </c:pt>
                <c:pt idx="11764">
                  <c:v>7.15</c:v>
                </c:pt>
                <c:pt idx="11765">
                  <c:v>7.64</c:v>
                </c:pt>
                <c:pt idx="11766">
                  <c:v>8.01</c:v>
                </c:pt>
                <c:pt idx="11767">
                  <c:v>8.09</c:v>
                </c:pt>
                <c:pt idx="11768">
                  <c:v>7.96</c:v>
                </c:pt>
                <c:pt idx="11769">
                  <c:v>8.01</c:v>
                </c:pt>
                <c:pt idx="11770">
                  <c:v>8.76</c:v>
                </c:pt>
                <c:pt idx="11771">
                  <c:v>9.8800000000000008</c:v>
                </c:pt>
                <c:pt idx="11772">
                  <c:v>10.71</c:v>
                </c:pt>
                <c:pt idx="11773">
                  <c:v>11.22</c:v>
                </c:pt>
                <c:pt idx="11774">
                  <c:v>12.36</c:v>
                </c:pt>
                <c:pt idx="11775">
                  <c:v>13.87</c:v>
                </c:pt>
                <c:pt idx="11776">
                  <c:v>15.33</c:v>
                </c:pt>
                <c:pt idx="11777">
                  <c:v>16.57</c:v>
                </c:pt>
                <c:pt idx="11778">
                  <c:v>17.690000000000001</c:v>
                </c:pt>
                <c:pt idx="11779">
                  <c:v>19.149999999999999</c:v>
                </c:pt>
                <c:pt idx="11780">
                  <c:v>21.23</c:v>
                </c:pt>
                <c:pt idx="11781">
                  <c:v>23.05</c:v>
                </c:pt>
                <c:pt idx="11782">
                  <c:v>23.15</c:v>
                </c:pt>
                <c:pt idx="11783">
                  <c:v>21.45</c:v>
                </c:pt>
                <c:pt idx="11784">
                  <c:v>19.559999999999999</c:v>
                </c:pt>
                <c:pt idx="11785">
                  <c:v>19.010000000000002</c:v>
                </c:pt>
                <c:pt idx="11786">
                  <c:v>19.670000000000002</c:v>
                </c:pt>
                <c:pt idx="11787">
                  <c:v>19.89</c:v>
                </c:pt>
                <c:pt idx="11788">
                  <c:v>19.62</c:v>
                </c:pt>
                <c:pt idx="11789">
                  <c:v>19.559999999999999</c:v>
                </c:pt>
                <c:pt idx="11790">
                  <c:v>19.829999999999998</c:v>
                </c:pt>
                <c:pt idx="11791">
                  <c:v>20.07</c:v>
                </c:pt>
                <c:pt idx="11792">
                  <c:v>20.32</c:v>
                </c:pt>
                <c:pt idx="11793">
                  <c:v>20.190000000000001</c:v>
                </c:pt>
                <c:pt idx="11794">
                  <c:v>19.649999999999999</c:v>
                </c:pt>
                <c:pt idx="11795">
                  <c:v>19.68</c:v>
                </c:pt>
                <c:pt idx="11796">
                  <c:v>20.39</c:v>
                </c:pt>
                <c:pt idx="11797">
                  <c:v>21.22</c:v>
                </c:pt>
                <c:pt idx="11798">
                  <c:v>21.6</c:v>
                </c:pt>
                <c:pt idx="11799">
                  <c:v>22.52</c:v>
                </c:pt>
                <c:pt idx="11800">
                  <c:v>24.4</c:v>
                </c:pt>
                <c:pt idx="11801">
                  <c:v>26.67</c:v>
                </c:pt>
                <c:pt idx="11802">
                  <c:v>28.24</c:v>
                </c:pt>
                <c:pt idx="11803">
                  <c:v>28.55</c:v>
                </c:pt>
                <c:pt idx="11804">
                  <c:v>29.56</c:v>
                </c:pt>
                <c:pt idx="11805">
                  <c:v>31.9</c:v>
                </c:pt>
                <c:pt idx="11806">
                  <c:v>34.590000000000003</c:v>
                </c:pt>
                <c:pt idx="11807">
                  <c:v>37.909999999999997</c:v>
                </c:pt>
                <c:pt idx="11808">
                  <c:v>41.96</c:v>
                </c:pt>
                <c:pt idx="11809">
                  <c:v>44.9</c:v>
                </c:pt>
                <c:pt idx="11810">
                  <c:v>48.29</c:v>
                </c:pt>
                <c:pt idx="11811">
                  <c:v>52.36</c:v>
                </c:pt>
                <c:pt idx="11812">
                  <c:v>56.08</c:v>
                </c:pt>
                <c:pt idx="11813">
                  <c:v>58.37</c:v>
                </c:pt>
                <c:pt idx="11814">
                  <c:v>59.79</c:v>
                </c:pt>
                <c:pt idx="11815">
                  <c:v>63.13</c:v>
                </c:pt>
                <c:pt idx="11816">
                  <c:v>67.569999999999993</c:v>
                </c:pt>
                <c:pt idx="11817">
                  <c:v>71.540000000000006</c:v>
                </c:pt>
                <c:pt idx="11818">
                  <c:v>73.7</c:v>
                </c:pt>
                <c:pt idx="11819">
                  <c:v>74.92</c:v>
                </c:pt>
                <c:pt idx="11820">
                  <c:v>77.33</c:v>
                </c:pt>
                <c:pt idx="11821">
                  <c:v>80.010000000000005</c:v>
                </c:pt>
                <c:pt idx="11822">
                  <c:v>81.459999999999994</c:v>
                </c:pt>
                <c:pt idx="11823">
                  <c:v>82.14</c:v>
                </c:pt>
                <c:pt idx="11824">
                  <c:v>82.75</c:v>
                </c:pt>
                <c:pt idx="11825">
                  <c:v>80.849999999999994</c:v>
                </c:pt>
                <c:pt idx="11826">
                  <c:v>73.599999999999994</c:v>
                </c:pt>
                <c:pt idx="11827">
                  <c:v>69.23</c:v>
                </c:pt>
                <c:pt idx="11828">
                  <c:v>74.239999999999995</c:v>
                </c:pt>
                <c:pt idx="11829">
                  <c:v>81.34</c:v>
                </c:pt>
                <c:pt idx="11830">
                  <c:v>85.87</c:v>
                </c:pt>
                <c:pt idx="11831">
                  <c:v>86.85</c:v>
                </c:pt>
                <c:pt idx="11832">
                  <c:v>86.81</c:v>
                </c:pt>
                <c:pt idx="11833">
                  <c:v>87</c:v>
                </c:pt>
                <c:pt idx="11834">
                  <c:v>84.56</c:v>
                </c:pt>
                <c:pt idx="11835">
                  <c:v>79.27</c:v>
                </c:pt>
                <c:pt idx="11836">
                  <c:v>72.84</c:v>
                </c:pt>
                <c:pt idx="11837">
                  <c:v>60.03</c:v>
                </c:pt>
                <c:pt idx="11838">
                  <c:v>51.13</c:v>
                </c:pt>
                <c:pt idx="11839">
                  <c:v>49.73</c:v>
                </c:pt>
                <c:pt idx="11840">
                  <c:v>53.7</c:v>
                </c:pt>
                <c:pt idx="11841">
                  <c:v>61.8</c:v>
                </c:pt>
                <c:pt idx="11842">
                  <c:v>70.25</c:v>
                </c:pt>
                <c:pt idx="11843">
                  <c:v>79.89</c:v>
                </c:pt>
                <c:pt idx="11844">
                  <c:v>76.38</c:v>
                </c:pt>
                <c:pt idx="11845">
                  <c:v>77.5</c:v>
                </c:pt>
                <c:pt idx="11846">
                  <c:v>83.22</c:v>
                </c:pt>
                <c:pt idx="11847">
                  <c:v>82.02</c:v>
                </c:pt>
                <c:pt idx="11848">
                  <c:v>75.06</c:v>
                </c:pt>
                <c:pt idx="11849">
                  <c:v>73.5</c:v>
                </c:pt>
                <c:pt idx="11850">
                  <c:v>76.73</c:v>
                </c:pt>
                <c:pt idx="11851">
                  <c:v>81.77</c:v>
                </c:pt>
                <c:pt idx="11852">
                  <c:v>94.57</c:v>
                </c:pt>
                <c:pt idx="11853">
                  <c:v>100.34</c:v>
                </c:pt>
                <c:pt idx="11854">
                  <c:v>103.21</c:v>
                </c:pt>
                <c:pt idx="11855">
                  <c:v>103.99</c:v>
                </c:pt>
                <c:pt idx="11856">
                  <c:v>100.77</c:v>
                </c:pt>
                <c:pt idx="11857">
                  <c:v>93.58</c:v>
                </c:pt>
                <c:pt idx="11858">
                  <c:v>93.11</c:v>
                </c:pt>
                <c:pt idx="11859">
                  <c:v>84.89</c:v>
                </c:pt>
                <c:pt idx="11860">
                  <c:v>72.75</c:v>
                </c:pt>
                <c:pt idx="11861">
                  <c:v>72.09</c:v>
                </c:pt>
                <c:pt idx="11862">
                  <c:v>74.08</c:v>
                </c:pt>
                <c:pt idx="11863">
                  <c:v>75.349999999999994</c:v>
                </c:pt>
                <c:pt idx="11864">
                  <c:v>74.53</c:v>
                </c:pt>
                <c:pt idx="11865">
                  <c:v>70.92</c:v>
                </c:pt>
                <c:pt idx="11866">
                  <c:v>66.760000000000005</c:v>
                </c:pt>
                <c:pt idx="11867">
                  <c:v>68.23</c:v>
                </c:pt>
                <c:pt idx="11868">
                  <c:v>74.25</c:v>
                </c:pt>
                <c:pt idx="11869">
                  <c:v>84.24</c:v>
                </c:pt>
                <c:pt idx="11870">
                  <c:v>92.02</c:v>
                </c:pt>
                <c:pt idx="11871">
                  <c:v>92.84</c:v>
                </c:pt>
                <c:pt idx="11872">
                  <c:v>92.73</c:v>
                </c:pt>
                <c:pt idx="11873">
                  <c:v>87.81</c:v>
                </c:pt>
                <c:pt idx="11874">
                  <c:v>74.069999999999993</c:v>
                </c:pt>
                <c:pt idx="11875">
                  <c:v>57.16</c:v>
                </c:pt>
                <c:pt idx="11876">
                  <c:v>53.35</c:v>
                </c:pt>
                <c:pt idx="11877">
                  <c:v>60.02</c:v>
                </c:pt>
                <c:pt idx="11878">
                  <c:v>70.010000000000005</c:v>
                </c:pt>
                <c:pt idx="11879">
                  <c:v>75.31</c:v>
                </c:pt>
                <c:pt idx="11880">
                  <c:v>72.95</c:v>
                </c:pt>
                <c:pt idx="11881">
                  <c:v>74.959999999999994</c:v>
                </c:pt>
                <c:pt idx="11882">
                  <c:v>83.12</c:v>
                </c:pt>
                <c:pt idx="11883">
                  <c:v>89.29</c:v>
                </c:pt>
                <c:pt idx="11884">
                  <c:v>91.86</c:v>
                </c:pt>
                <c:pt idx="11885">
                  <c:v>91.85</c:v>
                </c:pt>
                <c:pt idx="11886">
                  <c:v>93.39</c:v>
                </c:pt>
                <c:pt idx="11887">
                  <c:v>100.98</c:v>
                </c:pt>
                <c:pt idx="11888">
                  <c:v>112.29</c:v>
                </c:pt>
                <c:pt idx="11889">
                  <c:v>128.22999999999999</c:v>
                </c:pt>
                <c:pt idx="11890">
                  <c:v>145.44</c:v>
                </c:pt>
                <c:pt idx="11891">
                  <c:v>159.69999999999999</c:v>
                </c:pt>
                <c:pt idx="11892">
                  <c:v>166.87</c:v>
                </c:pt>
                <c:pt idx="11893">
                  <c:v>173.99</c:v>
                </c:pt>
                <c:pt idx="11894">
                  <c:v>227.8</c:v>
                </c:pt>
                <c:pt idx="11895">
                  <c:v>225.07</c:v>
                </c:pt>
                <c:pt idx="11896">
                  <c:v>169.73</c:v>
                </c:pt>
                <c:pt idx="11897">
                  <c:v>195.1</c:v>
                </c:pt>
                <c:pt idx="11898">
                  <c:v>181.11</c:v>
                </c:pt>
                <c:pt idx="11899">
                  <c:v>172</c:v>
                </c:pt>
                <c:pt idx="11900">
                  <c:v>195.17</c:v>
                </c:pt>
                <c:pt idx="11901">
                  <c:v>169.99</c:v>
                </c:pt>
                <c:pt idx="11902">
                  <c:v>148.88</c:v>
                </c:pt>
                <c:pt idx="11903">
                  <c:v>148.38</c:v>
                </c:pt>
                <c:pt idx="11904">
                  <c:v>147.88999999999999</c:v>
                </c:pt>
                <c:pt idx="11905">
                  <c:v>148.84</c:v>
                </c:pt>
                <c:pt idx="11906">
                  <c:v>152.47</c:v>
                </c:pt>
                <c:pt idx="11907">
                  <c:v>157.06</c:v>
                </c:pt>
                <c:pt idx="11908">
                  <c:v>160.53</c:v>
                </c:pt>
                <c:pt idx="11909">
                  <c:v>163.12</c:v>
                </c:pt>
                <c:pt idx="11910">
                  <c:v>166.5</c:v>
                </c:pt>
                <c:pt idx="11911">
                  <c:v>170.71</c:v>
                </c:pt>
                <c:pt idx="11912">
                  <c:v>174.12</c:v>
                </c:pt>
                <c:pt idx="11913">
                  <c:v>180.34</c:v>
                </c:pt>
                <c:pt idx="11914">
                  <c:v>188.73</c:v>
                </c:pt>
                <c:pt idx="11915">
                  <c:v>197.87</c:v>
                </c:pt>
                <c:pt idx="11916">
                  <c:v>285.70999999999998</c:v>
                </c:pt>
                <c:pt idx="11917">
                  <c:v>314.7</c:v>
                </c:pt>
                <c:pt idx="11918">
                  <c:v>385.49</c:v>
                </c:pt>
                <c:pt idx="11919">
                  <c:v>437.1</c:v>
                </c:pt>
                <c:pt idx="11920">
                  <c:v>425.4</c:v>
                </c:pt>
                <c:pt idx="11921">
                  <c:v>406.81</c:v>
                </c:pt>
                <c:pt idx="11922">
                  <c:v>396.68</c:v>
                </c:pt>
                <c:pt idx="11923">
                  <c:v>404.24</c:v>
                </c:pt>
                <c:pt idx="11924">
                  <c:v>396.12</c:v>
                </c:pt>
                <c:pt idx="11925">
                  <c:v>412.41</c:v>
                </c:pt>
                <c:pt idx="11926">
                  <c:v>386.85</c:v>
                </c:pt>
                <c:pt idx="11927">
                  <c:v>334.74</c:v>
                </c:pt>
                <c:pt idx="11928">
                  <c:v>282.63</c:v>
                </c:pt>
                <c:pt idx="11929">
                  <c:v>208.64</c:v>
                </c:pt>
                <c:pt idx="11930">
                  <c:v>183.78</c:v>
                </c:pt>
                <c:pt idx="11931">
                  <c:v>167.22</c:v>
                </c:pt>
                <c:pt idx="11932">
                  <c:v>160.57</c:v>
                </c:pt>
                <c:pt idx="11933">
                  <c:v>172.84</c:v>
                </c:pt>
                <c:pt idx="11934">
                  <c:v>186.64</c:v>
                </c:pt>
                <c:pt idx="11935">
                  <c:v>195.46</c:v>
                </c:pt>
                <c:pt idx="11936">
                  <c:v>203.98</c:v>
                </c:pt>
                <c:pt idx="11937">
                  <c:v>208.17</c:v>
                </c:pt>
                <c:pt idx="11938">
                  <c:v>217.53</c:v>
                </c:pt>
                <c:pt idx="11939">
                  <c:v>200.55</c:v>
                </c:pt>
                <c:pt idx="11940">
                  <c:v>182.51</c:v>
                </c:pt>
                <c:pt idx="11941">
                  <c:v>184.95</c:v>
                </c:pt>
                <c:pt idx="11942">
                  <c:v>208.4</c:v>
                </c:pt>
                <c:pt idx="11943">
                  <c:v>228.95</c:v>
                </c:pt>
                <c:pt idx="11944">
                  <c:v>249.3</c:v>
                </c:pt>
                <c:pt idx="11945">
                  <c:v>267.49</c:v>
                </c:pt>
                <c:pt idx="11946">
                  <c:v>281.31</c:v>
                </c:pt>
                <c:pt idx="11947">
                  <c:v>292.51</c:v>
                </c:pt>
                <c:pt idx="11948">
                  <c:v>285.77</c:v>
                </c:pt>
                <c:pt idx="11949">
                  <c:v>246.93</c:v>
                </c:pt>
                <c:pt idx="11950">
                  <c:v>250.91</c:v>
                </c:pt>
                <c:pt idx="11951">
                  <c:v>256.23</c:v>
                </c:pt>
                <c:pt idx="11952">
                  <c:v>279.87</c:v>
                </c:pt>
                <c:pt idx="11953">
                  <c:v>331.8</c:v>
                </c:pt>
                <c:pt idx="11954">
                  <c:v>384.96</c:v>
                </c:pt>
                <c:pt idx="11955">
                  <c:v>383.94</c:v>
                </c:pt>
                <c:pt idx="11956">
                  <c:v>340.49</c:v>
                </c:pt>
                <c:pt idx="11957">
                  <c:v>321.76</c:v>
                </c:pt>
                <c:pt idx="11958">
                  <c:v>505.38</c:v>
                </c:pt>
                <c:pt idx="11959">
                  <c:v>375.33</c:v>
                </c:pt>
                <c:pt idx="11960">
                  <c:v>307.95999999999998</c:v>
                </c:pt>
                <c:pt idx="11961">
                  <c:v>353.8</c:v>
                </c:pt>
                <c:pt idx="11962">
                  <c:v>409.47</c:v>
                </c:pt>
                <c:pt idx="11963">
                  <c:v>349.4</c:v>
                </c:pt>
                <c:pt idx="11964">
                  <c:v>485.55</c:v>
                </c:pt>
                <c:pt idx="11965">
                  <c:v>592.29999999999995</c:v>
                </c:pt>
                <c:pt idx="11966">
                  <c:v>584</c:v>
                </c:pt>
                <c:pt idx="11967">
                  <c:v>498.47</c:v>
                </c:pt>
                <c:pt idx="11968">
                  <c:v>477.49</c:v>
                </c:pt>
                <c:pt idx="11969">
                  <c:v>626.30999999999995</c:v>
                </c:pt>
                <c:pt idx="11970">
                  <c:v>383.95</c:v>
                </c:pt>
                <c:pt idx="11971">
                  <c:v>203.29</c:v>
                </c:pt>
                <c:pt idx="11972">
                  <c:v>200.7</c:v>
                </c:pt>
                <c:pt idx="11973">
                  <c:v>189.98</c:v>
                </c:pt>
                <c:pt idx="11974">
                  <c:v>167.59</c:v>
                </c:pt>
                <c:pt idx="11975">
                  <c:v>146.87</c:v>
                </c:pt>
                <c:pt idx="11976">
                  <c:v>149.78</c:v>
                </c:pt>
                <c:pt idx="11977">
                  <c:v>145.33000000000001</c:v>
                </c:pt>
                <c:pt idx="11978">
                  <c:v>159.85</c:v>
                </c:pt>
                <c:pt idx="11979">
                  <c:v>175.91</c:v>
                </c:pt>
                <c:pt idx="11980">
                  <c:v>185.86</c:v>
                </c:pt>
                <c:pt idx="11981">
                  <c:v>191.62</c:v>
                </c:pt>
                <c:pt idx="11982">
                  <c:v>184.91</c:v>
                </c:pt>
                <c:pt idx="11983">
                  <c:v>180.56</c:v>
                </c:pt>
                <c:pt idx="11984">
                  <c:v>182.07</c:v>
                </c:pt>
                <c:pt idx="11985">
                  <c:v>205.69</c:v>
                </c:pt>
                <c:pt idx="11986">
                  <c:v>224.54</c:v>
                </c:pt>
                <c:pt idx="11987">
                  <c:v>240.56</c:v>
                </c:pt>
                <c:pt idx="11988">
                  <c:v>245.87</c:v>
                </c:pt>
                <c:pt idx="11989">
                  <c:v>245.73</c:v>
                </c:pt>
                <c:pt idx="11990">
                  <c:v>259.48</c:v>
                </c:pt>
                <c:pt idx="11991">
                  <c:v>278.04000000000002</c:v>
                </c:pt>
                <c:pt idx="11992">
                  <c:v>281.54000000000002</c:v>
                </c:pt>
                <c:pt idx="11993">
                  <c:v>282.42</c:v>
                </c:pt>
                <c:pt idx="11994">
                  <c:v>293.45999999999998</c:v>
                </c:pt>
                <c:pt idx="11995">
                  <c:v>299.33999999999997</c:v>
                </c:pt>
                <c:pt idx="11996">
                  <c:v>292.88</c:v>
                </c:pt>
                <c:pt idx="11997">
                  <c:v>294.92</c:v>
                </c:pt>
                <c:pt idx="11998">
                  <c:v>297.33</c:v>
                </c:pt>
                <c:pt idx="11999">
                  <c:v>287.54000000000002</c:v>
                </c:pt>
                <c:pt idx="12000">
                  <c:v>270.8</c:v>
                </c:pt>
                <c:pt idx="12001">
                  <c:v>267.91000000000003</c:v>
                </c:pt>
                <c:pt idx="12002">
                  <c:v>285.22000000000003</c:v>
                </c:pt>
                <c:pt idx="12003">
                  <c:v>273.17</c:v>
                </c:pt>
                <c:pt idx="12004">
                  <c:v>257.44</c:v>
                </c:pt>
                <c:pt idx="12005">
                  <c:v>254.79</c:v>
                </c:pt>
                <c:pt idx="12006">
                  <c:v>247.23</c:v>
                </c:pt>
                <c:pt idx="12007">
                  <c:v>238.94</c:v>
                </c:pt>
                <c:pt idx="12008">
                  <c:v>236.06</c:v>
                </c:pt>
                <c:pt idx="12009">
                  <c:v>239.79</c:v>
                </c:pt>
                <c:pt idx="12010">
                  <c:v>247.57</c:v>
                </c:pt>
                <c:pt idx="12011">
                  <c:v>272.13</c:v>
                </c:pt>
                <c:pt idx="12012">
                  <c:v>306.91000000000003</c:v>
                </c:pt>
                <c:pt idx="12013">
                  <c:v>366.96</c:v>
                </c:pt>
                <c:pt idx="12014">
                  <c:v>434.82</c:v>
                </c:pt>
                <c:pt idx="12015">
                  <c:v>385.9</c:v>
                </c:pt>
                <c:pt idx="12016">
                  <c:v>345.76</c:v>
                </c:pt>
                <c:pt idx="12017">
                  <c:v>331.88</c:v>
                </c:pt>
                <c:pt idx="12018">
                  <c:v>323.66000000000003</c:v>
                </c:pt>
                <c:pt idx="12019">
                  <c:v>331.1</c:v>
                </c:pt>
                <c:pt idx="12020">
                  <c:v>388.42</c:v>
                </c:pt>
                <c:pt idx="12021">
                  <c:v>394.4</c:v>
                </c:pt>
                <c:pt idx="12022">
                  <c:v>523.21</c:v>
                </c:pt>
                <c:pt idx="12023">
                  <c:v>516.78</c:v>
                </c:pt>
                <c:pt idx="12024">
                  <c:v>520.85</c:v>
                </c:pt>
                <c:pt idx="12025">
                  <c:v>577.03</c:v>
                </c:pt>
                <c:pt idx="12026">
                  <c:v>629.01</c:v>
                </c:pt>
                <c:pt idx="12027">
                  <c:v>653.77</c:v>
                </c:pt>
                <c:pt idx="12028">
                  <c:v>464.78</c:v>
                </c:pt>
                <c:pt idx="12029">
                  <c:v>441.17</c:v>
                </c:pt>
                <c:pt idx="12030">
                  <c:v>586.6</c:v>
                </c:pt>
                <c:pt idx="12031">
                  <c:v>800.53</c:v>
                </c:pt>
                <c:pt idx="12032">
                  <c:v>529.70000000000005</c:v>
                </c:pt>
                <c:pt idx="12033">
                  <c:v>379.63</c:v>
                </c:pt>
                <c:pt idx="12034">
                  <c:v>374.83</c:v>
                </c:pt>
                <c:pt idx="12035">
                  <c:v>465.94</c:v>
                </c:pt>
                <c:pt idx="12036">
                  <c:v>329.74</c:v>
                </c:pt>
                <c:pt idx="12037">
                  <c:v>486.91</c:v>
                </c:pt>
                <c:pt idx="12038">
                  <c:v>663.53</c:v>
                </c:pt>
                <c:pt idx="12039">
                  <c:v>554.51</c:v>
                </c:pt>
                <c:pt idx="12040">
                  <c:v>386.5</c:v>
                </c:pt>
                <c:pt idx="12041">
                  <c:v>384.81</c:v>
                </c:pt>
                <c:pt idx="12042">
                  <c:v>323.35000000000002</c:v>
                </c:pt>
                <c:pt idx="12043">
                  <c:v>302.58</c:v>
                </c:pt>
                <c:pt idx="12044">
                  <c:v>314</c:v>
                </c:pt>
                <c:pt idx="12045">
                  <c:v>358.98</c:v>
                </c:pt>
                <c:pt idx="12046">
                  <c:v>344.62</c:v>
                </c:pt>
                <c:pt idx="12047">
                  <c:v>350.17</c:v>
                </c:pt>
                <c:pt idx="12048">
                  <c:v>470.5</c:v>
                </c:pt>
                <c:pt idx="12049">
                  <c:v>609.85</c:v>
                </c:pt>
                <c:pt idx="12050">
                  <c:v>659.67</c:v>
                </c:pt>
                <c:pt idx="12051">
                  <c:v>584.5</c:v>
                </c:pt>
                <c:pt idx="12052">
                  <c:v>569.38</c:v>
                </c:pt>
                <c:pt idx="12053">
                  <c:v>601.63</c:v>
                </c:pt>
                <c:pt idx="12054">
                  <c:v>420.17</c:v>
                </c:pt>
                <c:pt idx="12055">
                  <c:v>322.73</c:v>
                </c:pt>
                <c:pt idx="12056">
                  <c:v>309.17</c:v>
                </c:pt>
                <c:pt idx="12057">
                  <c:v>392.98</c:v>
                </c:pt>
                <c:pt idx="12058">
                  <c:v>463.72</c:v>
                </c:pt>
                <c:pt idx="12059">
                  <c:v>388.15</c:v>
                </c:pt>
                <c:pt idx="12060">
                  <c:v>523.95000000000005</c:v>
                </c:pt>
                <c:pt idx="12061">
                  <c:v>557.65</c:v>
                </c:pt>
                <c:pt idx="12062">
                  <c:v>498.27</c:v>
                </c:pt>
                <c:pt idx="12063">
                  <c:v>507.84</c:v>
                </c:pt>
                <c:pt idx="12064">
                  <c:v>486.01</c:v>
                </c:pt>
                <c:pt idx="12065">
                  <c:v>376.09</c:v>
                </c:pt>
                <c:pt idx="12066">
                  <c:v>594.62</c:v>
                </c:pt>
                <c:pt idx="12067">
                  <c:v>587.86</c:v>
                </c:pt>
                <c:pt idx="12068">
                  <c:v>402.84</c:v>
                </c:pt>
                <c:pt idx="12069">
                  <c:v>589.4</c:v>
                </c:pt>
                <c:pt idx="12070">
                  <c:v>658.05</c:v>
                </c:pt>
                <c:pt idx="12071">
                  <c:v>751.5</c:v>
                </c:pt>
                <c:pt idx="12072">
                  <c:v>780.61</c:v>
                </c:pt>
                <c:pt idx="12073">
                  <c:v>750.91</c:v>
                </c:pt>
                <c:pt idx="12074">
                  <c:v>695.34</c:v>
                </c:pt>
                <c:pt idx="12075">
                  <c:v>634.62</c:v>
                </c:pt>
                <c:pt idx="12076">
                  <c:v>613.82000000000005</c:v>
                </c:pt>
                <c:pt idx="12077">
                  <c:v>710.78</c:v>
                </c:pt>
                <c:pt idx="12078">
                  <c:v>761.27</c:v>
                </c:pt>
                <c:pt idx="12079">
                  <c:v>774.12</c:v>
                </c:pt>
                <c:pt idx="12080">
                  <c:v>778.33</c:v>
                </c:pt>
                <c:pt idx="12081">
                  <c:v>810.27</c:v>
                </c:pt>
                <c:pt idx="12082">
                  <c:v>795.64</c:v>
                </c:pt>
                <c:pt idx="12083">
                  <c:v>816</c:v>
                </c:pt>
                <c:pt idx="12084">
                  <c:v>819.29</c:v>
                </c:pt>
                <c:pt idx="12085">
                  <c:v>777.96</c:v>
                </c:pt>
                <c:pt idx="12086">
                  <c:v>803.68</c:v>
                </c:pt>
                <c:pt idx="12087">
                  <c:v>812.46</c:v>
                </c:pt>
                <c:pt idx="12088">
                  <c:v>768.77</c:v>
                </c:pt>
                <c:pt idx="12089">
                  <c:v>785.73</c:v>
                </c:pt>
                <c:pt idx="12090">
                  <c:v>790.33</c:v>
                </c:pt>
                <c:pt idx="12091">
                  <c:v>817.06</c:v>
                </c:pt>
                <c:pt idx="12092">
                  <c:v>801.9</c:v>
                </c:pt>
                <c:pt idx="12093">
                  <c:v>797.39</c:v>
                </c:pt>
                <c:pt idx="12094">
                  <c:v>814.67</c:v>
                </c:pt>
                <c:pt idx="12095">
                  <c:v>836.47</c:v>
                </c:pt>
                <c:pt idx="12096">
                  <c:v>847.57</c:v>
                </c:pt>
                <c:pt idx="12097">
                  <c:v>837.69</c:v>
                </c:pt>
                <c:pt idx="12098">
                  <c:v>813.91</c:v>
                </c:pt>
                <c:pt idx="12099">
                  <c:v>811.64</c:v>
                </c:pt>
                <c:pt idx="12100">
                  <c:v>773.53</c:v>
                </c:pt>
                <c:pt idx="12101">
                  <c:v>799.16</c:v>
                </c:pt>
                <c:pt idx="12102">
                  <c:v>787.68</c:v>
                </c:pt>
                <c:pt idx="12103">
                  <c:v>776.39</c:v>
                </c:pt>
                <c:pt idx="12104">
                  <c:v>783.6</c:v>
                </c:pt>
                <c:pt idx="12105">
                  <c:v>778.17</c:v>
                </c:pt>
                <c:pt idx="12106">
                  <c:v>772.2</c:v>
                </c:pt>
                <c:pt idx="12107">
                  <c:v>835.89</c:v>
                </c:pt>
                <c:pt idx="12108">
                  <c:v>858.31</c:v>
                </c:pt>
                <c:pt idx="12109">
                  <c:v>807.13</c:v>
                </c:pt>
                <c:pt idx="12110">
                  <c:v>843.49</c:v>
                </c:pt>
                <c:pt idx="12111">
                  <c:v>821.01</c:v>
                </c:pt>
                <c:pt idx="12112">
                  <c:v>832.51</c:v>
                </c:pt>
                <c:pt idx="12113">
                  <c:v>850.7</c:v>
                </c:pt>
                <c:pt idx="12114">
                  <c:v>835.19</c:v>
                </c:pt>
                <c:pt idx="12115">
                  <c:v>841.66</c:v>
                </c:pt>
                <c:pt idx="12116">
                  <c:v>869.71</c:v>
                </c:pt>
                <c:pt idx="12117">
                  <c:v>855.75</c:v>
                </c:pt>
                <c:pt idx="12118">
                  <c:v>883.08</c:v>
                </c:pt>
                <c:pt idx="12119">
                  <c:v>875.39</c:v>
                </c:pt>
                <c:pt idx="12120">
                  <c:v>871.09</c:v>
                </c:pt>
                <c:pt idx="12121">
                  <c:v>890.31</c:v>
                </c:pt>
                <c:pt idx="12122">
                  <c:v>886.69</c:v>
                </c:pt>
                <c:pt idx="12123">
                  <c:v>890.29</c:v>
                </c:pt>
                <c:pt idx="12124">
                  <c:v>880.53</c:v>
                </c:pt>
                <c:pt idx="12125">
                  <c:v>866.93</c:v>
                </c:pt>
                <c:pt idx="12126">
                  <c:v>835.25</c:v>
                </c:pt>
                <c:pt idx="12127">
                  <c:v>767.15</c:v>
                </c:pt>
                <c:pt idx="12128">
                  <c:v>728.21</c:v>
                </c:pt>
                <c:pt idx="12129">
                  <c:v>723.21</c:v>
                </c:pt>
                <c:pt idx="12130">
                  <c:v>695.27</c:v>
                </c:pt>
                <c:pt idx="12131">
                  <c:v>688.28</c:v>
                </c:pt>
                <c:pt idx="12132">
                  <c:v>673.2</c:v>
                </c:pt>
                <c:pt idx="12133">
                  <c:v>719.12</c:v>
                </c:pt>
                <c:pt idx="12134">
                  <c:v>756.28</c:v>
                </c:pt>
                <c:pt idx="12135">
                  <c:v>841.69</c:v>
                </c:pt>
                <c:pt idx="12136">
                  <c:v>869.69</c:v>
                </c:pt>
                <c:pt idx="12137">
                  <c:v>851.87</c:v>
                </c:pt>
                <c:pt idx="12138">
                  <c:v>847.6</c:v>
                </c:pt>
                <c:pt idx="12139">
                  <c:v>794.22</c:v>
                </c:pt>
                <c:pt idx="12140">
                  <c:v>812.72</c:v>
                </c:pt>
                <c:pt idx="12141">
                  <c:v>823.77</c:v>
                </c:pt>
                <c:pt idx="12142">
                  <c:v>846.43</c:v>
                </c:pt>
                <c:pt idx="12143">
                  <c:v>888.64</c:v>
                </c:pt>
                <c:pt idx="12144">
                  <c:v>893.25</c:v>
                </c:pt>
                <c:pt idx="12145">
                  <c:v>895.46</c:v>
                </c:pt>
                <c:pt idx="12146">
                  <c:v>886.17</c:v>
                </c:pt>
                <c:pt idx="12147">
                  <c:v>879.84</c:v>
                </c:pt>
                <c:pt idx="12148">
                  <c:v>865.24</c:v>
                </c:pt>
                <c:pt idx="12149">
                  <c:v>875.59</c:v>
                </c:pt>
                <c:pt idx="12150">
                  <c:v>874.82</c:v>
                </c:pt>
                <c:pt idx="12151">
                  <c:v>875.8</c:v>
                </c:pt>
                <c:pt idx="12152">
                  <c:v>839.55</c:v>
                </c:pt>
                <c:pt idx="12153">
                  <c:v>874.33</c:v>
                </c:pt>
                <c:pt idx="12154">
                  <c:v>888.01</c:v>
                </c:pt>
                <c:pt idx="12155">
                  <c:v>890.93</c:v>
                </c:pt>
                <c:pt idx="12156">
                  <c:v>890.52</c:v>
                </c:pt>
                <c:pt idx="12157">
                  <c:v>887.23</c:v>
                </c:pt>
                <c:pt idx="12158">
                  <c:v>883.18</c:v>
                </c:pt>
                <c:pt idx="12159">
                  <c:v>888.82</c:v>
                </c:pt>
                <c:pt idx="12160">
                  <c:v>890.3</c:v>
                </c:pt>
                <c:pt idx="12161">
                  <c:v>887.42</c:v>
                </c:pt>
                <c:pt idx="12162">
                  <c:v>896.01</c:v>
                </c:pt>
                <c:pt idx="12163">
                  <c:v>899.59</c:v>
                </c:pt>
                <c:pt idx="12164">
                  <c:v>900.96</c:v>
                </c:pt>
                <c:pt idx="12165">
                  <c:v>902.51</c:v>
                </c:pt>
                <c:pt idx="12166">
                  <c:v>903.21</c:v>
                </c:pt>
                <c:pt idx="12167">
                  <c:v>905.82</c:v>
                </c:pt>
                <c:pt idx="12168">
                  <c:v>906.73</c:v>
                </c:pt>
                <c:pt idx="12169">
                  <c:v>900.56</c:v>
                </c:pt>
                <c:pt idx="12170">
                  <c:v>912.89</c:v>
                </c:pt>
                <c:pt idx="12171">
                  <c:v>914.16</c:v>
                </c:pt>
                <c:pt idx="12172">
                  <c:v>911.67</c:v>
                </c:pt>
                <c:pt idx="12173">
                  <c:v>902.61</c:v>
                </c:pt>
                <c:pt idx="12174">
                  <c:v>892.19</c:v>
                </c:pt>
                <c:pt idx="12175">
                  <c:v>891.76</c:v>
                </c:pt>
                <c:pt idx="12176">
                  <c:v>900.64</c:v>
                </c:pt>
                <c:pt idx="12177">
                  <c:v>907.12</c:v>
                </c:pt>
                <c:pt idx="12178">
                  <c:v>915.16</c:v>
                </c:pt>
                <c:pt idx="12179">
                  <c:v>921.6</c:v>
                </c:pt>
                <c:pt idx="12180">
                  <c:v>898.05</c:v>
                </c:pt>
                <c:pt idx="12181">
                  <c:v>845.43</c:v>
                </c:pt>
                <c:pt idx="12182">
                  <c:v>871.8</c:v>
                </c:pt>
                <c:pt idx="12183">
                  <c:v>900.38</c:v>
                </c:pt>
                <c:pt idx="12184">
                  <c:v>896.18</c:v>
                </c:pt>
                <c:pt idx="12185">
                  <c:v>906.19</c:v>
                </c:pt>
                <c:pt idx="12186">
                  <c:v>876.75</c:v>
                </c:pt>
                <c:pt idx="12187">
                  <c:v>877.23</c:v>
                </c:pt>
                <c:pt idx="12188">
                  <c:v>894.54</c:v>
                </c:pt>
                <c:pt idx="12189">
                  <c:v>883.28</c:v>
                </c:pt>
                <c:pt idx="12190">
                  <c:v>841.69</c:v>
                </c:pt>
                <c:pt idx="12191">
                  <c:v>824.88</c:v>
                </c:pt>
                <c:pt idx="12192">
                  <c:v>860.28</c:v>
                </c:pt>
                <c:pt idx="12193">
                  <c:v>855.76</c:v>
                </c:pt>
                <c:pt idx="12194">
                  <c:v>874.39</c:v>
                </c:pt>
                <c:pt idx="12195">
                  <c:v>891.36</c:v>
                </c:pt>
                <c:pt idx="12196">
                  <c:v>907.05</c:v>
                </c:pt>
                <c:pt idx="12197">
                  <c:v>908.29</c:v>
                </c:pt>
                <c:pt idx="12198">
                  <c:v>909.51</c:v>
                </c:pt>
                <c:pt idx="12199">
                  <c:v>908.6</c:v>
                </c:pt>
                <c:pt idx="12200">
                  <c:v>910.06</c:v>
                </c:pt>
                <c:pt idx="12201">
                  <c:v>910.27</c:v>
                </c:pt>
                <c:pt idx="12202">
                  <c:v>911.5</c:v>
                </c:pt>
                <c:pt idx="12203">
                  <c:v>910.29</c:v>
                </c:pt>
                <c:pt idx="12204">
                  <c:v>906.44</c:v>
                </c:pt>
                <c:pt idx="12205">
                  <c:v>889.1</c:v>
                </c:pt>
                <c:pt idx="12206">
                  <c:v>877.21</c:v>
                </c:pt>
                <c:pt idx="12207">
                  <c:v>898.43</c:v>
                </c:pt>
                <c:pt idx="12208">
                  <c:v>907.79</c:v>
                </c:pt>
                <c:pt idx="12209">
                  <c:v>911.56</c:v>
                </c:pt>
                <c:pt idx="12210">
                  <c:v>914.32</c:v>
                </c:pt>
                <c:pt idx="12211">
                  <c:v>917.37</c:v>
                </c:pt>
                <c:pt idx="12212">
                  <c:v>916.47</c:v>
                </c:pt>
                <c:pt idx="12213">
                  <c:v>912.61</c:v>
                </c:pt>
                <c:pt idx="12214">
                  <c:v>916.37</c:v>
                </c:pt>
                <c:pt idx="12215">
                  <c:v>918.96</c:v>
                </c:pt>
                <c:pt idx="12216">
                  <c:v>918.32</c:v>
                </c:pt>
                <c:pt idx="12217">
                  <c:v>926.77</c:v>
                </c:pt>
                <c:pt idx="12218">
                  <c:v>940.89</c:v>
                </c:pt>
                <c:pt idx="12219">
                  <c:v>952.11</c:v>
                </c:pt>
                <c:pt idx="12220">
                  <c:v>961.32</c:v>
                </c:pt>
                <c:pt idx="12221">
                  <c:v>976.71</c:v>
                </c:pt>
                <c:pt idx="12222">
                  <c:v>993.92</c:v>
                </c:pt>
                <c:pt idx="12223">
                  <c:v>1000.42</c:v>
                </c:pt>
                <c:pt idx="12224">
                  <c:v>807.44</c:v>
                </c:pt>
                <c:pt idx="12225">
                  <c:v>941.34</c:v>
                </c:pt>
                <c:pt idx="12226">
                  <c:v>973.89</c:v>
                </c:pt>
                <c:pt idx="12227">
                  <c:v>972.97</c:v>
                </c:pt>
                <c:pt idx="12228">
                  <c:v>980.84</c:v>
                </c:pt>
                <c:pt idx="12229">
                  <c:v>999.31</c:v>
                </c:pt>
                <c:pt idx="12230">
                  <c:v>1029.6500000000001</c:v>
                </c:pt>
                <c:pt idx="12231">
                  <c:v>1063.98</c:v>
                </c:pt>
                <c:pt idx="12232">
                  <c:v>1051.3900000000001</c:v>
                </c:pt>
                <c:pt idx="12233">
                  <c:v>821.26</c:v>
                </c:pt>
                <c:pt idx="12234">
                  <c:v>745.33</c:v>
                </c:pt>
                <c:pt idx="12235">
                  <c:v>714.27</c:v>
                </c:pt>
                <c:pt idx="12236">
                  <c:v>588.34</c:v>
                </c:pt>
                <c:pt idx="12237">
                  <c:v>515.85</c:v>
                </c:pt>
                <c:pt idx="12238">
                  <c:v>627.01</c:v>
                </c:pt>
                <c:pt idx="12239">
                  <c:v>947.5</c:v>
                </c:pt>
                <c:pt idx="12240">
                  <c:v>1066.1199999999999</c:v>
                </c:pt>
                <c:pt idx="12241">
                  <c:v>1068.51</c:v>
                </c:pt>
                <c:pt idx="12242">
                  <c:v>1057.75</c:v>
                </c:pt>
                <c:pt idx="12243">
                  <c:v>1047.19</c:v>
                </c:pt>
                <c:pt idx="12244">
                  <c:v>999.26</c:v>
                </c:pt>
                <c:pt idx="12245">
                  <c:v>719.74</c:v>
                </c:pt>
                <c:pt idx="12246">
                  <c:v>743.18</c:v>
                </c:pt>
                <c:pt idx="12247">
                  <c:v>725.33</c:v>
                </c:pt>
                <c:pt idx="12248">
                  <c:v>895.42</c:v>
                </c:pt>
                <c:pt idx="12249">
                  <c:v>968.06</c:v>
                </c:pt>
                <c:pt idx="12250">
                  <c:v>958.6</c:v>
                </c:pt>
                <c:pt idx="12251">
                  <c:v>954.8</c:v>
                </c:pt>
                <c:pt idx="12252">
                  <c:v>948.52</c:v>
                </c:pt>
                <c:pt idx="12253">
                  <c:v>948.75</c:v>
                </c:pt>
                <c:pt idx="12254">
                  <c:v>952.77</c:v>
                </c:pt>
                <c:pt idx="12255">
                  <c:v>966.75</c:v>
                </c:pt>
                <c:pt idx="12256">
                  <c:v>942.59</c:v>
                </c:pt>
                <c:pt idx="12257">
                  <c:v>926.5</c:v>
                </c:pt>
                <c:pt idx="12258">
                  <c:v>915.71</c:v>
                </c:pt>
                <c:pt idx="12259">
                  <c:v>914.1</c:v>
                </c:pt>
                <c:pt idx="12260">
                  <c:v>910.39</c:v>
                </c:pt>
                <c:pt idx="12261">
                  <c:v>906.38</c:v>
                </c:pt>
                <c:pt idx="12262">
                  <c:v>903.54</c:v>
                </c:pt>
                <c:pt idx="12263">
                  <c:v>905.45</c:v>
                </c:pt>
                <c:pt idx="12264">
                  <c:v>911.03</c:v>
                </c:pt>
                <c:pt idx="12265">
                  <c:v>913.88</c:v>
                </c:pt>
                <c:pt idx="12266">
                  <c:v>908.16</c:v>
                </c:pt>
                <c:pt idx="12267">
                  <c:v>903.35</c:v>
                </c:pt>
                <c:pt idx="12268">
                  <c:v>908.09</c:v>
                </c:pt>
                <c:pt idx="12269">
                  <c:v>890.74</c:v>
                </c:pt>
                <c:pt idx="12270">
                  <c:v>892.59</c:v>
                </c:pt>
                <c:pt idx="12271">
                  <c:v>898.99</c:v>
                </c:pt>
                <c:pt idx="12272">
                  <c:v>883.13</c:v>
                </c:pt>
                <c:pt idx="12273">
                  <c:v>894.51</c:v>
                </c:pt>
                <c:pt idx="12274">
                  <c:v>906.5</c:v>
                </c:pt>
                <c:pt idx="12275">
                  <c:v>882.29</c:v>
                </c:pt>
                <c:pt idx="12276">
                  <c:v>869.41</c:v>
                </c:pt>
                <c:pt idx="12277">
                  <c:v>858.37</c:v>
                </c:pt>
                <c:pt idx="12278">
                  <c:v>879.69</c:v>
                </c:pt>
                <c:pt idx="12279">
                  <c:v>897.73</c:v>
                </c:pt>
                <c:pt idx="12280">
                  <c:v>903.95</c:v>
                </c:pt>
                <c:pt idx="12281">
                  <c:v>911.97</c:v>
                </c:pt>
                <c:pt idx="12282">
                  <c:v>898.26</c:v>
                </c:pt>
                <c:pt idx="12283">
                  <c:v>911.79</c:v>
                </c:pt>
                <c:pt idx="12284">
                  <c:v>897.25</c:v>
                </c:pt>
                <c:pt idx="12285">
                  <c:v>890.8</c:v>
                </c:pt>
                <c:pt idx="12286">
                  <c:v>895.72</c:v>
                </c:pt>
                <c:pt idx="12287">
                  <c:v>910.9</c:v>
                </c:pt>
                <c:pt idx="12288">
                  <c:v>924.82</c:v>
                </c:pt>
                <c:pt idx="12289">
                  <c:v>917.1</c:v>
                </c:pt>
                <c:pt idx="12290">
                  <c:v>907.48</c:v>
                </c:pt>
                <c:pt idx="12291">
                  <c:v>896.55</c:v>
                </c:pt>
                <c:pt idx="12292">
                  <c:v>882.18</c:v>
                </c:pt>
                <c:pt idx="12293">
                  <c:v>858.02</c:v>
                </c:pt>
                <c:pt idx="12294">
                  <c:v>862.75</c:v>
                </c:pt>
                <c:pt idx="12295">
                  <c:v>881.41</c:v>
                </c:pt>
                <c:pt idx="12296">
                  <c:v>866.65</c:v>
                </c:pt>
                <c:pt idx="12297">
                  <c:v>872.16</c:v>
                </c:pt>
                <c:pt idx="12298">
                  <c:v>897.87</c:v>
                </c:pt>
                <c:pt idx="12299">
                  <c:v>888.49</c:v>
                </c:pt>
                <c:pt idx="12300">
                  <c:v>896.74</c:v>
                </c:pt>
                <c:pt idx="12301">
                  <c:v>883.48</c:v>
                </c:pt>
                <c:pt idx="12302">
                  <c:v>866.52</c:v>
                </c:pt>
                <c:pt idx="12303">
                  <c:v>902.89</c:v>
                </c:pt>
                <c:pt idx="12304">
                  <c:v>866.1</c:v>
                </c:pt>
                <c:pt idx="12305">
                  <c:v>847.39</c:v>
                </c:pt>
                <c:pt idx="12306">
                  <c:v>815.24</c:v>
                </c:pt>
                <c:pt idx="12307">
                  <c:v>810.3</c:v>
                </c:pt>
                <c:pt idx="12308">
                  <c:v>842.64</c:v>
                </c:pt>
                <c:pt idx="12309">
                  <c:v>857.32</c:v>
                </c:pt>
                <c:pt idx="12310">
                  <c:v>860.76</c:v>
                </c:pt>
                <c:pt idx="12311">
                  <c:v>861.44</c:v>
                </c:pt>
                <c:pt idx="12312">
                  <c:v>886.39</c:v>
                </c:pt>
                <c:pt idx="12313">
                  <c:v>882.01</c:v>
                </c:pt>
                <c:pt idx="12314">
                  <c:v>896.24</c:v>
                </c:pt>
                <c:pt idx="12315">
                  <c:v>891.84</c:v>
                </c:pt>
                <c:pt idx="12316">
                  <c:v>884.04</c:v>
                </c:pt>
                <c:pt idx="12317">
                  <c:v>884.57</c:v>
                </c:pt>
                <c:pt idx="12318">
                  <c:v>855.64</c:v>
                </c:pt>
                <c:pt idx="12319">
                  <c:v>874.49</c:v>
                </c:pt>
                <c:pt idx="12320">
                  <c:v>885.38</c:v>
                </c:pt>
                <c:pt idx="12321">
                  <c:v>854.53</c:v>
                </c:pt>
                <c:pt idx="12322">
                  <c:v>868.2</c:v>
                </c:pt>
                <c:pt idx="12323">
                  <c:v>881.08</c:v>
                </c:pt>
                <c:pt idx="12324">
                  <c:v>859.11</c:v>
                </c:pt>
                <c:pt idx="12325">
                  <c:v>880.72</c:v>
                </c:pt>
                <c:pt idx="12326">
                  <c:v>890.59</c:v>
                </c:pt>
                <c:pt idx="12327">
                  <c:v>895.88</c:v>
                </c:pt>
                <c:pt idx="12328">
                  <c:v>881.49</c:v>
                </c:pt>
                <c:pt idx="12329">
                  <c:v>880.07</c:v>
                </c:pt>
                <c:pt idx="12330">
                  <c:v>889.13</c:v>
                </c:pt>
                <c:pt idx="12331">
                  <c:v>881.6</c:v>
                </c:pt>
                <c:pt idx="12332">
                  <c:v>882.32</c:v>
                </c:pt>
                <c:pt idx="12333">
                  <c:v>884.09</c:v>
                </c:pt>
                <c:pt idx="12334">
                  <c:v>904.93</c:v>
                </c:pt>
                <c:pt idx="12335">
                  <c:v>914.49</c:v>
                </c:pt>
                <c:pt idx="12336">
                  <c:v>914.67</c:v>
                </c:pt>
                <c:pt idx="12337">
                  <c:v>911.08</c:v>
                </c:pt>
                <c:pt idx="12338">
                  <c:v>887.16</c:v>
                </c:pt>
                <c:pt idx="12339">
                  <c:v>865.76</c:v>
                </c:pt>
                <c:pt idx="12340">
                  <c:v>851.67</c:v>
                </c:pt>
                <c:pt idx="12341">
                  <c:v>831.16</c:v>
                </c:pt>
                <c:pt idx="12342">
                  <c:v>887</c:v>
                </c:pt>
                <c:pt idx="12343">
                  <c:v>887.05</c:v>
                </c:pt>
                <c:pt idx="12344">
                  <c:v>897.61</c:v>
                </c:pt>
                <c:pt idx="12345">
                  <c:v>445.97</c:v>
                </c:pt>
                <c:pt idx="12346">
                  <c:v>393.65</c:v>
                </c:pt>
                <c:pt idx="12347">
                  <c:v>426.99</c:v>
                </c:pt>
                <c:pt idx="12348">
                  <c:v>870.79</c:v>
                </c:pt>
                <c:pt idx="12349">
                  <c:v>793.77</c:v>
                </c:pt>
                <c:pt idx="12350">
                  <c:v>811.1</c:v>
                </c:pt>
                <c:pt idx="12351">
                  <c:v>913.12</c:v>
                </c:pt>
                <c:pt idx="12352">
                  <c:v>906.06</c:v>
                </c:pt>
                <c:pt idx="12353">
                  <c:v>901.07</c:v>
                </c:pt>
                <c:pt idx="12354">
                  <c:v>397.17</c:v>
                </c:pt>
                <c:pt idx="12355">
                  <c:v>339.84</c:v>
                </c:pt>
                <c:pt idx="12356">
                  <c:v>242.97</c:v>
                </c:pt>
                <c:pt idx="12357">
                  <c:v>258.7</c:v>
                </c:pt>
                <c:pt idx="12358">
                  <c:v>586.20000000000005</c:v>
                </c:pt>
                <c:pt idx="12359">
                  <c:v>859.34</c:v>
                </c:pt>
                <c:pt idx="12360">
                  <c:v>780.99</c:v>
                </c:pt>
                <c:pt idx="12361">
                  <c:v>813.27</c:v>
                </c:pt>
                <c:pt idx="12362">
                  <c:v>820.55</c:v>
                </c:pt>
                <c:pt idx="12363">
                  <c:v>835.35</c:v>
                </c:pt>
                <c:pt idx="12364">
                  <c:v>832.39</c:v>
                </c:pt>
                <c:pt idx="12365">
                  <c:v>842.13</c:v>
                </c:pt>
                <c:pt idx="12366">
                  <c:v>836.6</c:v>
                </c:pt>
                <c:pt idx="12367">
                  <c:v>826.9</c:v>
                </c:pt>
                <c:pt idx="12368">
                  <c:v>347.79</c:v>
                </c:pt>
                <c:pt idx="12369">
                  <c:v>670.88</c:v>
                </c:pt>
                <c:pt idx="12370">
                  <c:v>804.66</c:v>
                </c:pt>
                <c:pt idx="12371">
                  <c:v>794.34</c:v>
                </c:pt>
                <c:pt idx="12372">
                  <c:v>780.55</c:v>
                </c:pt>
                <c:pt idx="12373">
                  <c:v>803.11</c:v>
                </c:pt>
                <c:pt idx="12374">
                  <c:v>813.61</c:v>
                </c:pt>
                <c:pt idx="12375">
                  <c:v>811.33</c:v>
                </c:pt>
                <c:pt idx="12376">
                  <c:v>816.13</c:v>
                </c:pt>
                <c:pt idx="12377">
                  <c:v>767.17</c:v>
                </c:pt>
                <c:pt idx="12378">
                  <c:v>555.84</c:v>
                </c:pt>
                <c:pt idx="12379">
                  <c:v>823.34</c:v>
                </c:pt>
                <c:pt idx="12380">
                  <c:v>839.6</c:v>
                </c:pt>
                <c:pt idx="12381">
                  <c:v>843.43</c:v>
                </c:pt>
                <c:pt idx="12382">
                  <c:v>835.93</c:v>
                </c:pt>
                <c:pt idx="12383">
                  <c:v>844.06</c:v>
                </c:pt>
                <c:pt idx="12384">
                  <c:v>835.4</c:v>
                </c:pt>
                <c:pt idx="12385">
                  <c:v>821.2</c:v>
                </c:pt>
                <c:pt idx="12386">
                  <c:v>812.41</c:v>
                </c:pt>
                <c:pt idx="12387">
                  <c:v>808.55</c:v>
                </c:pt>
                <c:pt idx="12388">
                  <c:v>801.01</c:v>
                </c:pt>
                <c:pt idx="12389">
                  <c:v>790.54</c:v>
                </c:pt>
                <c:pt idx="12390">
                  <c:v>785.33</c:v>
                </c:pt>
                <c:pt idx="12391">
                  <c:v>785.88</c:v>
                </c:pt>
                <c:pt idx="12392">
                  <c:v>794.67</c:v>
                </c:pt>
                <c:pt idx="12393">
                  <c:v>795.09</c:v>
                </c:pt>
                <c:pt idx="12394">
                  <c:v>794.65</c:v>
                </c:pt>
                <c:pt idx="12395">
                  <c:v>787.23</c:v>
                </c:pt>
                <c:pt idx="12396">
                  <c:v>796.71</c:v>
                </c:pt>
                <c:pt idx="12397">
                  <c:v>780.4</c:v>
                </c:pt>
                <c:pt idx="12398">
                  <c:v>798.18</c:v>
                </c:pt>
                <c:pt idx="12399">
                  <c:v>794.25</c:v>
                </c:pt>
                <c:pt idx="12400">
                  <c:v>798.8</c:v>
                </c:pt>
                <c:pt idx="12401">
                  <c:v>774.76</c:v>
                </c:pt>
                <c:pt idx="12402">
                  <c:v>784.53</c:v>
                </c:pt>
                <c:pt idx="12403">
                  <c:v>781.42</c:v>
                </c:pt>
                <c:pt idx="12404">
                  <c:v>784.99</c:v>
                </c:pt>
                <c:pt idx="12405">
                  <c:v>780.36</c:v>
                </c:pt>
                <c:pt idx="12406">
                  <c:v>774.85</c:v>
                </c:pt>
                <c:pt idx="12407">
                  <c:v>766.96</c:v>
                </c:pt>
                <c:pt idx="12408">
                  <c:v>761.47</c:v>
                </c:pt>
                <c:pt idx="12409">
                  <c:v>761.98</c:v>
                </c:pt>
                <c:pt idx="12410">
                  <c:v>742.17</c:v>
                </c:pt>
                <c:pt idx="12411">
                  <c:v>732.73</c:v>
                </c:pt>
                <c:pt idx="12412">
                  <c:v>712.93</c:v>
                </c:pt>
                <c:pt idx="12413">
                  <c:v>712.12</c:v>
                </c:pt>
                <c:pt idx="12414">
                  <c:v>711.33</c:v>
                </c:pt>
                <c:pt idx="12415">
                  <c:v>699.06</c:v>
                </c:pt>
                <c:pt idx="12416">
                  <c:v>680.11</c:v>
                </c:pt>
                <c:pt idx="12417">
                  <c:v>678.25</c:v>
                </c:pt>
                <c:pt idx="12418">
                  <c:v>666.66</c:v>
                </c:pt>
                <c:pt idx="12419">
                  <c:v>709.83</c:v>
                </c:pt>
                <c:pt idx="12420">
                  <c:v>710.31</c:v>
                </c:pt>
                <c:pt idx="12421">
                  <c:v>715.14</c:v>
                </c:pt>
                <c:pt idx="12422">
                  <c:v>709.24</c:v>
                </c:pt>
                <c:pt idx="12423">
                  <c:v>691.54</c:v>
                </c:pt>
                <c:pt idx="12424">
                  <c:v>616.85</c:v>
                </c:pt>
                <c:pt idx="12425">
                  <c:v>725.87</c:v>
                </c:pt>
                <c:pt idx="12426">
                  <c:v>692</c:v>
                </c:pt>
                <c:pt idx="12427">
                  <c:v>664.61</c:v>
                </c:pt>
                <c:pt idx="12428">
                  <c:v>697.18</c:v>
                </c:pt>
                <c:pt idx="12429">
                  <c:v>702.64</c:v>
                </c:pt>
                <c:pt idx="12430">
                  <c:v>711.22</c:v>
                </c:pt>
                <c:pt idx="12431">
                  <c:v>703.46</c:v>
                </c:pt>
                <c:pt idx="12432">
                  <c:v>687.22</c:v>
                </c:pt>
                <c:pt idx="12433">
                  <c:v>694.97</c:v>
                </c:pt>
                <c:pt idx="12434">
                  <c:v>695.32</c:v>
                </c:pt>
                <c:pt idx="12435">
                  <c:v>655.11</c:v>
                </c:pt>
                <c:pt idx="12436">
                  <c:v>682.21</c:v>
                </c:pt>
                <c:pt idx="12437">
                  <c:v>695.16</c:v>
                </c:pt>
                <c:pt idx="12438">
                  <c:v>689.96</c:v>
                </c:pt>
                <c:pt idx="12439">
                  <c:v>669.82</c:v>
                </c:pt>
                <c:pt idx="12440">
                  <c:v>672.81</c:v>
                </c:pt>
                <c:pt idx="12441">
                  <c:v>679.42</c:v>
                </c:pt>
                <c:pt idx="12442">
                  <c:v>646.47</c:v>
                </c:pt>
                <c:pt idx="12443">
                  <c:v>642.86</c:v>
                </c:pt>
                <c:pt idx="12444">
                  <c:v>646.89</c:v>
                </c:pt>
                <c:pt idx="12445">
                  <c:v>674.56</c:v>
                </c:pt>
                <c:pt idx="12446">
                  <c:v>673.95</c:v>
                </c:pt>
                <c:pt idx="12447">
                  <c:v>681.2</c:v>
                </c:pt>
                <c:pt idx="12448">
                  <c:v>652.04</c:v>
                </c:pt>
                <c:pt idx="12449">
                  <c:v>657.56</c:v>
                </c:pt>
                <c:pt idx="12450">
                  <c:v>662.38</c:v>
                </c:pt>
                <c:pt idx="12451">
                  <c:v>644.41</c:v>
                </c:pt>
                <c:pt idx="12452">
                  <c:v>652.05999999999995</c:v>
                </c:pt>
                <c:pt idx="12453">
                  <c:v>644.04</c:v>
                </c:pt>
                <c:pt idx="12454">
                  <c:v>642.07000000000005</c:v>
                </c:pt>
                <c:pt idx="12455">
                  <c:v>654.29999999999995</c:v>
                </c:pt>
                <c:pt idx="12456">
                  <c:v>655.19000000000005</c:v>
                </c:pt>
                <c:pt idx="12457">
                  <c:v>635.25</c:v>
                </c:pt>
                <c:pt idx="12458">
                  <c:v>625.23</c:v>
                </c:pt>
                <c:pt idx="12459">
                  <c:v>592.14</c:v>
                </c:pt>
                <c:pt idx="12460">
                  <c:v>545.64</c:v>
                </c:pt>
                <c:pt idx="12461">
                  <c:v>565.13</c:v>
                </c:pt>
                <c:pt idx="12462">
                  <c:v>603.21</c:v>
                </c:pt>
                <c:pt idx="12463">
                  <c:v>605.75</c:v>
                </c:pt>
                <c:pt idx="12464">
                  <c:v>630.66</c:v>
                </c:pt>
                <c:pt idx="12465">
                  <c:v>637.73</c:v>
                </c:pt>
                <c:pt idx="12466">
                  <c:v>615.85</c:v>
                </c:pt>
                <c:pt idx="12467">
                  <c:v>605.41999999999996</c:v>
                </c:pt>
                <c:pt idx="12468">
                  <c:v>556.70000000000005</c:v>
                </c:pt>
                <c:pt idx="12469">
                  <c:v>555.87</c:v>
                </c:pt>
                <c:pt idx="12470">
                  <c:v>567.62</c:v>
                </c:pt>
                <c:pt idx="12471">
                  <c:v>556.94000000000005</c:v>
                </c:pt>
                <c:pt idx="12472">
                  <c:v>557.07000000000005</c:v>
                </c:pt>
                <c:pt idx="12473">
                  <c:v>560.67999999999995</c:v>
                </c:pt>
                <c:pt idx="12474">
                  <c:v>555.36</c:v>
                </c:pt>
                <c:pt idx="12475">
                  <c:v>562.95000000000005</c:v>
                </c:pt>
                <c:pt idx="12476">
                  <c:v>578.27</c:v>
                </c:pt>
                <c:pt idx="12477">
                  <c:v>578.23</c:v>
                </c:pt>
                <c:pt idx="12478">
                  <c:v>585.49</c:v>
                </c:pt>
                <c:pt idx="12479">
                  <c:v>588.97</c:v>
                </c:pt>
                <c:pt idx="12480">
                  <c:v>572.94000000000005</c:v>
                </c:pt>
                <c:pt idx="12481">
                  <c:v>573.65</c:v>
                </c:pt>
                <c:pt idx="12482">
                  <c:v>561.17999999999995</c:v>
                </c:pt>
                <c:pt idx="12483">
                  <c:v>564.42999999999995</c:v>
                </c:pt>
                <c:pt idx="12484">
                  <c:v>577.71</c:v>
                </c:pt>
                <c:pt idx="12485">
                  <c:v>578.09</c:v>
                </c:pt>
                <c:pt idx="12486">
                  <c:v>564.35</c:v>
                </c:pt>
                <c:pt idx="12487">
                  <c:v>547.91999999999996</c:v>
                </c:pt>
                <c:pt idx="12488">
                  <c:v>540.42999999999995</c:v>
                </c:pt>
                <c:pt idx="12489">
                  <c:v>546.97</c:v>
                </c:pt>
                <c:pt idx="12490">
                  <c:v>548.39</c:v>
                </c:pt>
                <c:pt idx="12491">
                  <c:v>520.59</c:v>
                </c:pt>
                <c:pt idx="12492">
                  <c:v>514.29</c:v>
                </c:pt>
                <c:pt idx="12493">
                  <c:v>518.26</c:v>
                </c:pt>
                <c:pt idx="12494">
                  <c:v>535.69000000000005</c:v>
                </c:pt>
                <c:pt idx="12495">
                  <c:v>543.87</c:v>
                </c:pt>
                <c:pt idx="12496">
                  <c:v>529.5</c:v>
                </c:pt>
                <c:pt idx="12497">
                  <c:v>508.11</c:v>
                </c:pt>
                <c:pt idx="12498">
                  <c:v>505.49</c:v>
                </c:pt>
                <c:pt idx="12499">
                  <c:v>518.41</c:v>
                </c:pt>
                <c:pt idx="12500">
                  <c:v>502.03</c:v>
                </c:pt>
                <c:pt idx="12501">
                  <c:v>501.74</c:v>
                </c:pt>
                <c:pt idx="12502">
                  <c:v>503.34</c:v>
                </c:pt>
                <c:pt idx="12503">
                  <c:v>502.33</c:v>
                </c:pt>
                <c:pt idx="12504">
                  <c:v>500.34</c:v>
                </c:pt>
                <c:pt idx="12505">
                  <c:v>500.4</c:v>
                </c:pt>
                <c:pt idx="12506">
                  <c:v>510.83</c:v>
                </c:pt>
                <c:pt idx="12507">
                  <c:v>506.74</c:v>
                </c:pt>
                <c:pt idx="12508">
                  <c:v>501.78</c:v>
                </c:pt>
                <c:pt idx="12509">
                  <c:v>490.19</c:v>
                </c:pt>
                <c:pt idx="12510">
                  <c:v>479.51</c:v>
                </c:pt>
                <c:pt idx="12511">
                  <c:v>442.07</c:v>
                </c:pt>
                <c:pt idx="12512">
                  <c:v>413.28</c:v>
                </c:pt>
                <c:pt idx="12513">
                  <c:v>444.9</c:v>
                </c:pt>
                <c:pt idx="12514">
                  <c:v>436.87</c:v>
                </c:pt>
                <c:pt idx="12515">
                  <c:v>452.91</c:v>
                </c:pt>
                <c:pt idx="12516">
                  <c:v>445.15</c:v>
                </c:pt>
                <c:pt idx="12517">
                  <c:v>465.52</c:v>
                </c:pt>
                <c:pt idx="12518">
                  <c:v>471.99</c:v>
                </c:pt>
                <c:pt idx="12519">
                  <c:v>466.62</c:v>
                </c:pt>
                <c:pt idx="12520">
                  <c:v>437.55</c:v>
                </c:pt>
                <c:pt idx="12521">
                  <c:v>446.04</c:v>
                </c:pt>
                <c:pt idx="12522">
                  <c:v>448.53</c:v>
                </c:pt>
                <c:pt idx="12523">
                  <c:v>434.62</c:v>
                </c:pt>
                <c:pt idx="12524">
                  <c:v>417.42</c:v>
                </c:pt>
                <c:pt idx="12525">
                  <c:v>441.21</c:v>
                </c:pt>
                <c:pt idx="12526">
                  <c:v>439.88</c:v>
                </c:pt>
                <c:pt idx="12527">
                  <c:v>445.47</c:v>
                </c:pt>
                <c:pt idx="12528">
                  <c:v>446.84</c:v>
                </c:pt>
                <c:pt idx="12529">
                  <c:v>435.8</c:v>
                </c:pt>
                <c:pt idx="12530">
                  <c:v>425.61</c:v>
                </c:pt>
                <c:pt idx="12531">
                  <c:v>449.99</c:v>
                </c:pt>
                <c:pt idx="12532">
                  <c:v>460.05</c:v>
                </c:pt>
                <c:pt idx="12533">
                  <c:v>459.07</c:v>
                </c:pt>
                <c:pt idx="12534">
                  <c:v>419.61</c:v>
                </c:pt>
                <c:pt idx="12535">
                  <c:v>401.25</c:v>
                </c:pt>
                <c:pt idx="12536">
                  <c:v>414.55</c:v>
                </c:pt>
                <c:pt idx="12537">
                  <c:v>400.3</c:v>
                </c:pt>
                <c:pt idx="12538">
                  <c:v>416.21</c:v>
                </c:pt>
                <c:pt idx="12539">
                  <c:v>410.87</c:v>
                </c:pt>
                <c:pt idx="12540">
                  <c:v>417.2</c:v>
                </c:pt>
                <c:pt idx="12541">
                  <c:v>414.53</c:v>
                </c:pt>
                <c:pt idx="12542">
                  <c:v>419.27</c:v>
                </c:pt>
                <c:pt idx="12543">
                  <c:v>416.92</c:v>
                </c:pt>
                <c:pt idx="12544">
                  <c:v>414.14</c:v>
                </c:pt>
                <c:pt idx="12545">
                  <c:v>383.87</c:v>
                </c:pt>
                <c:pt idx="12546">
                  <c:v>385.06</c:v>
                </c:pt>
                <c:pt idx="12547">
                  <c:v>413.72</c:v>
                </c:pt>
                <c:pt idx="12548">
                  <c:v>402.55</c:v>
                </c:pt>
                <c:pt idx="12549">
                  <c:v>389.95</c:v>
                </c:pt>
                <c:pt idx="12550">
                  <c:v>387.7</c:v>
                </c:pt>
                <c:pt idx="12551">
                  <c:v>391.53</c:v>
                </c:pt>
                <c:pt idx="12552">
                  <c:v>390.3</c:v>
                </c:pt>
                <c:pt idx="12553">
                  <c:v>387.97</c:v>
                </c:pt>
                <c:pt idx="12554">
                  <c:v>378.78</c:v>
                </c:pt>
                <c:pt idx="12555">
                  <c:v>392.9</c:v>
                </c:pt>
                <c:pt idx="12556">
                  <c:v>410.05</c:v>
                </c:pt>
                <c:pt idx="12557">
                  <c:v>383.33</c:v>
                </c:pt>
                <c:pt idx="12558">
                  <c:v>335.68</c:v>
                </c:pt>
                <c:pt idx="12559">
                  <c:v>298.38</c:v>
                </c:pt>
                <c:pt idx="12560">
                  <c:v>362.68</c:v>
                </c:pt>
                <c:pt idx="12561">
                  <c:v>378.15</c:v>
                </c:pt>
                <c:pt idx="12562">
                  <c:v>367.78</c:v>
                </c:pt>
                <c:pt idx="12563">
                  <c:v>356.02</c:v>
                </c:pt>
                <c:pt idx="12564">
                  <c:v>348.29</c:v>
                </c:pt>
                <c:pt idx="12565">
                  <c:v>331.22</c:v>
                </c:pt>
                <c:pt idx="12566">
                  <c:v>330.19</c:v>
                </c:pt>
                <c:pt idx="12567">
                  <c:v>351.47</c:v>
                </c:pt>
                <c:pt idx="12568">
                  <c:v>347.82</c:v>
                </c:pt>
                <c:pt idx="12569">
                  <c:v>283.7</c:v>
                </c:pt>
                <c:pt idx="12570">
                  <c:v>197.45</c:v>
                </c:pt>
                <c:pt idx="12571">
                  <c:v>190.38</c:v>
                </c:pt>
                <c:pt idx="12572">
                  <c:v>259.11</c:v>
                </c:pt>
                <c:pt idx="12573">
                  <c:v>335.46</c:v>
                </c:pt>
                <c:pt idx="12574">
                  <c:v>316.41000000000003</c:v>
                </c:pt>
                <c:pt idx="12575">
                  <c:v>354.95</c:v>
                </c:pt>
                <c:pt idx="12576">
                  <c:v>354.75</c:v>
                </c:pt>
                <c:pt idx="12577">
                  <c:v>347.29</c:v>
                </c:pt>
                <c:pt idx="12578">
                  <c:v>344.77</c:v>
                </c:pt>
                <c:pt idx="12579">
                  <c:v>348.12</c:v>
                </c:pt>
                <c:pt idx="12580">
                  <c:v>348.98</c:v>
                </c:pt>
                <c:pt idx="12581">
                  <c:v>348.81</c:v>
                </c:pt>
                <c:pt idx="12582">
                  <c:v>340.54</c:v>
                </c:pt>
                <c:pt idx="12583">
                  <c:v>329.67</c:v>
                </c:pt>
                <c:pt idx="12584">
                  <c:v>321.13</c:v>
                </c:pt>
                <c:pt idx="12585">
                  <c:v>321.94</c:v>
                </c:pt>
                <c:pt idx="12586">
                  <c:v>320.16000000000003</c:v>
                </c:pt>
                <c:pt idx="12587">
                  <c:v>312.45999999999998</c:v>
                </c:pt>
                <c:pt idx="12588">
                  <c:v>303</c:v>
                </c:pt>
                <c:pt idx="12589">
                  <c:v>301.82</c:v>
                </c:pt>
                <c:pt idx="12590">
                  <c:v>307.20999999999998</c:v>
                </c:pt>
                <c:pt idx="12591">
                  <c:v>297.49</c:v>
                </c:pt>
                <c:pt idx="12592">
                  <c:v>275.22000000000003</c:v>
                </c:pt>
                <c:pt idx="12593">
                  <c:v>254.52</c:v>
                </c:pt>
                <c:pt idx="12594">
                  <c:v>278.14999999999998</c:v>
                </c:pt>
                <c:pt idx="12595">
                  <c:v>279.37</c:v>
                </c:pt>
                <c:pt idx="12596">
                  <c:v>276.3</c:v>
                </c:pt>
                <c:pt idx="12597">
                  <c:v>280.12</c:v>
                </c:pt>
                <c:pt idx="12598">
                  <c:v>282.33</c:v>
                </c:pt>
                <c:pt idx="12599">
                  <c:v>279.26</c:v>
                </c:pt>
                <c:pt idx="12600">
                  <c:v>276.05</c:v>
                </c:pt>
                <c:pt idx="12601">
                  <c:v>263.49</c:v>
                </c:pt>
                <c:pt idx="12602">
                  <c:v>244.55</c:v>
                </c:pt>
                <c:pt idx="12603">
                  <c:v>228.68</c:v>
                </c:pt>
                <c:pt idx="12604">
                  <c:v>229.83</c:v>
                </c:pt>
                <c:pt idx="12605">
                  <c:v>233.42</c:v>
                </c:pt>
                <c:pt idx="12606">
                  <c:v>235</c:v>
                </c:pt>
                <c:pt idx="12607">
                  <c:v>238.81</c:v>
                </c:pt>
                <c:pt idx="12608">
                  <c:v>225.53</c:v>
                </c:pt>
                <c:pt idx="12609">
                  <c:v>197.15</c:v>
                </c:pt>
                <c:pt idx="12610">
                  <c:v>194.58</c:v>
                </c:pt>
                <c:pt idx="12611">
                  <c:v>242.48</c:v>
                </c:pt>
                <c:pt idx="12612">
                  <c:v>242.3</c:v>
                </c:pt>
                <c:pt idx="12613">
                  <c:v>240.13</c:v>
                </c:pt>
                <c:pt idx="12614">
                  <c:v>232.51</c:v>
                </c:pt>
                <c:pt idx="12615">
                  <c:v>228.39</c:v>
                </c:pt>
                <c:pt idx="12616">
                  <c:v>215.51</c:v>
                </c:pt>
                <c:pt idx="12617">
                  <c:v>196.16</c:v>
                </c:pt>
                <c:pt idx="12618">
                  <c:v>204.84</c:v>
                </c:pt>
                <c:pt idx="12619">
                  <c:v>208.4</c:v>
                </c:pt>
                <c:pt idx="12620">
                  <c:v>188.74</c:v>
                </c:pt>
                <c:pt idx="12621">
                  <c:v>195.08</c:v>
                </c:pt>
                <c:pt idx="12622">
                  <c:v>184.76</c:v>
                </c:pt>
                <c:pt idx="12623">
                  <c:v>197.7</c:v>
                </c:pt>
                <c:pt idx="12624">
                  <c:v>216.96</c:v>
                </c:pt>
                <c:pt idx="12625">
                  <c:v>213.88</c:v>
                </c:pt>
                <c:pt idx="12626">
                  <c:v>210.36</c:v>
                </c:pt>
                <c:pt idx="12627">
                  <c:v>207.09</c:v>
                </c:pt>
                <c:pt idx="12628">
                  <c:v>205.17</c:v>
                </c:pt>
                <c:pt idx="12629">
                  <c:v>202.58</c:v>
                </c:pt>
                <c:pt idx="12630">
                  <c:v>200.09</c:v>
                </c:pt>
                <c:pt idx="12631">
                  <c:v>198.32</c:v>
                </c:pt>
                <c:pt idx="12632">
                  <c:v>189.31</c:v>
                </c:pt>
                <c:pt idx="12633">
                  <c:v>167.15</c:v>
                </c:pt>
                <c:pt idx="12634">
                  <c:v>154.87</c:v>
                </c:pt>
                <c:pt idx="12635">
                  <c:v>143.1</c:v>
                </c:pt>
                <c:pt idx="12636">
                  <c:v>152.94</c:v>
                </c:pt>
                <c:pt idx="12637">
                  <c:v>178.55</c:v>
                </c:pt>
                <c:pt idx="12638">
                  <c:v>177.72</c:v>
                </c:pt>
                <c:pt idx="12639">
                  <c:v>173.37</c:v>
                </c:pt>
                <c:pt idx="12640">
                  <c:v>167.12</c:v>
                </c:pt>
                <c:pt idx="12641">
                  <c:v>168.17</c:v>
                </c:pt>
                <c:pt idx="12642">
                  <c:v>165.91</c:v>
                </c:pt>
                <c:pt idx="12643">
                  <c:v>133.16</c:v>
                </c:pt>
                <c:pt idx="12644">
                  <c:v>157.01</c:v>
                </c:pt>
                <c:pt idx="12645">
                  <c:v>156.9</c:v>
                </c:pt>
                <c:pt idx="12646">
                  <c:v>153.15</c:v>
                </c:pt>
                <c:pt idx="12647">
                  <c:v>149.5</c:v>
                </c:pt>
                <c:pt idx="12648">
                  <c:v>148.35</c:v>
                </c:pt>
                <c:pt idx="12649">
                  <c:v>146.55000000000001</c:v>
                </c:pt>
                <c:pt idx="12650">
                  <c:v>142.66</c:v>
                </c:pt>
                <c:pt idx="12651">
                  <c:v>136.36000000000001</c:v>
                </c:pt>
                <c:pt idx="12652">
                  <c:v>130.03</c:v>
                </c:pt>
                <c:pt idx="12653">
                  <c:v>133.21</c:v>
                </c:pt>
                <c:pt idx="12654">
                  <c:v>130.06</c:v>
                </c:pt>
                <c:pt idx="12655">
                  <c:v>120.57</c:v>
                </c:pt>
                <c:pt idx="12656">
                  <c:v>110.39</c:v>
                </c:pt>
                <c:pt idx="12657">
                  <c:v>102.95</c:v>
                </c:pt>
                <c:pt idx="12658">
                  <c:v>92.87</c:v>
                </c:pt>
                <c:pt idx="12659">
                  <c:v>75.86</c:v>
                </c:pt>
                <c:pt idx="12660">
                  <c:v>62.18</c:v>
                </c:pt>
                <c:pt idx="12661">
                  <c:v>58.7</c:v>
                </c:pt>
                <c:pt idx="12662">
                  <c:v>61.13</c:v>
                </c:pt>
                <c:pt idx="12663">
                  <c:v>63.62</c:v>
                </c:pt>
                <c:pt idx="12664">
                  <c:v>56.08</c:v>
                </c:pt>
                <c:pt idx="12665">
                  <c:v>42.36</c:v>
                </c:pt>
                <c:pt idx="12666">
                  <c:v>33.979999999999997</c:v>
                </c:pt>
                <c:pt idx="12667">
                  <c:v>31.56</c:v>
                </c:pt>
                <c:pt idx="12668">
                  <c:v>30.32</c:v>
                </c:pt>
                <c:pt idx="12669">
                  <c:v>29.8</c:v>
                </c:pt>
                <c:pt idx="12670">
                  <c:v>29.53</c:v>
                </c:pt>
                <c:pt idx="12671">
                  <c:v>29.27</c:v>
                </c:pt>
                <c:pt idx="12672">
                  <c:v>29.17</c:v>
                </c:pt>
                <c:pt idx="12673">
                  <c:v>29.24</c:v>
                </c:pt>
                <c:pt idx="12674">
                  <c:v>29.17</c:v>
                </c:pt>
                <c:pt idx="12675">
                  <c:v>29</c:v>
                </c:pt>
                <c:pt idx="12676">
                  <c:v>28.76</c:v>
                </c:pt>
                <c:pt idx="12677">
                  <c:v>28.45</c:v>
                </c:pt>
                <c:pt idx="12678">
                  <c:v>28.19</c:v>
                </c:pt>
                <c:pt idx="12679">
                  <c:v>27.91</c:v>
                </c:pt>
                <c:pt idx="12680">
                  <c:v>27.6</c:v>
                </c:pt>
                <c:pt idx="12681">
                  <c:v>27.34</c:v>
                </c:pt>
                <c:pt idx="12682">
                  <c:v>27.05</c:v>
                </c:pt>
                <c:pt idx="12683">
                  <c:v>26.73</c:v>
                </c:pt>
                <c:pt idx="12684">
                  <c:v>26.46</c:v>
                </c:pt>
                <c:pt idx="12685">
                  <c:v>26.22</c:v>
                </c:pt>
                <c:pt idx="12686">
                  <c:v>26.03</c:v>
                </c:pt>
                <c:pt idx="12687">
                  <c:v>25.84</c:v>
                </c:pt>
                <c:pt idx="12688">
                  <c:v>25.57</c:v>
                </c:pt>
                <c:pt idx="12689">
                  <c:v>25.21</c:v>
                </c:pt>
                <c:pt idx="12690">
                  <c:v>24.83</c:v>
                </c:pt>
                <c:pt idx="12691">
                  <c:v>24.27</c:v>
                </c:pt>
                <c:pt idx="12692">
                  <c:v>23.36</c:v>
                </c:pt>
                <c:pt idx="12693">
                  <c:v>22.39</c:v>
                </c:pt>
                <c:pt idx="12694">
                  <c:v>21.6</c:v>
                </c:pt>
                <c:pt idx="12695">
                  <c:v>20.96</c:v>
                </c:pt>
                <c:pt idx="12696">
                  <c:v>20.29</c:v>
                </c:pt>
                <c:pt idx="12697">
                  <c:v>19.760000000000002</c:v>
                </c:pt>
                <c:pt idx="12698">
                  <c:v>19.46</c:v>
                </c:pt>
                <c:pt idx="12699">
                  <c:v>18.989999999999998</c:v>
                </c:pt>
                <c:pt idx="12700">
                  <c:v>18.399999999999999</c:v>
                </c:pt>
                <c:pt idx="12701">
                  <c:v>17.850000000000001</c:v>
                </c:pt>
                <c:pt idx="12702">
                  <c:v>17.34</c:v>
                </c:pt>
                <c:pt idx="12703">
                  <c:v>16.77</c:v>
                </c:pt>
                <c:pt idx="12704">
                  <c:v>16.190000000000001</c:v>
                </c:pt>
                <c:pt idx="12705">
                  <c:v>15.71</c:v>
                </c:pt>
                <c:pt idx="12706">
                  <c:v>15.28</c:v>
                </c:pt>
                <c:pt idx="12707">
                  <c:v>14.87</c:v>
                </c:pt>
                <c:pt idx="12708">
                  <c:v>14.48</c:v>
                </c:pt>
                <c:pt idx="12709">
                  <c:v>14.06</c:v>
                </c:pt>
                <c:pt idx="12710">
                  <c:v>13.57</c:v>
                </c:pt>
                <c:pt idx="12711">
                  <c:v>12.99</c:v>
                </c:pt>
                <c:pt idx="12712">
                  <c:v>12.31</c:v>
                </c:pt>
                <c:pt idx="12713">
                  <c:v>11.51</c:v>
                </c:pt>
                <c:pt idx="12714">
                  <c:v>10.63</c:v>
                </c:pt>
                <c:pt idx="12715">
                  <c:v>9.75</c:v>
                </c:pt>
                <c:pt idx="12716">
                  <c:v>8.8699999999999992</c:v>
                </c:pt>
                <c:pt idx="12717">
                  <c:v>8.11</c:v>
                </c:pt>
                <c:pt idx="12718">
                  <c:v>7.5</c:v>
                </c:pt>
                <c:pt idx="12719">
                  <c:v>6.95</c:v>
                </c:pt>
                <c:pt idx="12720">
                  <c:v>6.4</c:v>
                </c:pt>
                <c:pt idx="12721">
                  <c:v>5.92</c:v>
                </c:pt>
                <c:pt idx="12722">
                  <c:v>5.49</c:v>
                </c:pt>
                <c:pt idx="12723">
                  <c:v>5.07</c:v>
                </c:pt>
                <c:pt idx="12724">
                  <c:v>4.63</c:v>
                </c:pt>
                <c:pt idx="12725">
                  <c:v>4.18</c:v>
                </c:pt>
                <c:pt idx="12726">
                  <c:v>3.8</c:v>
                </c:pt>
                <c:pt idx="12727">
                  <c:v>3.35</c:v>
                </c:pt>
                <c:pt idx="12728">
                  <c:v>2.9</c:v>
                </c:pt>
                <c:pt idx="12729">
                  <c:v>2.4700000000000002</c:v>
                </c:pt>
                <c:pt idx="12730">
                  <c:v>2.1</c:v>
                </c:pt>
                <c:pt idx="12731">
                  <c:v>1.73</c:v>
                </c:pt>
                <c:pt idx="12732">
                  <c:v>1.31</c:v>
                </c:pt>
                <c:pt idx="12733">
                  <c:v>0.91</c:v>
                </c:pt>
                <c:pt idx="12734">
                  <c:v>0.47</c:v>
                </c:pt>
                <c:pt idx="12735">
                  <c:v>0</c:v>
                </c:pt>
                <c:pt idx="12736">
                  <c:v>0</c:v>
                </c:pt>
                <c:pt idx="12737">
                  <c:v>0</c:v>
                </c:pt>
                <c:pt idx="12738">
                  <c:v>0</c:v>
                </c:pt>
                <c:pt idx="12739">
                  <c:v>0</c:v>
                </c:pt>
                <c:pt idx="12740">
                  <c:v>0</c:v>
                </c:pt>
                <c:pt idx="12741">
                  <c:v>0</c:v>
                </c:pt>
                <c:pt idx="12742">
                  <c:v>0</c:v>
                </c:pt>
                <c:pt idx="12743">
                  <c:v>0</c:v>
                </c:pt>
                <c:pt idx="12744">
                  <c:v>0</c:v>
                </c:pt>
                <c:pt idx="12745">
                  <c:v>0</c:v>
                </c:pt>
                <c:pt idx="12746">
                  <c:v>0</c:v>
                </c:pt>
                <c:pt idx="12747">
                  <c:v>0</c:v>
                </c:pt>
                <c:pt idx="12748">
                  <c:v>0</c:v>
                </c:pt>
                <c:pt idx="12749">
                  <c:v>0</c:v>
                </c:pt>
                <c:pt idx="12750">
                  <c:v>0</c:v>
                </c:pt>
                <c:pt idx="12751">
                  <c:v>0</c:v>
                </c:pt>
                <c:pt idx="12752">
                  <c:v>0</c:v>
                </c:pt>
                <c:pt idx="12753">
                  <c:v>0</c:v>
                </c:pt>
                <c:pt idx="12754">
                  <c:v>0</c:v>
                </c:pt>
                <c:pt idx="12755">
                  <c:v>0</c:v>
                </c:pt>
                <c:pt idx="12756">
                  <c:v>0</c:v>
                </c:pt>
                <c:pt idx="12757">
                  <c:v>0</c:v>
                </c:pt>
                <c:pt idx="12758">
                  <c:v>0</c:v>
                </c:pt>
                <c:pt idx="12759">
                  <c:v>0</c:v>
                </c:pt>
                <c:pt idx="12760">
                  <c:v>0</c:v>
                </c:pt>
                <c:pt idx="12761">
                  <c:v>0</c:v>
                </c:pt>
                <c:pt idx="12762">
                  <c:v>0</c:v>
                </c:pt>
                <c:pt idx="12763">
                  <c:v>0</c:v>
                </c:pt>
                <c:pt idx="12764">
                  <c:v>0</c:v>
                </c:pt>
                <c:pt idx="12765">
                  <c:v>0</c:v>
                </c:pt>
                <c:pt idx="12766">
                  <c:v>0</c:v>
                </c:pt>
                <c:pt idx="12767">
                  <c:v>0</c:v>
                </c:pt>
                <c:pt idx="12768">
                  <c:v>0</c:v>
                </c:pt>
                <c:pt idx="12769">
                  <c:v>0</c:v>
                </c:pt>
                <c:pt idx="12770">
                  <c:v>0</c:v>
                </c:pt>
                <c:pt idx="12771">
                  <c:v>0</c:v>
                </c:pt>
                <c:pt idx="12772">
                  <c:v>0</c:v>
                </c:pt>
                <c:pt idx="12773">
                  <c:v>0</c:v>
                </c:pt>
                <c:pt idx="12774">
                  <c:v>0</c:v>
                </c:pt>
                <c:pt idx="12775">
                  <c:v>0</c:v>
                </c:pt>
                <c:pt idx="12776">
                  <c:v>0</c:v>
                </c:pt>
                <c:pt idx="12777">
                  <c:v>0</c:v>
                </c:pt>
                <c:pt idx="12778">
                  <c:v>0</c:v>
                </c:pt>
                <c:pt idx="12779">
                  <c:v>0</c:v>
                </c:pt>
                <c:pt idx="12780">
                  <c:v>0</c:v>
                </c:pt>
                <c:pt idx="12781">
                  <c:v>0</c:v>
                </c:pt>
                <c:pt idx="12782">
                  <c:v>0</c:v>
                </c:pt>
                <c:pt idx="12783">
                  <c:v>0</c:v>
                </c:pt>
                <c:pt idx="12784">
                  <c:v>0</c:v>
                </c:pt>
                <c:pt idx="12785">
                  <c:v>0</c:v>
                </c:pt>
                <c:pt idx="12786">
                  <c:v>0</c:v>
                </c:pt>
                <c:pt idx="12787">
                  <c:v>0</c:v>
                </c:pt>
                <c:pt idx="12788">
                  <c:v>0</c:v>
                </c:pt>
                <c:pt idx="12789">
                  <c:v>0</c:v>
                </c:pt>
                <c:pt idx="12790">
                  <c:v>0</c:v>
                </c:pt>
                <c:pt idx="12791">
                  <c:v>0</c:v>
                </c:pt>
                <c:pt idx="12792">
                  <c:v>0</c:v>
                </c:pt>
                <c:pt idx="12793">
                  <c:v>0</c:v>
                </c:pt>
                <c:pt idx="12794">
                  <c:v>0</c:v>
                </c:pt>
                <c:pt idx="12795">
                  <c:v>0</c:v>
                </c:pt>
                <c:pt idx="12796">
                  <c:v>0</c:v>
                </c:pt>
                <c:pt idx="12797">
                  <c:v>0</c:v>
                </c:pt>
                <c:pt idx="12798">
                  <c:v>0</c:v>
                </c:pt>
                <c:pt idx="12799">
                  <c:v>0</c:v>
                </c:pt>
                <c:pt idx="12800">
                  <c:v>0</c:v>
                </c:pt>
                <c:pt idx="12801">
                  <c:v>0</c:v>
                </c:pt>
                <c:pt idx="12802">
                  <c:v>0</c:v>
                </c:pt>
                <c:pt idx="12803">
                  <c:v>0</c:v>
                </c:pt>
                <c:pt idx="12804">
                  <c:v>0</c:v>
                </c:pt>
                <c:pt idx="12805">
                  <c:v>0</c:v>
                </c:pt>
                <c:pt idx="12806">
                  <c:v>0</c:v>
                </c:pt>
                <c:pt idx="12807">
                  <c:v>0</c:v>
                </c:pt>
                <c:pt idx="12808">
                  <c:v>0</c:v>
                </c:pt>
                <c:pt idx="12809">
                  <c:v>0</c:v>
                </c:pt>
                <c:pt idx="12810">
                  <c:v>0</c:v>
                </c:pt>
                <c:pt idx="12811">
                  <c:v>0</c:v>
                </c:pt>
                <c:pt idx="12812">
                  <c:v>0</c:v>
                </c:pt>
                <c:pt idx="12813">
                  <c:v>0</c:v>
                </c:pt>
                <c:pt idx="12814">
                  <c:v>0</c:v>
                </c:pt>
                <c:pt idx="12815">
                  <c:v>0</c:v>
                </c:pt>
                <c:pt idx="12816">
                  <c:v>0</c:v>
                </c:pt>
                <c:pt idx="12817">
                  <c:v>0</c:v>
                </c:pt>
                <c:pt idx="12818">
                  <c:v>0</c:v>
                </c:pt>
                <c:pt idx="12819">
                  <c:v>0</c:v>
                </c:pt>
                <c:pt idx="12820">
                  <c:v>0</c:v>
                </c:pt>
                <c:pt idx="12821">
                  <c:v>0</c:v>
                </c:pt>
                <c:pt idx="12822">
                  <c:v>0</c:v>
                </c:pt>
                <c:pt idx="12823">
                  <c:v>0</c:v>
                </c:pt>
                <c:pt idx="12824">
                  <c:v>0</c:v>
                </c:pt>
                <c:pt idx="12825">
                  <c:v>0</c:v>
                </c:pt>
                <c:pt idx="12826">
                  <c:v>0</c:v>
                </c:pt>
                <c:pt idx="12827">
                  <c:v>0</c:v>
                </c:pt>
                <c:pt idx="12828">
                  <c:v>0</c:v>
                </c:pt>
                <c:pt idx="12829">
                  <c:v>0</c:v>
                </c:pt>
                <c:pt idx="12830">
                  <c:v>0</c:v>
                </c:pt>
                <c:pt idx="12831">
                  <c:v>0</c:v>
                </c:pt>
                <c:pt idx="12832">
                  <c:v>0</c:v>
                </c:pt>
                <c:pt idx="12833">
                  <c:v>0</c:v>
                </c:pt>
                <c:pt idx="12834">
                  <c:v>0</c:v>
                </c:pt>
                <c:pt idx="12835">
                  <c:v>0</c:v>
                </c:pt>
                <c:pt idx="12836">
                  <c:v>0</c:v>
                </c:pt>
                <c:pt idx="12837">
                  <c:v>0</c:v>
                </c:pt>
                <c:pt idx="12838">
                  <c:v>0</c:v>
                </c:pt>
                <c:pt idx="12839">
                  <c:v>0</c:v>
                </c:pt>
                <c:pt idx="12840">
                  <c:v>0</c:v>
                </c:pt>
                <c:pt idx="12841">
                  <c:v>0</c:v>
                </c:pt>
                <c:pt idx="12842">
                  <c:v>0</c:v>
                </c:pt>
                <c:pt idx="12843">
                  <c:v>0</c:v>
                </c:pt>
                <c:pt idx="12844">
                  <c:v>0</c:v>
                </c:pt>
                <c:pt idx="12845">
                  <c:v>0</c:v>
                </c:pt>
                <c:pt idx="12846">
                  <c:v>0</c:v>
                </c:pt>
                <c:pt idx="12847">
                  <c:v>0</c:v>
                </c:pt>
                <c:pt idx="12848">
                  <c:v>0</c:v>
                </c:pt>
                <c:pt idx="12849">
                  <c:v>0</c:v>
                </c:pt>
                <c:pt idx="12850">
                  <c:v>0</c:v>
                </c:pt>
                <c:pt idx="12851">
                  <c:v>0</c:v>
                </c:pt>
                <c:pt idx="12852">
                  <c:v>0</c:v>
                </c:pt>
                <c:pt idx="12853">
                  <c:v>0</c:v>
                </c:pt>
                <c:pt idx="12854">
                  <c:v>0</c:v>
                </c:pt>
                <c:pt idx="12855">
                  <c:v>0</c:v>
                </c:pt>
                <c:pt idx="12856">
                  <c:v>0</c:v>
                </c:pt>
                <c:pt idx="12857">
                  <c:v>0</c:v>
                </c:pt>
                <c:pt idx="12858">
                  <c:v>0</c:v>
                </c:pt>
                <c:pt idx="12859">
                  <c:v>0</c:v>
                </c:pt>
                <c:pt idx="12860">
                  <c:v>0</c:v>
                </c:pt>
                <c:pt idx="12861">
                  <c:v>0</c:v>
                </c:pt>
                <c:pt idx="12862">
                  <c:v>0</c:v>
                </c:pt>
                <c:pt idx="12863">
                  <c:v>0</c:v>
                </c:pt>
                <c:pt idx="12864">
                  <c:v>0</c:v>
                </c:pt>
                <c:pt idx="12865">
                  <c:v>0</c:v>
                </c:pt>
                <c:pt idx="12866">
                  <c:v>0</c:v>
                </c:pt>
                <c:pt idx="12867">
                  <c:v>0</c:v>
                </c:pt>
                <c:pt idx="12868">
                  <c:v>0</c:v>
                </c:pt>
                <c:pt idx="12869">
                  <c:v>0</c:v>
                </c:pt>
                <c:pt idx="12870">
                  <c:v>0</c:v>
                </c:pt>
                <c:pt idx="12871">
                  <c:v>0</c:v>
                </c:pt>
                <c:pt idx="12872">
                  <c:v>0</c:v>
                </c:pt>
                <c:pt idx="12873">
                  <c:v>0</c:v>
                </c:pt>
                <c:pt idx="12874">
                  <c:v>0</c:v>
                </c:pt>
                <c:pt idx="12875">
                  <c:v>0</c:v>
                </c:pt>
                <c:pt idx="12876">
                  <c:v>0</c:v>
                </c:pt>
                <c:pt idx="12877">
                  <c:v>0</c:v>
                </c:pt>
                <c:pt idx="12878">
                  <c:v>0</c:v>
                </c:pt>
                <c:pt idx="12879">
                  <c:v>0</c:v>
                </c:pt>
                <c:pt idx="12880">
                  <c:v>0</c:v>
                </c:pt>
                <c:pt idx="12881">
                  <c:v>0</c:v>
                </c:pt>
                <c:pt idx="12882">
                  <c:v>0</c:v>
                </c:pt>
                <c:pt idx="12883">
                  <c:v>0</c:v>
                </c:pt>
                <c:pt idx="12884">
                  <c:v>0</c:v>
                </c:pt>
                <c:pt idx="12885">
                  <c:v>0</c:v>
                </c:pt>
                <c:pt idx="12886">
                  <c:v>0</c:v>
                </c:pt>
                <c:pt idx="12887">
                  <c:v>0</c:v>
                </c:pt>
                <c:pt idx="12888">
                  <c:v>0</c:v>
                </c:pt>
                <c:pt idx="12889">
                  <c:v>0</c:v>
                </c:pt>
                <c:pt idx="12890">
                  <c:v>0</c:v>
                </c:pt>
                <c:pt idx="12891">
                  <c:v>0</c:v>
                </c:pt>
                <c:pt idx="12892">
                  <c:v>0</c:v>
                </c:pt>
                <c:pt idx="12893">
                  <c:v>0</c:v>
                </c:pt>
                <c:pt idx="12894">
                  <c:v>0</c:v>
                </c:pt>
                <c:pt idx="12895">
                  <c:v>0</c:v>
                </c:pt>
                <c:pt idx="12896">
                  <c:v>0</c:v>
                </c:pt>
                <c:pt idx="12897">
                  <c:v>0</c:v>
                </c:pt>
                <c:pt idx="12898">
                  <c:v>0</c:v>
                </c:pt>
                <c:pt idx="12899">
                  <c:v>0</c:v>
                </c:pt>
                <c:pt idx="12900">
                  <c:v>0</c:v>
                </c:pt>
                <c:pt idx="12901">
                  <c:v>0</c:v>
                </c:pt>
                <c:pt idx="12902">
                  <c:v>0</c:v>
                </c:pt>
                <c:pt idx="12903">
                  <c:v>0</c:v>
                </c:pt>
                <c:pt idx="12904">
                  <c:v>0</c:v>
                </c:pt>
                <c:pt idx="12905">
                  <c:v>0</c:v>
                </c:pt>
                <c:pt idx="12906">
                  <c:v>0</c:v>
                </c:pt>
                <c:pt idx="12907">
                  <c:v>0</c:v>
                </c:pt>
                <c:pt idx="12908">
                  <c:v>0</c:v>
                </c:pt>
                <c:pt idx="12909">
                  <c:v>0</c:v>
                </c:pt>
                <c:pt idx="12910">
                  <c:v>0</c:v>
                </c:pt>
                <c:pt idx="12911">
                  <c:v>0</c:v>
                </c:pt>
                <c:pt idx="12912">
                  <c:v>0</c:v>
                </c:pt>
                <c:pt idx="12913">
                  <c:v>0</c:v>
                </c:pt>
                <c:pt idx="12914">
                  <c:v>0</c:v>
                </c:pt>
                <c:pt idx="12915">
                  <c:v>0</c:v>
                </c:pt>
                <c:pt idx="12916">
                  <c:v>0</c:v>
                </c:pt>
                <c:pt idx="12917">
                  <c:v>0</c:v>
                </c:pt>
                <c:pt idx="12918">
                  <c:v>0</c:v>
                </c:pt>
                <c:pt idx="12919">
                  <c:v>0</c:v>
                </c:pt>
                <c:pt idx="12920">
                  <c:v>0</c:v>
                </c:pt>
                <c:pt idx="12921">
                  <c:v>0</c:v>
                </c:pt>
                <c:pt idx="12922">
                  <c:v>0</c:v>
                </c:pt>
                <c:pt idx="12923">
                  <c:v>0</c:v>
                </c:pt>
                <c:pt idx="12924">
                  <c:v>0</c:v>
                </c:pt>
                <c:pt idx="12925">
                  <c:v>0</c:v>
                </c:pt>
                <c:pt idx="12926">
                  <c:v>0</c:v>
                </c:pt>
                <c:pt idx="12927">
                  <c:v>0</c:v>
                </c:pt>
                <c:pt idx="12928">
                  <c:v>0</c:v>
                </c:pt>
                <c:pt idx="12929">
                  <c:v>0</c:v>
                </c:pt>
                <c:pt idx="12930">
                  <c:v>0</c:v>
                </c:pt>
                <c:pt idx="12931">
                  <c:v>0</c:v>
                </c:pt>
                <c:pt idx="12932">
                  <c:v>0</c:v>
                </c:pt>
                <c:pt idx="12933">
                  <c:v>0</c:v>
                </c:pt>
                <c:pt idx="12934">
                  <c:v>0</c:v>
                </c:pt>
                <c:pt idx="12935">
                  <c:v>0</c:v>
                </c:pt>
                <c:pt idx="12936">
                  <c:v>0</c:v>
                </c:pt>
                <c:pt idx="12937">
                  <c:v>0</c:v>
                </c:pt>
                <c:pt idx="12938">
                  <c:v>0</c:v>
                </c:pt>
                <c:pt idx="12939">
                  <c:v>0</c:v>
                </c:pt>
                <c:pt idx="12940">
                  <c:v>0</c:v>
                </c:pt>
                <c:pt idx="12941">
                  <c:v>0</c:v>
                </c:pt>
                <c:pt idx="12942">
                  <c:v>0</c:v>
                </c:pt>
                <c:pt idx="12943">
                  <c:v>0</c:v>
                </c:pt>
                <c:pt idx="12944">
                  <c:v>0</c:v>
                </c:pt>
                <c:pt idx="12945">
                  <c:v>0</c:v>
                </c:pt>
                <c:pt idx="12946">
                  <c:v>0</c:v>
                </c:pt>
                <c:pt idx="12947">
                  <c:v>0</c:v>
                </c:pt>
                <c:pt idx="12948">
                  <c:v>0</c:v>
                </c:pt>
                <c:pt idx="12949">
                  <c:v>0</c:v>
                </c:pt>
                <c:pt idx="12950">
                  <c:v>0</c:v>
                </c:pt>
                <c:pt idx="12951">
                  <c:v>0</c:v>
                </c:pt>
                <c:pt idx="12952">
                  <c:v>0</c:v>
                </c:pt>
                <c:pt idx="12953">
                  <c:v>0</c:v>
                </c:pt>
                <c:pt idx="12954">
                  <c:v>0</c:v>
                </c:pt>
                <c:pt idx="12955">
                  <c:v>0</c:v>
                </c:pt>
                <c:pt idx="12956">
                  <c:v>0</c:v>
                </c:pt>
                <c:pt idx="12957">
                  <c:v>0</c:v>
                </c:pt>
                <c:pt idx="12958">
                  <c:v>0</c:v>
                </c:pt>
                <c:pt idx="12959">
                  <c:v>0</c:v>
                </c:pt>
                <c:pt idx="12960">
                  <c:v>0</c:v>
                </c:pt>
                <c:pt idx="12961">
                  <c:v>0</c:v>
                </c:pt>
                <c:pt idx="12962">
                  <c:v>0</c:v>
                </c:pt>
                <c:pt idx="12963">
                  <c:v>0</c:v>
                </c:pt>
                <c:pt idx="12964">
                  <c:v>0</c:v>
                </c:pt>
                <c:pt idx="12965">
                  <c:v>0</c:v>
                </c:pt>
                <c:pt idx="12966">
                  <c:v>0</c:v>
                </c:pt>
                <c:pt idx="12967">
                  <c:v>0</c:v>
                </c:pt>
                <c:pt idx="12968">
                  <c:v>0</c:v>
                </c:pt>
                <c:pt idx="12969">
                  <c:v>0</c:v>
                </c:pt>
                <c:pt idx="12970">
                  <c:v>0</c:v>
                </c:pt>
                <c:pt idx="12971">
                  <c:v>0</c:v>
                </c:pt>
                <c:pt idx="12972">
                  <c:v>0</c:v>
                </c:pt>
                <c:pt idx="12973">
                  <c:v>0</c:v>
                </c:pt>
                <c:pt idx="12974">
                  <c:v>0</c:v>
                </c:pt>
                <c:pt idx="12975">
                  <c:v>0</c:v>
                </c:pt>
                <c:pt idx="12976">
                  <c:v>0</c:v>
                </c:pt>
                <c:pt idx="12977">
                  <c:v>0</c:v>
                </c:pt>
                <c:pt idx="12978">
                  <c:v>0</c:v>
                </c:pt>
                <c:pt idx="12979">
                  <c:v>0</c:v>
                </c:pt>
                <c:pt idx="12980">
                  <c:v>0</c:v>
                </c:pt>
                <c:pt idx="12981">
                  <c:v>0</c:v>
                </c:pt>
                <c:pt idx="12982">
                  <c:v>0</c:v>
                </c:pt>
                <c:pt idx="12983">
                  <c:v>0</c:v>
                </c:pt>
                <c:pt idx="12984">
                  <c:v>0</c:v>
                </c:pt>
                <c:pt idx="12985">
                  <c:v>0</c:v>
                </c:pt>
                <c:pt idx="12986">
                  <c:v>0</c:v>
                </c:pt>
                <c:pt idx="12987">
                  <c:v>0</c:v>
                </c:pt>
                <c:pt idx="12988">
                  <c:v>0</c:v>
                </c:pt>
                <c:pt idx="12989">
                  <c:v>0</c:v>
                </c:pt>
                <c:pt idx="12990">
                  <c:v>0</c:v>
                </c:pt>
                <c:pt idx="12991">
                  <c:v>0</c:v>
                </c:pt>
                <c:pt idx="12992">
                  <c:v>0</c:v>
                </c:pt>
                <c:pt idx="12993">
                  <c:v>0</c:v>
                </c:pt>
                <c:pt idx="12994">
                  <c:v>0</c:v>
                </c:pt>
                <c:pt idx="12995">
                  <c:v>0</c:v>
                </c:pt>
                <c:pt idx="12996">
                  <c:v>0</c:v>
                </c:pt>
                <c:pt idx="12997">
                  <c:v>0</c:v>
                </c:pt>
                <c:pt idx="12998">
                  <c:v>0</c:v>
                </c:pt>
                <c:pt idx="12999">
                  <c:v>0</c:v>
                </c:pt>
                <c:pt idx="13000">
                  <c:v>0</c:v>
                </c:pt>
                <c:pt idx="13001">
                  <c:v>0</c:v>
                </c:pt>
                <c:pt idx="13002">
                  <c:v>0</c:v>
                </c:pt>
                <c:pt idx="13003">
                  <c:v>0</c:v>
                </c:pt>
                <c:pt idx="13004">
                  <c:v>0</c:v>
                </c:pt>
                <c:pt idx="13005">
                  <c:v>0</c:v>
                </c:pt>
                <c:pt idx="13006">
                  <c:v>0</c:v>
                </c:pt>
                <c:pt idx="13007">
                  <c:v>0</c:v>
                </c:pt>
                <c:pt idx="13008">
                  <c:v>0</c:v>
                </c:pt>
                <c:pt idx="13009">
                  <c:v>0</c:v>
                </c:pt>
                <c:pt idx="13010">
                  <c:v>0</c:v>
                </c:pt>
                <c:pt idx="13011">
                  <c:v>0</c:v>
                </c:pt>
                <c:pt idx="13012">
                  <c:v>0</c:v>
                </c:pt>
                <c:pt idx="13013">
                  <c:v>0</c:v>
                </c:pt>
                <c:pt idx="13014">
                  <c:v>0</c:v>
                </c:pt>
                <c:pt idx="13015">
                  <c:v>0</c:v>
                </c:pt>
                <c:pt idx="13016">
                  <c:v>0</c:v>
                </c:pt>
                <c:pt idx="13017">
                  <c:v>0</c:v>
                </c:pt>
                <c:pt idx="13018">
                  <c:v>0</c:v>
                </c:pt>
                <c:pt idx="13019">
                  <c:v>0</c:v>
                </c:pt>
                <c:pt idx="13020">
                  <c:v>0</c:v>
                </c:pt>
                <c:pt idx="13021">
                  <c:v>0</c:v>
                </c:pt>
                <c:pt idx="13022">
                  <c:v>0</c:v>
                </c:pt>
                <c:pt idx="13023">
                  <c:v>0</c:v>
                </c:pt>
                <c:pt idx="13024">
                  <c:v>0</c:v>
                </c:pt>
                <c:pt idx="13025">
                  <c:v>0</c:v>
                </c:pt>
                <c:pt idx="13026">
                  <c:v>0</c:v>
                </c:pt>
                <c:pt idx="13027">
                  <c:v>0</c:v>
                </c:pt>
                <c:pt idx="13028">
                  <c:v>0</c:v>
                </c:pt>
                <c:pt idx="13029">
                  <c:v>0</c:v>
                </c:pt>
                <c:pt idx="13030">
                  <c:v>0</c:v>
                </c:pt>
                <c:pt idx="13031">
                  <c:v>0</c:v>
                </c:pt>
                <c:pt idx="13032">
                  <c:v>0</c:v>
                </c:pt>
                <c:pt idx="13033">
                  <c:v>0</c:v>
                </c:pt>
                <c:pt idx="13034">
                  <c:v>0</c:v>
                </c:pt>
                <c:pt idx="13035">
                  <c:v>0</c:v>
                </c:pt>
                <c:pt idx="13036">
                  <c:v>0</c:v>
                </c:pt>
                <c:pt idx="13037">
                  <c:v>0</c:v>
                </c:pt>
                <c:pt idx="13038">
                  <c:v>0</c:v>
                </c:pt>
                <c:pt idx="13039">
                  <c:v>0</c:v>
                </c:pt>
                <c:pt idx="13040">
                  <c:v>0</c:v>
                </c:pt>
                <c:pt idx="13041">
                  <c:v>0</c:v>
                </c:pt>
                <c:pt idx="13042">
                  <c:v>0</c:v>
                </c:pt>
                <c:pt idx="13043">
                  <c:v>0</c:v>
                </c:pt>
                <c:pt idx="13044">
                  <c:v>0</c:v>
                </c:pt>
                <c:pt idx="13045">
                  <c:v>0</c:v>
                </c:pt>
                <c:pt idx="13046">
                  <c:v>0</c:v>
                </c:pt>
                <c:pt idx="13047">
                  <c:v>0</c:v>
                </c:pt>
                <c:pt idx="13048">
                  <c:v>0</c:v>
                </c:pt>
                <c:pt idx="13049">
                  <c:v>0</c:v>
                </c:pt>
                <c:pt idx="13050">
                  <c:v>0</c:v>
                </c:pt>
                <c:pt idx="13051">
                  <c:v>0</c:v>
                </c:pt>
                <c:pt idx="13052">
                  <c:v>0</c:v>
                </c:pt>
                <c:pt idx="13053">
                  <c:v>0</c:v>
                </c:pt>
                <c:pt idx="13054">
                  <c:v>0</c:v>
                </c:pt>
                <c:pt idx="13055">
                  <c:v>0</c:v>
                </c:pt>
                <c:pt idx="13056">
                  <c:v>0</c:v>
                </c:pt>
                <c:pt idx="13057">
                  <c:v>0</c:v>
                </c:pt>
                <c:pt idx="13058">
                  <c:v>0</c:v>
                </c:pt>
                <c:pt idx="13059">
                  <c:v>0</c:v>
                </c:pt>
                <c:pt idx="13060">
                  <c:v>0</c:v>
                </c:pt>
                <c:pt idx="13061">
                  <c:v>0</c:v>
                </c:pt>
                <c:pt idx="13062">
                  <c:v>0</c:v>
                </c:pt>
                <c:pt idx="13063">
                  <c:v>0</c:v>
                </c:pt>
                <c:pt idx="13064">
                  <c:v>0</c:v>
                </c:pt>
                <c:pt idx="13065">
                  <c:v>0</c:v>
                </c:pt>
                <c:pt idx="13066">
                  <c:v>0</c:v>
                </c:pt>
                <c:pt idx="13067">
                  <c:v>0</c:v>
                </c:pt>
                <c:pt idx="13068">
                  <c:v>0</c:v>
                </c:pt>
                <c:pt idx="13069">
                  <c:v>0</c:v>
                </c:pt>
                <c:pt idx="13070">
                  <c:v>0</c:v>
                </c:pt>
                <c:pt idx="13071">
                  <c:v>0</c:v>
                </c:pt>
                <c:pt idx="13072">
                  <c:v>0</c:v>
                </c:pt>
                <c:pt idx="13073">
                  <c:v>0</c:v>
                </c:pt>
                <c:pt idx="13074">
                  <c:v>0</c:v>
                </c:pt>
                <c:pt idx="13075">
                  <c:v>0</c:v>
                </c:pt>
                <c:pt idx="13076">
                  <c:v>0</c:v>
                </c:pt>
                <c:pt idx="13077">
                  <c:v>0</c:v>
                </c:pt>
                <c:pt idx="13078">
                  <c:v>0</c:v>
                </c:pt>
                <c:pt idx="13079">
                  <c:v>0</c:v>
                </c:pt>
                <c:pt idx="13080">
                  <c:v>0</c:v>
                </c:pt>
                <c:pt idx="13081">
                  <c:v>0</c:v>
                </c:pt>
                <c:pt idx="13082">
                  <c:v>0</c:v>
                </c:pt>
                <c:pt idx="13083">
                  <c:v>0</c:v>
                </c:pt>
                <c:pt idx="13084">
                  <c:v>0</c:v>
                </c:pt>
                <c:pt idx="13085">
                  <c:v>0</c:v>
                </c:pt>
                <c:pt idx="13086">
                  <c:v>0</c:v>
                </c:pt>
                <c:pt idx="13087">
                  <c:v>0</c:v>
                </c:pt>
                <c:pt idx="13088">
                  <c:v>0</c:v>
                </c:pt>
                <c:pt idx="13089">
                  <c:v>0</c:v>
                </c:pt>
                <c:pt idx="13090">
                  <c:v>0</c:v>
                </c:pt>
                <c:pt idx="13091">
                  <c:v>0</c:v>
                </c:pt>
                <c:pt idx="13092">
                  <c:v>0</c:v>
                </c:pt>
                <c:pt idx="13093">
                  <c:v>0</c:v>
                </c:pt>
                <c:pt idx="13094">
                  <c:v>0</c:v>
                </c:pt>
                <c:pt idx="13095">
                  <c:v>0</c:v>
                </c:pt>
                <c:pt idx="13096">
                  <c:v>0</c:v>
                </c:pt>
                <c:pt idx="13097">
                  <c:v>0</c:v>
                </c:pt>
                <c:pt idx="13098">
                  <c:v>0</c:v>
                </c:pt>
                <c:pt idx="13099">
                  <c:v>0</c:v>
                </c:pt>
                <c:pt idx="13100">
                  <c:v>0</c:v>
                </c:pt>
                <c:pt idx="13101">
                  <c:v>0</c:v>
                </c:pt>
                <c:pt idx="13102">
                  <c:v>0</c:v>
                </c:pt>
                <c:pt idx="13103">
                  <c:v>0</c:v>
                </c:pt>
                <c:pt idx="13104">
                  <c:v>0</c:v>
                </c:pt>
                <c:pt idx="13105">
                  <c:v>0</c:v>
                </c:pt>
                <c:pt idx="13106">
                  <c:v>0</c:v>
                </c:pt>
                <c:pt idx="13107">
                  <c:v>0</c:v>
                </c:pt>
                <c:pt idx="13108">
                  <c:v>0</c:v>
                </c:pt>
                <c:pt idx="13109">
                  <c:v>0</c:v>
                </c:pt>
                <c:pt idx="13110">
                  <c:v>0</c:v>
                </c:pt>
                <c:pt idx="13111">
                  <c:v>0</c:v>
                </c:pt>
                <c:pt idx="13112">
                  <c:v>0</c:v>
                </c:pt>
                <c:pt idx="13113">
                  <c:v>0</c:v>
                </c:pt>
                <c:pt idx="13114">
                  <c:v>0</c:v>
                </c:pt>
                <c:pt idx="13115">
                  <c:v>0</c:v>
                </c:pt>
                <c:pt idx="13116">
                  <c:v>0</c:v>
                </c:pt>
                <c:pt idx="13117">
                  <c:v>0</c:v>
                </c:pt>
                <c:pt idx="13118">
                  <c:v>0</c:v>
                </c:pt>
                <c:pt idx="13119">
                  <c:v>0</c:v>
                </c:pt>
                <c:pt idx="13120">
                  <c:v>0</c:v>
                </c:pt>
                <c:pt idx="13121">
                  <c:v>0</c:v>
                </c:pt>
                <c:pt idx="13122">
                  <c:v>0</c:v>
                </c:pt>
                <c:pt idx="13123">
                  <c:v>0</c:v>
                </c:pt>
                <c:pt idx="13124">
                  <c:v>0</c:v>
                </c:pt>
                <c:pt idx="13125">
                  <c:v>0</c:v>
                </c:pt>
                <c:pt idx="13126">
                  <c:v>0</c:v>
                </c:pt>
                <c:pt idx="13127">
                  <c:v>0</c:v>
                </c:pt>
                <c:pt idx="13128">
                  <c:v>0</c:v>
                </c:pt>
                <c:pt idx="13129">
                  <c:v>0</c:v>
                </c:pt>
                <c:pt idx="13130">
                  <c:v>0</c:v>
                </c:pt>
                <c:pt idx="13131">
                  <c:v>0</c:v>
                </c:pt>
                <c:pt idx="13132">
                  <c:v>0</c:v>
                </c:pt>
                <c:pt idx="13133">
                  <c:v>0</c:v>
                </c:pt>
                <c:pt idx="13134">
                  <c:v>0</c:v>
                </c:pt>
                <c:pt idx="13135">
                  <c:v>0</c:v>
                </c:pt>
                <c:pt idx="13136">
                  <c:v>0</c:v>
                </c:pt>
                <c:pt idx="13137">
                  <c:v>0</c:v>
                </c:pt>
                <c:pt idx="13138">
                  <c:v>0</c:v>
                </c:pt>
                <c:pt idx="13139">
                  <c:v>0</c:v>
                </c:pt>
                <c:pt idx="13140">
                  <c:v>0</c:v>
                </c:pt>
                <c:pt idx="13141">
                  <c:v>0</c:v>
                </c:pt>
                <c:pt idx="13142">
                  <c:v>0</c:v>
                </c:pt>
                <c:pt idx="13143">
                  <c:v>0</c:v>
                </c:pt>
                <c:pt idx="13144">
                  <c:v>0</c:v>
                </c:pt>
                <c:pt idx="13145">
                  <c:v>0</c:v>
                </c:pt>
                <c:pt idx="13146">
                  <c:v>0</c:v>
                </c:pt>
                <c:pt idx="13147">
                  <c:v>0</c:v>
                </c:pt>
                <c:pt idx="13148">
                  <c:v>0</c:v>
                </c:pt>
                <c:pt idx="13149">
                  <c:v>0</c:v>
                </c:pt>
                <c:pt idx="13150">
                  <c:v>0</c:v>
                </c:pt>
                <c:pt idx="13151">
                  <c:v>0</c:v>
                </c:pt>
                <c:pt idx="13152">
                  <c:v>0</c:v>
                </c:pt>
                <c:pt idx="13153">
                  <c:v>0</c:v>
                </c:pt>
                <c:pt idx="13154">
                  <c:v>0</c:v>
                </c:pt>
                <c:pt idx="13155">
                  <c:v>0</c:v>
                </c:pt>
                <c:pt idx="13156">
                  <c:v>0</c:v>
                </c:pt>
                <c:pt idx="13157">
                  <c:v>0</c:v>
                </c:pt>
                <c:pt idx="13158">
                  <c:v>0</c:v>
                </c:pt>
                <c:pt idx="13159">
                  <c:v>0</c:v>
                </c:pt>
                <c:pt idx="13160">
                  <c:v>0</c:v>
                </c:pt>
                <c:pt idx="13161">
                  <c:v>0</c:v>
                </c:pt>
                <c:pt idx="13162">
                  <c:v>0</c:v>
                </c:pt>
                <c:pt idx="13163">
                  <c:v>0</c:v>
                </c:pt>
                <c:pt idx="13164">
                  <c:v>0</c:v>
                </c:pt>
                <c:pt idx="13165">
                  <c:v>0</c:v>
                </c:pt>
                <c:pt idx="13166">
                  <c:v>0</c:v>
                </c:pt>
                <c:pt idx="13167">
                  <c:v>0</c:v>
                </c:pt>
                <c:pt idx="13168">
                  <c:v>0</c:v>
                </c:pt>
                <c:pt idx="13169">
                  <c:v>0</c:v>
                </c:pt>
                <c:pt idx="13170">
                  <c:v>0</c:v>
                </c:pt>
                <c:pt idx="13171">
                  <c:v>0</c:v>
                </c:pt>
                <c:pt idx="13172">
                  <c:v>0</c:v>
                </c:pt>
                <c:pt idx="13173">
                  <c:v>0</c:v>
                </c:pt>
                <c:pt idx="13174">
                  <c:v>0</c:v>
                </c:pt>
                <c:pt idx="13175">
                  <c:v>0</c:v>
                </c:pt>
                <c:pt idx="13176">
                  <c:v>0</c:v>
                </c:pt>
                <c:pt idx="13177">
                  <c:v>0</c:v>
                </c:pt>
                <c:pt idx="13178">
                  <c:v>0</c:v>
                </c:pt>
                <c:pt idx="13179">
                  <c:v>0</c:v>
                </c:pt>
                <c:pt idx="13180">
                  <c:v>0</c:v>
                </c:pt>
                <c:pt idx="13181">
                  <c:v>0</c:v>
                </c:pt>
                <c:pt idx="13182">
                  <c:v>0</c:v>
                </c:pt>
                <c:pt idx="13183">
                  <c:v>0</c:v>
                </c:pt>
                <c:pt idx="13184">
                  <c:v>0</c:v>
                </c:pt>
                <c:pt idx="13185">
                  <c:v>0</c:v>
                </c:pt>
                <c:pt idx="13186">
                  <c:v>0</c:v>
                </c:pt>
                <c:pt idx="13187">
                  <c:v>0.15</c:v>
                </c:pt>
                <c:pt idx="13188">
                  <c:v>0.43</c:v>
                </c:pt>
                <c:pt idx="13189">
                  <c:v>0.77</c:v>
                </c:pt>
                <c:pt idx="13190">
                  <c:v>1.1000000000000001</c:v>
                </c:pt>
                <c:pt idx="13191">
                  <c:v>1.44</c:v>
                </c:pt>
                <c:pt idx="13192">
                  <c:v>1.82</c:v>
                </c:pt>
                <c:pt idx="13193">
                  <c:v>2.1800000000000002</c:v>
                </c:pt>
                <c:pt idx="13194">
                  <c:v>2.57</c:v>
                </c:pt>
                <c:pt idx="13195">
                  <c:v>2.96</c:v>
                </c:pt>
                <c:pt idx="13196">
                  <c:v>3.35</c:v>
                </c:pt>
                <c:pt idx="13197">
                  <c:v>3.76</c:v>
                </c:pt>
                <c:pt idx="13198">
                  <c:v>4.2</c:v>
                </c:pt>
                <c:pt idx="13199">
                  <c:v>4.67</c:v>
                </c:pt>
                <c:pt idx="13200">
                  <c:v>5.14</c:v>
                </c:pt>
                <c:pt idx="13201">
                  <c:v>5.65</c:v>
                </c:pt>
                <c:pt idx="13202">
                  <c:v>6.25</c:v>
                </c:pt>
                <c:pt idx="13203">
                  <c:v>6.91</c:v>
                </c:pt>
                <c:pt idx="13204">
                  <c:v>7.55</c:v>
                </c:pt>
                <c:pt idx="13205">
                  <c:v>8.16</c:v>
                </c:pt>
                <c:pt idx="13206">
                  <c:v>8.85</c:v>
                </c:pt>
                <c:pt idx="13207">
                  <c:v>9.59</c:v>
                </c:pt>
                <c:pt idx="13208">
                  <c:v>10.4</c:v>
                </c:pt>
                <c:pt idx="13209">
                  <c:v>11.49</c:v>
                </c:pt>
                <c:pt idx="13210">
                  <c:v>12.84</c:v>
                </c:pt>
                <c:pt idx="13211">
                  <c:v>14.23</c:v>
                </c:pt>
                <c:pt idx="13212">
                  <c:v>15.5</c:v>
                </c:pt>
                <c:pt idx="13213">
                  <c:v>16.079999999999998</c:v>
                </c:pt>
                <c:pt idx="13214">
                  <c:v>19</c:v>
                </c:pt>
                <c:pt idx="13215">
                  <c:v>21.44</c:v>
                </c:pt>
                <c:pt idx="13216">
                  <c:v>21.93</c:v>
                </c:pt>
                <c:pt idx="13217">
                  <c:v>21.76</c:v>
                </c:pt>
                <c:pt idx="13218">
                  <c:v>20.8</c:v>
                </c:pt>
                <c:pt idx="13219">
                  <c:v>20.260000000000002</c:v>
                </c:pt>
                <c:pt idx="13220">
                  <c:v>24.17</c:v>
                </c:pt>
                <c:pt idx="13221">
                  <c:v>26.23</c:v>
                </c:pt>
                <c:pt idx="13222">
                  <c:v>30.14</c:v>
                </c:pt>
                <c:pt idx="13223">
                  <c:v>31.19</c:v>
                </c:pt>
                <c:pt idx="13224">
                  <c:v>34.89</c:v>
                </c:pt>
                <c:pt idx="13225">
                  <c:v>35.61</c:v>
                </c:pt>
                <c:pt idx="13226">
                  <c:v>40.299999999999997</c:v>
                </c:pt>
                <c:pt idx="13227">
                  <c:v>42.28</c:v>
                </c:pt>
                <c:pt idx="13228">
                  <c:v>43.26</c:v>
                </c:pt>
                <c:pt idx="13229">
                  <c:v>45.19</c:v>
                </c:pt>
                <c:pt idx="13230">
                  <c:v>47.58</c:v>
                </c:pt>
                <c:pt idx="13231">
                  <c:v>49.05</c:v>
                </c:pt>
                <c:pt idx="13232">
                  <c:v>50.42</c:v>
                </c:pt>
                <c:pt idx="13233">
                  <c:v>52.58</c:v>
                </c:pt>
                <c:pt idx="13234">
                  <c:v>54.87</c:v>
                </c:pt>
                <c:pt idx="13235">
                  <c:v>56.49</c:v>
                </c:pt>
                <c:pt idx="13236">
                  <c:v>57.29</c:v>
                </c:pt>
                <c:pt idx="13237">
                  <c:v>58.67</c:v>
                </c:pt>
                <c:pt idx="13238">
                  <c:v>59.72</c:v>
                </c:pt>
                <c:pt idx="13239">
                  <c:v>61.7</c:v>
                </c:pt>
                <c:pt idx="13240">
                  <c:v>64.25</c:v>
                </c:pt>
                <c:pt idx="13241">
                  <c:v>66.28</c:v>
                </c:pt>
                <c:pt idx="13242">
                  <c:v>66.819999999999993</c:v>
                </c:pt>
                <c:pt idx="13243">
                  <c:v>67.540000000000006</c:v>
                </c:pt>
                <c:pt idx="13244">
                  <c:v>68.86</c:v>
                </c:pt>
                <c:pt idx="13245">
                  <c:v>68.47</c:v>
                </c:pt>
                <c:pt idx="13246">
                  <c:v>70.209999999999994</c:v>
                </c:pt>
                <c:pt idx="13247">
                  <c:v>69.83</c:v>
                </c:pt>
                <c:pt idx="13248">
                  <c:v>70.709999999999994</c:v>
                </c:pt>
                <c:pt idx="13249">
                  <c:v>73.62</c:v>
                </c:pt>
                <c:pt idx="13250">
                  <c:v>75.44</c:v>
                </c:pt>
                <c:pt idx="13251">
                  <c:v>78.27</c:v>
                </c:pt>
                <c:pt idx="13252">
                  <c:v>78.61</c:v>
                </c:pt>
                <c:pt idx="13253">
                  <c:v>79.650000000000006</c:v>
                </c:pt>
                <c:pt idx="13254">
                  <c:v>91.07</c:v>
                </c:pt>
                <c:pt idx="13255">
                  <c:v>98.03</c:v>
                </c:pt>
                <c:pt idx="13256">
                  <c:v>102.34</c:v>
                </c:pt>
                <c:pt idx="13257">
                  <c:v>104.82</c:v>
                </c:pt>
                <c:pt idx="13258">
                  <c:v>107.22</c:v>
                </c:pt>
                <c:pt idx="13259">
                  <c:v>109.81</c:v>
                </c:pt>
                <c:pt idx="13260">
                  <c:v>106.26</c:v>
                </c:pt>
                <c:pt idx="13261">
                  <c:v>109.11</c:v>
                </c:pt>
                <c:pt idx="13262">
                  <c:v>113.87</c:v>
                </c:pt>
                <c:pt idx="13263">
                  <c:v>116.15</c:v>
                </c:pt>
                <c:pt idx="13264">
                  <c:v>116.68</c:v>
                </c:pt>
                <c:pt idx="13265">
                  <c:v>118.26</c:v>
                </c:pt>
                <c:pt idx="13266">
                  <c:v>117.52</c:v>
                </c:pt>
                <c:pt idx="13267">
                  <c:v>118.92</c:v>
                </c:pt>
                <c:pt idx="13268">
                  <c:v>120.91</c:v>
                </c:pt>
                <c:pt idx="13269">
                  <c:v>124.55</c:v>
                </c:pt>
                <c:pt idx="13270">
                  <c:v>126.55</c:v>
                </c:pt>
                <c:pt idx="13271">
                  <c:v>126.31</c:v>
                </c:pt>
                <c:pt idx="13272">
                  <c:v>128.19</c:v>
                </c:pt>
                <c:pt idx="13273">
                  <c:v>131.13999999999999</c:v>
                </c:pt>
                <c:pt idx="13274">
                  <c:v>132.51</c:v>
                </c:pt>
                <c:pt idx="13275">
                  <c:v>137.21</c:v>
                </c:pt>
                <c:pt idx="13276">
                  <c:v>139.71</c:v>
                </c:pt>
                <c:pt idx="13277">
                  <c:v>139.75</c:v>
                </c:pt>
                <c:pt idx="13278">
                  <c:v>137.07</c:v>
                </c:pt>
                <c:pt idx="13279">
                  <c:v>138.97</c:v>
                </c:pt>
                <c:pt idx="13280">
                  <c:v>153.35</c:v>
                </c:pt>
                <c:pt idx="13281">
                  <c:v>160.29</c:v>
                </c:pt>
                <c:pt idx="13282">
                  <c:v>155.31</c:v>
                </c:pt>
                <c:pt idx="13283">
                  <c:v>156.34</c:v>
                </c:pt>
                <c:pt idx="13284">
                  <c:v>156.68</c:v>
                </c:pt>
                <c:pt idx="13285">
                  <c:v>159.52000000000001</c:v>
                </c:pt>
                <c:pt idx="13286">
                  <c:v>156.22</c:v>
                </c:pt>
                <c:pt idx="13287">
                  <c:v>159.91</c:v>
                </c:pt>
                <c:pt idx="13288">
                  <c:v>163.12</c:v>
                </c:pt>
                <c:pt idx="13289">
                  <c:v>161.16</c:v>
                </c:pt>
                <c:pt idx="13290">
                  <c:v>153.29</c:v>
                </c:pt>
                <c:pt idx="13291">
                  <c:v>153.25</c:v>
                </c:pt>
                <c:pt idx="13292">
                  <c:v>156.93</c:v>
                </c:pt>
                <c:pt idx="13293">
                  <c:v>159.32</c:v>
                </c:pt>
                <c:pt idx="13294">
                  <c:v>167.64</c:v>
                </c:pt>
                <c:pt idx="13295">
                  <c:v>166.93</c:v>
                </c:pt>
                <c:pt idx="13296">
                  <c:v>162.52000000000001</c:v>
                </c:pt>
                <c:pt idx="13297">
                  <c:v>154.43</c:v>
                </c:pt>
                <c:pt idx="13298">
                  <c:v>164.11</c:v>
                </c:pt>
                <c:pt idx="13299">
                  <c:v>167.93</c:v>
                </c:pt>
                <c:pt idx="13300">
                  <c:v>180.49</c:v>
                </c:pt>
                <c:pt idx="13301">
                  <c:v>172.35</c:v>
                </c:pt>
                <c:pt idx="13302">
                  <c:v>173.35</c:v>
                </c:pt>
                <c:pt idx="13303">
                  <c:v>185.63</c:v>
                </c:pt>
                <c:pt idx="13304">
                  <c:v>180.84</c:v>
                </c:pt>
                <c:pt idx="13305">
                  <c:v>170.47</c:v>
                </c:pt>
                <c:pt idx="13306">
                  <c:v>169.76</c:v>
                </c:pt>
                <c:pt idx="13307">
                  <c:v>186.54</c:v>
                </c:pt>
                <c:pt idx="13308">
                  <c:v>201.84</c:v>
                </c:pt>
                <c:pt idx="13309">
                  <c:v>205.28</c:v>
                </c:pt>
                <c:pt idx="13310">
                  <c:v>213.12</c:v>
                </c:pt>
                <c:pt idx="13311">
                  <c:v>215.47</c:v>
                </c:pt>
                <c:pt idx="13312">
                  <c:v>216.94</c:v>
                </c:pt>
                <c:pt idx="13313">
                  <c:v>229.55</c:v>
                </c:pt>
                <c:pt idx="13314">
                  <c:v>261.95999999999998</c:v>
                </c:pt>
                <c:pt idx="13315">
                  <c:v>253.77</c:v>
                </c:pt>
                <c:pt idx="13316">
                  <c:v>258.33999999999997</c:v>
                </c:pt>
                <c:pt idx="13317">
                  <c:v>277.58</c:v>
                </c:pt>
                <c:pt idx="13318">
                  <c:v>290.12</c:v>
                </c:pt>
                <c:pt idx="13319">
                  <c:v>229.78</c:v>
                </c:pt>
                <c:pt idx="13320">
                  <c:v>249.78</c:v>
                </c:pt>
                <c:pt idx="13321">
                  <c:v>335.41</c:v>
                </c:pt>
                <c:pt idx="13322">
                  <c:v>359.75</c:v>
                </c:pt>
                <c:pt idx="13323">
                  <c:v>376.18</c:v>
                </c:pt>
                <c:pt idx="13324">
                  <c:v>368.84</c:v>
                </c:pt>
                <c:pt idx="13325">
                  <c:v>367.36</c:v>
                </c:pt>
                <c:pt idx="13326">
                  <c:v>384.88</c:v>
                </c:pt>
                <c:pt idx="13327">
                  <c:v>363.79</c:v>
                </c:pt>
                <c:pt idx="13328">
                  <c:v>338.3</c:v>
                </c:pt>
                <c:pt idx="13329">
                  <c:v>288</c:v>
                </c:pt>
                <c:pt idx="13330">
                  <c:v>231.07</c:v>
                </c:pt>
                <c:pt idx="13331">
                  <c:v>189.79</c:v>
                </c:pt>
                <c:pt idx="13332">
                  <c:v>170.09</c:v>
                </c:pt>
                <c:pt idx="13333">
                  <c:v>173.93</c:v>
                </c:pt>
                <c:pt idx="13334">
                  <c:v>187.16</c:v>
                </c:pt>
                <c:pt idx="13335">
                  <c:v>199.58</c:v>
                </c:pt>
                <c:pt idx="13336">
                  <c:v>204.18</c:v>
                </c:pt>
                <c:pt idx="13337">
                  <c:v>200.93</c:v>
                </c:pt>
                <c:pt idx="13338">
                  <c:v>196.49</c:v>
                </c:pt>
                <c:pt idx="13339">
                  <c:v>194.89</c:v>
                </c:pt>
                <c:pt idx="13340">
                  <c:v>214.22</c:v>
                </c:pt>
                <c:pt idx="13341">
                  <c:v>205.67</c:v>
                </c:pt>
                <c:pt idx="13342">
                  <c:v>211.88</c:v>
                </c:pt>
                <c:pt idx="13343">
                  <c:v>204.72</c:v>
                </c:pt>
                <c:pt idx="13344">
                  <c:v>191.14</c:v>
                </c:pt>
                <c:pt idx="13345">
                  <c:v>189.31</c:v>
                </c:pt>
                <c:pt idx="13346">
                  <c:v>195.57</c:v>
                </c:pt>
                <c:pt idx="13347">
                  <c:v>208.3</c:v>
                </c:pt>
                <c:pt idx="13348">
                  <c:v>223.36</c:v>
                </c:pt>
                <c:pt idx="13349">
                  <c:v>212.84</c:v>
                </c:pt>
                <c:pt idx="13350">
                  <c:v>204.28</c:v>
                </c:pt>
                <c:pt idx="13351">
                  <c:v>232.33</c:v>
                </c:pt>
                <c:pt idx="13352">
                  <c:v>171.04</c:v>
                </c:pt>
                <c:pt idx="13353">
                  <c:v>147</c:v>
                </c:pt>
                <c:pt idx="13354">
                  <c:v>126.95</c:v>
                </c:pt>
                <c:pt idx="13355">
                  <c:v>112.69</c:v>
                </c:pt>
                <c:pt idx="13356">
                  <c:v>102.05</c:v>
                </c:pt>
                <c:pt idx="13357">
                  <c:v>93.34</c:v>
                </c:pt>
                <c:pt idx="13358">
                  <c:v>85.73</c:v>
                </c:pt>
                <c:pt idx="13359">
                  <c:v>79.64</c:v>
                </c:pt>
                <c:pt idx="13360">
                  <c:v>75.209999999999994</c:v>
                </c:pt>
                <c:pt idx="13361">
                  <c:v>72.510000000000005</c:v>
                </c:pt>
                <c:pt idx="13362">
                  <c:v>71.19</c:v>
                </c:pt>
                <c:pt idx="13363">
                  <c:v>69.48</c:v>
                </c:pt>
                <c:pt idx="13364">
                  <c:v>66.98</c:v>
                </c:pt>
                <c:pt idx="13365">
                  <c:v>65.489999999999995</c:v>
                </c:pt>
                <c:pt idx="13366">
                  <c:v>66.19</c:v>
                </c:pt>
                <c:pt idx="13367">
                  <c:v>68.33</c:v>
                </c:pt>
                <c:pt idx="13368">
                  <c:v>70.790000000000006</c:v>
                </c:pt>
                <c:pt idx="13369">
                  <c:v>73.790000000000006</c:v>
                </c:pt>
                <c:pt idx="13370">
                  <c:v>77.400000000000006</c:v>
                </c:pt>
                <c:pt idx="13371">
                  <c:v>80.23</c:v>
                </c:pt>
                <c:pt idx="13372">
                  <c:v>80.77</c:v>
                </c:pt>
                <c:pt idx="13373">
                  <c:v>79.5</c:v>
                </c:pt>
                <c:pt idx="13374">
                  <c:v>78.709999999999994</c:v>
                </c:pt>
                <c:pt idx="13375">
                  <c:v>80.73</c:v>
                </c:pt>
                <c:pt idx="13376">
                  <c:v>85.73</c:v>
                </c:pt>
                <c:pt idx="13377">
                  <c:v>92.29</c:v>
                </c:pt>
                <c:pt idx="13378">
                  <c:v>97.01</c:v>
                </c:pt>
                <c:pt idx="13379">
                  <c:v>96.04</c:v>
                </c:pt>
                <c:pt idx="13380">
                  <c:v>89.41</c:v>
                </c:pt>
                <c:pt idx="13381">
                  <c:v>80.42</c:v>
                </c:pt>
                <c:pt idx="13382">
                  <c:v>71.680000000000007</c:v>
                </c:pt>
                <c:pt idx="13383">
                  <c:v>64.459999999999994</c:v>
                </c:pt>
                <c:pt idx="13384">
                  <c:v>59.36</c:v>
                </c:pt>
                <c:pt idx="13385">
                  <c:v>55.59</c:v>
                </c:pt>
                <c:pt idx="13386">
                  <c:v>52.65</c:v>
                </c:pt>
                <c:pt idx="13387">
                  <c:v>50.57</c:v>
                </c:pt>
                <c:pt idx="13388">
                  <c:v>49.54</c:v>
                </c:pt>
                <c:pt idx="13389">
                  <c:v>50</c:v>
                </c:pt>
                <c:pt idx="13390">
                  <c:v>51.86</c:v>
                </c:pt>
                <c:pt idx="13391">
                  <c:v>54.3</c:v>
                </c:pt>
                <c:pt idx="13392">
                  <c:v>56.01</c:v>
                </c:pt>
                <c:pt idx="13393">
                  <c:v>56.74</c:v>
                </c:pt>
                <c:pt idx="13394">
                  <c:v>57.31</c:v>
                </c:pt>
                <c:pt idx="13395">
                  <c:v>58.21</c:v>
                </c:pt>
                <c:pt idx="13396">
                  <c:v>60.32</c:v>
                </c:pt>
                <c:pt idx="13397">
                  <c:v>63.48</c:v>
                </c:pt>
                <c:pt idx="13398">
                  <c:v>65.38</c:v>
                </c:pt>
                <c:pt idx="13399">
                  <c:v>65.099999999999994</c:v>
                </c:pt>
                <c:pt idx="13400">
                  <c:v>64.05</c:v>
                </c:pt>
                <c:pt idx="13401">
                  <c:v>62.52</c:v>
                </c:pt>
                <c:pt idx="13402">
                  <c:v>58.45</c:v>
                </c:pt>
                <c:pt idx="13403">
                  <c:v>51.66</c:v>
                </c:pt>
                <c:pt idx="13404">
                  <c:v>46.79</c:v>
                </c:pt>
                <c:pt idx="13405">
                  <c:v>48.14</c:v>
                </c:pt>
                <c:pt idx="13406">
                  <c:v>56.06</c:v>
                </c:pt>
                <c:pt idx="13407">
                  <c:v>67.540000000000006</c:v>
                </c:pt>
                <c:pt idx="13408">
                  <c:v>77.69</c:v>
                </c:pt>
                <c:pt idx="13409">
                  <c:v>85.94</c:v>
                </c:pt>
                <c:pt idx="13410">
                  <c:v>91.47</c:v>
                </c:pt>
                <c:pt idx="13411">
                  <c:v>90.68</c:v>
                </c:pt>
                <c:pt idx="13412">
                  <c:v>86.22</c:v>
                </c:pt>
                <c:pt idx="13413">
                  <c:v>81.599999999999994</c:v>
                </c:pt>
                <c:pt idx="13414">
                  <c:v>83</c:v>
                </c:pt>
                <c:pt idx="13415">
                  <c:v>89.41</c:v>
                </c:pt>
                <c:pt idx="13416">
                  <c:v>92.69</c:v>
                </c:pt>
                <c:pt idx="13417">
                  <c:v>95.3</c:v>
                </c:pt>
                <c:pt idx="13418">
                  <c:v>106.24</c:v>
                </c:pt>
                <c:pt idx="13419">
                  <c:v>121.64</c:v>
                </c:pt>
                <c:pt idx="13420">
                  <c:v>132.72</c:v>
                </c:pt>
                <c:pt idx="13421">
                  <c:v>145.6</c:v>
                </c:pt>
                <c:pt idx="13422">
                  <c:v>160.78</c:v>
                </c:pt>
                <c:pt idx="13423">
                  <c:v>160</c:v>
                </c:pt>
                <c:pt idx="13424">
                  <c:v>141.47999999999999</c:v>
                </c:pt>
                <c:pt idx="13425">
                  <c:v>116.67</c:v>
                </c:pt>
                <c:pt idx="13426">
                  <c:v>97.55</c:v>
                </c:pt>
                <c:pt idx="13427">
                  <c:v>92.32</c:v>
                </c:pt>
                <c:pt idx="13428">
                  <c:v>90.21</c:v>
                </c:pt>
                <c:pt idx="13429">
                  <c:v>90.94</c:v>
                </c:pt>
                <c:pt idx="13430">
                  <c:v>96.82</c:v>
                </c:pt>
                <c:pt idx="13431">
                  <c:v>107.24</c:v>
                </c:pt>
                <c:pt idx="13432">
                  <c:v>123.51</c:v>
                </c:pt>
                <c:pt idx="13433">
                  <c:v>154.44999999999999</c:v>
                </c:pt>
                <c:pt idx="13434">
                  <c:v>225.09</c:v>
                </c:pt>
                <c:pt idx="13435">
                  <c:v>561.95000000000005</c:v>
                </c:pt>
                <c:pt idx="13436">
                  <c:v>605.92999999999995</c:v>
                </c:pt>
                <c:pt idx="13437">
                  <c:v>469.37</c:v>
                </c:pt>
                <c:pt idx="13438">
                  <c:v>377.82</c:v>
                </c:pt>
                <c:pt idx="13439">
                  <c:v>432.43</c:v>
                </c:pt>
                <c:pt idx="13440">
                  <c:v>417.04</c:v>
                </c:pt>
                <c:pt idx="13441">
                  <c:v>223.94</c:v>
                </c:pt>
                <c:pt idx="13442">
                  <c:v>336.9</c:v>
                </c:pt>
                <c:pt idx="13443">
                  <c:v>473.68</c:v>
                </c:pt>
                <c:pt idx="13444">
                  <c:v>476.44</c:v>
                </c:pt>
                <c:pt idx="13445">
                  <c:v>400.43</c:v>
                </c:pt>
                <c:pt idx="13446">
                  <c:v>611.62</c:v>
                </c:pt>
                <c:pt idx="13447">
                  <c:v>622.46</c:v>
                </c:pt>
                <c:pt idx="13448">
                  <c:v>643.23</c:v>
                </c:pt>
                <c:pt idx="13449">
                  <c:v>677.88</c:v>
                </c:pt>
                <c:pt idx="13450">
                  <c:v>714.06</c:v>
                </c:pt>
                <c:pt idx="13451">
                  <c:v>738.73</c:v>
                </c:pt>
                <c:pt idx="13452">
                  <c:v>693.91</c:v>
                </c:pt>
                <c:pt idx="13453">
                  <c:v>509.23</c:v>
                </c:pt>
                <c:pt idx="13454">
                  <c:v>601.26</c:v>
                </c:pt>
                <c:pt idx="13455">
                  <c:v>457.05</c:v>
                </c:pt>
                <c:pt idx="13456">
                  <c:v>628.87</c:v>
                </c:pt>
                <c:pt idx="13457">
                  <c:v>544.9</c:v>
                </c:pt>
                <c:pt idx="13458">
                  <c:v>426.2</c:v>
                </c:pt>
                <c:pt idx="13459">
                  <c:v>351.84</c:v>
                </c:pt>
                <c:pt idx="13460">
                  <c:v>341.18</c:v>
                </c:pt>
                <c:pt idx="13461">
                  <c:v>318.08</c:v>
                </c:pt>
                <c:pt idx="13462">
                  <c:v>412.92</c:v>
                </c:pt>
                <c:pt idx="13463">
                  <c:v>359.45</c:v>
                </c:pt>
                <c:pt idx="13464">
                  <c:v>286.32</c:v>
                </c:pt>
                <c:pt idx="13465">
                  <c:v>280.95</c:v>
                </c:pt>
                <c:pt idx="13466">
                  <c:v>325.5</c:v>
                </c:pt>
                <c:pt idx="13467">
                  <c:v>332.41</c:v>
                </c:pt>
                <c:pt idx="13468">
                  <c:v>276.58</c:v>
                </c:pt>
                <c:pt idx="13469">
                  <c:v>253.4</c:v>
                </c:pt>
                <c:pt idx="13470">
                  <c:v>257.77999999999997</c:v>
                </c:pt>
                <c:pt idx="13471">
                  <c:v>343.49</c:v>
                </c:pt>
                <c:pt idx="13472">
                  <c:v>595.48</c:v>
                </c:pt>
                <c:pt idx="13473">
                  <c:v>643.79999999999995</c:v>
                </c:pt>
                <c:pt idx="13474">
                  <c:v>629.59</c:v>
                </c:pt>
                <c:pt idx="13475">
                  <c:v>639.21</c:v>
                </c:pt>
                <c:pt idx="13476">
                  <c:v>639.5</c:v>
                </c:pt>
                <c:pt idx="13477">
                  <c:v>607.09</c:v>
                </c:pt>
                <c:pt idx="13478">
                  <c:v>598.38</c:v>
                </c:pt>
                <c:pt idx="13479">
                  <c:v>634.29999999999995</c:v>
                </c:pt>
                <c:pt idx="13480">
                  <c:v>642.4</c:v>
                </c:pt>
                <c:pt idx="13481">
                  <c:v>653.37</c:v>
                </c:pt>
                <c:pt idx="13482">
                  <c:v>655.59</c:v>
                </c:pt>
                <c:pt idx="13483">
                  <c:v>666.86</c:v>
                </c:pt>
                <c:pt idx="13484">
                  <c:v>670.19</c:v>
                </c:pt>
                <c:pt idx="13485">
                  <c:v>671.8</c:v>
                </c:pt>
                <c:pt idx="13486">
                  <c:v>677.12</c:v>
                </c:pt>
                <c:pt idx="13487">
                  <c:v>678.01</c:v>
                </c:pt>
                <c:pt idx="13488">
                  <c:v>664.55</c:v>
                </c:pt>
                <c:pt idx="13489">
                  <c:v>645.96</c:v>
                </c:pt>
                <c:pt idx="13490">
                  <c:v>640.73</c:v>
                </c:pt>
                <c:pt idx="13491">
                  <c:v>646.6</c:v>
                </c:pt>
                <c:pt idx="13492">
                  <c:v>653.69000000000005</c:v>
                </c:pt>
                <c:pt idx="13493">
                  <c:v>659.29</c:v>
                </c:pt>
                <c:pt idx="13494">
                  <c:v>672.17</c:v>
                </c:pt>
                <c:pt idx="13495">
                  <c:v>683.56</c:v>
                </c:pt>
                <c:pt idx="13496">
                  <c:v>676.86</c:v>
                </c:pt>
                <c:pt idx="13497">
                  <c:v>685.79</c:v>
                </c:pt>
                <c:pt idx="13498">
                  <c:v>677.84</c:v>
                </c:pt>
                <c:pt idx="13499">
                  <c:v>701.33</c:v>
                </c:pt>
                <c:pt idx="13500">
                  <c:v>696.91</c:v>
                </c:pt>
                <c:pt idx="13501">
                  <c:v>627.92999999999995</c:v>
                </c:pt>
                <c:pt idx="13502">
                  <c:v>719.8</c:v>
                </c:pt>
                <c:pt idx="13503">
                  <c:v>730.97</c:v>
                </c:pt>
                <c:pt idx="13504">
                  <c:v>743.85</c:v>
                </c:pt>
                <c:pt idx="13505">
                  <c:v>758.53</c:v>
                </c:pt>
                <c:pt idx="13506">
                  <c:v>801.18</c:v>
                </c:pt>
                <c:pt idx="13507">
                  <c:v>827.58</c:v>
                </c:pt>
                <c:pt idx="13508">
                  <c:v>770.61</c:v>
                </c:pt>
                <c:pt idx="13509">
                  <c:v>436.32</c:v>
                </c:pt>
                <c:pt idx="13510">
                  <c:v>435.93</c:v>
                </c:pt>
                <c:pt idx="13511">
                  <c:v>542.52</c:v>
                </c:pt>
                <c:pt idx="13512">
                  <c:v>514.16</c:v>
                </c:pt>
                <c:pt idx="13513">
                  <c:v>668.69</c:v>
                </c:pt>
                <c:pt idx="13514">
                  <c:v>671.71</c:v>
                </c:pt>
                <c:pt idx="13515">
                  <c:v>706.67</c:v>
                </c:pt>
                <c:pt idx="13516">
                  <c:v>730.03</c:v>
                </c:pt>
                <c:pt idx="13517">
                  <c:v>728.14</c:v>
                </c:pt>
                <c:pt idx="13518">
                  <c:v>748.91</c:v>
                </c:pt>
                <c:pt idx="13519">
                  <c:v>770.63</c:v>
                </c:pt>
                <c:pt idx="13520">
                  <c:v>649.25</c:v>
                </c:pt>
                <c:pt idx="13521">
                  <c:v>768.89</c:v>
                </c:pt>
                <c:pt idx="13522">
                  <c:v>768.59</c:v>
                </c:pt>
                <c:pt idx="13523">
                  <c:v>763.98</c:v>
                </c:pt>
                <c:pt idx="13524">
                  <c:v>755.28</c:v>
                </c:pt>
                <c:pt idx="13525">
                  <c:v>752.42</c:v>
                </c:pt>
                <c:pt idx="13526">
                  <c:v>768.8</c:v>
                </c:pt>
                <c:pt idx="13527">
                  <c:v>779.3</c:v>
                </c:pt>
                <c:pt idx="13528">
                  <c:v>789.71</c:v>
                </c:pt>
                <c:pt idx="13529">
                  <c:v>679.65</c:v>
                </c:pt>
                <c:pt idx="13530">
                  <c:v>820.51</c:v>
                </c:pt>
                <c:pt idx="13531">
                  <c:v>853.69</c:v>
                </c:pt>
                <c:pt idx="13532">
                  <c:v>679.71</c:v>
                </c:pt>
                <c:pt idx="13533">
                  <c:v>313.52999999999997</c:v>
                </c:pt>
                <c:pt idx="13534">
                  <c:v>332.59</c:v>
                </c:pt>
                <c:pt idx="13535">
                  <c:v>926.77</c:v>
                </c:pt>
                <c:pt idx="13536">
                  <c:v>903.39</c:v>
                </c:pt>
                <c:pt idx="13537">
                  <c:v>629.39</c:v>
                </c:pt>
                <c:pt idx="13538">
                  <c:v>251.61</c:v>
                </c:pt>
                <c:pt idx="13539">
                  <c:v>312.08999999999997</c:v>
                </c:pt>
                <c:pt idx="13540">
                  <c:v>327.9</c:v>
                </c:pt>
                <c:pt idx="13541">
                  <c:v>218.59</c:v>
                </c:pt>
                <c:pt idx="13542">
                  <c:v>735.88</c:v>
                </c:pt>
                <c:pt idx="13543">
                  <c:v>865.76</c:v>
                </c:pt>
                <c:pt idx="13544">
                  <c:v>304.37</c:v>
                </c:pt>
                <c:pt idx="13545">
                  <c:v>310.41000000000003</c:v>
                </c:pt>
                <c:pt idx="13546">
                  <c:v>277.39999999999998</c:v>
                </c:pt>
                <c:pt idx="13547">
                  <c:v>845.33</c:v>
                </c:pt>
                <c:pt idx="13548">
                  <c:v>614.05999999999995</c:v>
                </c:pt>
                <c:pt idx="13549">
                  <c:v>449.75</c:v>
                </c:pt>
                <c:pt idx="13550">
                  <c:v>805.01</c:v>
                </c:pt>
                <c:pt idx="13551">
                  <c:v>871.39</c:v>
                </c:pt>
                <c:pt idx="13552">
                  <c:v>911.6</c:v>
                </c:pt>
                <c:pt idx="13553">
                  <c:v>425.6</c:v>
                </c:pt>
                <c:pt idx="13554">
                  <c:v>816.22</c:v>
                </c:pt>
                <c:pt idx="13555">
                  <c:v>920.25</c:v>
                </c:pt>
                <c:pt idx="13556">
                  <c:v>846.71</c:v>
                </c:pt>
                <c:pt idx="13557">
                  <c:v>820.24</c:v>
                </c:pt>
                <c:pt idx="13558">
                  <c:v>950.22</c:v>
                </c:pt>
                <c:pt idx="13559">
                  <c:v>610.51</c:v>
                </c:pt>
                <c:pt idx="13560">
                  <c:v>439.37</c:v>
                </c:pt>
                <c:pt idx="13561">
                  <c:v>292.93</c:v>
                </c:pt>
                <c:pt idx="13562">
                  <c:v>275.17</c:v>
                </c:pt>
                <c:pt idx="13563">
                  <c:v>570.54999999999995</c:v>
                </c:pt>
                <c:pt idx="13564">
                  <c:v>931.06</c:v>
                </c:pt>
                <c:pt idx="13565">
                  <c:v>984.08</c:v>
                </c:pt>
                <c:pt idx="13566">
                  <c:v>1020.37</c:v>
                </c:pt>
                <c:pt idx="13567">
                  <c:v>1037.2</c:v>
                </c:pt>
                <c:pt idx="13568">
                  <c:v>982.15</c:v>
                </c:pt>
                <c:pt idx="13569">
                  <c:v>942.23</c:v>
                </c:pt>
                <c:pt idx="13570">
                  <c:v>835.06</c:v>
                </c:pt>
                <c:pt idx="13571">
                  <c:v>929.04</c:v>
                </c:pt>
                <c:pt idx="13572">
                  <c:v>874.7</c:v>
                </c:pt>
                <c:pt idx="13573">
                  <c:v>622.17999999999995</c:v>
                </c:pt>
                <c:pt idx="13574">
                  <c:v>500.68</c:v>
                </c:pt>
                <c:pt idx="13575">
                  <c:v>426.71</c:v>
                </c:pt>
                <c:pt idx="13576">
                  <c:v>346.97</c:v>
                </c:pt>
                <c:pt idx="13577">
                  <c:v>324.77999999999997</c:v>
                </c:pt>
                <c:pt idx="13578">
                  <c:v>321.5</c:v>
                </c:pt>
                <c:pt idx="13579">
                  <c:v>340.1</c:v>
                </c:pt>
                <c:pt idx="13580">
                  <c:v>451.89</c:v>
                </c:pt>
                <c:pt idx="13581">
                  <c:v>758.42</c:v>
                </c:pt>
                <c:pt idx="13582">
                  <c:v>1063.9100000000001</c:v>
                </c:pt>
                <c:pt idx="13583">
                  <c:v>732.08</c:v>
                </c:pt>
                <c:pt idx="13584">
                  <c:v>278.89</c:v>
                </c:pt>
                <c:pt idx="13585">
                  <c:v>292.88</c:v>
                </c:pt>
                <c:pt idx="13586">
                  <c:v>268.08</c:v>
                </c:pt>
                <c:pt idx="13587">
                  <c:v>266.42</c:v>
                </c:pt>
                <c:pt idx="13588">
                  <c:v>274.93</c:v>
                </c:pt>
                <c:pt idx="13589">
                  <c:v>284.24</c:v>
                </c:pt>
                <c:pt idx="13590">
                  <c:v>282.70999999999998</c:v>
                </c:pt>
                <c:pt idx="13591">
                  <c:v>341.97</c:v>
                </c:pt>
                <c:pt idx="13592">
                  <c:v>534.82000000000005</c:v>
                </c:pt>
                <c:pt idx="13593">
                  <c:v>826.3</c:v>
                </c:pt>
                <c:pt idx="13594">
                  <c:v>1062.99</c:v>
                </c:pt>
                <c:pt idx="13595">
                  <c:v>962.43</c:v>
                </c:pt>
                <c:pt idx="13596">
                  <c:v>802.43</c:v>
                </c:pt>
                <c:pt idx="13597">
                  <c:v>750.76</c:v>
                </c:pt>
                <c:pt idx="13598">
                  <c:v>448.9</c:v>
                </c:pt>
                <c:pt idx="13599">
                  <c:v>486.3</c:v>
                </c:pt>
                <c:pt idx="13600">
                  <c:v>624.04999999999995</c:v>
                </c:pt>
                <c:pt idx="13601">
                  <c:v>391.87</c:v>
                </c:pt>
                <c:pt idx="13602">
                  <c:v>442.77</c:v>
                </c:pt>
                <c:pt idx="13603">
                  <c:v>447.43</c:v>
                </c:pt>
                <c:pt idx="13604">
                  <c:v>340.27</c:v>
                </c:pt>
                <c:pt idx="13605">
                  <c:v>296.2</c:v>
                </c:pt>
                <c:pt idx="13606">
                  <c:v>241.64</c:v>
                </c:pt>
                <c:pt idx="13607">
                  <c:v>191.56</c:v>
                </c:pt>
                <c:pt idx="13608">
                  <c:v>153.9</c:v>
                </c:pt>
                <c:pt idx="13609">
                  <c:v>130.19999999999999</c:v>
                </c:pt>
                <c:pt idx="13610">
                  <c:v>117.98</c:v>
                </c:pt>
                <c:pt idx="13611">
                  <c:v>118.53</c:v>
                </c:pt>
                <c:pt idx="13612">
                  <c:v>138.6</c:v>
                </c:pt>
                <c:pt idx="13613">
                  <c:v>189.6</c:v>
                </c:pt>
                <c:pt idx="13614">
                  <c:v>377.99</c:v>
                </c:pt>
                <c:pt idx="13615">
                  <c:v>531.65</c:v>
                </c:pt>
                <c:pt idx="13616">
                  <c:v>671.19</c:v>
                </c:pt>
                <c:pt idx="13617">
                  <c:v>604.20000000000005</c:v>
                </c:pt>
                <c:pt idx="13618">
                  <c:v>367.15</c:v>
                </c:pt>
                <c:pt idx="13619">
                  <c:v>362.09</c:v>
                </c:pt>
                <c:pt idx="13620">
                  <c:v>363.27</c:v>
                </c:pt>
                <c:pt idx="13621">
                  <c:v>497.57</c:v>
                </c:pt>
                <c:pt idx="13622">
                  <c:v>380.58</c:v>
                </c:pt>
                <c:pt idx="13623">
                  <c:v>597.4</c:v>
                </c:pt>
                <c:pt idx="13624">
                  <c:v>957.32</c:v>
                </c:pt>
                <c:pt idx="13625">
                  <c:v>802.63</c:v>
                </c:pt>
                <c:pt idx="13626">
                  <c:v>373.62</c:v>
                </c:pt>
                <c:pt idx="13627">
                  <c:v>574.96</c:v>
                </c:pt>
                <c:pt idx="13628">
                  <c:v>386.24</c:v>
                </c:pt>
                <c:pt idx="13629">
                  <c:v>171.08</c:v>
                </c:pt>
                <c:pt idx="13630">
                  <c:v>126.9</c:v>
                </c:pt>
                <c:pt idx="13631">
                  <c:v>98.9</c:v>
                </c:pt>
                <c:pt idx="13632">
                  <c:v>81.16</c:v>
                </c:pt>
                <c:pt idx="13633">
                  <c:v>69.099999999999994</c:v>
                </c:pt>
                <c:pt idx="13634">
                  <c:v>60.72</c:v>
                </c:pt>
                <c:pt idx="13635">
                  <c:v>55.78</c:v>
                </c:pt>
                <c:pt idx="13636">
                  <c:v>54.2</c:v>
                </c:pt>
                <c:pt idx="13637">
                  <c:v>55.3</c:v>
                </c:pt>
                <c:pt idx="13638">
                  <c:v>58.2</c:v>
                </c:pt>
                <c:pt idx="13639">
                  <c:v>64.92</c:v>
                </c:pt>
                <c:pt idx="13640">
                  <c:v>80.3</c:v>
                </c:pt>
                <c:pt idx="13641">
                  <c:v>116.4</c:v>
                </c:pt>
                <c:pt idx="13642">
                  <c:v>191.84</c:v>
                </c:pt>
                <c:pt idx="13643">
                  <c:v>268</c:v>
                </c:pt>
                <c:pt idx="13644">
                  <c:v>576.71</c:v>
                </c:pt>
                <c:pt idx="13645">
                  <c:v>501.29</c:v>
                </c:pt>
                <c:pt idx="13646">
                  <c:v>336.53</c:v>
                </c:pt>
                <c:pt idx="13647">
                  <c:v>327.57</c:v>
                </c:pt>
                <c:pt idx="13648">
                  <c:v>745.34</c:v>
                </c:pt>
                <c:pt idx="13649">
                  <c:v>892.03</c:v>
                </c:pt>
                <c:pt idx="13650">
                  <c:v>1044.76</c:v>
                </c:pt>
                <c:pt idx="13651">
                  <c:v>1103.8699999999999</c:v>
                </c:pt>
                <c:pt idx="13652">
                  <c:v>1110.06</c:v>
                </c:pt>
                <c:pt idx="13653">
                  <c:v>928.23</c:v>
                </c:pt>
                <c:pt idx="13654">
                  <c:v>361.64</c:v>
                </c:pt>
                <c:pt idx="13655">
                  <c:v>304.08</c:v>
                </c:pt>
                <c:pt idx="13656">
                  <c:v>338.45</c:v>
                </c:pt>
                <c:pt idx="13657">
                  <c:v>199.17</c:v>
                </c:pt>
                <c:pt idx="13658">
                  <c:v>174.39</c:v>
                </c:pt>
                <c:pt idx="13659">
                  <c:v>163.58000000000001</c:v>
                </c:pt>
                <c:pt idx="13660">
                  <c:v>167.26</c:v>
                </c:pt>
                <c:pt idx="13661">
                  <c:v>193.32</c:v>
                </c:pt>
                <c:pt idx="13662">
                  <c:v>235.46</c:v>
                </c:pt>
                <c:pt idx="13663">
                  <c:v>401.58</c:v>
                </c:pt>
                <c:pt idx="13664">
                  <c:v>889.65</c:v>
                </c:pt>
                <c:pt idx="13665">
                  <c:v>1128.8</c:v>
                </c:pt>
                <c:pt idx="13666">
                  <c:v>874.36</c:v>
                </c:pt>
                <c:pt idx="13667">
                  <c:v>601.66</c:v>
                </c:pt>
                <c:pt idx="13668">
                  <c:v>425.35</c:v>
                </c:pt>
                <c:pt idx="13669">
                  <c:v>351.15</c:v>
                </c:pt>
                <c:pt idx="13670">
                  <c:v>302.62</c:v>
                </c:pt>
                <c:pt idx="13671">
                  <c:v>258.23</c:v>
                </c:pt>
                <c:pt idx="13672">
                  <c:v>214.19</c:v>
                </c:pt>
                <c:pt idx="13673">
                  <c:v>176.3</c:v>
                </c:pt>
                <c:pt idx="13674">
                  <c:v>148.82</c:v>
                </c:pt>
                <c:pt idx="13675">
                  <c:v>137.59</c:v>
                </c:pt>
                <c:pt idx="13676">
                  <c:v>147.91</c:v>
                </c:pt>
                <c:pt idx="13677">
                  <c:v>185.3</c:v>
                </c:pt>
                <c:pt idx="13678">
                  <c:v>329.05</c:v>
                </c:pt>
                <c:pt idx="13679">
                  <c:v>460.31</c:v>
                </c:pt>
                <c:pt idx="13680">
                  <c:v>362.72</c:v>
                </c:pt>
                <c:pt idx="13681">
                  <c:v>342.63</c:v>
                </c:pt>
                <c:pt idx="13682">
                  <c:v>352.32</c:v>
                </c:pt>
                <c:pt idx="13683">
                  <c:v>810.52</c:v>
                </c:pt>
                <c:pt idx="13684">
                  <c:v>414.33</c:v>
                </c:pt>
                <c:pt idx="13685">
                  <c:v>474.42</c:v>
                </c:pt>
                <c:pt idx="13686">
                  <c:v>341.51</c:v>
                </c:pt>
                <c:pt idx="13687">
                  <c:v>344.55</c:v>
                </c:pt>
                <c:pt idx="13688">
                  <c:v>348.42</c:v>
                </c:pt>
                <c:pt idx="13689">
                  <c:v>351.83</c:v>
                </c:pt>
                <c:pt idx="13690">
                  <c:v>363.24</c:v>
                </c:pt>
                <c:pt idx="13691">
                  <c:v>335.18</c:v>
                </c:pt>
                <c:pt idx="13692">
                  <c:v>361.56</c:v>
                </c:pt>
                <c:pt idx="13693">
                  <c:v>435.81</c:v>
                </c:pt>
                <c:pt idx="13694">
                  <c:v>531.58000000000004</c:v>
                </c:pt>
                <c:pt idx="13695">
                  <c:v>634.14</c:v>
                </c:pt>
                <c:pt idx="13696">
                  <c:v>648.46</c:v>
                </c:pt>
                <c:pt idx="13697">
                  <c:v>993.56</c:v>
                </c:pt>
                <c:pt idx="13698">
                  <c:v>977.45</c:v>
                </c:pt>
                <c:pt idx="13699">
                  <c:v>1002.81</c:v>
                </c:pt>
                <c:pt idx="13700">
                  <c:v>973.32</c:v>
                </c:pt>
                <c:pt idx="13701">
                  <c:v>1003.14</c:v>
                </c:pt>
                <c:pt idx="13702">
                  <c:v>737.42</c:v>
                </c:pt>
                <c:pt idx="13703">
                  <c:v>645.70000000000005</c:v>
                </c:pt>
                <c:pt idx="13704">
                  <c:v>886.45</c:v>
                </c:pt>
                <c:pt idx="13705">
                  <c:v>931.9</c:v>
                </c:pt>
                <c:pt idx="13706">
                  <c:v>1033.9100000000001</c:v>
                </c:pt>
                <c:pt idx="13707">
                  <c:v>978.05</c:v>
                </c:pt>
                <c:pt idx="13708">
                  <c:v>598.07000000000005</c:v>
                </c:pt>
                <c:pt idx="13709">
                  <c:v>555.11</c:v>
                </c:pt>
                <c:pt idx="13710">
                  <c:v>653.73</c:v>
                </c:pt>
                <c:pt idx="13711">
                  <c:v>551.54</c:v>
                </c:pt>
                <c:pt idx="13712">
                  <c:v>903.02</c:v>
                </c:pt>
                <c:pt idx="13713">
                  <c:v>1090.1300000000001</c:v>
                </c:pt>
                <c:pt idx="13714">
                  <c:v>1005.88</c:v>
                </c:pt>
                <c:pt idx="13715">
                  <c:v>1100.3</c:v>
                </c:pt>
                <c:pt idx="13716">
                  <c:v>951.44</c:v>
                </c:pt>
                <c:pt idx="13717">
                  <c:v>845.39</c:v>
                </c:pt>
                <c:pt idx="13718">
                  <c:v>887.49</c:v>
                </c:pt>
                <c:pt idx="13719">
                  <c:v>708.49</c:v>
                </c:pt>
                <c:pt idx="13720">
                  <c:v>717.75</c:v>
                </c:pt>
                <c:pt idx="13721">
                  <c:v>810.96</c:v>
                </c:pt>
                <c:pt idx="13722">
                  <c:v>832.92</c:v>
                </c:pt>
                <c:pt idx="13723">
                  <c:v>731.69</c:v>
                </c:pt>
                <c:pt idx="13724">
                  <c:v>718.19</c:v>
                </c:pt>
                <c:pt idx="13725">
                  <c:v>853.8</c:v>
                </c:pt>
                <c:pt idx="13726">
                  <c:v>826.48</c:v>
                </c:pt>
                <c:pt idx="13727">
                  <c:v>746.01</c:v>
                </c:pt>
                <c:pt idx="13728">
                  <c:v>799.39</c:v>
                </c:pt>
                <c:pt idx="13729">
                  <c:v>704.58</c:v>
                </c:pt>
                <c:pt idx="13730">
                  <c:v>734.95</c:v>
                </c:pt>
                <c:pt idx="13731">
                  <c:v>662.71</c:v>
                </c:pt>
                <c:pt idx="13732">
                  <c:v>656.88</c:v>
                </c:pt>
                <c:pt idx="13733">
                  <c:v>649.69000000000005</c:v>
                </c:pt>
                <c:pt idx="13734">
                  <c:v>647.42999999999995</c:v>
                </c:pt>
                <c:pt idx="13735">
                  <c:v>635.35</c:v>
                </c:pt>
                <c:pt idx="13736">
                  <c:v>624.4</c:v>
                </c:pt>
                <c:pt idx="13737">
                  <c:v>573.85</c:v>
                </c:pt>
                <c:pt idx="13738">
                  <c:v>533.14</c:v>
                </c:pt>
                <c:pt idx="13739">
                  <c:v>531.13</c:v>
                </c:pt>
                <c:pt idx="13740">
                  <c:v>554.91999999999996</c:v>
                </c:pt>
                <c:pt idx="13741">
                  <c:v>559.54999999999995</c:v>
                </c:pt>
                <c:pt idx="13742">
                  <c:v>548.26</c:v>
                </c:pt>
                <c:pt idx="13743">
                  <c:v>568.95000000000005</c:v>
                </c:pt>
                <c:pt idx="13744">
                  <c:v>733.34</c:v>
                </c:pt>
                <c:pt idx="13745">
                  <c:v>858.69</c:v>
                </c:pt>
                <c:pt idx="13746">
                  <c:v>774.74</c:v>
                </c:pt>
                <c:pt idx="13747">
                  <c:v>710.34</c:v>
                </c:pt>
                <c:pt idx="13748">
                  <c:v>698.09</c:v>
                </c:pt>
                <c:pt idx="13749">
                  <c:v>851.29</c:v>
                </c:pt>
                <c:pt idx="13750">
                  <c:v>1164.1600000000001</c:v>
                </c:pt>
                <c:pt idx="13751">
                  <c:v>1145.18</c:v>
                </c:pt>
                <c:pt idx="13752">
                  <c:v>921.57</c:v>
                </c:pt>
                <c:pt idx="13753">
                  <c:v>714.64</c:v>
                </c:pt>
                <c:pt idx="13754">
                  <c:v>682.43</c:v>
                </c:pt>
                <c:pt idx="13755">
                  <c:v>666.97</c:v>
                </c:pt>
                <c:pt idx="13756">
                  <c:v>621.71</c:v>
                </c:pt>
                <c:pt idx="13757">
                  <c:v>674.31</c:v>
                </c:pt>
                <c:pt idx="13758">
                  <c:v>677.16</c:v>
                </c:pt>
                <c:pt idx="13759">
                  <c:v>741.55</c:v>
                </c:pt>
                <c:pt idx="13760">
                  <c:v>809.96</c:v>
                </c:pt>
                <c:pt idx="13761">
                  <c:v>951.73</c:v>
                </c:pt>
                <c:pt idx="13762">
                  <c:v>895.72</c:v>
                </c:pt>
                <c:pt idx="13763">
                  <c:v>974.07</c:v>
                </c:pt>
                <c:pt idx="13764">
                  <c:v>801.13</c:v>
                </c:pt>
                <c:pt idx="13765">
                  <c:v>978.33</c:v>
                </c:pt>
                <c:pt idx="13766">
                  <c:v>1056.54</c:v>
                </c:pt>
                <c:pt idx="13767">
                  <c:v>1028.96</c:v>
                </c:pt>
                <c:pt idx="13768">
                  <c:v>1017.04</c:v>
                </c:pt>
                <c:pt idx="13769">
                  <c:v>1027.97</c:v>
                </c:pt>
                <c:pt idx="13770">
                  <c:v>880.35</c:v>
                </c:pt>
                <c:pt idx="13771">
                  <c:v>975.66</c:v>
                </c:pt>
                <c:pt idx="13772">
                  <c:v>949.54</c:v>
                </c:pt>
                <c:pt idx="13773">
                  <c:v>972.31</c:v>
                </c:pt>
                <c:pt idx="13774">
                  <c:v>957.78</c:v>
                </c:pt>
                <c:pt idx="13775">
                  <c:v>932.28</c:v>
                </c:pt>
                <c:pt idx="13776">
                  <c:v>895.11</c:v>
                </c:pt>
                <c:pt idx="13777">
                  <c:v>914.39</c:v>
                </c:pt>
                <c:pt idx="13778">
                  <c:v>963.06</c:v>
                </c:pt>
                <c:pt idx="13779">
                  <c:v>952.49</c:v>
                </c:pt>
                <c:pt idx="13780">
                  <c:v>938.66</c:v>
                </c:pt>
                <c:pt idx="13781">
                  <c:v>923.94</c:v>
                </c:pt>
                <c:pt idx="13782">
                  <c:v>935.78</c:v>
                </c:pt>
                <c:pt idx="13783">
                  <c:v>939.17</c:v>
                </c:pt>
                <c:pt idx="13784">
                  <c:v>858.22</c:v>
                </c:pt>
                <c:pt idx="13785">
                  <c:v>780.44</c:v>
                </c:pt>
                <c:pt idx="13786">
                  <c:v>664.41</c:v>
                </c:pt>
                <c:pt idx="13787">
                  <c:v>549.53</c:v>
                </c:pt>
                <c:pt idx="13788">
                  <c:v>506</c:v>
                </c:pt>
                <c:pt idx="13789">
                  <c:v>507.21</c:v>
                </c:pt>
                <c:pt idx="13790">
                  <c:v>750.75</c:v>
                </c:pt>
                <c:pt idx="13791">
                  <c:v>964.49</c:v>
                </c:pt>
                <c:pt idx="13792">
                  <c:v>908.05</c:v>
                </c:pt>
                <c:pt idx="13793">
                  <c:v>925.77</c:v>
                </c:pt>
                <c:pt idx="13794">
                  <c:v>905.89</c:v>
                </c:pt>
                <c:pt idx="13795">
                  <c:v>888.09</c:v>
                </c:pt>
                <c:pt idx="13796">
                  <c:v>879.94</c:v>
                </c:pt>
                <c:pt idx="13797">
                  <c:v>863.56</c:v>
                </c:pt>
                <c:pt idx="13798">
                  <c:v>857.68</c:v>
                </c:pt>
                <c:pt idx="13799">
                  <c:v>779.94</c:v>
                </c:pt>
                <c:pt idx="13800">
                  <c:v>845.98</c:v>
                </c:pt>
                <c:pt idx="13801">
                  <c:v>842.74</c:v>
                </c:pt>
                <c:pt idx="13802">
                  <c:v>840.71</c:v>
                </c:pt>
                <c:pt idx="13803">
                  <c:v>839.61</c:v>
                </c:pt>
                <c:pt idx="13804">
                  <c:v>836.94</c:v>
                </c:pt>
                <c:pt idx="13805">
                  <c:v>833.59</c:v>
                </c:pt>
                <c:pt idx="13806">
                  <c:v>830.3</c:v>
                </c:pt>
                <c:pt idx="13807">
                  <c:v>826.38</c:v>
                </c:pt>
                <c:pt idx="13808">
                  <c:v>822.84</c:v>
                </c:pt>
                <c:pt idx="13809">
                  <c:v>817.7</c:v>
                </c:pt>
                <c:pt idx="13810">
                  <c:v>816.01</c:v>
                </c:pt>
                <c:pt idx="13811">
                  <c:v>816.65</c:v>
                </c:pt>
                <c:pt idx="13812">
                  <c:v>814.9</c:v>
                </c:pt>
                <c:pt idx="13813">
                  <c:v>815.4</c:v>
                </c:pt>
                <c:pt idx="13814">
                  <c:v>814.23</c:v>
                </c:pt>
                <c:pt idx="13815">
                  <c:v>809.47</c:v>
                </c:pt>
                <c:pt idx="13816">
                  <c:v>805.83</c:v>
                </c:pt>
                <c:pt idx="13817">
                  <c:v>801.19</c:v>
                </c:pt>
                <c:pt idx="13818">
                  <c:v>801.29</c:v>
                </c:pt>
                <c:pt idx="13819">
                  <c:v>802.03</c:v>
                </c:pt>
                <c:pt idx="13820">
                  <c:v>798.16</c:v>
                </c:pt>
                <c:pt idx="13821">
                  <c:v>795.31</c:v>
                </c:pt>
                <c:pt idx="13822">
                  <c:v>795.74</c:v>
                </c:pt>
                <c:pt idx="13823">
                  <c:v>795.12</c:v>
                </c:pt>
                <c:pt idx="13824">
                  <c:v>792.17</c:v>
                </c:pt>
                <c:pt idx="13825">
                  <c:v>790.04</c:v>
                </c:pt>
                <c:pt idx="13826">
                  <c:v>790.05</c:v>
                </c:pt>
                <c:pt idx="13827">
                  <c:v>787.95</c:v>
                </c:pt>
                <c:pt idx="13828">
                  <c:v>784.31</c:v>
                </c:pt>
                <c:pt idx="13829">
                  <c:v>783.37</c:v>
                </c:pt>
                <c:pt idx="13830">
                  <c:v>780.55</c:v>
                </c:pt>
                <c:pt idx="13831">
                  <c:v>778.98</c:v>
                </c:pt>
                <c:pt idx="13832">
                  <c:v>775.83</c:v>
                </c:pt>
                <c:pt idx="13833">
                  <c:v>773.39</c:v>
                </c:pt>
                <c:pt idx="13834">
                  <c:v>771.77</c:v>
                </c:pt>
                <c:pt idx="13835">
                  <c:v>769.96</c:v>
                </c:pt>
                <c:pt idx="13836">
                  <c:v>769.27</c:v>
                </c:pt>
                <c:pt idx="13837">
                  <c:v>764.53</c:v>
                </c:pt>
                <c:pt idx="13838">
                  <c:v>761.63</c:v>
                </c:pt>
                <c:pt idx="13839">
                  <c:v>759.04</c:v>
                </c:pt>
                <c:pt idx="13840">
                  <c:v>760.1</c:v>
                </c:pt>
                <c:pt idx="13841">
                  <c:v>761.8</c:v>
                </c:pt>
                <c:pt idx="13842">
                  <c:v>759.23</c:v>
                </c:pt>
                <c:pt idx="13843">
                  <c:v>755.01</c:v>
                </c:pt>
                <c:pt idx="13844">
                  <c:v>752.44</c:v>
                </c:pt>
                <c:pt idx="13845">
                  <c:v>750.62</c:v>
                </c:pt>
                <c:pt idx="13846">
                  <c:v>749.39</c:v>
                </c:pt>
                <c:pt idx="13847">
                  <c:v>750.64</c:v>
                </c:pt>
                <c:pt idx="13848">
                  <c:v>746.32</c:v>
                </c:pt>
                <c:pt idx="13849">
                  <c:v>744.62</c:v>
                </c:pt>
                <c:pt idx="13850">
                  <c:v>741.71</c:v>
                </c:pt>
                <c:pt idx="13851">
                  <c:v>736.56</c:v>
                </c:pt>
                <c:pt idx="13852">
                  <c:v>731.46</c:v>
                </c:pt>
                <c:pt idx="13853">
                  <c:v>730.87</c:v>
                </c:pt>
                <c:pt idx="13854">
                  <c:v>726.71</c:v>
                </c:pt>
                <c:pt idx="13855">
                  <c:v>726.42</c:v>
                </c:pt>
                <c:pt idx="13856">
                  <c:v>722.79</c:v>
                </c:pt>
                <c:pt idx="13857">
                  <c:v>722.9</c:v>
                </c:pt>
                <c:pt idx="13858">
                  <c:v>719.71</c:v>
                </c:pt>
                <c:pt idx="13859">
                  <c:v>716.62</c:v>
                </c:pt>
                <c:pt idx="13860">
                  <c:v>717.63</c:v>
                </c:pt>
                <c:pt idx="13861">
                  <c:v>716.8</c:v>
                </c:pt>
                <c:pt idx="13862">
                  <c:v>715.47</c:v>
                </c:pt>
                <c:pt idx="13863">
                  <c:v>712.68</c:v>
                </c:pt>
                <c:pt idx="13864">
                  <c:v>709.94</c:v>
                </c:pt>
                <c:pt idx="13865">
                  <c:v>708.63</c:v>
                </c:pt>
                <c:pt idx="13866">
                  <c:v>705.84</c:v>
                </c:pt>
                <c:pt idx="13867">
                  <c:v>703.16</c:v>
                </c:pt>
                <c:pt idx="13868">
                  <c:v>696.33</c:v>
                </c:pt>
                <c:pt idx="13869">
                  <c:v>692.47</c:v>
                </c:pt>
                <c:pt idx="13870">
                  <c:v>688.88</c:v>
                </c:pt>
                <c:pt idx="13871">
                  <c:v>687.49</c:v>
                </c:pt>
                <c:pt idx="13872">
                  <c:v>691.63</c:v>
                </c:pt>
                <c:pt idx="13873">
                  <c:v>691.67</c:v>
                </c:pt>
                <c:pt idx="13874">
                  <c:v>684.97</c:v>
                </c:pt>
                <c:pt idx="13875">
                  <c:v>685.13</c:v>
                </c:pt>
                <c:pt idx="13876">
                  <c:v>690.57</c:v>
                </c:pt>
                <c:pt idx="13877">
                  <c:v>693.53</c:v>
                </c:pt>
                <c:pt idx="13878">
                  <c:v>689.61</c:v>
                </c:pt>
                <c:pt idx="13879">
                  <c:v>688.07</c:v>
                </c:pt>
                <c:pt idx="13880">
                  <c:v>685.47</c:v>
                </c:pt>
                <c:pt idx="13881">
                  <c:v>679.86</c:v>
                </c:pt>
                <c:pt idx="13882">
                  <c:v>677.84</c:v>
                </c:pt>
                <c:pt idx="13883">
                  <c:v>675.55</c:v>
                </c:pt>
                <c:pt idx="13884">
                  <c:v>678.13</c:v>
                </c:pt>
                <c:pt idx="13885">
                  <c:v>677.93</c:v>
                </c:pt>
                <c:pt idx="13886">
                  <c:v>677.73</c:v>
                </c:pt>
                <c:pt idx="13887">
                  <c:v>600.86</c:v>
                </c:pt>
                <c:pt idx="13888">
                  <c:v>611.13</c:v>
                </c:pt>
                <c:pt idx="13889">
                  <c:v>686.67</c:v>
                </c:pt>
                <c:pt idx="13890">
                  <c:v>693.41</c:v>
                </c:pt>
                <c:pt idx="13891">
                  <c:v>659.24</c:v>
                </c:pt>
                <c:pt idx="13892">
                  <c:v>683.86</c:v>
                </c:pt>
                <c:pt idx="13893">
                  <c:v>403.31</c:v>
                </c:pt>
                <c:pt idx="13894">
                  <c:v>512.88</c:v>
                </c:pt>
                <c:pt idx="13895">
                  <c:v>658.93</c:v>
                </c:pt>
                <c:pt idx="13896">
                  <c:v>662.33</c:v>
                </c:pt>
                <c:pt idx="13897">
                  <c:v>667.28</c:v>
                </c:pt>
                <c:pt idx="13898">
                  <c:v>667.75</c:v>
                </c:pt>
                <c:pt idx="13899">
                  <c:v>670</c:v>
                </c:pt>
                <c:pt idx="13900">
                  <c:v>641.20000000000005</c:v>
                </c:pt>
                <c:pt idx="13901">
                  <c:v>460.58</c:v>
                </c:pt>
                <c:pt idx="13902">
                  <c:v>164.3</c:v>
                </c:pt>
                <c:pt idx="13903">
                  <c:v>141.81</c:v>
                </c:pt>
                <c:pt idx="13904">
                  <c:v>338.42</c:v>
                </c:pt>
                <c:pt idx="13905">
                  <c:v>467.27</c:v>
                </c:pt>
                <c:pt idx="13906">
                  <c:v>409.52</c:v>
                </c:pt>
                <c:pt idx="13907">
                  <c:v>234.13</c:v>
                </c:pt>
                <c:pt idx="13908">
                  <c:v>218.8</c:v>
                </c:pt>
                <c:pt idx="13909">
                  <c:v>215.32</c:v>
                </c:pt>
                <c:pt idx="13910">
                  <c:v>212.81</c:v>
                </c:pt>
                <c:pt idx="13911">
                  <c:v>301.89999999999998</c:v>
                </c:pt>
                <c:pt idx="13912">
                  <c:v>218.97</c:v>
                </c:pt>
                <c:pt idx="13913">
                  <c:v>206.42</c:v>
                </c:pt>
                <c:pt idx="13914">
                  <c:v>202.28</c:v>
                </c:pt>
                <c:pt idx="13915">
                  <c:v>203.33</c:v>
                </c:pt>
                <c:pt idx="13916">
                  <c:v>247.96</c:v>
                </c:pt>
                <c:pt idx="13917">
                  <c:v>260.51</c:v>
                </c:pt>
                <c:pt idx="13918">
                  <c:v>266.8</c:v>
                </c:pt>
                <c:pt idx="13919">
                  <c:v>227.66</c:v>
                </c:pt>
                <c:pt idx="13920">
                  <c:v>523.42999999999995</c:v>
                </c:pt>
                <c:pt idx="13921">
                  <c:v>317.68</c:v>
                </c:pt>
                <c:pt idx="13922">
                  <c:v>595.55999999999995</c:v>
                </c:pt>
                <c:pt idx="13923">
                  <c:v>735.37</c:v>
                </c:pt>
                <c:pt idx="13924">
                  <c:v>713.2</c:v>
                </c:pt>
                <c:pt idx="13925">
                  <c:v>688.14</c:v>
                </c:pt>
                <c:pt idx="13926">
                  <c:v>564.13</c:v>
                </c:pt>
                <c:pt idx="13927">
                  <c:v>667.33</c:v>
                </c:pt>
                <c:pt idx="13928">
                  <c:v>234.65</c:v>
                </c:pt>
                <c:pt idx="13929">
                  <c:v>551.75</c:v>
                </c:pt>
                <c:pt idx="13930">
                  <c:v>608.09</c:v>
                </c:pt>
                <c:pt idx="13931">
                  <c:v>318.85000000000002</c:v>
                </c:pt>
                <c:pt idx="13932">
                  <c:v>168.88</c:v>
                </c:pt>
                <c:pt idx="13933">
                  <c:v>160.93</c:v>
                </c:pt>
                <c:pt idx="13934">
                  <c:v>286.94</c:v>
                </c:pt>
                <c:pt idx="13935">
                  <c:v>313.87</c:v>
                </c:pt>
                <c:pt idx="13936">
                  <c:v>405.23</c:v>
                </c:pt>
                <c:pt idx="13937">
                  <c:v>229.88</c:v>
                </c:pt>
                <c:pt idx="13938">
                  <c:v>255.84</c:v>
                </c:pt>
                <c:pt idx="13939">
                  <c:v>357.52</c:v>
                </c:pt>
                <c:pt idx="13940">
                  <c:v>310.5</c:v>
                </c:pt>
                <c:pt idx="13941">
                  <c:v>623.95000000000005</c:v>
                </c:pt>
                <c:pt idx="13942">
                  <c:v>607.29</c:v>
                </c:pt>
                <c:pt idx="13943">
                  <c:v>607.44000000000005</c:v>
                </c:pt>
                <c:pt idx="13944">
                  <c:v>596.85</c:v>
                </c:pt>
                <c:pt idx="13945">
                  <c:v>586.42999999999995</c:v>
                </c:pt>
                <c:pt idx="13946">
                  <c:v>538.79999999999995</c:v>
                </c:pt>
                <c:pt idx="13947">
                  <c:v>598.17999999999995</c:v>
                </c:pt>
                <c:pt idx="13948">
                  <c:v>495.86</c:v>
                </c:pt>
                <c:pt idx="13949">
                  <c:v>550.28</c:v>
                </c:pt>
                <c:pt idx="13950">
                  <c:v>397.8</c:v>
                </c:pt>
                <c:pt idx="13951">
                  <c:v>408.85</c:v>
                </c:pt>
                <c:pt idx="13952">
                  <c:v>488.67</c:v>
                </c:pt>
                <c:pt idx="13953">
                  <c:v>391.01</c:v>
                </c:pt>
                <c:pt idx="13954">
                  <c:v>604.59</c:v>
                </c:pt>
                <c:pt idx="13955">
                  <c:v>615.63</c:v>
                </c:pt>
                <c:pt idx="13956">
                  <c:v>583.98</c:v>
                </c:pt>
                <c:pt idx="13957">
                  <c:v>545.98</c:v>
                </c:pt>
                <c:pt idx="13958">
                  <c:v>208.59</c:v>
                </c:pt>
                <c:pt idx="13959">
                  <c:v>255.36</c:v>
                </c:pt>
                <c:pt idx="13960">
                  <c:v>192.41</c:v>
                </c:pt>
                <c:pt idx="13961">
                  <c:v>476.98</c:v>
                </c:pt>
                <c:pt idx="13962">
                  <c:v>550.64</c:v>
                </c:pt>
                <c:pt idx="13963">
                  <c:v>284.82</c:v>
                </c:pt>
                <c:pt idx="13964">
                  <c:v>139.51</c:v>
                </c:pt>
                <c:pt idx="13965">
                  <c:v>117.33</c:v>
                </c:pt>
                <c:pt idx="13966">
                  <c:v>109.42</c:v>
                </c:pt>
                <c:pt idx="13967">
                  <c:v>109.14</c:v>
                </c:pt>
                <c:pt idx="13968">
                  <c:v>113.31</c:v>
                </c:pt>
                <c:pt idx="13969">
                  <c:v>119.47</c:v>
                </c:pt>
                <c:pt idx="13970">
                  <c:v>255</c:v>
                </c:pt>
                <c:pt idx="13971">
                  <c:v>266.87</c:v>
                </c:pt>
                <c:pt idx="13972">
                  <c:v>344.5</c:v>
                </c:pt>
                <c:pt idx="13973">
                  <c:v>205.54</c:v>
                </c:pt>
                <c:pt idx="13974">
                  <c:v>186.61</c:v>
                </c:pt>
                <c:pt idx="13975">
                  <c:v>170</c:v>
                </c:pt>
                <c:pt idx="13976">
                  <c:v>142.59</c:v>
                </c:pt>
                <c:pt idx="13977">
                  <c:v>125.34</c:v>
                </c:pt>
                <c:pt idx="13978">
                  <c:v>120.56</c:v>
                </c:pt>
                <c:pt idx="13979">
                  <c:v>119.85</c:v>
                </c:pt>
                <c:pt idx="13980">
                  <c:v>117.11</c:v>
                </c:pt>
                <c:pt idx="13981">
                  <c:v>112.73</c:v>
                </c:pt>
                <c:pt idx="13982">
                  <c:v>106.55</c:v>
                </c:pt>
                <c:pt idx="13983">
                  <c:v>99.55</c:v>
                </c:pt>
                <c:pt idx="13984">
                  <c:v>93.49</c:v>
                </c:pt>
                <c:pt idx="13985">
                  <c:v>88.99</c:v>
                </c:pt>
                <c:pt idx="13986">
                  <c:v>86.22</c:v>
                </c:pt>
                <c:pt idx="13987">
                  <c:v>88.33</c:v>
                </c:pt>
                <c:pt idx="13988">
                  <c:v>89.89</c:v>
                </c:pt>
                <c:pt idx="13989">
                  <c:v>95.61</c:v>
                </c:pt>
                <c:pt idx="13990">
                  <c:v>106.27</c:v>
                </c:pt>
                <c:pt idx="13991">
                  <c:v>123.58</c:v>
                </c:pt>
                <c:pt idx="13992">
                  <c:v>142.51</c:v>
                </c:pt>
                <c:pt idx="13993">
                  <c:v>154.9</c:v>
                </c:pt>
                <c:pt idx="13994">
                  <c:v>161.66</c:v>
                </c:pt>
                <c:pt idx="13995">
                  <c:v>166.77</c:v>
                </c:pt>
                <c:pt idx="13996">
                  <c:v>174.91</c:v>
                </c:pt>
                <c:pt idx="13997">
                  <c:v>231.58</c:v>
                </c:pt>
                <c:pt idx="13998">
                  <c:v>267.08</c:v>
                </c:pt>
                <c:pt idx="13999">
                  <c:v>476.01</c:v>
                </c:pt>
                <c:pt idx="14000">
                  <c:v>269.75</c:v>
                </c:pt>
                <c:pt idx="14001">
                  <c:v>185.85</c:v>
                </c:pt>
                <c:pt idx="14002">
                  <c:v>172.94</c:v>
                </c:pt>
                <c:pt idx="14003">
                  <c:v>159.33000000000001</c:v>
                </c:pt>
                <c:pt idx="14004">
                  <c:v>146.47</c:v>
                </c:pt>
                <c:pt idx="14005">
                  <c:v>134</c:v>
                </c:pt>
                <c:pt idx="14006">
                  <c:v>125.78</c:v>
                </c:pt>
                <c:pt idx="14007">
                  <c:v>123.11</c:v>
                </c:pt>
                <c:pt idx="14008">
                  <c:v>125.1</c:v>
                </c:pt>
                <c:pt idx="14009">
                  <c:v>127.95</c:v>
                </c:pt>
                <c:pt idx="14010">
                  <c:v>128.06</c:v>
                </c:pt>
                <c:pt idx="14011">
                  <c:v>127.62</c:v>
                </c:pt>
                <c:pt idx="14012">
                  <c:v>129.13999999999999</c:v>
                </c:pt>
                <c:pt idx="14013">
                  <c:v>163.36000000000001</c:v>
                </c:pt>
                <c:pt idx="14014">
                  <c:v>144.21</c:v>
                </c:pt>
                <c:pt idx="14015">
                  <c:v>141.13</c:v>
                </c:pt>
                <c:pt idx="14016">
                  <c:v>185.11</c:v>
                </c:pt>
                <c:pt idx="14017">
                  <c:v>387.88</c:v>
                </c:pt>
                <c:pt idx="14018">
                  <c:v>399.69</c:v>
                </c:pt>
                <c:pt idx="14019">
                  <c:v>400.6</c:v>
                </c:pt>
                <c:pt idx="14020">
                  <c:v>403.2</c:v>
                </c:pt>
                <c:pt idx="14021">
                  <c:v>402.58</c:v>
                </c:pt>
                <c:pt idx="14022">
                  <c:v>392.07</c:v>
                </c:pt>
                <c:pt idx="14023">
                  <c:v>376.5</c:v>
                </c:pt>
                <c:pt idx="14024">
                  <c:v>357.69</c:v>
                </c:pt>
                <c:pt idx="14025">
                  <c:v>340.47</c:v>
                </c:pt>
                <c:pt idx="14026">
                  <c:v>328.71</c:v>
                </c:pt>
                <c:pt idx="14027">
                  <c:v>318.89</c:v>
                </c:pt>
                <c:pt idx="14028">
                  <c:v>311.95</c:v>
                </c:pt>
                <c:pt idx="14029">
                  <c:v>302.85000000000002</c:v>
                </c:pt>
                <c:pt idx="14030">
                  <c:v>294.29000000000002</c:v>
                </c:pt>
                <c:pt idx="14031">
                  <c:v>285.77999999999997</c:v>
                </c:pt>
                <c:pt idx="14032">
                  <c:v>287.17</c:v>
                </c:pt>
                <c:pt idx="14033">
                  <c:v>286.91000000000003</c:v>
                </c:pt>
                <c:pt idx="14034">
                  <c:v>285.39</c:v>
                </c:pt>
                <c:pt idx="14035">
                  <c:v>284.41000000000003</c:v>
                </c:pt>
                <c:pt idx="14036">
                  <c:v>282.76</c:v>
                </c:pt>
                <c:pt idx="14037">
                  <c:v>278.99</c:v>
                </c:pt>
                <c:pt idx="14038">
                  <c:v>274.38</c:v>
                </c:pt>
                <c:pt idx="14039">
                  <c:v>269.56</c:v>
                </c:pt>
                <c:pt idx="14040">
                  <c:v>266.23</c:v>
                </c:pt>
                <c:pt idx="14041">
                  <c:v>263.64999999999998</c:v>
                </c:pt>
                <c:pt idx="14042">
                  <c:v>259.32</c:v>
                </c:pt>
                <c:pt idx="14043">
                  <c:v>254.12</c:v>
                </c:pt>
                <c:pt idx="14044">
                  <c:v>249.92</c:v>
                </c:pt>
                <c:pt idx="14045">
                  <c:v>246.08</c:v>
                </c:pt>
                <c:pt idx="14046">
                  <c:v>243.02</c:v>
                </c:pt>
                <c:pt idx="14047">
                  <c:v>238.63</c:v>
                </c:pt>
                <c:pt idx="14048">
                  <c:v>235.16</c:v>
                </c:pt>
                <c:pt idx="14049">
                  <c:v>232.03</c:v>
                </c:pt>
                <c:pt idx="14050">
                  <c:v>227.38</c:v>
                </c:pt>
                <c:pt idx="14051">
                  <c:v>225.48</c:v>
                </c:pt>
                <c:pt idx="14052">
                  <c:v>223.25</c:v>
                </c:pt>
                <c:pt idx="14053">
                  <c:v>220.5</c:v>
                </c:pt>
                <c:pt idx="14054">
                  <c:v>216.17</c:v>
                </c:pt>
                <c:pt idx="14055">
                  <c:v>212.38</c:v>
                </c:pt>
                <c:pt idx="14056">
                  <c:v>212.29</c:v>
                </c:pt>
                <c:pt idx="14057">
                  <c:v>208.72</c:v>
                </c:pt>
                <c:pt idx="14058">
                  <c:v>210.58</c:v>
                </c:pt>
                <c:pt idx="14059">
                  <c:v>209.4</c:v>
                </c:pt>
                <c:pt idx="14060">
                  <c:v>208.09</c:v>
                </c:pt>
                <c:pt idx="14061">
                  <c:v>190.28</c:v>
                </c:pt>
                <c:pt idx="14062">
                  <c:v>201</c:v>
                </c:pt>
                <c:pt idx="14063">
                  <c:v>200.64</c:v>
                </c:pt>
                <c:pt idx="14064">
                  <c:v>185.86</c:v>
                </c:pt>
                <c:pt idx="14065">
                  <c:v>187.6</c:v>
                </c:pt>
                <c:pt idx="14066">
                  <c:v>131.6</c:v>
                </c:pt>
                <c:pt idx="14067">
                  <c:v>116.41</c:v>
                </c:pt>
                <c:pt idx="14068">
                  <c:v>104.3</c:v>
                </c:pt>
                <c:pt idx="14069">
                  <c:v>90.8</c:v>
                </c:pt>
                <c:pt idx="14070">
                  <c:v>110.32</c:v>
                </c:pt>
                <c:pt idx="14071">
                  <c:v>73.41</c:v>
                </c:pt>
                <c:pt idx="14072">
                  <c:v>72.63</c:v>
                </c:pt>
                <c:pt idx="14073">
                  <c:v>64.8</c:v>
                </c:pt>
                <c:pt idx="14074">
                  <c:v>59.18</c:v>
                </c:pt>
                <c:pt idx="14075">
                  <c:v>56.22</c:v>
                </c:pt>
                <c:pt idx="14076">
                  <c:v>62.54</c:v>
                </c:pt>
                <c:pt idx="14077">
                  <c:v>111.17</c:v>
                </c:pt>
                <c:pt idx="14078">
                  <c:v>128.82</c:v>
                </c:pt>
                <c:pt idx="14079">
                  <c:v>148.1</c:v>
                </c:pt>
                <c:pt idx="14080">
                  <c:v>161.29</c:v>
                </c:pt>
                <c:pt idx="14081">
                  <c:v>160.32</c:v>
                </c:pt>
                <c:pt idx="14082">
                  <c:v>118.06</c:v>
                </c:pt>
                <c:pt idx="14083">
                  <c:v>118.03</c:v>
                </c:pt>
                <c:pt idx="14084">
                  <c:v>144.63999999999999</c:v>
                </c:pt>
                <c:pt idx="14085">
                  <c:v>125</c:v>
                </c:pt>
                <c:pt idx="14086">
                  <c:v>124.07</c:v>
                </c:pt>
                <c:pt idx="14087">
                  <c:v>106.65</c:v>
                </c:pt>
                <c:pt idx="14088">
                  <c:v>102.8</c:v>
                </c:pt>
                <c:pt idx="14089">
                  <c:v>115.13</c:v>
                </c:pt>
                <c:pt idx="14090">
                  <c:v>90.8</c:v>
                </c:pt>
                <c:pt idx="14091">
                  <c:v>63.35</c:v>
                </c:pt>
                <c:pt idx="14092">
                  <c:v>58.92</c:v>
                </c:pt>
                <c:pt idx="14093">
                  <c:v>102.75</c:v>
                </c:pt>
                <c:pt idx="14094">
                  <c:v>91.27</c:v>
                </c:pt>
                <c:pt idx="14095">
                  <c:v>84.37</c:v>
                </c:pt>
                <c:pt idx="14096">
                  <c:v>96.29</c:v>
                </c:pt>
                <c:pt idx="14097">
                  <c:v>75.64</c:v>
                </c:pt>
                <c:pt idx="14098">
                  <c:v>73.790000000000006</c:v>
                </c:pt>
                <c:pt idx="14099">
                  <c:v>66.930000000000007</c:v>
                </c:pt>
                <c:pt idx="14100">
                  <c:v>74.05</c:v>
                </c:pt>
                <c:pt idx="14101">
                  <c:v>82.57</c:v>
                </c:pt>
                <c:pt idx="14102">
                  <c:v>61.16</c:v>
                </c:pt>
                <c:pt idx="14103">
                  <c:v>59.05</c:v>
                </c:pt>
                <c:pt idx="14104">
                  <c:v>57.26</c:v>
                </c:pt>
                <c:pt idx="14105">
                  <c:v>54.22</c:v>
                </c:pt>
                <c:pt idx="14106">
                  <c:v>48.86</c:v>
                </c:pt>
                <c:pt idx="14107">
                  <c:v>43.78</c:v>
                </c:pt>
                <c:pt idx="14108">
                  <c:v>40.340000000000003</c:v>
                </c:pt>
                <c:pt idx="14109">
                  <c:v>38.33</c:v>
                </c:pt>
                <c:pt idx="14110">
                  <c:v>37.11</c:v>
                </c:pt>
                <c:pt idx="14111">
                  <c:v>36.630000000000003</c:v>
                </c:pt>
                <c:pt idx="14112">
                  <c:v>36.950000000000003</c:v>
                </c:pt>
                <c:pt idx="14113">
                  <c:v>37.22</c:v>
                </c:pt>
                <c:pt idx="14114">
                  <c:v>36.72</c:v>
                </c:pt>
                <c:pt idx="14115">
                  <c:v>35.909999999999997</c:v>
                </c:pt>
                <c:pt idx="14116">
                  <c:v>34.61</c:v>
                </c:pt>
                <c:pt idx="14117">
                  <c:v>33.880000000000003</c:v>
                </c:pt>
                <c:pt idx="14118">
                  <c:v>34.24</c:v>
                </c:pt>
                <c:pt idx="14119">
                  <c:v>34.85</c:v>
                </c:pt>
                <c:pt idx="14120">
                  <c:v>34.369999999999997</c:v>
                </c:pt>
                <c:pt idx="14121">
                  <c:v>31.75</c:v>
                </c:pt>
                <c:pt idx="14122">
                  <c:v>28.59</c:v>
                </c:pt>
                <c:pt idx="14123">
                  <c:v>26.41</c:v>
                </c:pt>
                <c:pt idx="14124">
                  <c:v>25.09</c:v>
                </c:pt>
                <c:pt idx="14125">
                  <c:v>24.25</c:v>
                </c:pt>
                <c:pt idx="14126">
                  <c:v>23.4</c:v>
                </c:pt>
                <c:pt idx="14127">
                  <c:v>22.34</c:v>
                </c:pt>
                <c:pt idx="14128">
                  <c:v>21.06</c:v>
                </c:pt>
                <c:pt idx="14129">
                  <c:v>19.71</c:v>
                </c:pt>
                <c:pt idx="14130">
                  <c:v>18.23</c:v>
                </c:pt>
                <c:pt idx="14131">
                  <c:v>16.7</c:v>
                </c:pt>
                <c:pt idx="14132">
                  <c:v>15.44</c:v>
                </c:pt>
                <c:pt idx="14133">
                  <c:v>14.68</c:v>
                </c:pt>
                <c:pt idx="14134">
                  <c:v>15.13</c:v>
                </c:pt>
                <c:pt idx="14135">
                  <c:v>17.32</c:v>
                </c:pt>
                <c:pt idx="14136">
                  <c:v>20.420000000000002</c:v>
                </c:pt>
                <c:pt idx="14137">
                  <c:v>22.41</c:v>
                </c:pt>
                <c:pt idx="14138">
                  <c:v>21.85</c:v>
                </c:pt>
                <c:pt idx="14139">
                  <c:v>20.14</c:v>
                </c:pt>
                <c:pt idx="14140">
                  <c:v>19.09</c:v>
                </c:pt>
                <c:pt idx="14141">
                  <c:v>18.25</c:v>
                </c:pt>
                <c:pt idx="14142">
                  <c:v>17.43</c:v>
                </c:pt>
                <c:pt idx="14143">
                  <c:v>16.52</c:v>
                </c:pt>
                <c:pt idx="14144">
                  <c:v>15.73</c:v>
                </c:pt>
                <c:pt idx="14145">
                  <c:v>14.9</c:v>
                </c:pt>
                <c:pt idx="14146">
                  <c:v>13.96</c:v>
                </c:pt>
                <c:pt idx="14147">
                  <c:v>12.99</c:v>
                </c:pt>
                <c:pt idx="14148">
                  <c:v>11.92</c:v>
                </c:pt>
                <c:pt idx="14149">
                  <c:v>10.84</c:v>
                </c:pt>
                <c:pt idx="14150">
                  <c:v>9.83</c:v>
                </c:pt>
                <c:pt idx="14151">
                  <c:v>9.14</c:v>
                </c:pt>
                <c:pt idx="14152">
                  <c:v>8.73</c:v>
                </c:pt>
                <c:pt idx="14153">
                  <c:v>8.5299999999999994</c:v>
                </c:pt>
                <c:pt idx="14154">
                  <c:v>8.35</c:v>
                </c:pt>
                <c:pt idx="14155">
                  <c:v>8.06</c:v>
                </c:pt>
                <c:pt idx="14156">
                  <c:v>7.63</c:v>
                </c:pt>
                <c:pt idx="14157">
                  <c:v>7.69</c:v>
                </c:pt>
                <c:pt idx="14158">
                  <c:v>8.3000000000000007</c:v>
                </c:pt>
                <c:pt idx="14159">
                  <c:v>8.4499999999999993</c:v>
                </c:pt>
                <c:pt idx="14160">
                  <c:v>8.11</c:v>
                </c:pt>
                <c:pt idx="14161">
                  <c:v>7.69</c:v>
                </c:pt>
                <c:pt idx="14162">
                  <c:v>7.44</c:v>
                </c:pt>
                <c:pt idx="14163">
                  <c:v>7.33</c:v>
                </c:pt>
                <c:pt idx="14164">
                  <c:v>7.19</c:v>
                </c:pt>
                <c:pt idx="14165">
                  <c:v>6.95</c:v>
                </c:pt>
                <c:pt idx="14166">
                  <c:v>6.55</c:v>
                </c:pt>
                <c:pt idx="14167">
                  <c:v>6.01</c:v>
                </c:pt>
                <c:pt idx="14168">
                  <c:v>5.32</c:v>
                </c:pt>
                <c:pt idx="14169">
                  <c:v>4.53</c:v>
                </c:pt>
                <c:pt idx="14170">
                  <c:v>3.73</c:v>
                </c:pt>
                <c:pt idx="14171">
                  <c:v>3</c:v>
                </c:pt>
                <c:pt idx="14172">
                  <c:v>2.23</c:v>
                </c:pt>
                <c:pt idx="14173">
                  <c:v>1.5</c:v>
                </c:pt>
                <c:pt idx="14174">
                  <c:v>1.01</c:v>
                </c:pt>
                <c:pt idx="14175">
                  <c:v>0.75</c:v>
                </c:pt>
                <c:pt idx="14176">
                  <c:v>0.7</c:v>
                </c:pt>
                <c:pt idx="14177">
                  <c:v>0.73</c:v>
                </c:pt>
                <c:pt idx="14178">
                  <c:v>0.78</c:v>
                </c:pt>
                <c:pt idx="14179">
                  <c:v>0.83</c:v>
                </c:pt>
                <c:pt idx="14180">
                  <c:v>0.85</c:v>
                </c:pt>
                <c:pt idx="14181">
                  <c:v>0.79</c:v>
                </c:pt>
                <c:pt idx="14182">
                  <c:v>0.67</c:v>
                </c:pt>
                <c:pt idx="14183">
                  <c:v>0.51</c:v>
                </c:pt>
                <c:pt idx="14184">
                  <c:v>0.28999999999999998</c:v>
                </c:pt>
                <c:pt idx="14185">
                  <c:v>0.04</c:v>
                </c:pt>
                <c:pt idx="14186">
                  <c:v>0</c:v>
                </c:pt>
                <c:pt idx="14187">
                  <c:v>0</c:v>
                </c:pt>
                <c:pt idx="14188">
                  <c:v>0</c:v>
                </c:pt>
                <c:pt idx="14189">
                  <c:v>0</c:v>
                </c:pt>
                <c:pt idx="14190">
                  <c:v>0</c:v>
                </c:pt>
                <c:pt idx="14191">
                  <c:v>0</c:v>
                </c:pt>
                <c:pt idx="14192">
                  <c:v>0</c:v>
                </c:pt>
                <c:pt idx="14193">
                  <c:v>0</c:v>
                </c:pt>
                <c:pt idx="14194">
                  <c:v>0</c:v>
                </c:pt>
                <c:pt idx="14195">
                  <c:v>0</c:v>
                </c:pt>
                <c:pt idx="14196">
                  <c:v>0</c:v>
                </c:pt>
                <c:pt idx="14197">
                  <c:v>0</c:v>
                </c:pt>
                <c:pt idx="14198">
                  <c:v>0</c:v>
                </c:pt>
                <c:pt idx="14199">
                  <c:v>0</c:v>
                </c:pt>
                <c:pt idx="14200">
                  <c:v>0</c:v>
                </c:pt>
                <c:pt idx="14201">
                  <c:v>0</c:v>
                </c:pt>
                <c:pt idx="14202">
                  <c:v>0</c:v>
                </c:pt>
                <c:pt idx="14203">
                  <c:v>0</c:v>
                </c:pt>
                <c:pt idx="14204">
                  <c:v>0</c:v>
                </c:pt>
                <c:pt idx="14205">
                  <c:v>0</c:v>
                </c:pt>
                <c:pt idx="14206">
                  <c:v>0</c:v>
                </c:pt>
                <c:pt idx="14207">
                  <c:v>0</c:v>
                </c:pt>
                <c:pt idx="14208">
                  <c:v>0</c:v>
                </c:pt>
                <c:pt idx="14209">
                  <c:v>0</c:v>
                </c:pt>
                <c:pt idx="14210">
                  <c:v>0</c:v>
                </c:pt>
                <c:pt idx="14211">
                  <c:v>0</c:v>
                </c:pt>
                <c:pt idx="14212">
                  <c:v>0</c:v>
                </c:pt>
                <c:pt idx="14213">
                  <c:v>0</c:v>
                </c:pt>
                <c:pt idx="14214">
                  <c:v>0</c:v>
                </c:pt>
                <c:pt idx="14215">
                  <c:v>0</c:v>
                </c:pt>
                <c:pt idx="14216">
                  <c:v>0</c:v>
                </c:pt>
                <c:pt idx="14217">
                  <c:v>0</c:v>
                </c:pt>
                <c:pt idx="14218">
                  <c:v>0</c:v>
                </c:pt>
                <c:pt idx="14219">
                  <c:v>0</c:v>
                </c:pt>
                <c:pt idx="14220">
                  <c:v>0</c:v>
                </c:pt>
                <c:pt idx="14221">
                  <c:v>0</c:v>
                </c:pt>
                <c:pt idx="14222">
                  <c:v>0</c:v>
                </c:pt>
                <c:pt idx="14223">
                  <c:v>0</c:v>
                </c:pt>
                <c:pt idx="14224">
                  <c:v>0</c:v>
                </c:pt>
                <c:pt idx="14225">
                  <c:v>0</c:v>
                </c:pt>
                <c:pt idx="14226">
                  <c:v>0</c:v>
                </c:pt>
                <c:pt idx="14227">
                  <c:v>0</c:v>
                </c:pt>
                <c:pt idx="14228">
                  <c:v>0</c:v>
                </c:pt>
                <c:pt idx="14229">
                  <c:v>0</c:v>
                </c:pt>
                <c:pt idx="14230">
                  <c:v>0</c:v>
                </c:pt>
                <c:pt idx="14231">
                  <c:v>0</c:v>
                </c:pt>
                <c:pt idx="14232">
                  <c:v>0</c:v>
                </c:pt>
                <c:pt idx="14233">
                  <c:v>0</c:v>
                </c:pt>
                <c:pt idx="14234">
                  <c:v>0</c:v>
                </c:pt>
                <c:pt idx="14235">
                  <c:v>0</c:v>
                </c:pt>
                <c:pt idx="14236">
                  <c:v>0</c:v>
                </c:pt>
                <c:pt idx="14237">
                  <c:v>0</c:v>
                </c:pt>
                <c:pt idx="14238">
                  <c:v>0</c:v>
                </c:pt>
                <c:pt idx="14239">
                  <c:v>0</c:v>
                </c:pt>
                <c:pt idx="14240">
                  <c:v>0</c:v>
                </c:pt>
                <c:pt idx="14241">
                  <c:v>0</c:v>
                </c:pt>
                <c:pt idx="14242">
                  <c:v>0</c:v>
                </c:pt>
                <c:pt idx="14243">
                  <c:v>0</c:v>
                </c:pt>
                <c:pt idx="14244">
                  <c:v>0</c:v>
                </c:pt>
                <c:pt idx="14245">
                  <c:v>0</c:v>
                </c:pt>
                <c:pt idx="14246">
                  <c:v>0</c:v>
                </c:pt>
                <c:pt idx="14247">
                  <c:v>0</c:v>
                </c:pt>
                <c:pt idx="14248">
                  <c:v>0</c:v>
                </c:pt>
                <c:pt idx="14249">
                  <c:v>0</c:v>
                </c:pt>
                <c:pt idx="14250">
                  <c:v>0</c:v>
                </c:pt>
                <c:pt idx="14251">
                  <c:v>0</c:v>
                </c:pt>
                <c:pt idx="14252">
                  <c:v>0</c:v>
                </c:pt>
                <c:pt idx="14253">
                  <c:v>0</c:v>
                </c:pt>
                <c:pt idx="14254">
                  <c:v>0</c:v>
                </c:pt>
                <c:pt idx="14255">
                  <c:v>0</c:v>
                </c:pt>
                <c:pt idx="14256">
                  <c:v>0</c:v>
                </c:pt>
                <c:pt idx="14257">
                  <c:v>0</c:v>
                </c:pt>
                <c:pt idx="14258">
                  <c:v>0</c:v>
                </c:pt>
                <c:pt idx="14259">
                  <c:v>0</c:v>
                </c:pt>
                <c:pt idx="14260">
                  <c:v>0</c:v>
                </c:pt>
                <c:pt idx="14261">
                  <c:v>0</c:v>
                </c:pt>
                <c:pt idx="14262">
                  <c:v>0</c:v>
                </c:pt>
                <c:pt idx="14263">
                  <c:v>0</c:v>
                </c:pt>
                <c:pt idx="14264">
                  <c:v>0</c:v>
                </c:pt>
                <c:pt idx="14265">
                  <c:v>0</c:v>
                </c:pt>
                <c:pt idx="14266">
                  <c:v>0</c:v>
                </c:pt>
                <c:pt idx="14267">
                  <c:v>0</c:v>
                </c:pt>
                <c:pt idx="14268">
                  <c:v>0</c:v>
                </c:pt>
                <c:pt idx="14269">
                  <c:v>0</c:v>
                </c:pt>
                <c:pt idx="14270">
                  <c:v>0</c:v>
                </c:pt>
                <c:pt idx="14271">
                  <c:v>0</c:v>
                </c:pt>
                <c:pt idx="14272">
                  <c:v>0</c:v>
                </c:pt>
                <c:pt idx="14273">
                  <c:v>0</c:v>
                </c:pt>
                <c:pt idx="14274">
                  <c:v>0</c:v>
                </c:pt>
                <c:pt idx="14275">
                  <c:v>0</c:v>
                </c:pt>
                <c:pt idx="14276">
                  <c:v>0</c:v>
                </c:pt>
                <c:pt idx="14277">
                  <c:v>0</c:v>
                </c:pt>
                <c:pt idx="14278">
                  <c:v>0</c:v>
                </c:pt>
                <c:pt idx="14279">
                  <c:v>0</c:v>
                </c:pt>
                <c:pt idx="14280">
                  <c:v>0</c:v>
                </c:pt>
                <c:pt idx="14281">
                  <c:v>0</c:v>
                </c:pt>
                <c:pt idx="14282">
                  <c:v>0</c:v>
                </c:pt>
                <c:pt idx="14283">
                  <c:v>0</c:v>
                </c:pt>
                <c:pt idx="14284">
                  <c:v>0</c:v>
                </c:pt>
                <c:pt idx="14285">
                  <c:v>0</c:v>
                </c:pt>
                <c:pt idx="14286">
                  <c:v>0</c:v>
                </c:pt>
                <c:pt idx="14287">
                  <c:v>0</c:v>
                </c:pt>
                <c:pt idx="14288">
                  <c:v>0</c:v>
                </c:pt>
                <c:pt idx="14289">
                  <c:v>0</c:v>
                </c:pt>
                <c:pt idx="14290">
                  <c:v>0</c:v>
                </c:pt>
                <c:pt idx="14291">
                  <c:v>0</c:v>
                </c:pt>
                <c:pt idx="14292">
                  <c:v>0</c:v>
                </c:pt>
                <c:pt idx="14293">
                  <c:v>0</c:v>
                </c:pt>
                <c:pt idx="14294">
                  <c:v>0</c:v>
                </c:pt>
                <c:pt idx="14295">
                  <c:v>0</c:v>
                </c:pt>
                <c:pt idx="14296">
                  <c:v>0</c:v>
                </c:pt>
                <c:pt idx="14297">
                  <c:v>0</c:v>
                </c:pt>
                <c:pt idx="14298">
                  <c:v>0</c:v>
                </c:pt>
                <c:pt idx="14299">
                  <c:v>0</c:v>
                </c:pt>
                <c:pt idx="14300">
                  <c:v>0</c:v>
                </c:pt>
                <c:pt idx="14301">
                  <c:v>0</c:v>
                </c:pt>
                <c:pt idx="14302">
                  <c:v>0</c:v>
                </c:pt>
                <c:pt idx="14303">
                  <c:v>0</c:v>
                </c:pt>
                <c:pt idx="14304">
                  <c:v>0</c:v>
                </c:pt>
                <c:pt idx="14305">
                  <c:v>0</c:v>
                </c:pt>
                <c:pt idx="14306">
                  <c:v>0</c:v>
                </c:pt>
                <c:pt idx="14307">
                  <c:v>0</c:v>
                </c:pt>
                <c:pt idx="14308">
                  <c:v>0</c:v>
                </c:pt>
                <c:pt idx="14309">
                  <c:v>0</c:v>
                </c:pt>
                <c:pt idx="14310">
                  <c:v>0</c:v>
                </c:pt>
                <c:pt idx="14311">
                  <c:v>0</c:v>
                </c:pt>
                <c:pt idx="14312">
                  <c:v>0</c:v>
                </c:pt>
                <c:pt idx="14313">
                  <c:v>0</c:v>
                </c:pt>
                <c:pt idx="14314">
                  <c:v>0</c:v>
                </c:pt>
                <c:pt idx="14315">
                  <c:v>0</c:v>
                </c:pt>
                <c:pt idx="14316">
                  <c:v>0</c:v>
                </c:pt>
                <c:pt idx="14317">
                  <c:v>0</c:v>
                </c:pt>
                <c:pt idx="14318">
                  <c:v>0</c:v>
                </c:pt>
                <c:pt idx="14319">
                  <c:v>0</c:v>
                </c:pt>
                <c:pt idx="14320">
                  <c:v>0</c:v>
                </c:pt>
                <c:pt idx="14321">
                  <c:v>0</c:v>
                </c:pt>
                <c:pt idx="14322">
                  <c:v>0</c:v>
                </c:pt>
                <c:pt idx="14323">
                  <c:v>0</c:v>
                </c:pt>
                <c:pt idx="14324">
                  <c:v>0</c:v>
                </c:pt>
                <c:pt idx="14325">
                  <c:v>0</c:v>
                </c:pt>
                <c:pt idx="14326">
                  <c:v>0</c:v>
                </c:pt>
                <c:pt idx="14327">
                  <c:v>0</c:v>
                </c:pt>
                <c:pt idx="14328">
                  <c:v>0</c:v>
                </c:pt>
                <c:pt idx="14329">
                  <c:v>0</c:v>
                </c:pt>
                <c:pt idx="14330">
                  <c:v>0</c:v>
                </c:pt>
                <c:pt idx="14331">
                  <c:v>0</c:v>
                </c:pt>
                <c:pt idx="14332">
                  <c:v>0</c:v>
                </c:pt>
                <c:pt idx="14333">
                  <c:v>0</c:v>
                </c:pt>
                <c:pt idx="14334">
                  <c:v>0</c:v>
                </c:pt>
                <c:pt idx="14335">
                  <c:v>0</c:v>
                </c:pt>
                <c:pt idx="14336">
                  <c:v>0</c:v>
                </c:pt>
                <c:pt idx="14337">
                  <c:v>0</c:v>
                </c:pt>
                <c:pt idx="14338">
                  <c:v>0</c:v>
                </c:pt>
                <c:pt idx="14339">
                  <c:v>0</c:v>
                </c:pt>
                <c:pt idx="14340">
                  <c:v>0</c:v>
                </c:pt>
                <c:pt idx="14341">
                  <c:v>0</c:v>
                </c:pt>
                <c:pt idx="14342">
                  <c:v>0</c:v>
                </c:pt>
                <c:pt idx="14343">
                  <c:v>0</c:v>
                </c:pt>
                <c:pt idx="14344">
                  <c:v>0</c:v>
                </c:pt>
                <c:pt idx="14345">
                  <c:v>0</c:v>
                </c:pt>
                <c:pt idx="14346">
                  <c:v>0</c:v>
                </c:pt>
                <c:pt idx="14347">
                  <c:v>0</c:v>
                </c:pt>
                <c:pt idx="14348">
                  <c:v>0</c:v>
                </c:pt>
                <c:pt idx="14349">
                  <c:v>0</c:v>
                </c:pt>
                <c:pt idx="14350">
                  <c:v>0</c:v>
                </c:pt>
                <c:pt idx="14351">
                  <c:v>0</c:v>
                </c:pt>
                <c:pt idx="14352">
                  <c:v>0</c:v>
                </c:pt>
                <c:pt idx="14353">
                  <c:v>0</c:v>
                </c:pt>
                <c:pt idx="14354">
                  <c:v>0</c:v>
                </c:pt>
                <c:pt idx="14355">
                  <c:v>0</c:v>
                </c:pt>
                <c:pt idx="14356">
                  <c:v>0</c:v>
                </c:pt>
                <c:pt idx="14357">
                  <c:v>0</c:v>
                </c:pt>
                <c:pt idx="14358">
                  <c:v>0</c:v>
                </c:pt>
                <c:pt idx="14359">
                  <c:v>0</c:v>
                </c:pt>
                <c:pt idx="14360">
                  <c:v>0</c:v>
                </c:pt>
                <c:pt idx="14361">
                  <c:v>0</c:v>
                </c:pt>
                <c:pt idx="14362">
                  <c:v>0</c:v>
                </c:pt>
                <c:pt idx="14363">
                  <c:v>0</c:v>
                </c:pt>
                <c:pt idx="14364">
                  <c:v>0</c:v>
                </c:pt>
                <c:pt idx="14365">
                  <c:v>0</c:v>
                </c:pt>
                <c:pt idx="14366">
                  <c:v>0</c:v>
                </c:pt>
                <c:pt idx="14367">
                  <c:v>0</c:v>
                </c:pt>
                <c:pt idx="14368">
                  <c:v>0</c:v>
                </c:pt>
                <c:pt idx="14369">
                  <c:v>0</c:v>
                </c:pt>
                <c:pt idx="14370">
                  <c:v>0</c:v>
                </c:pt>
                <c:pt idx="14371">
                  <c:v>0</c:v>
                </c:pt>
                <c:pt idx="14372">
                  <c:v>0</c:v>
                </c:pt>
                <c:pt idx="14373">
                  <c:v>0</c:v>
                </c:pt>
                <c:pt idx="14374">
                  <c:v>0</c:v>
                </c:pt>
                <c:pt idx="14375">
                  <c:v>0</c:v>
                </c:pt>
                <c:pt idx="14376">
                  <c:v>0</c:v>
                </c:pt>
                <c:pt idx="14377">
                  <c:v>0</c:v>
                </c:pt>
                <c:pt idx="14378">
                  <c:v>0</c:v>
                </c:pt>
                <c:pt idx="14379">
                  <c:v>0</c:v>
                </c:pt>
                <c:pt idx="14380">
                  <c:v>0</c:v>
                </c:pt>
                <c:pt idx="14381">
                  <c:v>0</c:v>
                </c:pt>
                <c:pt idx="14382">
                  <c:v>0</c:v>
                </c:pt>
                <c:pt idx="14383">
                  <c:v>0</c:v>
                </c:pt>
                <c:pt idx="14384">
                  <c:v>0</c:v>
                </c:pt>
                <c:pt idx="14385">
                  <c:v>0</c:v>
                </c:pt>
                <c:pt idx="14386">
                  <c:v>0</c:v>
                </c:pt>
                <c:pt idx="14387">
                  <c:v>0</c:v>
                </c:pt>
                <c:pt idx="14388">
                  <c:v>0</c:v>
                </c:pt>
                <c:pt idx="14389">
                  <c:v>0</c:v>
                </c:pt>
                <c:pt idx="14390">
                  <c:v>0</c:v>
                </c:pt>
                <c:pt idx="14391">
                  <c:v>0</c:v>
                </c:pt>
                <c:pt idx="14392">
                  <c:v>0</c:v>
                </c:pt>
                <c:pt idx="14393">
                  <c:v>0</c:v>
                </c:pt>
                <c:pt idx="14394">
                  <c:v>0</c:v>
                </c:pt>
                <c:pt idx="14395">
                  <c:v>0</c:v>
                </c:pt>
                <c:pt idx="14396">
                  <c:v>0</c:v>
                </c:pt>
                <c:pt idx="14397">
                  <c:v>0</c:v>
                </c:pt>
                <c:pt idx="14398">
                  <c:v>0</c:v>
                </c:pt>
                <c:pt idx="14399">
                  <c:v>0</c:v>
                </c:pt>
                <c:pt idx="14400">
                  <c:v>0</c:v>
                </c:pt>
                <c:pt idx="14401">
                  <c:v>0</c:v>
                </c:pt>
                <c:pt idx="14402">
                  <c:v>0</c:v>
                </c:pt>
                <c:pt idx="14403">
                  <c:v>0</c:v>
                </c:pt>
                <c:pt idx="14404">
                  <c:v>0</c:v>
                </c:pt>
                <c:pt idx="14405">
                  <c:v>0</c:v>
                </c:pt>
                <c:pt idx="14406">
                  <c:v>0</c:v>
                </c:pt>
                <c:pt idx="14407">
                  <c:v>0</c:v>
                </c:pt>
                <c:pt idx="14408">
                  <c:v>0</c:v>
                </c:pt>
                <c:pt idx="14409">
                  <c:v>0</c:v>
                </c:pt>
                <c:pt idx="14410">
                  <c:v>0</c:v>
                </c:pt>
                <c:pt idx="14411">
                  <c:v>0</c:v>
                </c:pt>
                <c:pt idx="14412">
                  <c:v>0</c:v>
                </c:pt>
                <c:pt idx="14413">
                  <c:v>0</c:v>
                </c:pt>
                <c:pt idx="14414">
                  <c:v>0</c:v>
                </c:pt>
                <c:pt idx="14415">
                  <c:v>0</c:v>
                </c:pt>
                <c:pt idx="14416">
                  <c:v>0</c:v>
                </c:pt>
                <c:pt idx="14417">
                  <c:v>0</c:v>
                </c:pt>
                <c:pt idx="14418">
                  <c:v>0</c:v>
                </c:pt>
                <c:pt idx="14419">
                  <c:v>0</c:v>
                </c:pt>
                <c:pt idx="14420">
                  <c:v>0</c:v>
                </c:pt>
                <c:pt idx="14421">
                  <c:v>0</c:v>
                </c:pt>
                <c:pt idx="14422">
                  <c:v>0</c:v>
                </c:pt>
                <c:pt idx="14423">
                  <c:v>0</c:v>
                </c:pt>
                <c:pt idx="14424">
                  <c:v>0</c:v>
                </c:pt>
                <c:pt idx="14425">
                  <c:v>0</c:v>
                </c:pt>
                <c:pt idx="14426">
                  <c:v>0</c:v>
                </c:pt>
                <c:pt idx="14427">
                  <c:v>0</c:v>
                </c:pt>
                <c:pt idx="14428">
                  <c:v>0</c:v>
                </c:pt>
                <c:pt idx="14429">
                  <c:v>0</c:v>
                </c:pt>
                <c:pt idx="14430">
                  <c:v>0</c:v>
                </c:pt>
                <c:pt idx="14431">
                  <c:v>0</c:v>
                </c:pt>
                <c:pt idx="14432">
                  <c:v>0</c:v>
                </c:pt>
                <c:pt idx="14433">
                  <c:v>0</c:v>
                </c:pt>
                <c:pt idx="14434">
                  <c:v>0</c:v>
                </c:pt>
                <c:pt idx="14435">
                  <c:v>0</c:v>
                </c:pt>
                <c:pt idx="14436">
                  <c:v>0</c:v>
                </c:pt>
                <c:pt idx="14437">
                  <c:v>0</c:v>
                </c:pt>
                <c:pt idx="14438">
                  <c:v>0</c:v>
                </c:pt>
                <c:pt idx="14439">
                  <c:v>0</c:v>
                </c:pt>
                <c:pt idx="14440">
                  <c:v>0</c:v>
                </c:pt>
                <c:pt idx="14441">
                  <c:v>0</c:v>
                </c:pt>
                <c:pt idx="14442">
                  <c:v>0</c:v>
                </c:pt>
                <c:pt idx="14443">
                  <c:v>0</c:v>
                </c:pt>
                <c:pt idx="14444">
                  <c:v>0</c:v>
                </c:pt>
                <c:pt idx="14445">
                  <c:v>0</c:v>
                </c:pt>
                <c:pt idx="14446">
                  <c:v>0</c:v>
                </c:pt>
                <c:pt idx="14447">
                  <c:v>0</c:v>
                </c:pt>
                <c:pt idx="14448">
                  <c:v>0</c:v>
                </c:pt>
                <c:pt idx="14449">
                  <c:v>0</c:v>
                </c:pt>
                <c:pt idx="14450">
                  <c:v>0</c:v>
                </c:pt>
                <c:pt idx="14451">
                  <c:v>0</c:v>
                </c:pt>
                <c:pt idx="14452">
                  <c:v>0</c:v>
                </c:pt>
                <c:pt idx="14453">
                  <c:v>0</c:v>
                </c:pt>
                <c:pt idx="14454">
                  <c:v>0</c:v>
                </c:pt>
                <c:pt idx="14455">
                  <c:v>0</c:v>
                </c:pt>
                <c:pt idx="14456">
                  <c:v>0</c:v>
                </c:pt>
                <c:pt idx="14457">
                  <c:v>0</c:v>
                </c:pt>
                <c:pt idx="14458">
                  <c:v>0</c:v>
                </c:pt>
                <c:pt idx="14459">
                  <c:v>0</c:v>
                </c:pt>
                <c:pt idx="14460">
                  <c:v>0</c:v>
                </c:pt>
                <c:pt idx="14461">
                  <c:v>0</c:v>
                </c:pt>
                <c:pt idx="14462">
                  <c:v>0</c:v>
                </c:pt>
                <c:pt idx="14463">
                  <c:v>0</c:v>
                </c:pt>
                <c:pt idx="14464">
                  <c:v>0</c:v>
                </c:pt>
                <c:pt idx="14465">
                  <c:v>0</c:v>
                </c:pt>
                <c:pt idx="14466">
                  <c:v>0</c:v>
                </c:pt>
                <c:pt idx="14467">
                  <c:v>0</c:v>
                </c:pt>
                <c:pt idx="14468">
                  <c:v>0</c:v>
                </c:pt>
                <c:pt idx="14469">
                  <c:v>0</c:v>
                </c:pt>
                <c:pt idx="14470">
                  <c:v>0</c:v>
                </c:pt>
                <c:pt idx="14471">
                  <c:v>0</c:v>
                </c:pt>
                <c:pt idx="14472">
                  <c:v>0</c:v>
                </c:pt>
                <c:pt idx="14473">
                  <c:v>0</c:v>
                </c:pt>
                <c:pt idx="14474">
                  <c:v>0</c:v>
                </c:pt>
                <c:pt idx="14475">
                  <c:v>0</c:v>
                </c:pt>
                <c:pt idx="14476">
                  <c:v>0</c:v>
                </c:pt>
                <c:pt idx="14477">
                  <c:v>0</c:v>
                </c:pt>
                <c:pt idx="14478">
                  <c:v>0</c:v>
                </c:pt>
                <c:pt idx="14479">
                  <c:v>0</c:v>
                </c:pt>
                <c:pt idx="14480">
                  <c:v>0</c:v>
                </c:pt>
                <c:pt idx="14481">
                  <c:v>0</c:v>
                </c:pt>
                <c:pt idx="14482">
                  <c:v>0</c:v>
                </c:pt>
                <c:pt idx="14483">
                  <c:v>0</c:v>
                </c:pt>
                <c:pt idx="14484">
                  <c:v>0</c:v>
                </c:pt>
                <c:pt idx="14485">
                  <c:v>0</c:v>
                </c:pt>
                <c:pt idx="14486">
                  <c:v>0</c:v>
                </c:pt>
                <c:pt idx="14487">
                  <c:v>0</c:v>
                </c:pt>
                <c:pt idx="14488">
                  <c:v>0</c:v>
                </c:pt>
                <c:pt idx="14489">
                  <c:v>0</c:v>
                </c:pt>
                <c:pt idx="14490">
                  <c:v>0</c:v>
                </c:pt>
                <c:pt idx="14491">
                  <c:v>0</c:v>
                </c:pt>
                <c:pt idx="14492">
                  <c:v>0</c:v>
                </c:pt>
                <c:pt idx="14493">
                  <c:v>0</c:v>
                </c:pt>
                <c:pt idx="14494">
                  <c:v>0</c:v>
                </c:pt>
                <c:pt idx="14495">
                  <c:v>0</c:v>
                </c:pt>
                <c:pt idx="14496">
                  <c:v>0</c:v>
                </c:pt>
                <c:pt idx="14497">
                  <c:v>0</c:v>
                </c:pt>
                <c:pt idx="14498">
                  <c:v>0</c:v>
                </c:pt>
                <c:pt idx="14499">
                  <c:v>0</c:v>
                </c:pt>
                <c:pt idx="14500">
                  <c:v>0</c:v>
                </c:pt>
                <c:pt idx="14501">
                  <c:v>0</c:v>
                </c:pt>
                <c:pt idx="14502">
                  <c:v>0</c:v>
                </c:pt>
                <c:pt idx="14503">
                  <c:v>0</c:v>
                </c:pt>
                <c:pt idx="14504">
                  <c:v>0</c:v>
                </c:pt>
                <c:pt idx="14505">
                  <c:v>0</c:v>
                </c:pt>
                <c:pt idx="14506">
                  <c:v>0</c:v>
                </c:pt>
                <c:pt idx="14507">
                  <c:v>0</c:v>
                </c:pt>
                <c:pt idx="14508">
                  <c:v>0</c:v>
                </c:pt>
                <c:pt idx="14509">
                  <c:v>0</c:v>
                </c:pt>
                <c:pt idx="14510">
                  <c:v>0</c:v>
                </c:pt>
                <c:pt idx="14511">
                  <c:v>0</c:v>
                </c:pt>
                <c:pt idx="14512">
                  <c:v>0</c:v>
                </c:pt>
                <c:pt idx="14513">
                  <c:v>0</c:v>
                </c:pt>
                <c:pt idx="14514">
                  <c:v>0</c:v>
                </c:pt>
                <c:pt idx="14515">
                  <c:v>0</c:v>
                </c:pt>
                <c:pt idx="14516">
                  <c:v>0</c:v>
                </c:pt>
                <c:pt idx="14517">
                  <c:v>0</c:v>
                </c:pt>
                <c:pt idx="14518">
                  <c:v>0</c:v>
                </c:pt>
                <c:pt idx="14519">
                  <c:v>0</c:v>
                </c:pt>
                <c:pt idx="14520">
                  <c:v>0</c:v>
                </c:pt>
                <c:pt idx="14521">
                  <c:v>0</c:v>
                </c:pt>
                <c:pt idx="14522">
                  <c:v>0</c:v>
                </c:pt>
                <c:pt idx="14523">
                  <c:v>0</c:v>
                </c:pt>
                <c:pt idx="14524">
                  <c:v>0</c:v>
                </c:pt>
                <c:pt idx="14525">
                  <c:v>0</c:v>
                </c:pt>
                <c:pt idx="14526">
                  <c:v>0</c:v>
                </c:pt>
                <c:pt idx="14527">
                  <c:v>0</c:v>
                </c:pt>
                <c:pt idx="14528">
                  <c:v>0</c:v>
                </c:pt>
                <c:pt idx="14529">
                  <c:v>0</c:v>
                </c:pt>
                <c:pt idx="14530">
                  <c:v>0</c:v>
                </c:pt>
                <c:pt idx="14531">
                  <c:v>0</c:v>
                </c:pt>
                <c:pt idx="14532">
                  <c:v>0</c:v>
                </c:pt>
                <c:pt idx="14533">
                  <c:v>0</c:v>
                </c:pt>
                <c:pt idx="14534">
                  <c:v>0</c:v>
                </c:pt>
                <c:pt idx="14535">
                  <c:v>0</c:v>
                </c:pt>
                <c:pt idx="14536">
                  <c:v>0</c:v>
                </c:pt>
                <c:pt idx="14537">
                  <c:v>0</c:v>
                </c:pt>
                <c:pt idx="14538">
                  <c:v>0</c:v>
                </c:pt>
                <c:pt idx="14539">
                  <c:v>0</c:v>
                </c:pt>
                <c:pt idx="14540">
                  <c:v>0</c:v>
                </c:pt>
                <c:pt idx="14541">
                  <c:v>0</c:v>
                </c:pt>
                <c:pt idx="14542">
                  <c:v>0</c:v>
                </c:pt>
                <c:pt idx="14543">
                  <c:v>0</c:v>
                </c:pt>
                <c:pt idx="14544">
                  <c:v>0</c:v>
                </c:pt>
                <c:pt idx="14545">
                  <c:v>0</c:v>
                </c:pt>
                <c:pt idx="14546">
                  <c:v>0</c:v>
                </c:pt>
                <c:pt idx="14547">
                  <c:v>0</c:v>
                </c:pt>
                <c:pt idx="14548">
                  <c:v>0</c:v>
                </c:pt>
                <c:pt idx="14549">
                  <c:v>0</c:v>
                </c:pt>
                <c:pt idx="14550">
                  <c:v>0</c:v>
                </c:pt>
                <c:pt idx="14551">
                  <c:v>0</c:v>
                </c:pt>
                <c:pt idx="14552">
                  <c:v>0</c:v>
                </c:pt>
                <c:pt idx="14553">
                  <c:v>0</c:v>
                </c:pt>
                <c:pt idx="14554">
                  <c:v>0</c:v>
                </c:pt>
                <c:pt idx="14555">
                  <c:v>0</c:v>
                </c:pt>
                <c:pt idx="14556">
                  <c:v>0</c:v>
                </c:pt>
                <c:pt idx="14557">
                  <c:v>0</c:v>
                </c:pt>
                <c:pt idx="14558">
                  <c:v>0</c:v>
                </c:pt>
                <c:pt idx="14559">
                  <c:v>0</c:v>
                </c:pt>
                <c:pt idx="14560">
                  <c:v>0</c:v>
                </c:pt>
                <c:pt idx="14561">
                  <c:v>0</c:v>
                </c:pt>
                <c:pt idx="14562">
                  <c:v>0</c:v>
                </c:pt>
                <c:pt idx="14563">
                  <c:v>0</c:v>
                </c:pt>
                <c:pt idx="14564">
                  <c:v>0</c:v>
                </c:pt>
                <c:pt idx="14565">
                  <c:v>0</c:v>
                </c:pt>
                <c:pt idx="14566">
                  <c:v>0</c:v>
                </c:pt>
                <c:pt idx="14567">
                  <c:v>0</c:v>
                </c:pt>
                <c:pt idx="14568">
                  <c:v>0</c:v>
                </c:pt>
                <c:pt idx="14569">
                  <c:v>0</c:v>
                </c:pt>
                <c:pt idx="14570">
                  <c:v>0</c:v>
                </c:pt>
                <c:pt idx="14571">
                  <c:v>0</c:v>
                </c:pt>
                <c:pt idx="14572">
                  <c:v>0</c:v>
                </c:pt>
                <c:pt idx="14573">
                  <c:v>0</c:v>
                </c:pt>
                <c:pt idx="14574">
                  <c:v>0</c:v>
                </c:pt>
                <c:pt idx="14575">
                  <c:v>0</c:v>
                </c:pt>
                <c:pt idx="14576">
                  <c:v>0</c:v>
                </c:pt>
                <c:pt idx="14577">
                  <c:v>0</c:v>
                </c:pt>
                <c:pt idx="14578">
                  <c:v>0</c:v>
                </c:pt>
                <c:pt idx="14579">
                  <c:v>0</c:v>
                </c:pt>
                <c:pt idx="14580">
                  <c:v>0</c:v>
                </c:pt>
                <c:pt idx="14581">
                  <c:v>0</c:v>
                </c:pt>
                <c:pt idx="14582">
                  <c:v>0</c:v>
                </c:pt>
                <c:pt idx="14583">
                  <c:v>0</c:v>
                </c:pt>
                <c:pt idx="14584">
                  <c:v>0</c:v>
                </c:pt>
                <c:pt idx="14585">
                  <c:v>0</c:v>
                </c:pt>
                <c:pt idx="14586">
                  <c:v>0</c:v>
                </c:pt>
                <c:pt idx="14587">
                  <c:v>0</c:v>
                </c:pt>
                <c:pt idx="14588">
                  <c:v>0</c:v>
                </c:pt>
                <c:pt idx="14589">
                  <c:v>0</c:v>
                </c:pt>
                <c:pt idx="14590">
                  <c:v>0</c:v>
                </c:pt>
                <c:pt idx="14591">
                  <c:v>0</c:v>
                </c:pt>
                <c:pt idx="14592">
                  <c:v>0</c:v>
                </c:pt>
                <c:pt idx="14593">
                  <c:v>0</c:v>
                </c:pt>
                <c:pt idx="14594">
                  <c:v>0</c:v>
                </c:pt>
                <c:pt idx="14595">
                  <c:v>0</c:v>
                </c:pt>
                <c:pt idx="14596">
                  <c:v>0</c:v>
                </c:pt>
                <c:pt idx="14597">
                  <c:v>0</c:v>
                </c:pt>
                <c:pt idx="14598">
                  <c:v>0</c:v>
                </c:pt>
                <c:pt idx="14599">
                  <c:v>0</c:v>
                </c:pt>
                <c:pt idx="14600">
                  <c:v>0</c:v>
                </c:pt>
                <c:pt idx="14601">
                  <c:v>0</c:v>
                </c:pt>
                <c:pt idx="14602">
                  <c:v>0</c:v>
                </c:pt>
                <c:pt idx="14603">
                  <c:v>0</c:v>
                </c:pt>
                <c:pt idx="14604">
                  <c:v>0</c:v>
                </c:pt>
                <c:pt idx="14605">
                  <c:v>0</c:v>
                </c:pt>
                <c:pt idx="14606">
                  <c:v>0</c:v>
                </c:pt>
                <c:pt idx="14607">
                  <c:v>0</c:v>
                </c:pt>
                <c:pt idx="14608">
                  <c:v>0</c:v>
                </c:pt>
                <c:pt idx="14609">
                  <c:v>0</c:v>
                </c:pt>
                <c:pt idx="14610">
                  <c:v>0</c:v>
                </c:pt>
                <c:pt idx="14611">
                  <c:v>0</c:v>
                </c:pt>
                <c:pt idx="14612">
                  <c:v>0</c:v>
                </c:pt>
                <c:pt idx="14613">
                  <c:v>0</c:v>
                </c:pt>
                <c:pt idx="14614">
                  <c:v>0</c:v>
                </c:pt>
                <c:pt idx="14615">
                  <c:v>0</c:v>
                </c:pt>
                <c:pt idx="14616">
                  <c:v>0</c:v>
                </c:pt>
                <c:pt idx="14617">
                  <c:v>0</c:v>
                </c:pt>
                <c:pt idx="14618">
                  <c:v>0</c:v>
                </c:pt>
                <c:pt idx="14619">
                  <c:v>0</c:v>
                </c:pt>
                <c:pt idx="14620">
                  <c:v>0</c:v>
                </c:pt>
                <c:pt idx="14621">
                  <c:v>0.12</c:v>
                </c:pt>
                <c:pt idx="14622">
                  <c:v>0.38</c:v>
                </c:pt>
                <c:pt idx="14623">
                  <c:v>0.65</c:v>
                </c:pt>
                <c:pt idx="14624">
                  <c:v>0.94</c:v>
                </c:pt>
                <c:pt idx="14625">
                  <c:v>1.24</c:v>
                </c:pt>
                <c:pt idx="14626">
                  <c:v>1.67</c:v>
                </c:pt>
                <c:pt idx="14627">
                  <c:v>2.08</c:v>
                </c:pt>
                <c:pt idx="14628">
                  <c:v>2.5499999999999998</c:v>
                </c:pt>
                <c:pt idx="14629">
                  <c:v>3.73</c:v>
                </c:pt>
                <c:pt idx="14630">
                  <c:v>4.9800000000000004</c:v>
                </c:pt>
                <c:pt idx="14631">
                  <c:v>5.82</c:v>
                </c:pt>
                <c:pt idx="14632">
                  <c:v>6.49</c:v>
                </c:pt>
                <c:pt idx="14633">
                  <c:v>7.22</c:v>
                </c:pt>
                <c:pt idx="14634">
                  <c:v>7.88</c:v>
                </c:pt>
                <c:pt idx="14635">
                  <c:v>8.3000000000000007</c:v>
                </c:pt>
                <c:pt idx="14636">
                  <c:v>8.92</c:v>
                </c:pt>
                <c:pt idx="14637">
                  <c:v>9.8800000000000008</c:v>
                </c:pt>
                <c:pt idx="14638">
                  <c:v>10.73</c:v>
                </c:pt>
                <c:pt idx="14639">
                  <c:v>10.78</c:v>
                </c:pt>
                <c:pt idx="14640">
                  <c:v>10.1</c:v>
                </c:pt>
                <c:pt idx="14641">
                  <c:v>9.17</c:v>
                </c:pt>
                <c:pt idx="14642">
                  <c:v>8.9</c:v>
                </c:pt>
                <c:pt idx="14643">
                  <c:v>10.82</c:v>
                </c:pt>
                <c:pt idx="14644">
                  <c:v>12.96</c:v>
                </c:pt>
                <c:pt idx="14645">
                  <c:v>14.39</c:v>
                </c:pt>
                <c:pt idx="14646">
                  <c:v>14.41</c:v>
                </c:pt>
                <c:pt idx="14647">
                  <c:v>16.02</c:v>
                </c:pt>
                <c:pt idx="14648">
                  <c:v>19.489999999999998</c:v>
                </c:pt>
                <c:pt idx="14649">
                  <c:v>22.43</c:v>
                </c:pt>
                <c:pt idx="14650">
                  <c:v>23.18</c:v>
                </c:pt>
                <c:pt idx="14651">
                  <c:v>22.18</c:v>
                </c:pt>
                <c:pt idx="14652">
                  <c:v>20.59</c:v>
                </c:pt>
                <c:pt idx="14653">
                  <c:v>17.829999999999998</c:v>
                </c:pt>
                <c:pt idx="14654">
                  <c:v>18.899999999999999</c:v>
                </c:pt>
                <c:pt idx="14655">
                  <c:v>25.58</c:v>
                </c:pt>
                <c:pt idx="14656">
                  <c:v>31.94</c:v>
                </c:pt>
                <c:pt idx="14657">
                  <c:v>36.06</c:v>
                </c:pt>
                <c:pt idx="14658">
                  <c:v>37.81</c:v>
                </c:pt>
                <c:pt idx="14659">
                  <c:v>39.42</c:v>
                </c:pt>
                <c:pt idx="14660">
                  <c:v>40.99</c:v>
                </c:pt>
                <c:pt idx="14661">
                  <c:v>42.61</c:v>
                </c:pt>
                <c:pt idx="14662">
                  <c:v>44.27</c:v>
                </c:pt>
                <c:pt idx="14663">
                  <c:v>46.01</c:v>
                </c:pt>
                <c:pt idx="14664">
                  <c:v>47.69</c:v>
                </c:pt>
                <c:pt idx="14665">
                  <c:v>49.37</c:v>
                </c:pt>
                <c:pt idx="14666">
                  <c:v>51.05</c:v>
                </c:pt>
                <c:pt idx="14667">
                  <c:v>52.72</c:v>
                </c:pt>
                <c:pt idx="14668">
                  <c:v>54.45</c:v>
                </c:pt>
                <c:pt idx="14669">
                  <c:v>56.15</c:v>
                </c:pt>
                <c:pt idx="14670">
                  <c:v>57.89</c:v>
                </c:pt>
                <c:pt idx="14671">
                  <c:v>59.71</c:v>
                </c:pt>
                <c:pt idx="14672">
                  <c:v>61.55</c:v>
                </c:pt>
                <c:pt idx="14673">
                  <c:v>63.46</c:v>
                </c:pt>
                <c:pt idx="14674">
                  <c:v>65.3</c:v>
                </c:pt>
                <c:pt idx="14675">
                  <c:v>67.150000000000006</c:v>
                </c:pt>
                <c:pt idx="14676">
                  <c:v>68.94</c:v>
                </c:pt>
                <c:pt idx="14677">
                  <c:v>70.790000000000006</c:v>
                </c:pt>
                <c:pt idx="14678">
                  <c:v>72.66</c:v>
                </c:pt>
                <c:pt idx="14679">
                  <c:v>74.489999999999995</c:v>
                </c:pt>
                <c:pt idx="14680">
                  <c:v>76.38</c:v>
                </c:pt>
                <c:pt idx="14681">
                  <c:v>78.459999999999994</c:v>
                </c:pt>
                <c:pt idx="14682">
                  <c:v>80.52</c:v>
                </c:pt>
                <c:pt idx="14683">
                  <c:v>82.52</c:v>
                </c:pt>
                <c:pt idx="14684">
                  <c:v>84.56</c:v>
                </c:pt>
                <c:pt idx="14685">
                  <c:v>86.56</c:v>
                </c:pt>
                <c:pt idx="14686">
                  <c:v>88.46</c:v>
                </c:pt>
                <c:pt idx="14687">
                  <c:v>90.43</c:v>
                </c:pt>
                <c:pt idx="14688">
                  <c:v>92.51</c:v>
                </c:pt>
                <c:pt idx="14689">
                  <c:v>94.51</c:v>
                </c:pt>
                <c:pt idx="14690">
                  <c:v>96.57</c:v>
                </c:pt>
                <c:pt idx="14691">
                  <c:v>98.59</c:v>
                </c:pt>
                <c:pt idx="14692">
                  <c:v>100.67</c:v>
                </c:pt>
                <c:pt idx="14693">
                  <c:v>102.92</c:v>
                </c:pt>
                <c:pt idx="14694">
                  <c:v>105.21</c:v>
                </c:pt>
                <c:pt idx="14695">
                  <c:v>107.45</c:v>
                </c:pt>
                <c:pt idx="14696">
                  <c:v>109.48</c:v>
                </c:pt>
                <c:pt idx="14697">
                  <c:v>111.48</c:v>
                </c:pt>
                <c:pt idx="14698">
                  <c:v>113.47</c:v>
                </c:pt>
                <c:pt idx="14699">
                  <c:v>115.33</c:v>
                </c:pt>
                <c:pt idx="14700">
                  <c:v>117.72</c:v>
                </c:pt>
                <c:pt idx="14701">
                  <c:v>120.11</c:v>
                </c:pt>
                <c:pt idx="14702">
                  <c:v>122.46</c:v>
                </c:pt>
                <c:pt idx="14703">
                  <c:v>124.83</c:v>
                </c:pt>
                <c:pt idx="14704">
                  <c:v>127.21</c:v>
                </c:pt>
                <c:pt idx="14705">
                  <c:v>129.75</c:v>
                </c:pt>
                <c:pt idx="14706">
                  <c:v>132.11000000000001</c:v>
                </c:pt>
                <c:pt idx="14707">
                  <c:v>134.44999999999999</c:v>
                </c:pt>
                <c:pt idx="14708">
                  <c:v>136.78</c:v>
                </c:pt>
                <c:pt idx="14709">
                  <c:v>139.19999999999999</c:v>
                </c:pt>
                <c:pt idx="14710">
                  <c:v>142.1</c:v>
                </c:pt>
                <c:pt idx="14711">
                  <c:v>145.38999999999999</c:v>
                </c:pt>
                <c:pt idx="14712">
                  <c:v>148.28</c:v>
                </c:pt>
                <c:pt idx="14713">
                  <c:v>151.41999999999999</c:v>
                </c:pt>
                <c:pt idx="14714">
                  <c:v>154.4</c:v>
                </c:pt>
                <c:pt idx="14715">
                  <c:v>156.66</c:v>
                </c:pt>
                <c:pt idx="14716">
                  <c:v>158.88999999999999</c:v>
                </c:pt>
                <c:pt idx="14717">
                  <c:v>161.1</c:v>
                </c:pt>
                <c:pt idx="14718">
                  <c:v>163.4</c:v>
                </c:pt>
                <c:pt idx="14719">
                  <c:v>165.84</c:v>
                </c:pt>
                <c:pt idx="14720">
                  <c:v>168.36</c:v>
                </c:pt>
                <c:pt idx="14721">
                  <c:v>170.64</c:v>
                </c:pt>
                <c:pt idx="14722">
                  <c:v>173.11</c:v>
                </c:pt>
                <c:pt idx="14723">
                  <c:v>175.84</c:v>
                </c:pt>
                <c:pt idx="14724">
                  <c:v>178.07</c:v>
                </c:pt>
                <c:pt idx="14725">
                  <c:v>181.36</c:v>
                </c:pt>
                <c:pt idx="14726">
                  <c:v>184.16</c:v>
                </c:pt>
                <c:pt idx="14727">
                  <c:v>186.96</c:v>
                </c:pt>
                <c:pt idx="14728">
                  <c:v>191.31</c:v>
                </c:pt>
                <c:pt idx="14729">
                  <c:v>195.47</c:v>
                </c:pt>
                <c:pt idx="14730">
                  <c:v>200.62</c:v>
                </c:pt>
                <c:pt idx="14731">
                  <c:v>205.4</c:v>
                </c:pt>
                <c:pt idx="14732">
                  <c:v>209.99</c:v>
                </c:pt>
                <c:pt idx="14733">
                  <c:v>214.65</c:v>
                </c:pt>
                <c:pt idx="14734">
                  <c:v>219.49</c:v>
                </c:pt>
                <c:pt idx="14735">
                  <c:v>220.92</c:v>
                </c:pt>
                <c:pt idx="14736">
                  <c:v>221.87</c:v>
                </c:pt>
                <c:pt idx="14737">
                  <c:v>225.2</c:v>
                </c:pt>
                <c:pt idx="14738">
                  <c:v>228.56</c:v>
                </c:pt>
                <c:pt idx="14739">
                  <c:v>230.84</c:v>
                </c:pt>
                <c:pt idx="14740">
                  <c:v>235.21</c:v>
                </c:pt>
                <c:pt idx="14741">
                  <c:v>238.85</c:v>
                </c:pt>
                <c:pt idx="14742">
                  <c:v>244.29</c:v>
                </c:pt>
                <c:pt idx="14743">
                  <c:v>248.77</c:v>
                </c:pt>
                <c:pt idx="14744">
                  <c:v>255.58</c:v>
                </c:pt>
                <c:pt idx="14745">
                  <c:v>211.2</c:v>
                </c:pt>
                <c:pt idx="14746">
                  <c:v>164.14</c:v>
                </c:pt>
                <c:pt idx="14747">
                  <c:v>125.72</c:v>
                </c:pt>
                <c:pt idx="14748">
                  <c:v>133.07</c:v>
                </c:pt>
                <c:pt idx="14749">
                  <c:v>121.48</c:v>
                </c:pt>
                <c:pt idx="14750">
                  <c:v>224.75</c:v>
                </c:pt>
                <c:pt idx="14751">
                  <c:v>174.1</c:v>
                </c:pt>
                <c:pt idx="14752">
                  <c:v>301.85000000000002</c:v>
                </c:pt>
                <c:pt idx="14753">
                  <c:v>206.71</c:v>
                </c:pt>
                <c:pt idx="14754">
                  <c:v>235.37</c:v>
                </c:pt>
                <c:pt idx="14755">
                  <c:v>307.01</c:v>
                </c:pt>
                <c:pt idx="14756">
                  <c:v>311.73</c:v>
                </c:pt>
                <c:pt idx="14757">
                  <c:v>326.61</c:v>
                </c:pt>
                <c:pt idx="14758">
                  <c:v>323.45</c:v>
                </c:pt>
                <c:pt idx="14759">
                  <c:v>323.12</c:v>
                </c:pt>
                <c:pt idx="14760">
                  <c:v>327.08999999999997</c:v>
                </c:pt>
                <c:pt idx="14761">
                  <c:v>332.6</c:v>
                </c:pt>
                <c:pt idx="14762">
                  <c:v>337.15</c:v>
                </c:pt>
                <c:pt idx="14763">
                  <c:v>332.96</c:v>
                </c:pt>
                <c:pt idx="14764">
                  <c:v>299.45</c:v>
                </c:pt>
                <c:pt idx="14765">
                  <c:v>175.61</c:v>
                </c:pt>
                <c:pt idx="14766">
                  <c:v>186.93</c:v>
                </c:pt>
                <c:pt idx="14767">
                  <c:v>184.83</c:v>
                </c:pt>
                <c:pt idx="14768">
                  <c:v>192.19</c:v>
                </c:pt>
                <c:pt idx="14769">
                  <c:v>275.23</c:v>
                </c:pt>
                <c:pt idx="14770">
                  <c:v>294</c:v>
                </c:pt>
                <c:pt idx="14771">
                  <c:v>359.1</c:v>
                </c:pt>
                <c:pt idx="14772">
                  <c:v>299.39999999999998</c:v>
                </c:pt>
                <c:pt idx="14773">
                  <c:v>254.92</c:v>
                </c:pt>
                <c:pt idx="14774">
                  <c:v>292.93</c:v>
                </c:pt>
                <c:pt idx="14775">
                  <c:v>299.75</c:v>
                </c:pt>
                <c:pt idx="14776">
                  <c:v>349.55</c:v>
                </c:pt>
                <c:pt idx="14777">
                  <c:v>322.79000000000002</c:v>
                </c:pt>
                <c:pt idx="14778">
                  <c:v>349.34</c:v>
                </c:pt>
                <c:pt idx="14779">
                  <c:v>338.02</c:v>
                </c:pt>
                <c:pt idx="14780">
                  <c:v>400.5</c:v>
                </c:pt>
                <c:pt idx="14781">
                  <c:v>326.38</c:v>
                </c:pt>
                <c:pt idx="14782">
                  <c:v>210.37</c:v>
                </c:pt>
                <c:pt idx="14783">
                  <c:v>184.57</c:v>
                </c:pt>
                <c:pt idx="14784">
                  <c:v>189</c:v>
                </c:pt>
                <c:pt idx="14785">
                  <c:v>273.07</c:v>
                </c:pt>
                <c:pt idx="14786">
                  <c:v>245.45</c:v>
                </c:pt>
                <c:pt idx="14787">
                  <c:v>233.62</c:v>
                </c:pt>
                <c:pt idx="14788">
                  <c:v>331.55</c:v>
                </c:pt>
                <c:pt idx="14789">
                  <c:v>313.08</c:v>
                </c:pt>
                <c:pt idx="14790">
                  <c:v>288.74</c:v>
                </c:pt>
                <c:pt idx="14791">
                  <c:v>354.97</c:v>
                </c:pt>
                <c:pt idx="14792">
                  <c:v>373.85</c:v>
                </c:pt>
                <c:pt idx="14793">
                  <c:v>404.61</c:v>
                </c:pt>
                <c:pt idx="14794">
                  <c:v>366.51</c:v>
                </c:pt>
                <c:pt idx="14795">
                  <c:v>387.51</c:v>
                </c:pt>
                <c:pt idx="14796">
                  <c:v>278.85000000000002</c:v>
                </c:pt>
                <c:pt idx="14797">
                  <c:v>412.47</c:v>
                </c:pt>
                <c:pt idx="14798">
                  <c:v>419.2</c:v>
                </c:pt>
                <c:pt idx="14799">
                  <c:v>384.95</c:v>
                </c:pt>
                <c:pt idx="14800">
                  <c:v>379.49</c:v>
                </c:pt>
                <c:pt idx="14801">
                  <c:v>417.41</c:v>
                </c:pt>
                <c:pt idx="14802">
                  <c:v>377.05</c:v>
                </c:pt>
                <c:pt idx="14803">
                  <c:v>440.81</c:v>
                </c:pt>
                <c:pt idx="14804">
                  <c:v>449.53</c:v>
                </c:pt>
                <c:pt idx="14805">
                  <c:v>457.53</c:v>
                </c:pt>
                <c:pt idx="14806">
                  <c:v>371.31</c:v>
                </c:pt>
                <c:pt idx="14807">
                  <c:v>250.1</c:v>
                </c:pt>
                <c:pt idx="14808">
                  <c:v>349.21</c:v>
                </c:pt>
                <c:pt idx="14809">
                  <c:v>366.3</c:v>
                </c:pt>
                <c:pt idx="14810">
                  <c:v>311.08999999999997</c:v>
                </c:pt>
                <c:pt idx="14811">
                  <c:v>240.04</c:v>
                </c:pt>
                <c:pt idx="14812">
                  <c:v>262.62</c:v>
                </c:pt>
                <c:pt idx="14813">
                  <c:v>277.27</c:v>
                </c:pt>
                <c:pt idx="14814">
                  <c:v>393.02</c:v>
                </c:pt>
                <c:pt idx="14815">
                  <c:v>245.72</c:v>
                </c:pt>
                <c:pt idx="14816">
                  <c:v>254.26</c:v>
                </c:pt>
                <c:pt idx="14817">
                  <c:v>280.19</c:v>
                </c:pt>
                <c:pt idx="14818">
                  <c:v>320.61</c:v>
                </c:pt>
                <c:pt idx="14819">
                  <c:v>307.36</c:v>
                </c:pt>
                <c:pt idx="14820">
                  <c:v>298.05</c:v>
                </c:pt>
                <c:pt idx="14821">
                  <c:v>266.88</c:v>
                </c:pt>
                <c:pt idx="14822">
                  <c:v>234.78</c:v>
                </c:pt>
                <c:pt idx="14823">
                  <c:v>226.05</c:v>
                </c:pt>
                <c:pt idx="14824">
                  <c:v>244.21</c:v>
                </c:pt>
                <c:pt idx="14825">
                  <c:v>438.09</c:v>
                </c:pt>
                <c:pt idx="14826">
                  <c:v>567.03</c:v>
                </c:pt>
                <c:pt idx="14827">
                  <c:v>587.45000000000005</c:v>
                </c:pt>
                <c:pt idx="14828">
                  <c:v>567.82000000000005</c:v>
                </c:pt>
                <c:pt idx="14829">
                  <c:v>504.06</c:v>
                </c:pt>
                <c:pt idx="14830">
                  <c:v>384.42</c:v>
                </c:pt>
                <c:pt idx="14831">
                  <c:v>383.98</c:v>
                </c:pt>
                <c:pt idx="14832">
                  <c:v>281.70999999999998</c:v>
                </c:pt>
                <c:pt idx="14833">
                  <c:v>409.28</c:v>
                </c:pt>
                <c:pt idx="14834">
                  <c:v>448.12</c:v>
                </c:pt>
                <c:pt idx="14835">
                  <c:v>388.1</c:v>
                </c:pt>
                <c:pt idx="14836">
                  <c:v>326.86</c:v>
                </c:pt>
                <c:pt idx="14837">
                  <c:v>261.44</c:v>
                </c:pt>
                <c:pt idx="14838">
                  <c:v>277.67</c:v>
                </c:pt>
                <c:pt idx="14839">
                  <c:v>358.36</c:v>
                </c:pt>
                <c:pt idx="14840">
                  <c:v>280.77999999999997</c:v>
                </c:pt>
                <c:pt idx="14841">
                  <c:v>407.71</c:v>
                </c:pt>
                <c:pt idx="14842">
                  <c:v>393.59</c:v>
                </c:pt>
                <c:pt idx="14843">
                  <c:v>381.23</c:v>
                </c:pt>
                <c:pt idx="14844">
                  <c:v>314.14</c:v>
                </c:pt>
                <c:pt idx="14845">
                  <c:v>360.98</c:v>
                </c:pt>
                <c:pt idx="14846">
                  <c:v>328.13</c:v>
                </c:pt>
                <c:pt idx="14847">
                  <c:v>428.38</c:v>
                </c:pt>
                <c:pt idx="14848">
                  <c:v>266.81</c:v>
                </c:pt>
                <c:pt idx="14849">
                  <c:v>264.69</c:v>
                </c:pt>
                <c:pt idx="14850">
                  <c:v>275.62</c:v>
                </c:pt>
                <c:pt idx="14851">
                  <c:v>626.07000000000005</c:v>
                </c:pt>
                <c:pt idx="14852">
                  <c:v>572.85</c:v>
                </c:pt>
                <c:pt idx="14853">
                  <c:v>514.91</c:v>
                </c:pt>
                <c:pt idx="14854">
                  <c:v>604.62</c:v>
                </c:pt>
                <c:pt idx="14855">
                  <c:v>625.29999999999995</c:v>
                </c:pt>
                <c:pt idx="14856">
                  <c:v>528.65</c:v>
                </c:pt>
                <c:pt idx="14857">
                  <c:v>358.71</c:v>
                </c:pt>
                <c:pt idx="14858">
                  <c:v>418.77</c:v>
                </c:pt>
                <c:pt idx="14859">
                  <c:v>509.4</c:v>
                </c:pt>
                <c:pt idx="14860">
                  <c:v>538.77</c:v>
                </c:pt>
                <c:pt idx="14861">
                  <c:v>609.72</c:v>
                </c:pt>
                <c:pt idx="14862">
                  <c:v>582.83000000000004</c:v>
                </c:pt>
                <c:pt idx="14863">
                  <c:v>581.88</c:v>
                </c:pt>
                <c:pt idx="14864">
                  <c:v>577.92999999999995</c:v>
                </c:pt>
                <c:pt idx="14865">
                  <c:v>578.05999999999995</c:v>
                </c:pt>
                <c:pt idx="14866">
                  <c:v>578.32000000000005</c:v>
                </c:pt>
                <c:pt idx="14867">
                  <c:v>582.37</c:v>
                </c:pt>
                <c:pt idx="14868">
                  <c:v>587.72</c:v>
                </c:pt>
                <c:pt idx="14869">
                  <c:v>594.54999999999995</c:v>
                </c:pt>
                <c:pt idx="14870">
                  <c:v>601.11</c:v>
                </c:pt>
                <c:pt idx="14871">
                  <c:v>606.98</c:v>
                </c:pt>
                <c:pt idx="14872">
                  <c:v>616.92999999999995</c:v>
                </c:pt>
                <c:pt idx="14873">
                  <c:v>638.25</c:v>
                </c:pt>
                <c:pt idx="14874">
                  <c:v>618.11</c:v>
                </c:pt>
                <c:pt idx="14875">
                  <c:v>535.96</c:v>
                </c:pt>
                <c:pt idx="14876">
                  <c:v>481.12</c:v>
                </c:pt>
                <c:pt idx="14877">
                  <c:v>381.21</c:v>
                </c:pt>
                <c:pt idx="14878">
                  <c:v>320.41000000000003</c:v>
                </c:pt>
                <c:pt idx="14879">
                  <c:v>382.67</c:v>
                </c:pt>
                <c:pt idx="14880">
                  <c:v>489.76</c:v>
                </c:pt>
                <c:pt idx="14881">
                  <c:v>506.37</c:v>
                </c:pt>
                <c:pt idx="14882">
                  <c:v>406.61</c:v>
                </c:pt>
                <c:pt idx="14883">
                  <c:v>605.91999999999996</c:v>
                </c:pt>
                <c:pt idx="14884">
                  <c:v>575.86</c:v>
                </c:pt>
                <c:pt idx="14885">
                  <c:v>640.16</c:v>
                </c:pt>
                <c:pt idx="14886">
                  <c:v>623.36</c:v>
                </c:pt>
                <c:pt idx="14887">
                  <c:v>625.67999999999995</c:v>
                </c:pt>
                <c:pt idx="14888">
                  <c:v>626.45000000000005</c:v>
                </c:pt>
                <c:pt idx="14889">
                  <c:v>625.45000000000005</c:v>
                </c:pt>
                <c:pt idx="14890">
                  <c:v>626.4</c:v>
                </c:pt>
                <c:pt idx="14891">
                  <c:v>629.88</c:v>
                </c:pt>
                <c:pt idx="14892">
                  <c:v>633.16999999999996</c:v>
                </c:pt>
                <c:pt idx="14893">
                  <c:v>634.54</c:v>
                </c:pt>
                <c:pt idx="14894">
                  <c:v>636.1</c:v>
                </c:pt>
                <c:pt idx="14895">
                  <c:v>643.69000000000005</c:v>
                </c:pt>
                <c:pt idx="14896">
                  <c:v>652.29999999999995</c:v>
                </c:pt>
                <c:pt idx="14897">
                  <c:v>665.34</c:v>
                </c:pt>
                <c:pt idx="14898">
                  <c:v>680.42</c:v>
                </c:pt>
                <c:pt idx="14899">
                  <c:v>683.89</c:v>
                </c:pt>
                <c:pt idx="14900">
                  <c:v>535.88</c:v>
                </c:pt>
                <c:pt idx="14901">
                  <c:v>643.95000000000005</c:v>
                </c:pt>
                <c:pt idx="14902">
                  <c:v>671.49</c:v>
                </c:pt>
                <c:pt idx="14903">
                  <c:v>674.91</c:v>
                </c:pt>
                <c:pt idx="14904">
                  <c:v>688.66</c:v>
                </c:pt>
                <c:pt idx="14905">
                  <c:v>707.43</c:v>
                </c:pt>
                <c:pt idx="14906">
                  <c:v>732.99</c:v>
                </c:pt>
                <c:pt idx="14907">
                  <c:v>756.61</c:v>
                </c:pt>
                <c:pt idx="14908">
                  <c:v>772.78</c:v>
                </c:pt>
                <c:pt idx="14909">
                  <c:v>428.33</c:v>
                </c:pt>
                <c:pt idx="14910">
                  <c:v>145.69</c:v>
                </c:pt>
                <c:pt idx="14911">
                  <c:v>157.99</c:v>
                </c:pt>
                <c:pt idx="14912">
                  <c:v>259.44</c:v>
                </c:pt>
                <c:pt idx="14913">
                  <c:v>668.23</c:v>
                </c:pt>
                <c:pt idx="14914">
                  <c:v>590.67999999999995</c:v>
                </c:pt>
                <c:pt idx="14915">
                  <c:v>514.07000000000005</c:v>
                </c:pt>
                <c:pt idx="14916">
                  <c:v>472.97</c:v>
                </c:pt>
                <c:pt idx="14917">
                  <c:v>452.3</c:v>
                </c:pt>
                <c:pt idx="14918">
                  <c:v>136.69999999999999</c:v>
                </c:pt>
                <c:pt idx="14919">
                  <c:v>651.88</c:v>
                </c:pt>
                <c:pt idx="14920">
                  <c:v>729.16</c:v>
                </c:pt>
                <c:pt idx="14921">
                  <c:v>729.53</c:v>
                </c:pt>
                <c:pt idx="14922">
                  <c:v>729.65</c:v>
                </c:pt>
                <c:pt idx="14923">
                  <c:v>729.65</c:v>
                </c:pt>
                <c:pt idx="14924">
                  <c:v>729.88</c:v>
                </c:pt>
                <c:pt idx="14925">
                  <c:v>729.77</c:v>
                </c:pt>
                <c:pt idx="14926">
                  <c:v>732.37</c:v>
                </c:pt>
                <c:pt idx="14927">
                  <c:v>739.49</c:v>
                </c:pt>
                <c:pt idx="14928">
                  <c:v>750.07</c:v>
                </c:pt>
                <c:pt idx="14929">
                  <c:v>763.48</c:v>
                </c:pt>
                <c:pt idx="14930">
                  <c:v>772.27</c:v>
                </c:pt>
                <c:pt idx="14931">
                  <c:v>772</c:v>
                </c:pt>
                <c:pt idx="14932">
                  <c:v>772.29</c:v>
                </c:pt>
                <c:pt idx="14933">
                  <c:v>770.27</c:v>
                </c:pt>
                <c:pt idx="14934">
                  <c:v>772.58</c:v>
                </c:pt>
                <c:pt idx="14935">
                  <c:v>778.38</c:v>
                </c:pt>
                <c:pt idx="14936">
                  <c:v>793.67</c:v>
                </c:pt>
                <c:pt idx="14937">
                  <c:v>809.01</c:v>
                </c:pt>
                <c:pt idx="14938">
                  <c:v>546.9</c:v>
                </c:pt>
                <c:pt idx="14939">
                  <c:v>810.89</c:v>
                </c:pt>
                <c:pt idx="14940">
                  <c:v>807.06</c:v>
                </c:pt>
                <c:pt idx="14941">
                  <c:v>796.99</c:v>
                </c:pt>
                <c:pt idx="14942">
                  <c:v>778.65</c:v>
                </c:pt>
                <c:pt idx="14943">
                  <c:v>793.38</c:v>
                </c:pt>
                <c:pt idx="14944">
                  <c:v>814.33</c:v>
                </c:pt>
                <c:pt idx="14945">
                  <c:v>828.48</c:v>
                </c:pt>
                <c:pt idx="14946">
                  <c:v>846.42</c:v>
                </c:pt>
                <c:pt idx="14947">
                  <c:v>866.03</c:v>
                </c:pt>
                <c:pt idx="14948">
                  <c:v>866.25</c:v>
                </c:pt>
                <c:pt idx="14949">
                  <c:v>838.09</c:v>
                </c:pt>
                <c:pt idx="14950">
                  <c:v>867.59</c:v>
                </c:pt>
                <c:pt idx="14951">
                  <c:v>933.35</c:v>
                </c:pt>
                <c:pt idx="14952">
                  <c:v>946</c:v>
                </c:pt>
                <c:pt idx="14953">
                  <c:v>954.26</c:v>
                </c:pt>
                <c:pt idx="14954">
                  <c:v>387.35</c:v>
                </c:pt>
                <c:pt idx="14955">
                  <c:v>251.75</c:v>
                </c:pt>
                <c:pt idx="14956">
                  <c:v>279.23</c:v>
                </c:pt>
                <c:pt idx="14957">
                  <c:v>470.91</c:v>
                </c:pt>
                <c:pt idx="14958">
                  <c:v>946.65</c:v>
                </c:pt>
                <c:pt idx="14959">
                  <c:v>963.84</c:v>
                </c:pt>
                <c:pt idx="14960">
                  <c:v>951.29</c:v>
                </c:pt>
                <c:pt idx="14961">
                  <c:v>732.42</c:v>
                </c:pt>
                <c:pt idx="14962">
                  <c:v>802.23</c:v>
                </c:pt>
                <c:pt idx="14963">
                  <c:v>946.59</c:v>
                </c:pt>
                <c:pt idx="14964">
                  <c:v>957.71</c:v>
                </c:pt>
                <c:pt idx="14965">
                  <c:v>505.21</c:v>
                </c:pt>
                <c:pt idx="14966">
                  <c:v>782.31</c:v>
                </c:pt>
                <c:pt idx="14967">
                  <c:v>908.81</c:v>
                </c:pt>
                <c:pt idx="14968">
                  <c:v>418.25</c:v>
                </c:pt>
                <c:pt idx="14969">
                  <c:v>243.33</c:v>
                </c:pt>
                <c:pt idx="14970">
                  <c:v>243.07</c:v>
                </c:pt>
                <c:pt idx="14971">
                  <c:v>344.79</c:v>
                </c:pt>
                <c:pt idx="14972">
                  <c:v>258.61</c:v>
                </c:pt>
                <c:pt idx="14973">
                  <c:v>194.44</c:v>
                </c:pt>
                <c:pt idx="14974">
                  <c:v>812.37</c:v>
                </c:pt>
                <c:pt idx="14975">
                  <c:v>389.27</c:v>
                </c:pt>
                <c:pt idx="14976">
                  <c:v>684.55</c:v>
                </c:pt>
                <c:pt idx="14977">
                  <c:v>813.45</c:v>
                </c:pt>
                <c:pt idx="14978">
                  <c:v>891.42</c:v>
                </c:pt>
                <c:pt idx="14979">
                  <c:v>915.14</c:v>
                </c:pt>
                <c:pt idx="14980">
                  <c:v>938.93</c:v>
                </c:pt>
                <c:pt idx="14981">
                  <c:v>968.29</c:v>
                </c:pt>
                <c:pt idx="14982">
                  <c:v>1001.47</c:v>
                </c:pt>
                <c:pt idx="14983">
                  <c:v>1035.76</c:v>
                </c:pt>
                <c:pt idx="14984">
                  <c:v>1051.7</c:v>
                </c:pt>
                <c:pt idx="14985">
                  <c:v>1051.0899999999999</c:v>
                </c:pt>
                <c:pt idx="14986">
                  <c:v>615.35</c:v>
                </c:pt>
                <c:pt idx="14987">
                  <c:v>447.27</c:v>
                </c:pt>
                <c:pt idx="14988">
                  <c:v>276.92</c:v>
                </c:pt>
                <c:pt idx="14989">
                  <c:v>274.16000000000003</c:v>
                </c:pt>
                <c:pt idx="14990">
                  <c:v>273.89999999999998</c:v>
                </c:pt>
                <c:pt idx="14991">
                  <c:v>254.84</c:v>
                </c:pt>
                <c:pt idx="14992">
                  <c:v>252.84</c:v>
                </c:pt>
                <c:pt idx="14993">
                  <c:v>263.37</c:v>
                </c:pt>
                <c:pt idx="14994">
                  <c:v>298</c:v>
                </c:pt>
                <c:pt idx="14995">
                  <c:v>966.69</c:v>
                </c:pt>
                <c:pt idx="14996">
                  <c:v>803</c:v>
                </c:pt>
                <c:pt idx="14997">
                  <c:v>479.16</c:v>
                </c:pt>
                <c:pt idx="14998">
                  <c:v>480.79</c:v>
                </c:pt>
                <c:pt idx="14999">
                  <c:v>698.79</c:v>
                </c:pt>
                <c:pt idx="15000">
                  <c:v>603.08000000000004</c:v>
                </c:pt>
                <c:pt idx="15001">
                  <c:v>699.69</c:v>
                </c:pt>
                <c:pt idx="15002">
                  <c:v>702.24</c:v>
                </c:pt>
                <c:pt idx="15003">
                  <c:v>437.26</c:v>
                </c:pt>
                <c:pt idx="15004">
                  <c:v>272.89999999999998</c:v>
                </c:pt>
                <c:pt idx="15005">
                  <c:v>310.83</c:v>
                </c:pt>
                <c:pt idx="15006">
                  <c:v>683.22</c:v>
                </c:pt>
                <c:pt idx="15007">
                  <c:v>545.67999999999995</c:v>
                </c:pt>
                <c:pt idx="15008">
                  <c:v>571.84</c:v>
                </c:pt>
                <c:pt idx="15009">
                  <c:v>547.71</c:v>
                </c:pt>
                <c:pt idx="15010">
                  <c:v>933.47</c:v>
                </c:pt>
                <c:pt idx="15011">
                  <c:v>929.53</c:v>
                </c:pt>
                <c:pt idx="15012">
                  <c:v>925.1</c:v>
                </c:pt>
                <c:pt idx="15013">
                  <c:v>917.88</c:v>
                </c:pt>
                <c:pt idx="15014">
                  <c:v>912.36</c:v>
                </c:pt>
                <c:pt idx="15015">
                  <c:v>911.79</c:v>
                </c:pt>
                <c:pt idx="15016">
                  <c:v>918.16</c:v>
                </c:pt>
                <c:pt idx="15017">
                  <c:v>930.38</c:v>
                </c:pt>
                <c:pt idx="15018">
                  <c:v>948.89</c:v>
                </c:pt>
                <c:pt idx="15019">
                  <c:v>969.57</c:v>
                </c:pt>
                <c:pt idx="15020">
                  <c:v>794.01</c:v>
                </c:pt>
                <c:pt idx="15021">
                  <c:v>350.83</c:v>
                </c:pt>
                <c:pt idx="15022">
                  <c:v>164.86</c:v>
                </c:pt>
                <c:pt idx="15023">
                  <c:v>192.59</c:v>
                </c:pt>
                <c:pt idx="15024">
                  <c:v>162.24</c:v>
                </c:pt>
                <c:pt idx="15025">
                  <c:v>774.88</c:v>
                </c:pt>
                <c:pt idx="15026">
                  <c:v>937.21</c:v>
                </c:pt>
                <c:pt idx="15027">
                  <c:v>944.86</c:v>
                </c:pt>
                <c:pt idx="15028">
                  <c:v>944.1</c:v>
                </c:pt>
                <c:pt idx="15029">
                  <c:v>947.54</c:v>
                </c:pt>
                <c:pt idx="15030">
                  <c:v>965.01</c:v>
                </c:pt>
                <c:pt idx="15031">
                  <c:v>977.37</c:v>
                </c:pt>
                <c:pt idx="15032">
                  <c:v>551.65</c:v>
                </c:pt>
                <c:pt idx="15033">
                  <c:v>698.82</c:v>
                </c:pt>
                <c:pt idx="15034">
                  <c:v>751.06</c:v>
                </c:pt>
                <c:pt idx="15035">
                  <c:v>666.97</c:v>
                </c:pt>
                <c:pt idx="15036">
                  <c:v>902.97</c:v>
                </c:pt>
                <c:pt idx="15037">
                  <c:v>946.93</c:v>
                </c:pt>
                <c:pt idx="15038">
                  <c:v>910.96</c:v>
                </c:pt>
                <c:pt idx="15039">
                  <c:v>975.16</c:v>
                </c:pt>
                <c:pt idx="15040">
                  <c:v>999.41</c:v>
                </c:pt>
                <c:pt idx="15041">
                  <c:v>1035.02</c:v>
                </c:pt>
                <c:pt idx="15042">
                  <c:v>1067.5899999999999</c:v>
                </c:pt>
                <c:pt idx="15043">
                  <c:v>774.94</c:v>
                </c:pt>
                <c:pt idx="15044">
                  <c:v>432.18</c:v>
                </c:pt>
                <c:pt idx="15045">
                  <c:v>388.47</c:v>
                </c:pt>
                <c:pt idx="15046">
                  <c:v>253.83</c:v>
                </c:pt>
                <c:pt idx="15047">
                  <c:v>280.81</c:v>
                </c:pt>
                <c:pt idx="15048">
                  <c:v>376.39</c:v>
                </c:pt>
                <c:pt idx="15049">
                  <c:v>598.59</c:v>
                </c:pt>
                <c:pt idx="15050">
                  <c:v>1073.8</c:v>
                </c:pt>
                <c:pt idx="15051">
                  <c:v>1053.33</c:v>
                </c:pt>
                <c:pt idx="15052">
                  <c:v>1023.98</c:v>
                </c:pt>
                <c:pt idx="15053">
                  <c:v>899.89</c:v>
                </c:pt>
                <c:pt idx="15054">
                  <c:v>1023.74</c:v>
                </c:pt>
                <c:pt idx="15055">
                  <c:v>1029.5999999999999</c:v>
                </c:pt>
                <c:pt idx="15056">
                  <c:v>1038.83</c:v>
                </c:pt>
                <c:pt idx="15057">
                  <c:v>1049.18</c:v>
                </c:pt>
                <c:pt idx="15058">
                  <c:v>1054.48</c:v>
                </c:pt>
                <c:pt idx="15059">
                  <c:v>1063.03</c:v>
                </c:pt>
                <c:pt idx="15060">
                  <c:v>586.14</c:v>
                </c:pt>
                <c:pt idx="15061">
                  <c:v>328.22</c:v>
                </c:pt>
                <c:pt idx="15062">
                  <c:v>640.91999999999996</c:v>
                </c:pt>
                <c:pt idx="15063">
                  <c:v>1134.3699999999999</c:v>
                </c:pt>
                <c:pt idx="15064">
                  <c:v>1126.6300000000001</c:v>
                </c:pt>
                <c:pt idx="15065">
                  <c:v>804.09</c:v>
                </c:pt>
                <c:pt idx="15066">
                  <c:v>776.3</c:v>
                </c:pt>
                <c:pt idx="15067">
                  <c:v>369.36</c:v>
                </c:pt>
                <c:pt idx="15068">
                  <c:v>308.56</c:v>
                </c:pt>
                <c:pt idx="15069">
                  <c:v>276.75</c:v>
                </c:pt>
                <c:pt idx="15070">
                  <c:v>272.89999999999998</c:v>
                </c:pt>
                <c:pt idx="15071">
                  <c:v>281.45</c:v>
                </c:pt>
                <c:pt idx="15072">
                  <c:v>296.64</c:v>
                </c:pt>
                <c:pt idx="15073">
                  <c:v>317.82</c:v>
                </c:pt>
                <c:pt idx="15074">
                  <c:v>345</c:v>
                </c:pt>
                <c:pt idx="15075">
                  <c:v>407.28</c:v>
                </c:pt>
                <c:pt idx="15076">
                  <c:v>351.79</c:v>
                </c:pt>
                <c:pt idx="15077">
                  <c:v>367.3</c:v>
                </c:pt>
                <c:pt idx="15078">
                  <c:v>559.9</c:v>
                </c:pt>
                <c:pt idx="15079">
                  <c:v>730.96</c:v>
                </c:pt>
                <c:pt idx="15080">
                  <c:v>883.32</c:v>
                </c:pt>
                <c:pt idx="15081">
                  <c:v>339.7</c:v>
                </c:pt>
                <c:pt idx="15082">
                  <c:v>303.37</c:v>
                </c:pt>
                <c:pt idx="15083">
                  <c:v>283.14999999999998</c:v>
                </c:pt>
                <c:pt idx="15084">
                  <c:v>275.39</c:v>
                </c:pt>
                <c:pt idx="15085">
                  <c:v>270.54000000000002</c:v>
                </c:pt>
                <c:pt idx="15086">
                  <c:v>269.29000000000002</c:v>
                </c:pt>
                <c:pt idx="15087">
                  <c:v>265.8</c:v>
                </c:pt>
                <c:pt idx="15088">
                  <c:v>255.79</c:v>
                </c:pt>
                <c:pt idx="15089">
                  <c:v>248.76</c:v>
                </c:pt>
                <c:pt idx="15090">
                  <c:v>245.07</c:v>
                </c:pt>
                <c:pt idx="15091">
                  <c:v>247.81</c:v>
                </c:pt>
                <c:pt idx="15092">
                  <c:v>254.64</c:v>
                </c:pt>
                <c:pt idx="15093">
                  <c:v>261.98</c:v>
                </c:pt>
                <c:pt idx="15094">
                  <c:v>267.77999999999997</c:v>
                </c:pt>
                <c:pt idx="15095">
                  <c:v>275.07</c:v>
                </c:pt>
                <c:pt idx="15096">
                  <c:v>279.47000000000003</c:v>
                </c:pt>
                <c:pt idx="15097">
                  <c:v>282.45</c:v>
                </c:pt>
                <c:pt idx="15098">
                  <c:v>283.64</c:v>
                </c:pt>
                <c:pt idx="15099">
                  <c:v>283.42</c:v>
                </c:pt>
                <c:pt idx="15100">
                  <c:v>284.60000000000002</c:v>
                </c:pt>
                <c:pt idx="15101">
                  <c:v>292.76</c:v>
                </c:pt>
                <c:pt idx="15102">
                  <c:v>294.01</c:v>
                </c:pt>
                <c:pt idx="15103">
                  <c:v>287.89999999999998</c:v>
                </c:pt>
                <c:pt idx="15104">
                  <c:v>284.55</c:v>
                </c:pt>
                <c:pt idx="15105">
                  <c:v>292.35000000000002</c:v>
                </c:pt>
                <c:pt idx="15106">
                  <c:v>303.69</c:v>
                </c:pt>
                <c:pt idx="15107">
                  <c:v>306.08</c:v>
                </c:pt>
                <c:pt idx="15108">
                  <c:v>471.68</c:v>
                </c:pt>
                <c:pt idx="15109">
                  <c:v>874.74</c:v>
                </c:pt>
                <c:pt idx="15110">
                  <c:v>1171.53</c:v>
                </c:pt>
                <c:pt idx="15111">
                  <c:v>829.3</c:v>
                </c:pt>
                <c:pt idx="15112">
                  <c:v>592.61</c:v>
                </c:pt>
                <c:pt idx="15113">
                  <c:v>964.58</c:v>
                </c:pt>
                <c:pt idx="15114">
                  <c:v>954.28</c:v>
                </c:pt>
                <c:pt idx="15115">
                  <c:v>686.55</c:v>
                </c:pt>
                <c:pt idx="15116">
                  <c:v>558.07000000000005</c:v>
                </c:pt>
                <c:pt idx="15117">
                  <c:v>645.35</c:v>
                </c:pt>
                <c:pt idx="15118">
                  <c:v>569.39</c:v>
                </c:pt>
                <c:pt idx="15119">
                  <c:v>476.35</c:v>
                </c:pt>
                <c:pt idx="15120">
                  <c:v>506.63</c:v>
                </c:pt>
                <c:pt idx="15121">
                  <c:v>545.20000000000005</c:v>
                </c:pt>
                <c:pt idx="15122">
                  <c:v>517.64</c:v>
                </c:pt>
                <c:pt idx="15123">
                  <c:v>545.5</c:v>
                </c:pt>
                <c:pt idx="15124">
                  <c:v>511.73</c:v>
                </c:pt>
                <c:pt idx="15125">
                  <c:v>517.53</c:v>
                </c:pt>
                <c:pt idx="15126">
                  <c:v>692.01</c:v>
                </c:pt>
                <c:pt idx="15127">
                  <c:v>556.49</c:v>
                </c:pt>
                <c:pt idx="15128">
                  <c:v>490.43</c:v>
                </c:pt>
                <c:pt idx="15129">
                  <c:v>497.75</c:v>
                </c:pt>
                <c:pt idx="15130">
                  <c:v>617.30999999999995</c:v>
                </c:pt>
                <c:pt idx="15131">
                  <c:v>674.03</c:v>
                </c:pt>
                <c:pt idx="15132">
                  <c:v>594.66999999999996</c:v>
                </c:pt>
                <c:pt idx="15133">
                  <c:v>475.26</c:v>
                </c:pt>
                <c:pt idx="15134">
                  <c:v>436.56</c:v>
                </c:pt>
                <c:pt idx="15135">
                  <c:v>388.71</c:v>
                </c:pt>
                <c:pt idx="15136">
                  <c:v>360.75</c:v>
                </c:pt>
                <c:pt idx="15137">
                  <c:v>338.29</c:v>
                </c:pt>
                <c:pt idx="15138">
                  <c:v>327.9</c:v>
                </c:pt>
                <c:pt idx="15139">
                  <c:v>326.82</c:v>
                </c:pt>
                <c:pt idx="15140">
                  <c:v>306.08</c:v>
                </c:pt>
                <c:pt idx="15141">
                  <c:v>457.44</c:v>
                </c:pt>
                <c:pt idx="15142">
                  <c:v>792.69</c:v>
                </c:pt>
                <c:pt idx="15143">
                  <c:v>1014.93</c:v>
                </c:pt>
                <c:pt idx="15144">
                  <c:v>1062.19</c:v>
                </c:pt>
                <c:pt idx="15145">
                  <c:v>1058.28</c:v>
                </c:pt>
                <c:pt idx="15146">
                  <c:v>1056.5</c:v>
                </c:pt>
                <c:pt idx="15147">
                  <c:v>1045</c:v>
                </c:pt>
                <c:pt idx="15148">
                  <c:v>768.38</c:v>
                </c:pt>
                <c:pt idx="15149">
                  <c:v>1100.26</c:v>
                </c:pt>
                <c:pt idx="15150">
                  <c:v>1065.18</c:v>
                </c:pt>
                <c:pt idx="15151">
                  <c:v>734.29</c:v>
                </c:pt>
                <c:pt idx="15152">
                  <c:v>468.27</c:v>
                </c:pt>
                <c:pt idx="15153">
                  <c:v>458.14</c:v>
                </c:pt>
                <c:pt idx="15154">
                  <c:v>426.24</c:v>
                </c:pt>
                <c:pt idx="15155">
                  <c:v>464.98</c:v>
                </c:pt>
                <c:pt idx="15156">
                  <c:v>1159.52</c:v>
                </c:pt>
                <c:pt idx="15157">
                  <c:v>1154.8</c:v>
                </c:pt>
                <c:pt idx="15158">
                  <c:v>787.9</c:v>
                </c:pt>
                <c:pt idx="15159">
                  <c:v>568.22</c:v>
                </c:pt>
                <c:pt idx="15160">
                  <c:v>412.64</c:v>
                </c:pt>
                <c:pt idx="15161">
                  <c:v>483.67</c:v>
                </c:pt>
                <c:pt idx="15162">
                  <c:v>395.83</c:v>
                </c:pt>
                <c:pt idx="15163">
                  <c:v>358.08</c:v>
                </c:pt>
                <c:pt idx="15164">
                  <c:v>372.09</c:v>
                </c:pt>
                <c:pt idx="15165">
                  <c:v>318.08</c:v>
                </c:pt>
                <c:pt idx="15166">
                  <c:v>308.44</c:v>
                </c:pt>
                <c:pt idx="15167">
                  <c:v>287.49</c:v>
                </c:pt>
                <c:pt idx="15168">
                  <c:v>259.01</c:v>
                </c:pt>
                <c:pt idx="15169">
                  <c:v>245</c:v>
                </c:pt>
                <c:pt idx="15170">
                  <c:v>620.76</c:v>
                </c:pt>
                <c:pt idx="15171">
                  <c:v>1044.8800000000001</c:v>
                </c:pt>
                <c:pt idx="15172">
                  <c:v>1019.12</c:v>
                </c:pt>
                <c:pt idx="15173">
                  <c:v>997.05</c:v>
                </c:pt>
                <c:pt idx="15174">
                  <c:v>983.57</c:v>
                </c:pt>
                <c:pt idx="15175">
                  <c:v>971.38</c:v>
                </c:pt>
                <c:pt idx="15176">
                  <c:v>965.91</c:v>
                </c:pt>
                <c:pt idx="15177">
                  <c:v>971.43</c:v>
                </c:pt>
                <c:pt idx="15178">
                  <c:v>726.46</c:v>
                </c:pt>
                <c:pt idx="15179">
                  <c:v>957.36</c:v>
                </c:pt>
                <c:pt idx="15180">
                  <c:v>823.61</c:v>
                </c:pt>
                <c:pt idx="15181">
                  <c:v>872.05</c:v>
                </c:pt>
                <c:pt idx="15182">
                  <c:v>944.59</c:v>
                </c:pt>
                <c:pt idx="15183">
                  <c:v>945.5</c:v>
                </c:pt>
                <c:pt idx="15184">
                  <c:v>948.9</c:v>
                </c:pt>
                <c:pt idx="15185">
                  <c:v>949.76</c:v>
                </c:pt>
                <c:pt idx="15186">
                  <c:v>947.35</c:v>
                </c:pt>
                <c:pt idx="15187">
                  <c:v>943.16</c:v>
                </c:pt>
                <c:pt idx="15188">
                  <c:v>940.52</c:v>
                </c:pt>
                <c:pt idx="15189">
                  <c:v>937.8</c:v>
                </c:pt>
                <c:pt idx="15190">
                  <c:v>935.83</c:v>
                </c:pt>
                <c:pt idx="15191">
                  <c:v>937.64</c:v>
                </c:pt>
                <c:pt idx="15192">
                  <c:v>937.57</c:v>
                </c:pt>
                <c:pt idx="15193">
                  <c:v>942.85</c:v>
                </c:pt>
                <c:pt idx="15194">
                  <c:v>958.46</c:v>
                </c:pt>
                <c:pt idx="15195">
                  <c:v>944.12</c:v>
                </c:pt>
                <c:pt idx="15196">
                  <c:v>679.32</c:v>
                </c:pt>
                <c:pt idx="15197">
                  <c:v>485.91</c:v>
                </c:pt>
                <c:pt idx="15198">
                  <c:v>951.59</c:v>
                </c:pt>
                <c:pt idx="15199">
                  <c:v>852.78</c:v>
                </c:pt>
                <c:pt idx="15200">
                  <c:v>924.76</c:v>
                </c:pt>
                <c:pt idx="15201">
                  <c:v>930.23</c:v>
                </c:pt>
                <c:pt idx="15202">
                  <c:v>933.77</c:v>
                </c:pt>
                <c:pt idx="15203">
                  <c:v>931.35</c:v>
                </c:pt>
                <c:pt idx="15204">
                  <c:v>929.91</c:v>
                </c:pt>
                <c:pt idx="15205">
                  <c:v>935.71</c:v>
                </c:pt>
                <c:pt idx="15206">
                  <c:v>884.75</c:v>
                </c:pt>
                <c:pt idx="15207">
                  <c:v>325.01</c:v>
                </c:pt>
                <c:pt idx="15208">
                  <c:v>938.28</c:v>
                </c:pt>
                <c:pt idx="15209">
                  <c:v>934.08</c:v>
                </c:pt>
                <c:pt idx="15210">
                  <c:v>943.7</c:v>
                </c:pt>
                <c:pt idx="15211">
                  <c:v>953.59</c:v>
                </c:pt>
                <c:pt idx="15212">
                  <c:v>960.76</c:v>
                </c:pt>
                <c:pt idx="15213">
                  <c:v>964.03</c:v>
                </c:pt>
                <c:pt idx="15214">
                  <c:v>657.77</c:v>
                </c:pt>
                <c:pt idx="15215">
                  <c:v>191.27</c:v>
                </c:pt>
                <c:pt idx="15216">
                  <c:v>257.87</c:v>
                </c:pt>
                <c:pt idx="15217">
                  <c:v>514.54</c:v>
                </c:pt>
                <c:pt idx="15218">
                  <c:v>209.96</c:v>
                </c:pt>
                <c:pt idx="15219">
                  <c:v>199.35</c:v>
                </c:pt>
                <c:pt idx="15220">
                  <c:v>200.68</c:v>
                </c:pt>
                <c:pt idx="15221">
                  <c:v>388.81</c:v>
                </c:pt>
                <c:pt idx="15222">
                  <c:v>334.87</c:v>
                </c:pt>
                <c:pt idx="15223">
                  <c:v>216.48</c:v>
                </c:pt>
                <c:pt idx="15224">
                  <c:v>215.36</c:v>
                </c:pt>
                <c:pt idx="15225">
                  <c:v>214.92</c:v>
                </c:pt>
                <c:pt idx="15226">
                  <c:v>220.53</c:v>
                </c:pt>
                <c:pt idx="15227">
                  <c:v>233.51</c:v>
                </c:pt>
                <c:pt idx="15228">
                  <c:v>245.03</c:v>
                </c:pt>
                <c:pt idx="15229">
                  <c:v>263.94</c:v>
                </c:pt>
                <c:pt idx="15230">
                  <c:v>298</c:v>
                </c:pt>
                <c:pt idx="15231">
                  <c:v>604.19000000000005</c:v>
                </c:pt>
                <c:pt idx="15232">
                  <c:v>1035.9000000000001</c:v>
                </c:pt>
                <c:pt idx="15233">
                  <c:v>1046.25</c:v>
                </c:pt>
                <c:pt idx="15234">
                  <c:v>1034.4000000000001</c:v>
                </c:pt>
                <c:pt idx="15235">
                  <c:v>723.92</c:v>
                </c:pt>
                <c:pt idx="15236">
                  <c:v>469.16</c:v>
                </c:pt>
                <c:pt idx="15237">
                  <c:v>379.54</c:v>
                </c:pt>
                <c:pt idx="15238">
                  <c:v>218.3</c:v>
                </c:pt>
                <c:pt idx="15239">
                  <c:v>541.21</c:v>
                </c:pt>
                <c:pt idx="15240">
                  <c:v>961.79</c:v>
                </c:pt>
                <c:pt idx="15241">
                  <c:v>949.48</c:v>
                </c:pt>
                <c:pt idx="15242">
                  <c:v>934.91</c:v>
                </c:pt>
                <c:pt idx="15243">
                  <c:v>951.08</c:v>
                </c:pt>
                <c:pt idx="15244">
                  <c:v>953.45</c:v>
                </c:pt>
                <c:pt idx="15245">
                  <c:v>951.37</c:v>
                </c:pt>
                <c:pt idx="15246">
                  <c:v>949.52</c:v>
                </c:pt>
                <c:pt idx="15247">
                  <c:v>952.5</c:v>
                </c:pt>
                <c:pt idx="15248">
                  <c:v>947.29</c:v>
                </c:pt>
                <c:pt idx="15249">
                  <c:v>950.34</c:v>
                </c:pt>
                <c:pt idx="15250">
                  <c:v>947.4</c:v>
                </c:pt>
                <c:pt idx="15251">
                  <c:v>946.14</c:v>
                </c:pt>
                <c:pt idx="15252">
                  <c:v>948.16</c:v>
                </c:pt>
                <c:pt idx="15253">
                  <c:v>926.77</c:v>
                </c:pt>
                <c:pt idx="15254">
                  <c:v>889.22</c:v>
                </c:pt>
                <c:pt idx="15255">
                  <c:v>628.23</c:v>
                </c:pt>
                <c:pt idx="15256">
                  <c:v>951.6</c:v>
                </c:pt>
                <c:pt idx="15257">
                  <c:v>583.55999999999995</c:v>
                </c:pt>
                <c:pt idx="15258">
                  <c:v>192.66</c:v>
                </c:pt>
                <c:pt idx="15259">
                  <c:v>193.43</c:v>
                </c:pt>
                <c:pt idx="15260">
                  <c:v>203.48</c:v>
                </c:pt>
                <c:pt idx="15261">
                  <c:v>222.46</c:v>
                </c:pt>
                <c:pt idx="15262">
                  <c:v>451.4</c:v>
                </c:pt>
                <c:pt idx="15263">
                  <c:v>329.29</c:v>
                </c:pt>
                <c:pt idx="15264">
                  <c:v>783.01</c:v>
                </c:pt>
                <c:pt idx="15265">
                  <c:v>244.99</c:v>
                </c:pt>
                <c:pt idx="15266">
                  <c:v>202.46</c:v>
                </c:pt>
                <c:pt idx="15267">
                  <c:v>343.54</c:v>
                </c:pt>
                <c:pt idx="15268">
                  <c:v>164.71</c:v>
                </c:pt>
                <c:pt idx="15269">
                  <c:v>549.15</c:v>
                </c:pt>
                <c:pt idx="15270">
                  <c:v>863.31</c:v>
                </c:pt>
                <c:pt idx="15271">
                  <c:v>857.75</c:v>
                </c:pt>
                <c:pt idx="15272">
                  <c:v>856.7</c:v>
                </c:pt>
                <c:pt idx="15273">
                  <c:v>858.08</c:v>
                </c:pt>
                <c:pt idx="15274">
                  <c:v>484.39</c:v>
                </c:pt>
                <c:pt idx="15275">
                  <c:v>231.67</c:v>
                </c:pt>
                <c:pt idx="15276">
                  <c:v>190.71</c:v>
                </c:pt>
                <c:pt idx="15277">
                  <c:v>179.78</c:v>
                </c:pt>
                <c:pt idx="15278">
                  <c:v>182.97</c:v>
                </c:pt>
                <c:pt idx="15279">
                  <c:v>188.76</c:v>
                </c:pt>
                <c:pt idx="15280">
                  <c:v>192.22</c:v>
                </c:pt>
                <c:pt idx="15281">
                  <c:v>195.79</c:v>
                </c:pt>
                <c:pt idx="15282">
                  <c:v>203.76</c:v>
                </c:pt>
                <c:pt idx="15283">
                  <c:v>217.32</c:v>
                </c:pt>
                <c:pt idx="15284">
                  <c:v>229.01</c:v>
                </c:pt>
                <c:pt idx="15285">
                  <c:v>236.95</c:v>
                </c:pt>
                <c:pt idx="15286">
                  <c:v>244.25</c:v>
                </c:pt>
                <c:pt idx="15287">
                  <c:v>250.68</c:v>
                </c:pt>
                <c:pt idx="15288">
                  <c:v>258.95999999999998</c:v>
                </c:pt>
                <c:pt idx="15289">
                  <c:v>266.58</c:v>
                </c:pt>
                <c:pt idx="15290">
                  <c:v>295.45</c:v>
                </c:pt>
                <c:pt idx="15291">
                  <c:v>290.62</c:v>
                </c:pt>
                <c:pt idx="15292">
                  <c:v>364.28</c:v>
                </c:pt>
                <c:pt idx="15293">
                  <c:v>911.47</c:v>
                </c:pt>
                <c:pt idx="15294">
                  <c:v>907.1</c:v>
                </c:pt>
                <c:pt idx="15295">
                  <c:v>599.19000000000005</c:v>
                </c:pt>
                <c:pt idx="15296">
                  <c:v>206.11</c:v>
                </c:pt>
                <c:pt idx="15297">
                  <c:v>184.87</c:v>
                </c:pt>
                <c:pt idx="15298">
                  <c:v>173.43</c:v>
                </c:pt>
                <c:pt idx="15299">
                  <c:v>164.44</c:v>
                </c:pt>
                <c:pt idx="15300">
                  <c:v>156.78</c:v>
                </c:pt>
                <c:pt idx="15301">
                  <c:v>156.76</c:v>
                </c:pt>
                <c:pt idx="15302">
                  <c:v>158.72</c:v>
                </c:pt>
                <c:pt idx="15303">
                  <c:v>163.08000000000001</c:v>
                </c:pt>
                <c:pt idx="15304">
                  <c:v>163.30000000000001</c:v>
                </c:pt>
                <c:pt idx="15305">
                  <c:v>158.04</c:v>
                </c:pt>
                <c:pt idx="15306">
                  <c:v>159.09</c:v>
                </c:pt>
                <c:pt idx="15307">
                  <c:v>190.61</c:v>
                </c:pt>
                <c:pt idx="15308">
                  <c:v>187.83</c:v>
                </c:pt>
                <c:pt idx="15309">
                  <c:v>162.68</c:v>
                </c:pt>
                <c:pt idx="15310">
                  <c:v>173.79</c:v>
                </c:pt>
                <c:pt idx="15311">
                  <c:v>596.52</c:v>
                </c:pt>
                <c:pt idx="15312">
                  <c:v>648.22</c:v>
                </c:pt>
                <c:pt idx="15313">
                  <c:v>429.86</c:v>
                </c:pt>
                <c:pt idx="15314">
                  <c:v>467.23</c:v>
                </c:pt>
                <c:pt idx="15315">
                  <c:v>242.08</c:v>
                </c:pt>
                <c:pt idx="15316">
                  <c:v>622.16999999999996</c:v>
                </c:pt>
                <c:pt idx="15317">
                  <c:v>636.78</c:v>
                </c:pt>
                <c:pt idx="15318">
                  <c:v>687.01</c:v>
                </c:pt>
                <c:pt idx="15319">
                  <c:v>788.43</c:v>
                </c:pt>
                <c:pt idx="15320">
                  <c:v>784.34</c:v>
                </c:pt>
                <c:pt idx="15321">
                  <c:v>783.68</c:v>
                </c:pt>
                <c:pt idx="15322">
                  <c:v>781.98</c:v>
                </c:pt>
                <c:pt idx="15323">
                  <c:v>779.19</c:v>
                </c:pt>
                <c:pt idx="15324">
                  <c:v>777.08</c:v>
                </c:pt>
                <c:pt idx="15325">
                  <c:v>762.33</c:v>
                </c:pt>
                <c:pt idx="15326">
                  <c:v>769.07</c:v>
                </c:pt>
                <c:pt idx="15327">
                  <c:v>535.61</c:v>
                </c:pt>
                <c:pt idx="15328">
                  <c:v>178.78</c:v>
                </c:pt>
                <c:pt idx="15329">
                  <c:v>185.67</c:v>
                </c:pt>
                <c:pt idx="15330">
                  <c:v>199.79</c:v>
                </c:pt>
                <c:pt idx="15331">
                  <c:v>309.52</c:v>
                </c:pt>
                <c:pt idx="15332">
                  <c:v>632.84</c:v>
                </c:pt>
                <c:pt idx="15333">
                  <c:v>686.91</c:v>
                </c:pt>
                <c:pt idx="15334">
                  <c:v>748.35</c:v>
                </c:pt>
                <c:pt idx="15335">
                  <c:v>744.29</c:v>
                </c:pt>
                <c:pt idx="15336">
                  <c:v>746.61</c:v>
                </c:pt>
                <c:pt idx="15337">
                  <c:v>749</c:v>
                </c:pt>
                <c:pt idx="15338">
                  <c:v>503.66</c:v>
                </c:pt>
                <c:pt idx="15339">
                  <c:v>428.98</c:v>
                </c:pt>
                <c:pt idx="15340">
                  <c:v>197.35</c:v>
                </c:pt>
                <c:pt idx="15341">
                  <c:v>176.44</c:v>
                </c:pt>
                <c:pt idx="15342">
                  <c:v>175.85</c:v>
                </c:pt>
                <c:pt idx="15343">
                  <c:v>178.72</c:v>
                </c:pt>
                <c:pt idx="15344">
                  <c:v>180.79</c:v>
                </c:pt>
                <c:pt idx="15345">
                  <c:v>180.61</c:v>
                </c:pt>
                <c:pt idx="15346">
                  <c:v>174.07</c:v>
                </c:pt>
                <c:pt idx="15347">
                  <c:v>172.94</c:v>
                </c:pt>
                <c:pt idx="15348">
                  <c:v>171.39</c:v>
                </c:pt>
                <c:pt idx="15349">
                  <c:v>174.13</c:v>
                </c:pt>
                <c:pt idx="15350">
                  <c:v>183.76</c:v>
                </c:pt>
                <c:pt idx="15351">
                  <c:v>194.31</c:v>
                </c:pt>
                <c:pt idx="15352">
                  <c:v>203.07</c:v>
                </c:pt>
                <c:pt idx="15353">
                  <c:v>209.04</c:v>
                </c:pt>
                <c:pt idx="15354">
                  <c:v>215.92</c:v>
                </c:pt>
                <c:pt idx="15355">
                  <c:v>220.83</c:v>
                </c:pt>
                <c:pt idx="15356">
                  <c:v>240.77</c:v>
                </c:pt>
                <c:pt idx="15357">
                  <c:v>229.3</c:v>
                </c:pt>
                <c:pt idx="15358">
                  <c:v>234.26</c:v>
                </c:pt>
                <c:pt idx="15359">
                  <c:v>240.89</c:v>
                </c:pt>
                <c:pt idx="15360">
                  <c:v>247.58</c:v>
                </c:pt>
                <c:pt idx="15361">
                  <c:v>253.35</c:v>
                </c:pt>
                <c:pt idx="15362">
                  <c:v>264.11</c:v>
                </c:pt>
                <c:pt idx="15363">
                  <c:v>331.96</c:v>
                </c:pt>
                <c:pt idx="15364">
                  <c:v>262.39999999999998</c:v>
                </c:pt>
                <c:pt idx="15365">
                  <c:v>467.3</c:v>
                </c:pt>
                <c:pt idx="15366">
                  <c:v>666.68</c:v>
                </c:pt>
                <c:pt idx="15367">
                  <c:v>686.78</c:v>
                </c:pt>
                <c:pt idx="15368">
                  <c:v>558.66</c:v>
                </c:pt>
                <c:pt idx="15369">
                  <c:v>593.67999999999995</c:v>
                </c:pt>
                <c:pt idx="15370">
                  <c:v>653.73</c:v>
                </c:pt>
                <c:pt idx="15371">
                  <c:v>694.51</c:v>
                </c:pt>
                <c:pt idx="15372">
                  <c:v>678.39</c:v>
                </c:pt>
                <c:pt idx="15373">
                  <c:v>658.51</c:v>
                </c:pt>
                <c:pt idx="15374">
                  <c:v>635.98</c:v>
                </c:pt>
                <c:pt idx="15375">
                  <c:v>615.83000000000004</c:v>
                </c:pt>
                <c:pt idx="15376">
                  <c:v>599.78</c:v>
                </c:pt>
                <c:pt idx="15377">
                  <c:v>595.22</c:v>
                </c:pt>
                <c:pt idx="15378">
                  <c:v>586.6</c:v>
                </c:pt>
                <c:pt idx="15379">
                  <c:v>579.41999999999996</c:v>
                </c:pt>
                <c:pt idx="15380">
                  <c:v>573.47</c:v>
                </c:pt>
                <c:pt idx="15381">
                  <c:v>571.92999999999995</c:v>
                </c:pt>
                <c:pt idx="15382">
                  <c:v>387.14</c:v>
                </c:pt>
                <c:pt idx="15383">
                  <c:v>148.41999999999999</c:v>
                </c:pt>
                <c:pt idx="15384">
                  <c:v>89.65</c:v>
                </c:pt>
                <c:pt idx="15385">
                  <c:v>90.08</c:v>
                </c:pt>
                <c:pt idx="15386">
                  <c:v>89.08</c:v>
                </c:pt>
                <c:pt idx="15387">
                  <c:v>88.92</c:v>
                </c:pt>
                <c:pt idx="15388">
                  <c:v>89.19</c:v>
                </c:pt>
                <c:pt idx="15389">
                  <c:v>92.31</c:v>
                </c:pt>
                <c:pt idx="15390">
                  <c:v>96.94</c:v>
                </c:pt>
                <c:pt idx="15391">
                  <c:v>101.83</c:v>
                </c:pt>
                <c:pt idx="15392">
                  <c:v>106.85</c:v>
                </c:pt>
                <c:pt idx="15393">
                  <c:v>114.97</c:v>
                </c:pt>
                <c:pt idx="15394">
                  <c:v>123.19</c:v>
                </c:pt>
                <c:pt idx="15395">
                  <c:v>205.59</c:v>
                </c:pt>
                <c:pt idx="15396">
                  <c:v>543.9</c:v>
                </c:pt>
                <c:pt idx="15397">
                  <c:v>540.26</c:v>
                </c:pt>
                <c:pt idx="15398">
                  <c:v>268.92</c:v>
                </c:pt>
                <c:pt idx="15399">
                  <c:v>111.95</c:v>
                </c:pt>
                <c:pt idx="15400">
                  <c:v>112.94</c:v>
                </c:pt>
                <c:pt idx="15401">
                  <c:v>108.26</c:v>
                </c:pt>
                <c:pt idx="15402">
                  <c:v>105.21</c:v>
                </c:pt>
                <c:pt idx="15403">
                  <c:v>101.56</c:v>
                </c:pt>
                <c:pt idx="15404">
                  <c:v>98.09</c:v>
                </c:pt>
                <c:pt idx="15405">
                  <c:v>96.02</c:v>
                </c:pt>
                <c:pt idx="15406">
                  <c:v>95.49</c:v>
                </c:pt>
                <c:pt idx="15407">
                  <c:v>94.28</c:v>
                </c:pt>
                <c:pt idx="15408">
                  <c:v>94.21</c:v>
                </c:pt>
                <c:pt idx="15409">
                  <c:v>97.36</c:v>
                </c:pt>
                <c:pt idx="15410">
                  <c:v>101.3</c:v>
                </c:pt>
                <c:pt idx="15411">
                  <c:v>105.3</c:v>
                </c:pt>
                <c:pt idx="15412">
                  <c:v>113.29</c:v>
                </c:pt>
                <c:pt idx="15413">
                  <c:v>120.25</c:v>
                </c:pt>
                <c:pt idx="15414">
                  <c:v>131.72999999999999</c:v>
                </c:pt>
                <c:pt idx="15415">
                  <c:v>297.16000000000003</c:v>
                </c:pt>
                <c:pt idx="15416">
                  <c:v>382.59</c:v>
                </c:pt>
                <c:pt idx="15417">
                  <c:v>467.04</c:v>
                </c:pt>
                <c:pt idx="15418">
                  <c:v>483.01</c:v>
                </c:pt>
                <c:pt idx="15419">
                  <c:v>475.91</c:v>
                </c:pt>
                <c:pt idx="15420">
                  <c:v>469.26</c:v>
                </c:pt>
                <c:pt idx="15421">
                  <c:v>468.44</c:v>
                </c:pt>
                <c:pt idx="15422">
                  <c:v>468.24</c:v>
                </c:pt>
                <c:pt idx="15423">
                  <c:v>459.94</c:v>
                </c:pt>
                <c:pt idx="15424">
                  <c:v>457.3</c:v>
                </c:pt>
                <c:pt idx="15425">
                  <c:v>455.27</c:v>
                </c:pt>
                <c:pt idx="15426">
                  <c:v>457.71</c:v>
                </c:pt>
                <c:pt idx="15427">
                  <c:v>451.52</c:v>
                </c:pt>
                <c:pt idx="15428">
                  <c:v>433.71</c:v>
                </c:pt>
                <c:pt idx="15429">
                  <c:v>148.9</c:v>
                </c:pt>
                <c:pt idx="15430">
                  <c:v>144.38</c:v>
                </c:pt>
                <c:pt idx="15431">
                  <c:v>308.88</c:v>
                </c:pt>
                <c:pt idx="15432">
                  <c:v>398.76</c:v>
                </c:pt>
                <c:pt idx="15433">
                  <c:v>426.76</c:v>
                </c:pt>
                <c:pt idx="15434">
                  <c:v>410.07</c:v>
                </c:pt>
                <c:pt idx="15435">
                  <c:v>421.89</c:v>
                </c:pt>
                <c:pt idx="15436">
                  <c:v>420.9</c:v>
                </c:pt>
                <c:pt idx="15437">
                  <c:v>418.66</c:v>
                </c:pt>
                <c:pt idx="15438">
                  <c:v>418.02</c:v>
                </c:pt>
                <c:pt idx="15439">
                  <c:v>416.46</c:v>
                </c:pt>
                <c:pt idx="15440">
                  <c:v>409.66</c:v>
                </c:pt>
                <c:pt idx="15441">
                  <c:v>405.01</c:v>
                </c:pt>
                <c:pt idx="15442">
                  <c:v>400.5</c:v>
                </c:pt>
                <c:pt idx="15443">
                  <c:v>395.73</c:v>
                </c:pt>
                <c:pt idx="15444">
                  <c:v>393.13</c:v>
                </c:pt>
                <c:pt idx="15445">
                  <c:v>392.4</c:v>
                </c:pt>
                <c:pt idx="15446">
                  <c:v>390.27</c:v>
                </c:pt>
                <c:pt idx="15447">
                  <c:v>385.56</c:v>
                </c:pt>
                <c:pt idx="15448">
                  <c:v>381.86</c:v>
                </c:pt>
                <c:pt idx="15449">
                  <c:v>379.11</c:v>
                </c:pt>
                <c:pt idx="15450">
                  <c:v>377.29</c:v>
                </c:pt>
                <c:pt idx="15451">
                  <c:v>375.3</c:v>
                </c:pt>
                <c:pt idx="15452">
                  <c:v>363.64</c:v>
                </c:pt>
                <c:pt idx="15453">
                  <c:v>358.43</c:v>
                </c:pt>
                <c:pt idx="15454">
                  <c:v>361.73</c:v>
                </c:pt>
                <c:pt idx="15455">
                  <c:v>358.08</c:v>
                </c:pt>
                <c:pt idx="15456">
                  <c:v>354.17</c:v>
                </c:pt>
                <c:pt idx="15457">
                  <c:v>349.67</c:v>
                </c:pt>
                <c:pt idx="15458">
                  <c:v>344.43</c:v>
                </c:pt>
                <c:pt idx="15459">
                  <c:v>340.63</c:v>
                </c:pt>
                <c:pt idx="15460">
                  <c:v>337.47</c:v>
                </c:pt>
                <c:pt idx="15461">
                  <c:v>188.07</c:v>
                </c:pt>
                <c:pt idx="15462">
                  <c:v>151.43</c:v>
                </c:pt>
                <c:pt idx="15463">
                  <c:v>192.56</c:v>
                </c:pt>
                <c:pt idx="15464">
                  <c:v>298.66000000000003</c:v>
                </c:pt>
                <c:pt idx="15465">
                  <c:v>315.43</c:v>
                </c:pt>
                <c:pt idx="15466">
                  <c:v>308.72000000000003</c:v>
                </c:pt>
                <c:pt idx="15467">
                  <c:v>297.23</c:v>
                </c:pt>
                <c:pt idx="15468">
                  <c:v>304.95999999999998</c:v>
                </c:pt>
                <c:pt idx="15469">
                  <c:v>303.14</c:v>
                </c:pt>
                <c:pt idx="15470">
                  <c:v>300.02999999999997</c:v>
                </c:pt>
                <c:pt idx="15471">
                  <c:v>297.47000000000003</c:v>
                </c:pt>
                <c:pt idx="15472">
                  <c:v>296.01</c:v>
                </c:pt>
                <c:pt idx="15473">
                  <c:v>293.07</c:v>
                </c:pt>
                <c:pt idx="15474">
                  <c:v>290.24</c:v>
                </c:pt>
                <c:pt idx="15475">
                  <c:v>286.7</c:v>
                </c:pt>
                <c:pt idx="15476">
                  <c:v>281.82</c:v>
                </c:pt>
                <c:pt idx="15477">
                  <c:v>277.60000000000002</c:v>
                </c:pt>
                <c:pt idx="15478">
                  <c:v>274.69</c:v>
                </c:pt>
                <c:pt idx="15479">
                  <c:v>271.8</c:v>
                </c:pt>
                <c:pt idx="15480">
                  <c:v>268.95</c:v>
                </c:pt>
                <c:pt idx="15481">
                  <c:v>266.13</c:v>
                </c:pt>
                <c:pt idx="15482">
                  <c:v>263.01</c:v>
                </c:pt>
                <c:pt idx="15483">
                  <c:v>260.33</c:v>
                </c:pt>
                <c:pt idx="15484">
                  <c:v>258.06</c:v>
                </c:pt>
                <c:pt idx="15485">
                  <c:v>255.37</c:v>
                </c:pt>
                <c:pt idx="15486">
                  <c:v>252.83</c:v>
                </c:pt>
                <c:pt idx="15487">
                  <c:v>250.1</c:v>
                </c:pt>
                <c:pt idx="15488">
                  <c:v>247.61</c:v>
                </c:pt>
                <c:pt idx="15489">
                  <c:v>245.13</c:v>
                </c:pt>
                <c:pt idx="15490">
                  <c:v>242.29</c:v>
                </c:pt>
                <c:pt idx="15491">
                  <c:v>239.91</c:v>
                </c:pt>
                <c:pt idx="15492">
                  <c:v>237.1</c:v>
                </c:pt>
                <c:pt idx="15493">
                  <c:v>234.16</c:v>
                </c:pt>
                <c:pt idx="15494">
                  <c:v>231.27</c:v>
                </c:pt>
                <c:pt idx="15495">
                  <c:v>228.48</c:v>
                </c:pt>
                <c:pt idx="15496">
                  <c:v>225.44</c:v>
                </c:pt>
                <c:pt idx="15497">
                  <c:v>222.94</c:v>
                </c:pt>
                <c:pt idx="15498">
                  <c:v>219.51</c:v>
                </c:pt>
                <c:pt idx="15499">
                  <c:v>216.08</c:v>
                </c:pt>
                <c:pt idx="15500">
                  <c:v>213.93</c:v>
                </c:pt>
                <c:pt idx="15501">
                  <c:v>211.46</c:v>
                </c:pt>
                <c:pt idx="15502">
                  <c:v>209.1</c:v>
                </c:pt>
                <c:pt idx="15503">
                  <c:v>206.91</c:v>
                </c:pt>
                <c:pt idx="15504">
                  <c:v>204.17</c:v>
                </c:pt>
                <c:pt idx="15505">
                  <c:v>201.38</c:v>
                </c:pt>
                <c:pt idx="15506">
                  <c:v>199.51</c:v>
                </c:pt>
                <c:pt idx="15507">
                  <c:v>197.79</c:v>
                </c:pt>
                <c:pt idx="15508">
                  <c:v>195.45</c:v>
                </c:pt>
                <c:pt idx="15509">
                  <c:v>193.01</c:v>
                </c:pt>
                <c:pt idx="15510">
                  <c:v>190.49</c:v>
                </c:pt>
                <c:pt idx="15511">
                  <c:v>188.15</c:v>
                </c:pt>
                <c:pt idx="15512">
                  <c:v>185.31</c:v>
                </c:pt>
                <c:pt idx="15513">
                  <c:v>182.47</c:v>
                </c:pt>
                <c:pt idx="15514">
                  <c:v>179.83</c:v>
                </c:pt>
                <c:pt idx="15515">
                  <c:v>177.28</c:v>
                </c:pt>
                <c:pt idx="15516">
                  <c:v>174.9</c:v>
                </c:pt>
                <c:pt idx="15517">
                  <c:v>172.35</c:v>
                </c:pt>
                <c:pt idx="15518">
                  <c:v>169.9</c:v>
                </c:pt>
                <c:pt idx="15519">
                  <c:v>167.41</c:v>
                </c:pt>
                <c:pt idx="15520">
                  <c:v>164.74</c:v>
                </c:pt>
                <c:pt idx="15521">
                  <c:v>162.34</c:v>
                </c:pt>
                <c:pt idx="15522">
                  <c:v>159.87</c:v>
                </c:pt>
                <c:pt idx="15523">
                  <c:v>157.37</c:v>
                </c:pt>
                <c:pt idx="15524">
                  <c:v>154.88</c:v>
                </c:pt>
                <c:pt idx="15525">
                  <c:v>152.16999999999999</c:v>
                </c:pt>
                <c:pt idx="15526">
                  <c:v>149.6</c:v>
                </c:pt>
                <c:pt idx="15527">
                  <c:v>147.24</c:v>
                </c:pt>
                <c:pt idx="15528">
                  <c:v>144.9</c:v>
                </c:pt>
                <c:pt idx="15529">
                  <c:v>142.44999999999999</c:v>
                </c:pt>
                <c:pt idx="15530">
                  <c:v>139.9</c:v>
                </c:pt>
                <c:pt idx="15531">
                  <c:v>137.54</c:v>
                </c:pt>
                <c:pt idx="15532">
                  <c:v>135.22</c:v>
                </c:pt>
                <c:pt idx="15533">
                  <c:v>133.02000000000001</c:v>
                </c:pt>
                <c:pt idx="15534">
                  <c:v>130.63999999999999</c:v>
                </c:pt>
                <c:pt idx="15535">
                  <c:v>128.62</c:v>
                </c:pt>
                <c:pt idx="15536">
                  <c:v>126.17</c:v>
                </c:pt>
                <c:pt idx="15537">
                  <c:v>123.98</c:v>
                </c:pt>
                <c:pt idx="15538">
                  <c:v>121.73</c:v>
                </c:pt>
                <c:pt idx="15539">
                  <c:v>119.38</c:v>
                </c:pt>
                <c:pt idx="15540">
                  <c:v>116.85</c:v>
                </c:pt>
                <c:pt idx="15541">
                  <c:v>114.34</c:v>
                </c:pt>
                <c:pt idx="15542">
                  <c:v>111.91</c:v>
                </c:pt>
                <c:pt idx="15543">
                  <c:v>104.09</c:v>
                </c:pt>
                <c:pt idx="15544">
                  <c:v>74.52</c:v>
                </c:pt>
                <c:pt idx="15545">
                  <c:v>41.28</c:v>
                </c:pt>
                <c:pt idx="15546">
                  <c:v>27.91</c:v>
                </c:pt>
                <c:pt idx="15547">
                  <c:v>27.1</c:v>
                </c:pt>
                <c:pt idx="15548">
                  <c:v>26.68</c:v>
                </c:pt>
                <c:pt idx="15549">
                  <c:v>26.3</c:v>
                </c:pt>
                <c:pt idx="15550">
                  <c:v>25.99</c:v>
                </c:pt>
                <c:pt idx="15551">
                  <c:v>25.6</c:v>
                </c:pt>
                <c:pt idx="15552">
                  <c:v>25.24</c:v>
                </c:pt>
                <c:pt idx="15553">
                  <c:v>24.9</c:v>
                </c:pt>
                <c:pt idx="15554">
                  <c:v>24.56</c:v>
                </c:pt>
                <c:pt idx="15555">
                  <c:v>24.17</c:v>
                </c:pt>
                <c:pt idx="15556">
                  <c:v>23.78</c:v>
                </c:pt>
                <c:pt idx="15557">
                  <c:v>23.42</c:v>
                </c:pt>
                <c:pt idx="15558">
                  <c:v>23.08</c:v>
                </c:pt>
                <c:pt idx="15559">
                  <c:v>22.71</c:v>
                </c:pt>
                <c:pt idx="15560">
                  <c:v>22.38</c:v>
                </c:pt>
                <c:pt idx="15561">
                  <c:v>22.01</c:v>
                </c:pt>
                <c:pt idx="15562">
                  <c:v>21.66</c:v>
                </c:pt>
                <c:pt idx="15563">
                  <c:v>21.28</c:v>
                </c:pt>
                <c:pt idx="15564">
                  <c:v>20.9</c:v>
                </c:pt>
                <c:pt idx="15565">
                  <c:v>20.57</c:v>
                </c:pt>
                <c:pt idx="15566">
                  <c:v>20.23</c:v>
                </c:pt>
                <c:pt idx="15567">
                  <c:v>19.809999999999999</c:v>
                </c:pt>
                <c:pt idx="15568">
                  <c:v>19.38</c:v>
                </c:pt>
                <c:pt idx="15569">
                  <c:v>18.940000000000001</c:v>
                </c:pt>
                <c:pt idx="15570">
                  <c:v>18.559999999999999</c:v>
                </c:pt>
                <c:pt idx="15571">
                  <c:v>18.149999999999999</c:v>
                </c:pt>
                <c:pt idx="15572">
                  <c:v>17.72</c:v>
                </c:pt>
                <c:pt idx="15573">
                  <c:v>17.36</c:v>
                </c:pt>
                <c:pt idx="15574">
                  <c:v>17.059999999999999</c:v>
                </c:pt>
                <c:pt idx="15575">
                  <c:v>16.73</c:v>
                </c:pt>
                <c:pt idx="15576">
                  <c:v>16.36</c:v>
                </c:pt>
                <c:pt idx="15577">
                  <c:v>16.03</c:v>
                </c:pt>
                <c:pt idx="15578">
                  <c:v>15.66</c:v>
                </c:pt>
                <c:pt idx="15579">
                  <c:v>15.31</c:v>
                </c:pt>
                <c:pt idx="15580">
                  <c:v>14.91</c:v>
                </c:pt>
                <c:pt idx="15581">
                  <c:v>14.49</c:v>
                </c:pt>
                <c:pt idx="15582">
                  <c:v>14.1</c:v>
                </c:pt>
                <c:pt idx="15583">
                  <c:v>13.66</c:v>
                </c:pt>
                <c:pt idx="15584">
                  <c:v>13.21</c:v>
                </c:pt>
                <c:pt idx="15585">
                  <c:v>12.73</c:v>
                </c:pt>
                <c:pt idx="15586">
                  <c:v>12.31</c:v>
                </c:pt>
                <c:pt idx="15587">
                  <c:v>11.89</c:v>
                </c:pt>
                <c:pt idx="15588">
                  <c:v>11.51</c:v>
                </c:pt>
                <c:pt idx="15589">
                  <c:v>11.11</c:v>
                </c:pt>
                <c:pt idx="15590">
                  <c:v>10.69</c:v>
                </c:pt>
                <c:pt idx="15591">
                  <c:v>10.29</c:v>
                </c:pt>
                <c:pt idx="15592">
                  <c:v>9.86</c:v>
                </c:pt>
                <c:pt idx="15593">
                  <c:v>9.44</c:v>
                </c:pt>
                <c:pt idx="15594">
                  <c:v>9.0500000000000007</c:v>
                </c:pt>
                <c:pt idx="15595">
                  <c:v>8.68</c:v>
                </c:pt>
                <c:pt idx="15596">
                  <c:v>8.27</c:v>
                </c:pt>
                <c:pt idx="15597">
                  <c:v>7.84</c:v>
                </c:pt>
                <c:pt idx="15598">
                  <c:v>7.43</c:v>
                </c:pt>
                <c:pt idx="15599">
                  <c:v>6.96</c:v>
                </c:pt>
                <c:pt idx="15600">
                  <c:v>6.51</c:v>
                </c:pt>
                <c:pt idx="15601">
                  <c:v>6.07</c:v>
                </c:pt>
                <c:pt idx="15602">
                  <c:v>5.71</c:v>
                </c:pt>
                <c:pt idx="15603">
                  <c:v>5.34</c:v>
                </c:pt>
                <c:pt idx="15604">
                  <c:v>4.99</c:v>
                </c:pt>
                <c:pt idx="15605">
                  <c:v>4.58</c:v>
                </c:pt>
                <c:pt idx="15606">
                  <c:v>4.1500000000000004</c:v>
                </c:pt>
                <c:pt idx="15607">
                  <c:v>3.71</c:v>
                </c:pt>
                <c:pt idx="15608">
                  <c:v>3.27</c:v>
                </c:pt>
                <c:pt idx="15609">
                  <c:v>2.88</c:v>
                </c:pt>
                <c:pt idx="15610">
                  <c:v>2.4900000000000002</c:v>
                </c:pt>
                <c:pt idx="15611">
                  <c:v>2.06</c:v>
                </c:pt>
                <c:pt idx="15612">
                  <c:v>1.63</c:v>
                </c:pt>
                <c:pt idx="15613">
                  <c:v>1.26</c:v>
                </c:pt>
                <c:pt idx="15614">
                  <c:v>0.84</c:v>
                </c:pt>
                <c:pt idx="15615">
                  <c:v>0.45</c:v>
                </c:pt>
                <c:pt idx="15616">
                  <c:v>0.11</c:v>
                </c:pt>
                <c:pt idx="15617">
                  <c:v>0</c:v>
                </c:pt>
                <c:pt idx="15618">
                  <c:v>0</c:v>
                </c:pt>
                <c:pt idx="15619">
                  <c:v>0</c:v>
                </c:pt>
                <c:pt idx="15620">
                  <c:v>0</c:v>
                </c:pt>
                <c:pt idx="15621">
                  <c:v>0</c:v>
                </c:pt>
                <c:pt idx="15622">
                  <c:v>0</c:v>
                </c:pt>
                <c:pt idx="15623">
                  <c:v>0</c:v>
                </c:pt>
                <c:pt idx="15624">
                  <c:v>0</c:v>
                </c:pt>
                <c:pt idx="15625">
                  <c:v>0</c:v>
                </c:pt>
                <c:pt idx="15626">
                  <c:v>0</c:v>
                </c:pt>
                <c:pt idx="15627">
                  <c:v>0</c:v>
                </c:pt>
                <c:pt idx="15628">
                  <c:v>0</c:v>
                </c:pt>
                <c:pt idx="15629">
                  <c:v>0</c:v>
                </c:pt>
                <c:pt idx="15630">
                  <c:v>0</c:v>
                </c:pt>
                <c:pt idx="15631">
                  <c:v>0</c:v>
                </c:pt>
                <c:pt idx="15632">
                  <c:v>0</c:v>
                </c:pt>
                <c:pt idx="15633">
                  <c:v>0</c:v>
                </c:pt>
                <c:pt idx="15634">
                  <c:v>0</c:v>
                </c:pt>
                <c:pt idx="15635">
                  <c:v>0</c:v>
                </c:pt>
                <c:pt idx="15636">
                  <c:v>0</c:v>
                </c:pt>
                <c:pt idx="15637">
                  <c:v>0</c:v>
                </c:pt>
                <c:pt idx="15638">
                  <c:v>0</c:v>
                </c:pt>
                <c:pt idx="15639">
                  <c:v>0</c:v>
                </c:pt>
                <c:pt idx="15640">
                  <c:v>0</c:v>
                </c:pt>
                <c:pt idx="15641">
                  <c:v>0</c:v>
                </c:pt>
                <c:pt idx="15642">
                  <c:v>0</c:v>
                </c:pt>
                <c:pt idx="15643">
                  <c:v>0</c:v>
                </c:pt>
                <c:pt idx="15644">
                  <c:v>0</c:v>
                </c:pt>
                <c:pt idx="15645">
                  <c:v>0</c:v>
                </c:pt>
                <c:pt idx="15646">
                  <c:v>0</c:v>
                </c:pt>
                <c:pt idx="15647">
                  <c:v>0</c:v>
                </c:pt>
                <c:pt idx="15648">
                  <c:v>0</c:v>
                </c:pt>
                <c:pt idx="15649">
                  <c:v>0</c:v>
                </c:pt>
                <c:pt idx="15650">
                  <c:v>0</c:v>
                </c:pt>
                <c:pt idx="15651">
                  <c:v>0</c:v>
                </c:pt>
                <c:pt idx="15652">
                  <c:v>0</c:v>
                </c:pt>
                <c:pt idx="15653">
                  <c:v>0</c:v>
                </c:pt>
                <c:pt idx="15654">
                  <c:v>0</c:v>
                </c:pt>
                <c:pt idx="15655">
                  <c:v>0</c:v>
                </c:pt>
                <c:pt idx="15656">
                  <c:v>0</c:v>
                </c:pt>
                <c:pt idx="15657">
                  <c:v>0</c:v>
                </c:pt>
                <c:pt idx="15658">
                  <c:v>0</c:v>
                </c:pt>
                <c:pt idx="15659">
                  <c:v>0</c:v>
                </c:pt>
                <c:pt idx="15660">
                  <c:v>0</c:v>
                </c:pt>
                <c:pt idx="15661">
                  <c:v>0</c:v>
                </c:pt>
                <c:pt idx="15662">
                  <c:v>0</c:v>
                </c:pt>
                <c:pt idx="15663">
                  <c:v>0</c:v>
                </c:pt>
                <c:pt idx="15664">
                  <c:v>0</c:v>
                </c:pt>
                <c:pt idx="15665">
                  <c:v>0</c:v>
                </c:pt>
                <c:pt idx="15666">
                  <c:v>0</c:v>
                </c:pt>
                <c:pt idx="15667">
                  <c:v>0</c:v>
                </c:pt>
                <c:pt idx="15668">
                  <c:v>0</c:v>
                </c:pt>
                <c:pt idx="15669">
                  <c:v>0</c:v>
                </c:pt>
                <c:pt idx="15670">
                  <c:v>0</c:v>
                </c:pt>
                <c:pt idx="15671">
                  <c:v>0</c:v>
                </c:pt>
                <c:pt idx="15672">
                  <c:v>0</c:v>
                </c:pt>
                <c:pt idx="15673">
                  <c:v>0</c:v>
                </c:pt>
                <c:pt idx="15674">
                  <c:v>0</c:v>
                </c:pt>
                <c:pt idx="15675">
                  <c:v>0</c:v>
                </c:pt>
                <c:pt idx="15676">
                  <c:v>0</c:v>
                </c:pt>
                <c:pt idx="15677">
                  <c:v>0</c:v>
                </c:pt>
                <c:pt idx="15678">
                  <c:v>0</c:v>
                </c:pt>
                <c:pt idx="15679">
                  <c:v>0</c:v>
                </c:pt>
                <c:pt idx="15680">
                  <c:v>0</c:v>
                </c:pt>
                <c:pt idx="15681">
                  <c:v>0</c:v>
                </c:pt>
                <c:pt idx="15682">
                  <c:v>0</c:v>
                </c:pt>
                <c:pt idx="15683">
                  <c:v>0</c:v>
                </c:pt>
                <c:pt idx="15684">
                  <c:v>0</c:v>
                </c:pt>
                <c:pt idx="15685">
                  <c:v>0</c:v>
                </c:pt>
                <c:pt idx="15686">
                  <c:v>0</c:v>
                </c:pt>
                <c:pt idx="15687">
                  <c:v>0</c:v>
                </c:pt>
                <c:pt idx="15688">
                  <c:v>0</c:v>
                </c:pt>
                <c:pt idx="15689">
                  <c:v>0</c:v>
                </c:pt>
                <c:pt idx="15690">
                  <c:v>0</c:v>
                </c:pt>
                <c:pt idx="15691">
                  <c:v>0</c:v>
                </c:pt>
                <c:pt idx="15692">
                  <c:v>0</c:v>
                </c:pt>
                <c:pt idx="15693">
                  <c:v>0</c:v>
                </c:pt>
                <c:pt idx="15694">
                  <c:v>0</c:v>
                </c:pt>
                <c:pt idx="15695">
                  <c:v>0</c:v>
                </c:pt>
                <c:pt idx="15696">
                  <c:v>0</c:v>
                </c:pt>
                <c:pt idx="15697">
                  <c:v>0</c:v>
                </c:pt>
                <c:pt idx="15698">
                  <c:v>0</c:v>
                </c:pt>
                <c:pt idx="15699">
                  <c:v>0</c:v>
                </c:pt>
                <c:pt idx="15700">
                  <c:v>0</c:v>
                </c:pt>
                <c:pt idx="15701">
                  <c:v>0</c:v>
                </c:pt>
                <c:pt idx="15702">
                  <c:v>0</c:v>
                </c:pt>
                <c:pt idx="15703">
                  <c:v>0</c:v>
                </c:pt>
                <c:pt idx="15704">
                  <c:v>0</c:v>
                </c:pt>
                <c:pt idx="15705">
                  <c:v>0</c:v>
                </c:pt>
                <c:pt idx="15706">
                  <c:v>0</c:v>
                </c:pt>
                <c:pt idx="15707">
                  <c:v>0</c:v>
                </c:pt>
                <c:pt idx="15708">
                  <c:v>0</c:v>
                </c:pt>
                <c:pt idx="15709">
                  <c:v>0</c:v>
                </c:pt>
                <c:pt idx="15710">
                  <c:v>0</c:v>
                </c:pt>
                <c:pt idx="15711">
                  <c:v>0</c:v>
                </c:pt>
                <c:pt idx="15712">
                  <c:v>0</c:v>
                </c:pt>
                <c:pt idx="15713">
                  <c:v>0</c:v>
                </c:pt>
                <c:pt idx="15714">
                  <c:v>0</c:v>
                </c:pt>
                <c:pt idx="15715">
                  <c:v>0</c:v>
                </c:pt>
                <c:pt idx="15716">
                  <c:v>0</c:v>
                </c:pt>
                <c:pt idx="15717">
                  <c:v>0</c:v>
                </c:pt>
                <c:pt idx="15718">
                  <c:v>0</c:v>
                </c:pt>
                <c:pt idx="15719">
                  <c:v>0</c:v>
                </c:pt>
                <c:pt idx="15720">
                  <c:v>0</c:v>
                </c:pt>
                <c:pt idx="15721">
                  <c:v>0</c:v>
                </c:pt>
                <c:pt idx="15722">
                  <c:v>0</c:v>
                </c:pt>
                <c:pt idx="15723">
                  <c:v>0</c:v>
                </c:pt>
                <c:pt idx="15724">
                  <c:v>0</c:v>
                </c:pt>
                <c:pt idx="15725">
                  <c:v>0</c:v>
                </c:pt>
                <c:pt idx="15726">
                  <c:v>0</c:v>
                </c:pt>
                <c:pt idx="15727">
                  <c:v>0</c:v>
                </c:pt>
                <c:pt idx="15728">
                  <c:v>0</c:v>
                </c:pt>
                <c:pt idx="15729">
                  <c:v>0</c:v>
                </c:pt>
                <c:pt idx="15730">
                  <c:v>0</c:v>
                </c:pt>
                <c:pt idx="15731">
                  <c:v>0</c:v>
                </c:pt>
                <c:pt idx="15732">
                  <c:v>0</c:v>
                </c:pt>
                <c:pt idx="15733">
                  <c:v>0</c:v>
                </c:pt>
                <c:pt idx="15734">
                  <c:v>0</c:v>
                </c:pt>
                <c:pt idx="15735">
                  <c:v>0</c:v>
                </c:pt>
                <c:pt idx="15736">
                  <c:v>0</c:v>
                </c:pt>
                <c:pt idx="15737">
                  <c:v>0</c:v>
                </c:pt>
                <c:pt idx="15738">
                  <c:v>0</c:v>
                </c:pt>
                <c:pt idx="15739">
                  <c:v>0</c:v>
                </c:pt>
                <c:pt idx="15740">
                  <c:v>0</c:v>
                </c:pt>
                <c:pt idx="15741">
                  <c:v>0</c:v>
                </c:pt>
                <c:pt idx="15742">
                  <c:v>0</c:v>
                </c:pt>
                <c:pt idx="15743">
                  <c:v>0</c:v>
                </c:pt>
                <c:pt idx="15744">
                  <c:v>0</c:v>
                </c:pt>
                <c:pt idx="15745">
                  <c:v>0</c:v>
                </c:pt>
                <c:pt idx="15746">
                  <c:v>0</c:v>
                </c:pt>
                <c:pt idx="15747">
                  <c:v>0</c:v>
                </c:pt>
                <c:pt idx="15748">
                  <c:v>0</c:v>
                </c:pt>
                <c:pt idx="15749">
                  <c:v>0</c:v>
                </c:pt>
                <c:pt idx="15750">
                  <c:v>0</c:v>
                </c:pt>
                <c:pt idx="15751">
                  <c:v>0</c:v>
                </c:pt>
                <c:pt idx="15752">
                  <c:v>0</c:v>
                </c:pt>
                <c:pt idx="15753">
                  <c:v>0</c:v>
                </c:pt>
                <c:pt idx="15754">
                  <c:v>0</c:v>
                </c:pt>
                <c:pt idx="15755">
                  <c:v>0</c:v>
                </c:pt>
                <c:pt idx="15756">
                  <c:v>0</c:v>
                </c:pt>
                <c:pt idx="15757">
                  <c:v>0</c:v>
                </c:pt>
                <c:pt idx="15758">
                  <c:v>0</c:v>
                </c:pt>
                <c:pt idx="15759">
                  <c:v>0</c:v>
                </c:pt>
                <c:pt idx="15760">
                  <c:v>0</c:v>
                </c:pt>
                <c:pt idx="15761">
                  <c:v>0</c:v>
                </c:pt>
                <c:pt idx="15762">
                  <c:v>0</c:v>
                </c:pt>
                <c:pt idx="15763">
                  <c:v>0</c:v>
                </c:pt>
                <c:pt idx="15764">
                  <c:v>0</c:v>
                </c:pt>
                <c:pt idx="15765">
                  <c:v>0</c:v>
                </c:pt>
                <c:pt idx="15766">
                  <c:v>0</c:v>
                </c:pt>
                <c:pt idx="15767">
                  <c:v>0</c:v>
                </c:pt>
                <c:pt idx="15768">
                  <c:v>0</c:v>
                </c:pt>
                <c:pt idx="15769">
                  <c:v>0</c:v>
                </c:pt>
                <c:pt idx="15770">
                  <c:v>0</c:v>
                </c:pt>
                <c:pt idx="15771">
                  <c:v>0</c:v>
                </c:pt>
                <c:pt idx="15772">
                  <c:v>0</c:v>
                </c:pt>
                <c:pt idx="15773">
                  <c:v>0</c:v>
                </c:pt>
                <c:pt idx="15774">
                  <c:v>0</c:v>
                </c:pt>
                <c:pt idx="15775">
                  <c:v>0</c:v>
                </c:pt>
                <c:pt idx="15776">
                  <c:v>0</c:v>
                </c:pt>
                <c:pt idx="15777">
                  <c:v>0</c:v>
                </c:pt>
                <c:pt idx="15778">
                  <c:v>0</c:v>
                </c:pt>
                <c:pt idx="15779">
                  <c:v>0</c:v>
                </c:pt>
                <c:pt idx="15780">
                  <c:v>0</c:v>
                </c:pt>
                <c:pt idx="15781">
                  <c:v>0</c:v>
                </c:pt>
                <c:pt idx="15782">
                  <c:v>0</c:v>
                </c:pt>
                <c:pt idx="15783">
                  <c:v>0</c:v>
                </c:pt>
                <c:pt idx="15784">
                  <c:v>0</c:v>
                </c:pt>
                <c:pt idx="15785">
                  <c:v>0</c:v>
                </c:pt>
                <c:pt idx="15786">
                  <c:v>0</c:v>
                </c:pt>
                <c:pt idx="15787">
                  <c:v>0</c:v>
                </c:pt>
                <c:pt idx="15788">
                  <c:v>0</c:v>
                </c:pt>
                <c:pt idx="15789">
                  <c:v>0</c:v>
                </c:pt>
                <c:pt idx="15790">
                  <c:v>0</c:v>
                </c:pt>
                <c:pt idx="15791">
                  <c:v>0</c:v>
                </c:pt>
                <c:pt idx="15792">
                  <c:v>0</c:v>
                </c:pt>
                <c:pt idx="15793">
                  <c:v>0</c:v>
                </c:pt>
                <c:pt idx="15794">
                  <c:v>0</c:v>
                </c:pt>
                <c:pt idx="15795">
                  <c:v>0</c:v>
                </c:pt>
                <c:pt idx="15796">
                  <c:v>0</c:v>
                </c:pt>
                <c:pt idx="15797">
                  <c:v>0</c:v>
                </c:pt>
                <c:pt idx="15798">
                  <c:v>0</c:v>
                </c:pt>
                <c:pt idx="15799">
                  <c:v>0</c:v>
                </c:pt>
                <c:pt idx="15800">
                  <c:v>0</c:v>
                </c:pt>
                <c:pt idx="15801">
                  <c:v>0</c:v>
                </c:pt>
                <c:pt idx="15802">
                  <c:v>0</c:v>
                </c:pt>
                <c:pt idx="15803">
                  <c:v>0</c:v>
                </c:pt>
                <c:pt idx="15804">
                  <c:v>0</c:v>
                </c:pt>
                <c:pt idx="15805">
                  <c:v>0</c:v>
                </c:pt>
                <c:pt idx="15806">
                  <c:v>0</c:v>
                </c:pt>
                <c:pt idx="15807">
                  <c:v>0</c:v>
                </c:pt>
                <c:pt idx="15808">
                  <c:v>0</c:v>
                </c:pt>
                <c:pt idx="15809">
                  <c:v>0</c:v>
                </c:pt>
                <c:pt idx="15810">
                  <c:v>0</c:v>
                </c:pt>
                <c:pt idx="15811">
                  <c:v>0</c:v>
                </c:pt>
                <c:pt idx="15812">
                  <c:v>0</c:v>
                </c:pt>
                <c:pt idx="15813">
                  <c:v>0</c:v>
                </c:pt>
                <c:pt idx="15814">
                  <c:v>0</c:v>
                </c:pt>
                <c:pt idx="15815">
                  <c:v>0</c:v>
                </c:pt>
                <c:pt idx="15816">
                  <c:v>0</c:v>
                </c:pt>
                <c:pt idx="15817">
                  <c:v>0</c:v>
                </c:pt>
                <c:pt idx="15818">
                  <c:v>0</c:v>
                </c:pt>
                <c:pt idx="15819">
                  <c:v>0</c:v>
                </c:pt>
                <c:pt idx="15820">
                  <c:v>0</c:v>
                </c:pt>
                <c:pt idx="15821">
                  <c:v>0</c:v>
                </c:pt>
                <c:pt idx="15822">
                  <c:v>0</c:v>
                </c:pt>
                <c:pt idx="15823">
                  <c:v>0</c:v>
                </c:pt>
                <c:pt idx="15824">
                  <c:v>0</c:v>
                </c:pt>
                <c:pt idx="15825">
                  <c:v>0</c:v>
                </c:pt>
                <c:pt idx="15826">
                  <c:v>0</c:v>
                </c:pt>
                <c:pt idx="15827">
                  <c:v>0</c:v>
                </c:pt>
                <c:pt idx="15828">
                  <c:v>0</c:v>
                </c:pt>
                <c:pt idx="15829">
                  <c:v>0</c:v>
                </c:pt>
                <c:pt idx="15830">
                  <c:v>0</c:v>
                </c:pt>
                <c:pt idx="15831">
                  <c:v>0</c:v>
                </c:pt>
                <c:pt idx="15832">
                  <c:v>0</c:v>
                </c:pt>
                <c:pt idx="15833">
                  <c:v>0</c:v>
                </c:pt>
                <c:pt idx="15834">
                  <c:v>0</c:v>
                </c:pt>
                <c:pt idx="15835">
                  <c:v>0</c:v>
                </c:pt>
                <c:pt idx="15836">
                  <c:v>0</c:v>
                </c:pt>
                <c:pt idx="15837">
                  <c:v>0</c:v>
                </c:pt>
                <c:pt idx="15838">
                  <c:v>0</c:v>
                </c:pt>
                <c:pt idx="15839">
                  <c:v>0</c:v>
                </c:pt>
                <c:pt idx="15840">
                  <c:v>0</c:v>
                </c:pt>
                <c:pt idx="15841">
                  <c:v>0</c:v>
                </c:pt>
                <c:pt idx="15842">
                  <c:v>0</c:v>
                </c:pt>
                <c:pt idx="15843">
                  <c:v>0</c:v>
                </c:pt>
                <c:pt idx="15844">
                  <c:v>0</c:v>
                </c:pt>
                <c:pt idx="15845">
                  <c:v>0</c:v>
                </c:pt>
                <c:pt idx="15846">
                  <c:v>0</c:v>
                </c:pt>
                <c:pt idx="15847">
                  <c:v>0</c:v>
                </c:pt>
                <c:pt idx="15848">
                  <c:v>0</c:v>
                </c:pt>
                <c:pt idx="15849">
                  <c:v>0</c:v>
                </c:pt>
                <c:pt idx="15850">
                  <c:v>0</c:v>
                </c:pt>
                <c:pt idx="15851">
                  <c:v>0</c:v>
                </c:pt>
                <c:pt idx="15852">
                  <c:v>0</c:v>
                </c:pt>
                <c:pt idx="15853">
                  <c:v>0</c:v>
                </c:pt>
                <c:pt idx="15854">
                  <c:v>0</c:v>
                </c:pt>
                <c:pt idx="15855">
                  <c:v>0</c:v>
                </c:pt>
                <c:pt idx="15856">
                  <c:v>0</c:v>
                </c:pt>
                <c:pt idx="15857">
                  <c:v>0</c:v>
                </c:pt>
                <c:pt idx="15858">
                  <c:v>0</c:v>
                </c:pt>
                <c:pt idx="15859">
                  <c:v>0</c:v>
                </c:pt>
                <c:pt idx="15860">
                  <c:v>0</c:v>
                </c:pt>
                <c:pt idx="15861">
                  <c:v>0</c:v>
                </c:pt>
                <c:pt idx="15862">
                  <c:v>0</c:v>
                </c:pt>
                <c:pt idx="15863">
                  <c:v>0</c:v>
                </c:pt>
                <c:pt idx="15864">
                  <c:v>0</c:v>
                </c:pt>
                <c:pt idx="15865">
                  <c:v>0</c:v>
                </c:pt>
                <c:pt idx="15866">
                  <c:v>0</c:v>
                </c:pt>
                <c:pt idx="15867">
                  <c:v>0</c:v>
                </c:pt>
                <c:pt idx="15868">
                  <c:v>0</c:v>
                </c:pt>
                <c:pt idx="15869">
                  <c:v>0</c:v>
                </c:pt>
                <c:pt idx="15870">
                  <c:v>0</c:v>
                </c:pt>
                <c:pt idx="15871">
                  <c:v>0</c:v>
                </c:pt>
                <c:pt idx="15872">
                  <c:v>0</c:v>
                </c:pt>
                <c:pt idx="15873">
                  <c:v>0</c:v>
                </c:pt>
                <c:pt idx="15874">
                  <c:v>0</c:v>
                </c:pt>
                <c:pt idx="15875">
                  <c:v>0</c:v>
                </c:pt>
                <c:pt idx="15876">
                  <c:v>0</c:v>
                </c:pt>
                <c:pt idx="15877">
                  <c:v>0</c:v>
                </c:pt>
                <c:pt idx="15878">
                  <c:v>0</c:v>
                </c:pt>
                <c:pt idx="15879">
                  <c:v>0</c:v>
                </c:pt>
                <c:pt idx="15880">
                  <c:v>0</c:v>
                </c:pt>
                <c:pt idx="15881">
                  <c:v>0</c:v>
                </c:pt>
                <c:pt idx="15882">
                  <c:v>0</c:v>
                </c:pt>
                <c:pt idx="15883">
                  <c:v>0</c:v>
                </c:pt>
                <c:pt idx="15884">
                  <c:v>0</c:v>
                </c:pt>
                <c:pt idx="15885">
                  <c:v>0</c:v>
                </c:pt>
                <c:pt idx="15886">
                  <c:v>0</c:v>
                </c:pt>
                <c:pt idx="15887">
                  <c:v>0</c:v>
                </c:pt>
                <c:pt idx="15888">
                  <c:v>0</c:v>
                </c:pt>
                <c:pt idx="15889">
                  <c:v>0</c:v>
                </c:pt>
                <c:pt idx="15890">
                  <c:v>0</c:v>
                </c:pt>
                <c:pt idx="15891">
                  <c:v>0</c:v>
                </c:pt>
                <c:pt idx="15892">
                  <c:v>0</c:v>
                </c:pt>
                <c:pt idx="15893">
                  <c:v>0</c:v>
                </c:pt>
                <c:pt idx="15894">
                  <c:v>0</c:v>
                </c:pt>
                <c:pt idx="15895">
                  <c:v>0</c:v>
                </c:pt>
                <c:pt idx="15896">
                  <c:v>0</c:v>
                </c:pt>
                <c:pt idx="15897">
                  <c:v>0</c:v>
                </c:pt>
                <c:pt idx="15898">
                  <c:v>0</c:v>
                </c:pt>
                <c:pt idx="15899">
                  <c:v>0</c:v>
                </c:pt>
                <c:pt idx="15900">
                  <c:v>0</c:v>
                </c:pt>
                <c:pt idx="15901">
                  <c:v>0</c:v>
                </c:pt>
                <c:pt idx="15902">
                  <c:v>0</c:v>
                </c:pt>
                <c:pt idx="15903">
                  <c:v>0</c:v>
                </c:pt>
                <c:pt idx="15904">
                  <c:v>0</c:v>
                </c:pt>
                <c:pt idx="15905">
                  <c:v>0</c:v>
                </c:pt>
                <c:pt idx="15906">
                  <c:v>0</c:v>
                </c:pt>
                <c:pt idx="15907">
                  <c:v>0</c:v>
                </c:pt>
                <c:pt idx="15908">
                  <c:v>0</c:v>
                </c:pt>
                <c:pt idx="15909">
                  <c:v>0</c:v>
                </c:pt>
                <c:pt idx="15910">
                  <c:v>0</c:v>
                </c:pt>
                <c:pt idx="15911">
                  <c:v>0</c:v>
                </c:pt>
                <c:pt idx="15912">
                  <c:v>0</c:v>
                </c:pt>
                <c:pt idx="15913">
                  <c:v>0</c:v>
                </c:pt>
                <c:pt idx="15914">
                  <c:v>0</c:v>
                </c:pt>
                <c:pt idx="15915">
                  <c:v>0</c:v>
                </c:pt>
                <c:pt idx="15916">
                  <c:v>0</c:v>
                </c:pt>
                <c:pt idx="15917">
                  <c:v>0</c:v>
                </c:pt>
                <c:pt idx="15918">
                  <c:v>0</c:v>
                </c:pt>
                <c:pt idx="15919">
                  <c:v>0</c:v>
                </c:pt>
                <c:pt idx="15920">
                  <c:v>0</c:v>
                </c:pt>
                <c:pt idx="15921">
                  <c:v>0</c:v>
                </c:pt>
                <c:pt idx="15922">
                  <c:v>0</c:v>
                </c:pt>
                <c:pt idx="15923">
                  <c:v>0</c:v>
                </c:pt>
                <c:pt idx="15924">
                  <c:v>0</c:v>
                </c:pt>
                <c:pt idx="15925">
                  <c:v>0</c:v>
                </c:pt>
                <c:pt idx="15926">
                  <c:v>0</c:v>
                </c:pt>
                <c:pt idx="15927">
                  <c:v>0</c:v>
                </c:pt>
                <c:pt idx="15928">
                  <c:v>0</c:v>
                </c:pt>
                <c:pt idx="15929">
                  <c:v>0</c:v>
                </c:pt>
                <c:pt idx="15930">
                  <c:v>0</c:v>
                </c:pt>
                <c:pt idx="15931">
                  <c:v>0</c:v>
                </c:pt>
                <c:pt idx="15932">
                  <c:v>0</c:v>
                </c:pt>
                <c:pt idx="15933">
                  <c:v>0</c:v>
                </c:pt>
                <c:pt idx="15934">
                  <c:v>0</c:v>
                </c:pt>
                <c:pt idx="15935">
                  <c:v>0</c:v>
                </c:pt>
                <c:pt idx="15936">
                  <c:v>0</c:v>
                </c:pt>
                <c:pt idx="15937">
                  <c:v>0</c:v>
                </c:pt>
                <c:pt idx="15938">
                  <c:v>0</c:v>
                </c:pt>
                <c:pt idx="15939">
                  <c:v>0</c:v>
                </c:pt>
                <c:pt idx="15940">
                  <c:v>0</c:v>
                </c:pt>
                <c:pt idx="15941">
                  <c:v>0</c:v>
                </c:pt>
                <c:pt idx="15942">
                  <c:v>0</c:v>
                </c:pt>
                <c:pt idx="15943">
                  <c:v>0</c:v>
                </c:pt>
                <c:pt idx="15944">
                  <c:v>0</c:v>
                </c:pt>
                <c:pt idx="15945">
                  <c:v>0</c:v>
                </c:pt>
                <c:pt idx="15946">
                  <c:v>0</c:v>
                </c:pt>
                <c:pt idx="15947">
                  <c:v>0</c:v>
                </c:pt>
                <c:pt idx="15948">
                  <c:v>0</c:v>
                </c:pt>
                <c:pt idx="15949">
                  <c:v>0</c:v>
                </c:pt>
                <c:pt idx="15950">
                  <c:v>0</c:v>
                </c:pt>
                <c:pt idx="15951">
                  <c:v>0</c:v>
                </c:pt>
                <c:pt idx="15952">
                  <c:v>0</c:v>
                </c:pt>
                <c:pt idx="15953">
                  <c:v>0</c:v>
                </c:pt>
                <c:pt idx="15954">
                  <c:v>0</c:v>
                </c:pt>
                <c:pt idx="15955">
                  <c:v>0</c:v>
                </c:pt>
                <c:pt idx="15956">
                  <c:v>0</c:v>
                </c:pt>
                <c:pt idx="15957">
                  <c:v>0</c:v>
                </c:pt>
                <c:pt idx="15958">
                  <c:v>0</c:v>
                </c:pt>
                <c:pt idx="15959">
                  <c:v>0</c:v>
                </c:pt>
                <c:pt idx="15960">
                  <c:v>0</c:v>
                </c:pt>
                <c:pt idx="15961">
                  <c:v>0</c:v>
                </c:pt>
                <c:pt idx="15962">
                  <c:v>0</c:v>
                </c:pt>
                <c:pt idx="15963">
                  <c:v>0</c:v>
                </c:pt>
                <c:pt idx="15964">
                  <c:v>0</c:v>
                </c:pt>
                <c:pt idx="15965">
                  <c:v>0</c:v>
                </c:pt>
                <c:pt idx="15966">
                  <c:v>0</c:v>
                </c:pt>
                <c:pt idx="15967">
                  <c:v>0</c:v>
                </c:pt>
                <c:pt idx="15968">
                  <c:v>0</c:v>
                </c:pt>
                <c:pt idx="15969">
                  <c:v>0</c:v>
                </c:pt>
                <c:pt idx="15970">
                  <c:v>0</c:v>
                </c:pt>
                <c:pt idx="15971">
                  <c:v>0</c:v>
                </c:pt>
                <c:pt idx="15972">
                  <c:v>0</c:v>
                </c:pt>
                <c:pt idx="15973">
                  <c:v>0</c:v>
                </c:pt>
                <c:pt idx="15974">
                  <c:v>0</c:v>
                </c:pt>
                <c:pt idx="15975">
                  <c:v>0</c:v>
                </c:pt>
                <c:pt idx="15976">
                  <c:v>0</c:v>
                </c:pt>
                <c:pt idx="15977">
                  <c:v>0</c:v>
                </c:pt>
                <c:pt idx="15978">
                  <c:v>0</c:v>
                </c:pt>
                <c:pt idx="15979">
                  <c:v>0</c:v>
                </c:pt>
                <c:pt idx="15980">
                  <c:v>0</c:v>
                </c:pt>
                <c:pt idx="15981">
                  <c:v>0</c:v>
                </c:pt>
                <c:pt idx="15982">
                  <c:v>0</c:v>
                </c:pt>
                <c:pt idx="15983">
                  <c:v>0</c:v>
                </c:pt>
                <c:pt idx="15984">
                  <c:v>0</c:v>
                </c:pt>
                <c:pt idx="15985">
                  <c:v>0</c:v>
                </c:pt>
                <c:pt idx="15986">
                  <c:v>0</c:v>
                </c:pt>
                <c:pt idx="15987">
                  <c:v>0</c:v>
                </c:pt>
                <c:pt idx="15988">
                  <c:v>0</c:v>
                </c:pt>
                <c:pt idx="15989">
                  <c:v>0</c:v>
                </c:pt>
                <c:pt idx="15990">
                  <c:v>0</c:v>
                </c:pt>
                <c:pt idx="15991">
                  <c:v>0</c:v>
                </c:pt>
                <c:pt idx="15992">
                  <c:v>0</c:v>
                </c:pt>
                <c:pt idx="15993">
                  <c:v>0</c:v>
                </c:pt>
                <c:pt idx="15994">
                  <c:v>0</c:v>
                </c:pt>
                <c:pt idx="15995">
                  <c:v>0</c:v>
                </c:pt>
                <c:pt idx="15996">
                  <c:v>0</c:v>
                </c:pt>
                <c:pt idx="15997">
                  <c:v>0</c:v>
                </c:pt>
                <c:pt idx="15998">
                  <c:v>0</c:v>
                </c:pt>
                <c:pt idx="15999">
                  <c:v>0</c:v>
                </c:pt>
                <c:pt idx="16000">
                  <c:v>0</c:v>
                </c:pt>
                <c:pt idx="16001">
                  <c:v>0</c:v>
                </c:pt>
                <c:pt idx="16002">
                  <c:v>0</c:v>
                </c:pt>
                <c:pt idx="16003">
                  <c:v>0</c:v>
                </c:pt>
                <c:pt idx="16004">
                  <c:v>0</c:v>
                </c:pt>
                <c:pt idx="16005">
                  <c:v>0</c:v>
                </c:pt>
                <c:pt idx="16006">
                  <c:v>0</c:v>
                </c:pt>
                <c:pt idx="16007">
                  <c:v>0</c:v>
                </c:pt>
                <c:pt idx="16008">
                  <c:v>0</c:v>
                </c:pt>
                <c:pt idx="16009">
                  <c:v>0</c:v>
                </c:pt>
                <c:pt idx="16010">
                  <c:v>0</c:v>
                </c:pt>
                <c:pt idx="16011">
                  <c:v>0</c:v>
                </c:pt>
                <c:pt idx="16012">
                  <c:v>0</c:v>
                </c:pt>
                <c:pt idx="16013">
                  <c:v>0</c:v>
                </c:pt>
                <c:pt idx="16014">
                  <c:v>0</c:v>
                </c:pt>
                <c:pt idx="16015">
                  <c:v>0</c:v>
                </c:pt>
                <c:pt idx="16016">
                  <c:v>0</c:v>
                </c:pt>
                <c:pt idx="16017">
                  <c:v>0</c:v>
                </c:pt>
                <c:pt idx="16018">
                  <c:v>0</c:v>
                </c:pt>
                <c:pt idx="16019">
                  <c:v>0</c:v>
                </c:pt>
                <c:pt idx="16020">
                  <c:v>0</c:v>
                </c:pt>
                <c:pt idx="16021">
                  <c:v>0</c:v>
                </c:pt>
                <c:pt idx="16022">
                  <c:v>0</c:v>
                </c:pt>
                <c:pt idx="16023">
                  <c:v>0</c:v>
                </c:pt>
                <c:pt idx="16024">
                  <c:v>0</c:v>
                </c:pt>
                <c:pt idx="16025">
                  <c:v>0</c:v>
                </c:pt>
                <c:pt idx="16026">
                  <c:v>0</c:v>
                </c:pt>
                <c:pt idx="16027">
                  <c:v>0</c:v>
                </c:pt>
                <c:pt idx="16028">
                  <c:v>0</c:v>
                </c:pt>
                <c:pt idx="16029">
                  <c:v>0</c:v>
                </c:pt>
                <c:pt idx="16030">
                  <c:v>0</c:v>
                </c:pt>
                <c:pt idx="16031">
                  <c:v>0</c:v>
                </c:pt>
                <c:pt idx="16032">
                  <c:v>0</c:v>
                </c:pt>
                <c:pt idx="16033">
                  <c:v>0</c:v>
                </c:pt>
                <c:pt idx="16034">
                  <c:v>0</c:v>
                </c:pt>
                <c:pt idx="16035">
                  <c:v>0</c:v>
                </c:pt>
                <c:pt idx="16036">
                  <c:v>0</c:v>
                </c:pt>
                <c:pt idx="16037">
                  <c:v>0</c:v>
                </c:pt>
                <c:pt idx="16038">
                  <c:v>0</c:v>
                </c:pt>
                <c:pt idx="16039">
                  <c:v>0</c:v>
                </c:pt>
                <c:pt idx="16040">
                  <c:v>0</c:v>
                </c:pt>
                <c:pt idx="16041">
                  <c:v>0</c:v>
                </c:pt>
                <c:pt idx="16042">
                  <c:v>0</c:v>
                </c:pt>
                <c:pt idx="16043">
                  <c:v>0</c:v>
                </c:pt>
                <c:pt idx="16044">
                  <c:v>0</c:v>
                </c:pt>
                <c:pt idx="16045">
                  <c:v>0</c:v>
                </c:pt>
                <c:pt idx="16046">
                  <c:v>0</c:v>
                </c:pt>
                <c:pt idx="16047">
                  <c:v>0</c:v>
                </c:pt>
                <c:pt idx="16048">
                  <c:v>0</c:v>
                </c:pt>
                <c:pt idx="16049">
                  <c:v>0</c:v>
                </c:pt>
                <c:pt idx="16050">
                  <c:v>0</c:v>
                </c:pt>
                <c:pt idx="16051">
                  <c:v>0</c:v>
                </c:pt>
                <c:pt idx="16052">
                  <c:v>0</c:v>
                </c:pt>
                <c:pt idx="16053">
                  <c:v>0</c:v>
                </c:pt>
                <c:pt idx="16054">
                  <c:v>0</c:v>
                </c:pt>
                <c:pt idx="16055">
                  <c:v>0</c:v>
                </c:pt>
                <c:pt idx="16056">
                  <c:v>0</c:v>
                </c:pt>
                <c:pt idx="16057">
                  <c:v>0</c:v>
                </c:pt>
                <c:pt idx="16058">
                  <c:v>0</c:v>
                </c:pt>
                <c:pt idx="16059">
                  <c:v>0</c:v>
                </c:pt>
                <c:pt idx="16060">
                  <c:v>0.08</c:v>
                </c:pt>
                <c:pt idx="16061">
                  <c:v>0.26</c:v>
                </c:pt>
                <c:pt idx="16062">
                  <c:v>0.45</c:v>
                </c:pt>
                <c:pt idx="16063">
                  <c:v>0.7</c:v>
                </c:pt>
                <c:pt idx="16064">
                  <c:v>0.88</c:v>
                </c:pt>
                <c:pt idx="16065">
                  <c:v>1.1000000000000001</c:v>
                </c:pt>
                <c:pt idx="16066">
                  <c:v>1.43</c:v>
                </c:pt>
                <c:pt idx="16067">
                  <c:v>1.82</c:v>
                </c:pt>
                <c:pt idx="16068">
                  <c:v>2.21</c:v>
                </c:pt>
                <c:pt idx="16069">
                  <c:v>2.92</c:v>
                </c:pt>
                <c:pt idx="16070">
                  <c:v>3.49</c:v>
                </c:pt>
                <c:pt idx="16071">
                  <c:v>3.65</c:v>
                </c:pt>
                <c:pt idx="16072">
                  <c:v>3.87</c:v>
                </c:pt>
                <c:pt idx="16073">
                  <c:v>4.2699999999999996</c:v>
                </c:pt>
                <c:pt idx="16074">
                  <c:v>4.76</c:v>
                </c:pt>
                <c:pt idx="16075">
                  <c:v>5.22</c:v>
                </c:pt>
                <c:pt idx="16076">
                  <c:v>5.71</c:v>
                </c:pt>
                <c:pt idx="16077">
                  <c:v>6.17</c:v>
                </c:pt>
                <c:pt idx="16078">
                  <c:v>6.72</c:v>
                </c:pt>
                <c:pt idx="16079">
                  <c:v>7.23</c:v>
                </c:pt>
                <c:pt idx="16080">
                  <c:v>7.78</c:v>
                </c:pt>
                <c:pt idx="16081">
                  <c:v>8.35</c:v>
                </c:pt>
                <c:pt idx="16082">
                  <c:v>8.9700000000000006</c:v>
                </c:pt>
                <c:pt idx="16083">
                  <c:v>10.07</c:v>
                </c:pt>
                <c:pt idx="16084">
                  <c:v>11.78</c:v>
                </c:pt>
                <c:pt idx="16085">
                  <c:v>13.47</c:v>
                </c:pt>
                <c:pt idx="16086">
                  <c:v>14.28</c:v>
                </c:pt>
                <c:pt idx="16087">
                  <c:v>14.28</c:v>
                </c:pt>
                <c:pt idx="16088">
                  <c:v>13.86</c:v>
                </c:pt>
                <c:pt idx="16089">
                  <c:v>13.93</c:v>
                </c:pt>
                <c:pt idx="16090">
                  <c:v>14.3</c:v>
                </c:pt>
                <c:pt idx="16091">
                  <c:v>14.63</c:v>
                </c:pt>
                <c:pt idx="16092">
                  <c:v>15.33</c:v>
                </c:pt>
                <c:pt idx="16093">
                  <c:v>17.739999999999998</c:v>
                </c:pt>
                <c:pt idx="16094">
                  <c:v>17.79</c:v>
                </c:pt>
                <c:pt idx="16095">
                  <c:v>17.89</c:v>
                </c:pt>
                <c:pt idx="16096">
                  <c:v>18.02</c:v>
                </c:pt>
                <c:pt idx="16097">
                  <c:v>18.16</c:v>
                </c:pt>
                <c:pt idx="16098">
                  <c:v>18.829999999999998</c:v>
                </c:pt>
                <c:pt idx="16099">
                  <c:v>19.37</c:v>
                </c:pt>
                <c:pt idx="16100">
                  <c:v>20.02</c:v>
                </c:pt>
                <c:pt idx="16101">
                  <c:v>20.77</c:v>
                </c:pt>
                <c:pt idx="16102">
                  <c:v>21.6</c:v>
                </c:pt>
                <c:pt idx="16103">
                  <c:v>22.44</c:v>
                </c:pt>
                <c:pt idx="16104">
                  <c:v>23.34</c:v>
                </c:pt>
                <c:pt idx="16105">
                  <c:v>24.33</c:v>
                </c:pt>
                <c:pt idx="16106">
                  <c:v>25.75</c:v>
                </c:pt>
                <c:pt idx="16107">
                  <c:v>26.58</c:v>
                </c:pt>
                <c:pt idx="16108">
                  <c:v>27.62</c:v>
                </c:pt>
                <c:pt idx="16109">
                  <c:v>28.59</c:v>
                </c:pt>
                <c:pt idx="16110">
                  <c:v>29.43</c:v>
                </c:pt>
                <c:pt idx="16111">
                  <c:v>30.23</c:v>
                </c:pt>
                <c:pt idx="16112">
                  <c:v>31.01</c:v>
                </c:pt>
                <c:pt idx="16113">
                  <c:v>31.92</c:v>
                </c:pt>
                <c:pt idx="16114">
                  <c:v>33.08</c:v>
                </c:pt>
                <c:pt idx="16115">
                  <c:v>33.909999999999997</c:v>
                </c:pt>
                <c:pt idx="16116">
                  <c:v>34.89</c:v>
                </c:pt>
                <c:pt idx="16117">
                  <c:v>36.130000000000003</c:v>
                </c:pt>
                <c:pt idx="16118">
                  <c:v>37.46</c:v>
                </c:pt>
                <c:pt idx="16119">
                  <c:v>39.07</c:v>
                </c:pt>
                <c:pt idx="16120">
                  <c:v>40.85</c:v>
                </c:pt>
                <c:pt idx="16121">
                  <c:v>42.51</c:v>
                </c:pt>
                <c:pt idx="16122">
                  <c:v>43.98</c:v>
                </c:pt>
                <c:pt idx="16123">
                  <c:v>48</c:v>
                </c:pt>
                <c:pt idx="16124">
                  <c:v>50.18</c:v>
                </c:pt>
                <c:pt idx="16125">
                  <c:v>48.45</c:v>
                </c:pt>
                <c:pt idx="16126">
                  <c:v>53.24</c:v>
                </c:pt>
                <c:pt idx="16127">
                  <c:v>55.4</c:v>
                </c:pt>
                <c:pt idx="16128">
                  <c:v>63.65</c:v>
                </c:pt>
                <c:pt idx="16129">
                  <c:v>52.68</c:v>
                </c:pt>
                <c:pt idx="16130">
                  <c:v>52.7</c:v>
                </c:pt>
                <c:pt idx="16131">
                  <c:v>54.02</c:v>
                </c:pt>
                <c:pt idx="16132">
                  <c:v>55.45</c:v>
                </c:pt>
                <c:pt idx="16133">
                  <c:v>57.02</c:v>
                </c:pt>
                <c:pt idx="16134">
                  <c:v>58.83</c:v>
                </c:pt>
                <c:pt idx="16135">
                  <c:v>60.49</c:v>
                </c:pt>
                <c:pt idx="16136">
                  <c:v>61.93</c:v>
                </c:pt>
                <c:pt idx="16137">
                  <c:v>63.28</c:v>
                </c:pt>
                <c:pt idx="16138">
                  <c:v>63.87</c:v>
                </c:pt>
                <c:pt idx="16139">
                  <c:v>64.7</c:v>
                </c:pt>
                <c:pt idx="16140">
                  <c:v>65.17</c:v>
                </c:pt>
                <c:pt idx="16141">
                  <c:v>65.59</c:v>
                </c:pt>
                <c:pt idx="16142">
                  <c:v>65.709999999999994</c:v>
                </c:pt>
                <c:pt idx="16143">
                  <c:v>65.36</c:v>
                </c:pt>
                <c:pt idx="16144">
                  <c:v>64.540000000000006</c:v>
                </c:pt>
                <c:pt idx="16145">
                  <c:v>63.7</c:v>
                </c:pt>
                <c:pt idx="16146">
                  <c:v>62.88</c:v>
                </c:pt>
                <c:pt idx="16147">
                  <c:v>62.31</c:v>
                </c:pt>
                <c:pt idx="16148">
                  <c:v>62.06</c:v>
                </c:pt>
                <c:pt idx="16149">
                  <c:v>62.51</c:v>
                </c:pt>
                <c:pt idx="16150">
                  <c:v>63.3</c:v>
                </c:pt>
                <c:pt idx="16151">
                  <c:v>64.45</c:v>
                </c:pt>
                <c:pt idx="16152">
                  <c:v>66</c:v>
                </c:pt>
                <c:pt idx="16153">
                  <c:v>67.81</c:v>
                </c:pt>
                <c:pt idx="16154">
                  <c:v>69.94</c:v>
                </c:pt>
                <c:pt idx="16155">
                  <c:v>72.150000000000006</c:v>
                </c:pt>
                <c:pt idx="16156">
                  <c:v>76.47</c:v>
                </c:pt>
                <c:pt idx="16157">
                  <c:v>78.37</c:v>
                </c:pt>
                <c:pt idx="16158">
                  <c:v>79.459999999999994</c:v>
                </c:pt>
                <c:pt idx="16159">
                  <c:v>81.59</c:v>
                </c:pt>
                <c:pt idx="16160">
                  <c:v>83.51</c:v>
                </c:pt>
                <c:pt idx="16161">
                  <c:v>85.42</c:v>
                </c:pt>
                <c:pt idx="16162">
                  <c:v>88</c:v>
                </c:pt>
                <c:pt idx="16163">
                  <c:v>90.66</c:v>
                </c:pt>
                <c:pt idx="16164">
                  <c:v>94.64</c:v>
                </c:pt>
                <c:pt idx="16165">
                  <c:v>102.49</c:v>
                </c:pt>
                <c:pt idx="16166">
                  <c:v>95.98</c:v>
                </c:pt>
                <c:pt idx="16167">
                  <c:v>97.23</c:v>
                </c:pt>
                <c:pt idx="16168">
                  <c:v>98.56</c:v>
                </c:pt>
                <c:pt idx="16169">
                  <c:v>139.16999999999999</c:v>
                </c:pt>
                <c:pt idx="16170">
                  <c:v>158.13</c:v>
                </c:pt>
                <c:pt idx="16171">
                  <c:v>211.88</c:v>
                </c:pt>
                <c:pt idx="16172">
                  <c:v>206.25</c:v>
                </c:pt>
                <c:pt idx="16173">
                  <c:v>226.28</c:v>
                </c:pt>
                <c:pt idx="16174">
                  <c:v>165.74</c:v>
                </c:pt>
                <c:pt idx="16175">
                  <c:v>146.66999999999999</c:v>
                </c:pt>
                <c:pt idx="16176">
                  <c:v>174.22</c:v>
                </c:pt>
                <c:pt idx="16177">
                  <c:v>180.41</c:v>
                </c:pt>
                <c:pt idx="16178">
                  <c:v>161.44999999999999</c:v>
                </c:pt>
                <c:pt idx="16179">
                  <c:v>130.35</c:v>
                </c:pt>
                <c:pt idx="16180">
                  <c:v>190.25</c:v>
                </c:pt>
                <c:pt idx="16181">
                  <c:v>257.79000000000002</c:v>
                </c:pt>
                <c:pt idx="16182">
                  <c:v>269.64</c:v>
                </c:pt>
                <c:pt idx="16183">
                  <c:v>141.72999999999999</c:v>
                </c:pt>
                <c:pt idx="16184">
                  <c:v>126.64</c:v>
                </c:pt>
                <c:pt idx="16185">
                  <c:v>251.19</c:v>
                </c:pt>
                <c:pt idx="16186">
                  <c:v>254.25</c:v>
                </c:pt>
                <c:pt idx="16187">
                  <c:v>192.55</c:v>
                </c:pt>
                <c:pt idx="16188">
                  <c:v>108.89</c:v>
                </c:pt>
                <c:pt idx="16189">
                  <c:v>198.96</c:v>
                </c:pt>
                <c:pt idx="16190">
                  <c:v>211.97</c:v>
                </c:pt>
                <c:pt idx="16191">
                  <c:v>122.63</c:v>
                </c:pt>
                <c:pt idx="16192">
                  <c:v>110.44</c:v>
                </c:pt>
                <c:pt idx="16193">
                  <c:v>190.3</c:v>
                </c:pt>
                <c:pt idx="16194">
                  <c:v>316.20999999999998</c:v>
                </c:pt>
                <c:pt idx="16195">
                  <c:v>320.38</c:v>
                </c:pt>
                <c:pt idx="16196">
                  <c:v>302.44</c:v>
                </c:pt>
                <c:pt idx="16197">
                  <c:v>242.37</c:v>
                </c:pt>
                <c:pt idx="16198">
                  <c:v>200.82</c:v>
                </c:pt>
                <c:pt idx="16199">
                  <c:v>144.44999999999999</c:v>
                </c:pt>
                <c:pt idx="16200">
                  <c:v>160.69999999999999</c:v>
                </c:pt>
                <c:pt idx="16201">
                  <c:v>235.14</c:v>
                </c:pt>
                <c:pt idx="16202">
                  <c:v>293.10000000000002</c:v>
                </c:pt>
                <c:pt idx="16203">
                  <c:v>202.76</c:v>
                </c:pt>
                <c:pt idx="16204">
                  <c:v>286.95</c:v>
                </c:pt>
                <c:pt idx="16205">
                  <c:v>282.93</c:v>
                </c:pt>
                <c:pt idx="16206">
                  <c:v>157.65</c:v>
                </c:pt>
                <c:pt idx="16207">
                  <c:v>140.82</c:v>
                </c:pt>
                <c:pt idx="16208">
                  <c:v>135.62</c:v>
                </c:pt>
                <c:pt idx="16209">
                  <c:v>137.26</c:v>
                </c:pt>
                <c:pt idx="16210">
                  <c:v>247.51</c:v>
                </c:pt>
                <c:pt idx="16211">
                  <c:v>283.45</c:v>
                </c:pt>
                <c:pt idx="16212">
                  <c:v>340.69</c:v>
                </c:pt>
                <c:pt idx="16213">
                  <c:v>367.35</c:v>
                </c:pt>
                <c:pt idx="16214">
                  <c:v>377.24</c:v>
                </c:pt>
                <c:pt idx="16215">
                  <c:v>378.24</c:v>
                </c:pt>
                <c:pt idx="16216">
                  <c:v>376.69</c:v>
                </c:pt>
                <c:pt idx="16217">
                  <c:v>345.77</c:v>
                </c:pt>
                <c:pt idx="16218">
                  <c:v>231.99</c:v>
                </c:pt>
                <c:pt idx="16219">
                  <c:v>296.70999999999998</c:v>
                </c:pt>
                <c:pt idx="16220">
                  <c:v>388.68</c:v>
                </c:pt>
                <c:pt idx="16221">
                  <c:v>377.7</c:v>
                </c:pt>
                <c:pt idx="16222">
                  <c:v>363.07</c:v>
                </c:pt>
                <c:pt idx="16223">
                  <c:v>277.10000000000002</c:v>
                </c:pt>
                <c:pt idx="16224">
                  <c:v>266.62</c:v>
                </c:pt>
                <c:pt idx="16225">
                  <c:v>214.75</c:v>
                </c:pt>
                <c:pt idx="16226">
                  <c:v>204.6</c:v>
                </c:pt>
                <c:pt idx="16227">
                  <c:v>189.24</c:v>
                </c:pt>
                <c:pt idx="16228">
                  <c:v>232.06</c:v>
                </c:pt>
                <c:pt idx="16229">
                  <c:v>196.49</c:v>
                </c:pt>
                <c:pt idx="16230">
                  <c:v>296.27999999999997</c:v>
                </c:pt>
                <c:pt idx="16231">
                  <c:v>347.69</c:v>
                </c:pt>
                <c:pt idx="16232">
                  <c:v>232.28</c:v>
                </c:pt>
                <c:pt idx="16233">
                  <c:v>288.44</c:v>
                </c:pt>
                <c:pt idx="16234">
                  <c:v>198.34</c:v>
                </c:pt>
                <c:pt idx="16235">
                  <c:v>199.44</c:v>
                </c:pt>
                <c:pt idx="16236">
                  <c:v>414.83</c:v>
                </c:pt>
                <c:pt idx="16237">
                  <c:v>424.76</c:v>
                </c:pt>
                <c:pt idx="16238">
                  <c:v>427.49</c:v>
                </c:pt>
                <c:pt idx="16239">
                  <c:v>422.55</c:v>
                </c:pt>
                <c:pt idx="16240">
                  <c:v>382.06</c:v>
                </c:pt>
                <c:pt idx="16241">
                  <c:v>403.92</c:v>
                </c:pt>
                <c:pt idx="16242">
                  <c:v>380.5</c:v>
                </c:pt>
                <c:pt idx="16243">
                  <c:v>362.18</c:v>
                </c:pt>
                <c:pt idx="16244">
                  <c:v>342.29</c:v>
                </c:pt>
                <c:pt idx="16245">
                  <c:v>356.3</c:v>
                </c:pt>
                <c:pt idx="16246">
                  <c:v>359.61</c:v>
                </c:pt>
                <c:pt idx="16247">
                  <c:v>340.01</c:v>
                </c:pt>
                <c:pt idx="16248">
                  <c:v>328.91</c:v>
                </c:pt>
                <c:pt idx="16249">
                  <c:v>379.63</c:v>
                </c:pt>
                <c:pt idx="16250">
                  <c:v>419.57</c:v>
                </c:pt>
                <c:pt idx="16251">
                  <c:v>388.72</c:v>
                </c:pt>
                <c:pt idx="16252">
                  <c:v>405.25</c:v>
                </c:pt>
                <c:pt idx="16253">
                  <c:v>387.38</c:v>
                </c:pt>
                <c:pt idx="16254">
                  <c:v>382.84</c:v>
                </c:pt>
                <c:pt idx="16255">
                  <c:v>416.12</c:v>
                </c:pt>
                <c:pt idx="16256">
                  <c:v>434.07</c:v>
                </c:pt>
                <c:pt idx="16257">
                  <c:v>439.64</c:v>
                </c:pt>
                <c:pt idx="16258">
                  <c:v>446.47</c:v>
                </c:pt>
                <c:pt idx="16259">
                  <c:v>453.88</c:v>
                </c:pt>
                <c:pt idx="16260">
                  <c:v>456.9</c:v>
                </c:pt>
                <c:pt idx="16261">
                  <c:v>445.93</c:v>
                </c:pt>
                <c:pt idx="16262">
                  <c:v>384.31</c:v>
                </c:pt>
                <c:pt idx="16263">
                  <c:v>404.68</c:v>
                </c:pt>
                <c:pt idx="16264">
                  <c:v>425.88</c:v>
                </c:pt>
                <c:pt idx="16265">
                  <c:v>430.84</c:v>
                </c:pt>
                <c:pt idx="16266">
                  <c:v>461.39</c:v>
                </c:pt>
                <c:pt idx="16267">
                  <c:v>462.88</c:v>
                </c:pt>
                <c:pt idx="16268">
                  <c:v>465.95</c:v>
                </c:pt>
                <c:pt idx="16269">
                  <c:v>468.62</c:v>
                </c:pt>
                <c:pt idx="16270">
                  <c:v>469.37</c:v>
                </c:pt>
                <c:pt idx="16271">
                  <c:v>470.63</c:v>
                </c:pt>
                <c:pt idx="16272">
                  <c:v>474.02</c:v>
                </c:pt>
                <c:pt idx="16273">
                  <c:v>478.56</c:v>
                </c:pt>
                <c:pt idx="16274">
                  <c:v>484.1</c:v>
                </c:pt>
                <c:pt idx="16275">
                  <c:v>487.98</c:v>
                </c:pt>
                <c:pt idx="16276">
                  <c:v>492.14</c:v>
                </c:pt>
                <c:pt idx="16277">
                  <c:v>496.9</c:v>
                </c:pt>
                <c:pt idx="16278">
                  <c:v>501.09</c:v>
                </c:pt>
                <c:pt idx="16279">
                  <c:v>502.8</c:v>
                </c:pt>
                <c:pt idx="16280">
                  <c:v>508.17</c:v>
                </c:pt>
                <c:pt idx="16281">
                  <c:v>511.27</c:v>
                </c:pt>
                <c:pt idx="16282">
                  <c:v>510.69</c:v>
                </c:pt>
                <c:pt idx="16283">
                  <c:v>511.87</c:v>
                </c:pt>
                <c:pt idx="16284">
                  <c:v>515.12</c:v>
                </c:pt>
                <c:pt idx="16285">
                  <c:v>519.82000000000005</c:v>
                </c:pt>
                <c:pt idx="16286">
                  <c:v>526.19000000000005</c:v>
                </c:pt>
                <c:pt idx="16287">
                  <c:v>536.04</c:v>
                </c:pt>
                <c:pt idx="16288">
                  <c:v>537.85</c:v>
                </c:pt>
                <c:pt idx="16289">
                  <c:v>343.8</c:v>
                </c:pt>
                <c:pt idx="16290">
                  <c:v>257.83</c:v>
                </c:pt>
                <c:pt idx="16291">
                  <c:v>259.45999999999998</c:v>
                </c:pt>
                <c:pt idx="16292">
                  <c:v>225.16</c:v>
                </c:pt>
                <c:pt idx="16293">
                  <c:v>242.72</c:v>
                </c:pt>
                <c:pt idx="16294">
                  <c:v>236.05</c:v>
                </c:pt>
                <c:pt idx="16295">
                  <c:v>479.76</c:v>
                </c:pt>
                <c:pt idx="16296">
                  <c:v>536.4</c:v>
                </c:pt>
                <c:pt idx="16297">
                  <c:v>557.25</c:v>
                </c:pt>
                <c:pt idx="16298">
                  <c:v>540.69000000000005</c:v>
                </c:pt>
                <c:pt idx="16299">
                  <c:v>514.13</c:v>
                </c:pt>
                <c:pt idx="16300">
                  <c:v>490.19</c:v>
                </c:pt>
                <c:pt idx="16301">
                  <c:v>422.86</c:v>
                </c:pt>
                <c:pt idx="16302">
                  <c:v>544.79</c:v>
                </c:pt>
                <c:pt idx="16303">
                  <c:v>569.26</c:v>
                </c:pt>
                <c:pt idx="16304">
                  <c:v>573.80999999999995</c:v>
                </c:pt>
                <c:pt idx="16305">
                  <c:v>578.66</c:v>
                </c:pt>
                <c:pt idx="16306">
                  <c:v>581.57000000000005</c:v>
                </c:pt>
                <c:pt idx="16307">
                  <c:v>582.71</c:v>
                </c:pt>
                <c:pt idx="16308">
                  <c:v>586.19000000000005</c:v>
                </c:pt>
                <c:pt idx="16309">
                  <c:v>588.64</c:v>
                </c:pt>
                <c:pt idx="16310">
                  <c:v>586.20000000000005</c:v>
                </c:pt>
                <c:pt idx="16311">
                  <c:v>578.54999999999995</c:v>
                </c:pt>
                <c:pt idx="16312">
                  <c:v>550.62</c:v>
                </c:pt>
                <c:pt idx="16313">
                  <c:v>495.63</c:v>
                </c:pt>
                <c:pt idx="16314">
                  <c:v>586.22</c:v>
                </c:pt>
                <c:pt idx="16315">
                  <c:v>586.23</c:v>
                </c:pt>
                <c:pt idx="16316">
                  <c:v>582.83000000000004</c:v>
                </c:pt>
                <c:pt idx="16317">
                  <c:v>576.17999999999995</c:v>
                </c:pt>
                <c:pt idx="16318">
                  <c:v>539.09</c:v>
                </c:pt>
                <c:pt idx="16319">
                  <c:v>461.44</c:v>
                </c:pt>
                <c:pt idx="16320">
                  <c:v>622.16999999999996</c:v>
                </c:pt>
                <c:pt idx="16321">
                  <c:v>617.96</c:v>
                </c:pt>
                <c:pt idx="16322">
                  <c:v>605.1</c:v>
                </c:pt>
                <c:pt idx="16323">
                  <c:v>563</c:v>
                </c:pt>
                <c:pt idx="16324">
                  <c:v>521.19000000000005</c:v>
                </c:pt>
                <c:pt idx="16325">
                  <c:v>555.41999999999996</c:v>
                </c:pt>
                <c:pt idx="16326">
                  <c:v>604.96</c:v>
                </c:pt>
                <c:pt idx="16327">
                  <c:v>611.57000000000005</c:v>
                </c:pt>
                <c:pt idx="16328">
                  <c:v>613.41</c:v>
                </c:pt>
                <c:pt idx="16329">
                  <c:v>602.88</c:v>
                </c:pt>
                <c:pt idx="16330">
                  <c:v>617.13</c:v>
                </c:pt>
                <c:pt idx="16331">
                  <c:v>596.86</c:v>
                </c:pt>
                <c:pt idx="16332">
                  <c:v>592.92999999999995</c:v>
                </c:pt>
                <c:pt idx="16333">
                  <c:v>598.19000000000005</c:v>
                </c:pt>
                <c:pt idx="16334">
                  <c:v>587.17999999999995</c:v>
                </c:pt>
                <c:pt idx="16335">
                  <c:v>536.76</c:v>
                </c:pt>
                <c:pt idx="16336">
                  <c:v>461.33</c:v>
                </c:pt>
                <c:pt idx="16337">
                  <c:v>409.6</c:v>
                </c:pt>
                <c:pt idx="16338">
                  <c:v>538.03</c:v>
                </c:pt>
                <c:pt idx="16339">
                  <c:v>444.26</c:v>
                </c:pt>
                <c:pt idx="16340">
                  <c:v>359.49</c:v>
                </c:pt>
                <c:pt idx="16341">
                  <c:v>369.09</c:v>
                </c:pt>
                <c:pt idx="16342">
                  <c:v>432.84</c:v>
                </c:pt>
                <c:pt idx="16343">
                  <c:v>549.72</c:v>
                </c:pt>
                <c:pt idx="16344">
                  <c:v>578.15</c:v>
                </c:pt>
                <c:pt idx="16345">
                  <c:v>592.72</c:v>
                </c:pt>
                <c:pt idx="16346">
                  <c:v>638.59</c:v>
                </c:pt>
                <c:pt idx="16347">
                  <c:v>650.45000000000005</c:v>
                </c:pt>
                <c:pt idx="16348">
                  <c:v>635.75</c:v>
                </c:pt>
                <c:pt idx="16349">
                  <c:v>649.08000000000004</c:v>
                </c:pt>
                <c:pt idx="16350">
                  <c:v>659.61</c:v>
                </c:pt>
                <c:pt idx="16351">
                  <c:v>674.25</c:v>
                </c:pt>
                <c:pt idx="16352">
                  <c:v>679.74</c:v>
                </c:pt>
                <c:pt idx="16353">
                  <c:v>685.66</c:v>
                </c:pt>
                <c:pt idx="16354">
                  <c:v>690.67</c:v>
                </c:pt>
                <c:pt idx="16355">
                  <c:v>693.19</c:v>
                </c:pt>
                <c:pt idx="16356">
                  <c:v>690.65</c:v>
                </c:pt>
                <c:pt idx="16357">
                  <c:v>673.85</c:v>
                </c:pt>
                <c:pt idx="16358">
                  <c:v>683.59</c:v>
                </c:pt>
                <c:pt idx="16359">
                  <c:v>687.75</c:v>
                </c:pt>
                <c:pt idx="16360">
                  <c:v>677.99</c:v>
                </c:pt>
                <c:pt idx="16361">
                  <c:v>673.22</c:v>
                </c:pt>
                <c:pt idx="16362">
                  <c:v>652.58000000000004</c:v>
                </c:pt>
                <c:pt idx="16363">
                  <c:v>667.92</c:v>
                </c:pt>
                <c:pt idx="16364">
                  <c:v>650.82000000000005</c:v>
                </c:pt>
                <c:pt idx="16365">
                  <c:v>667.74</c:v>
                </c:pt>
                <c:pt idx="16366">
                  <c:v>674.41</c:v>
                </c:pt>
                <c:pt idx="16367">
                  <c:v>694.15</c:v>
                </c:pt>
                <c:pt idx="16368">
                  <c:v>706.21</c:v>
                </c:pt>
                <c:pt idx="16369">
                  <c:v>707.48</c:v>
                </c:pt>
                <c:pt idx="16370">
                  <c:v>693.74</c:v>
                </c:pt>
                <c:pt idx="16371">
                  <c:v>701.16</c:v>
                </c:pt>
                <c:pt idx="16372">
                  <c:v>709.77</c:v>
                </c:pt>
                <c:pt idx="16373">
                  <c:v>698.23</c:v>
                </c:pt>
                <c:pt idx="16374">
                  <c:v>667.55</c:v>
                </c:pt>
                <c:pt idx="16375">
                  <c:v>646.63</c:v>
                </c:pt>
                <c:pt idx="16376">
                  <c:v>684.92</c:v>
                </c:pt>
                <c:pt idx="16377">
                  <c:v>714.28</c:v>
                </c:pt>
                <c:pt idx="16378">
                  <c:v>722.44</c:v>
                </c:pt>
                <c:pt idx="16379">
                  <c:v>708.58</c:v>
                </c:pt>
                <c:pt idx="16380">
                  <c:v>699.98</c:v>
                </c:pt>
                <c:pt idx="16381">
                  <c:v>698.84</c:v>
                </c:pt>
                <c:pt idx="16382">
                  <c:v>682.54</c:v>
                </c:pt>
                <c:pt idx="16383">
                  <c:v>649.13</c:v>
                </c:pt>
                <c:pt idx="16384">
                  <c:v>653.78</c:v>
                </c:pt>
                <c:pt idx="16385">
                  <c:v>676.88</c:v>
                </c:pt>
                <c:pt idx="16386">
                  <c:v>673.5</c:v>
                </c:pt>
                <c:pt idx="16387">
                  <c:v>664.52</c:v>
                </c:pt>
                <c:pt idx="16388">
                  <c:v>650.66999999999996</c:v>
                </c:pt>
                <c:pt idx="16389">
                  <c:v>629.91999999999996</c:v>
                </c:pt>
                <c:pt idx="16390">
                  <c:v>690.84</c:v>
                </c:pt>
                <c:pt idx="16391">
                  <c:v>713.34</c:v>
                </c:pt>
                <c:pt idx="16392">
                  <c:v>754.18</c:v>
                </c:pt>
                <c:pt idx="16393">
                  <c:v>769.06</c:v>
                </c:pt>
                <c:pt idx="16394">
                  <c:v>776.71</c:v>
                </c:pt>
                <c:pt idx="16395">
                  <c:v>796.19</c:v>
                </c:pt>
                <c:pt idx="16396">
                  <c:v>772.26</c:v>
                </c:pt>
                <c:pt idx="16397">
                  <c:v>726.4</c:v>
                </c:pt>
                <c:pt idx="16398">
                  <c:v>643.47</c:v>
                </c:pt>
                <c:pt idx="16399">
                  <c:v>573.33000000000004</c:v>
                </c:pt>
                <c:pt idx="16400">
                  <c:v>578.01</c:v>
                </c:pt>
                <c:pt idx="16401">
                  <c:v>646.09</c:v>
                </c:pt>
                <c:pt idx="16402">
                  <c:v>682.79</c:v>
                </c:pt>
                <c:pt idx="16403">
                  <c:v>687.77</c:v>
                </c:pt>
                <c:pt idx="16404">
                  <c:v>693.47</c:v>
                </c:pt>
                <c:pt idx="16405">
                  <c:v>725.39</c:v>
                </c:pt>
                <c:pt idx="16406">
                  <c:v>779.24</c:v>
                </c:pt>
                <c:pt idx="16407">
                  <c:v>798.25</c:v>
                </c:pt>
                <c:pt idx="16408">
                  <c:v>803.76</c:v>
                </c:pt>
                <c:pt idx="16409">
                  <c:v>810.34</c:v>
                </c:pt>
                <c:pt idx="16410">
                  <c:v>807.98</c:v>
                </c:pt>
                <c:pt idx="16411">
                  <c:v>802.57</c:v>
                </c:pt>
                <c:pt idx="16412">
                  <c:v>817.74</c:v>
                </c:pt>
                <c:pt idx="16413">
                  <c:v>828.89</c:v>
                </c:pt>
                <c:pt idx="16414">
                  <c:v>829.9</c:v>
                </c:pt>
                <c:pt idx="16415">
                  <c:v>824.37</c:v>
                </c:pt>
                <c:pt idx="16416">
                  <c:v>800.69</c:v>
                </c:pt>
                <c:pt idx="16417">
                  <c:v>819.37</c:v>
                </c:pt>
                <c:pt idx="16418">
                  <c:v>812.73</c:v>
                </c:pt>
                <c:pt idx="16419">
                  <c:v>756.8</c:v>
                </c:pt>
                <c:pt idx="16420">
                  <c:v>673.09</c:v>
                </c:pt>
                <c:pt idx="16421">
                  <c:v>618.88</c:v>
                </c:pt>
                <c:pt idx="16422">
                  <c:v>586.66999999999996</c:v>
                </c:pt>
                <c:pt idx="16423">
                  <c:v>564.30999999999995</c:v>
                </c:pt>
                <c:pt idx="16424">
                  <c:v>571.53</c:v>
                </c:pt>
                <c:pt idx="16425">
                  <c:v>650.05999999999995</c:v>
                </c:pt>
                <c:pt idx="16426">
                  <c:v>683.17</c:v>
                </c:pt>
                <c:pt idx="16427">
                  <c:v>707.97</c:v>
                </c:pt>
                <c:pt idx="16428">
                  <c:v>754.46</c:v>
                </c:pt>
                <c:pt idx="16429">
                  <c:v>766.41</c:v>
                </c:pt>
                <c:pt idx="16430">
                  <c:v>678.75</c:v>
                </c:pt>
                <c:pt idx="16431">
                  <c:v>692.76</c:v>
                </c:pt>
                <c:pt idx="16432">
                  <c:v>736.51</c:v>
                </c:pt>
                <c:pt idx="16433">
                  <c:v>731.03</c:v>
                </c:pt>
                <c:pt idx="16434">
                  <c:v>673.99</c:v>
                </c:pt>
                <c:pt idx="16435">
                  <c:v>616.5</c:v>
                </c:pt>
                <c:pt idx="16436">
                  <c:v>619.54</c:v>
                </c:pt>
                <c:pt idx="16437">
                  <c:v>627.85</c:v>
                </c:pt>
                <c:pt idx="16438">
                  <c:v>634.16999999999996</c:v>
                </c:pt>
                <c:pt idx="16439">
                  <c:v>638.24</c:v>
                </c:pt>
                <c:pt idx="16440">
                  <c:v>639.1</c:v>
                </c:pt>
                <c:pt idx="16441">
                  <c:v>649.58000000000004</c:v>
                </c:pt>
                <c:pt idx="16442">
                  <c:v>683.33</c:v>
                </c:pt>
                <c:pt idx="16443">
                  <c:v>685.63</c:v>
                </c:pt>
                <c:pt idx="16444">
                  <c:v>659.88</c:v>
                </c:pt>
                <c:pt idx="16445">
                  <c:v>647.62</c:v>
                </c:pt>
                <c:pt idx="16446">
                  <c:v>674.54</c:v>
                </c:pt>
                <c:pt idx="16447">
                  <c:v>679.44</c:v>
                </c:pt>
                <c:pt idx="16448">
                  <c:v>695.12</c:v>
                </c:pt>
                <c:pt idx="16449">
                  <c:v>665.76</c:v>
                </c:pt>
                <c:pt idx="16450">
                  <c:v>675.74</c:v>
                </c:pt>
                <c:pt idx="16451">
                  <c:v>732.89</c:v>
                </c:pt>
                <c:pt idx="16452">
                  <c:v>749.89</c:v>
                </c:pt>
                <c:pt idx="16453">
                  <c:v>741.51</c:v>
                </c:pt>
                <c:pt idx="16454">
                  <c:v>756.53</c:v>
                </c:pt>
                <c:pt idx="16455">
                  <c:v>796.83</c:v>
                </c:pt>
                <c:pt idx="16456">
                  <c:v>833.45</c:v>
                </c:pt>
                <c:pt idx="16457">
                  <c:v>850.91</c:v>
                </c:pt>
                <c:pt idx="16458">
                  <c:v>851.99</c:v>
                </c:pt>
                <c:pt idx="16459">
                  <c:v>860.52</c:v>
                </c:pt>
                <c:pt idx="16460">
                  <c:v>864.72</c:v>
                </c:pt>
                <c:pt idx="16461">
                  <c:v>880.33</c:v>
                </c:pt>
                <c:pt idx="16462">
                  <c:v>884.22</c:v>
                </c:pt>
                <c:pt idx="16463">
                  <c:v>796.85</c:v>
                </c:pt>
                <c:pt idx="16464">
                  <c:v>764.21</c:v>
                </c:pt>
                <c:pt idx="16465">
                  <c:v>762.55</c:v>
                </c:pt>
                <c:pt idx="16466">
                  <c:v>799.98</c:v>
                </c:pt>
                <c:pt idx="16467">
                  <c:v>882.25</c:v>
                </c:pt>
                <c:pt idx="16468">
                  <c:v>910.23</c:v>
                </c:pt>
                <c:pt idx="16469">
                  <c:v>908.72</c:v>
                </c:pt>
                <c:pt idx="16470">
                  <c:v>899.07</c:v>
                </c:pt>
                <c:pt idx="16471">
                  <c:v>888.62</c:v>
                </c:pt>
                <c:pt idx="16472">
                  <c:v>876.08</c:v>
                </c:pt>
                <c:pt idx="16473">
                  <c:v>862.17</c:v>
                </c:pt>
                <c:pt idx="16474">
                  <c:v>862.37</c:v>
                </c:pt>
                <c:pt idx="16475">
                  <c:v>874.78</c:v>
                </c:pt>
                <c:pt idx="16476">
                  <c:v>877.81</c:v>
                </c:pt>
                <c:pt idx="16477">
                  <c:v>853.55</c:v>
                </c:pt>
                <c:pt idx="16478">
                  <c:v>607.70000000000005</c:v>
                </c:pt>
                <c:pt idx="16479">
                  <c:v>518.30999999999995</c:v>
                </c:pt>
                <c:pt idx="16480">
                  <c:v>351.9</c:v>
                </c:pt>
                <c:pt idx="16481">
                  <c:v>732.15</c:v>
                </c:pt>
                <c:pt idx="16482">
                  <c:v>856.66</c:v>
                </c:pt>
                <c:pt idx="16483">
                  <c:v>844.49</c:v>
                </c:pt>
                <c:pt idx="16484">
                  <c:v>858.09</c:v>
                </c:pt>
                <c:pt idx="16485">
                  <c:v>830.99</c:v>
                </c:pt>
                <c:pt idx="16486">
                  <c:v>889.45</c:v>
                </c:pt>
                <c:pt idx="16487">
                  <c:v>910.47</c:v>
                </c:pt>
                <c:pt idx="16488">
                  <c:v>932.72</c:v>
                </c:pt>
                <c:pt idx="16489">
                  <c:v>930.51</c:v>
                </c:pt>
                <c:pt idx="16490">
                  <c:v>927.77</c:v>
                </c:pt>
                <c:pt idx="16491">
                  <c:v>937.76</c:v>
                </c:pt>
                <c:pt idx="16492">
                  <c:v>930.07</c:v>
                </c:pt>
                <c:pt idx="16493">
                  <c:v>922.29</c:v>
                </c:pt>
                <c:pt idx="16494">
                  <c:v>915.95</c:v>
                </c:pt>
                <c:pt idx="16495">
                  <c:v>917.17</c:v>
                </c:pt>
                <c:pt idx="16496">
                  <c:v>849.65</c:v>
                </c:pt>
                <c:pt idx="16497">
                  <c:v>847.83</c:v>
                </c:pt>
                <c:pt idx="16498">
                  <c:v>647.42999999999995</c:v>
                </c:pt>
                <c:pt idx="16499">
                  <c:v>811.51</c:v>
                </c:pt>
                <c:pt idx="16500">
                  <c:v>935.46</c:v>
                </c:pt>
                <c:pt idx="16501">
                  <c:v>1011.89</c:v>
                </c:pt>
                <c:pt idx="16502">
                  <c:v>1034.98</c:v>
                </c:pt>
                <c:pt idx="16503">
                  <c:v>966.93</c:v>
                </c:pt>
                <c:pt idx="16504">
                  <c:v>994.28</c:v>
                </c:pt>
                <c:pt idx="16505">
                  <c:v>821.11</c:v>
                </c:pt>
                <c:pt idx="16506">
                  <c:v>668.45</c:v>
                </c:pt>
                <c:pt idx="16507">
                  <c:v>897.22</c:v>
                </c:pt>
                <c:pt idx="16508">
                  <c:v>820.24</c:v>
                </c:pt>
                <c:pt idx="16509">
                  <c:v>839.24</c:v>
                </c:pt>
                <c:pt idx="16510">
                  <c:v>798.72</c:v>
                </c:pt>
                <c:pt idx="16511">
                  <c:v>806.29</c:v>
                </c:pt>
                <c:pt idx="16512">
                  <c:v>476.01</c:v>
                </c:pt>
                <c:pt idx="16513">
                  <c:v>365.43</c:v>
                </c:pt>
                <c:pt idx="16514">
                  <c:v>344.25</c:v>
                </c:pt>
                <c:pt idx="16515">
                  <c:v>571.91999999999996</c:v>
                </c:pt>
                <c:pt idx="16516">
                  <c:v>731.54</c:v>
                </c:pt>
                <c:pt idx="16517">
                  <c:v>659.92</c:v>
                </c:pt>
                <c:pt idx="16518">
                  <c:v>664.13</c:v>
                </c:pt>
                <c:pt idx="16519">
                  <c:v>941.21</c:v>
                </c:pt>
                <c:pt idx="16520">
                  <c:v>997.66</c:v>
                </c:pt>
                <c:pt idx="16521">
                  <c:v>854.49</c:v>
                </c:pt>
                <c:pt idx="16522">
                  <c:v>821.3</c:v>
                </c:pt>
                <c:pt idx="16523">
                  <c:v>573.15</c:v>
                </c:pt>
                <c:pt idx="16524">
                  <c:v>647.17999999999995</c:v>
                </c:pt>
                <c:pt idx="16525">
                  <c:v>948.13</c:v>
                </c:pt>
                <c:pt idx="16526">
                  <c:v>920.33</c:v>
                </c:pt>
                <c:pt idx="16527">
                  <c:v>1044.3699999999999</c:v>
                </c:pt>
                <c:pt idx="16528">
                  <c:v>1038.03</c:v>
                </c:pt>
                <c:pt idx="16529">
                  <c:v>1036.22</c:v>
                </c:pt>
                <c:pt idx="16530">
                  <c:v>1032.01</c:v>
                </c:pt>
                <c:pt idx="16531">
                  <c:v>1025.9000000000001</c:v>
                </c:pt>
                <c:pt idx="16532">
                  <c:v>1012.18</c:v>
                </c:pt>
                <c:pt idx="16533">
                  <c:v>996.4</c:v>
                </c:pt>
                <c:pt idx="16534">
                  <c:v>995.46</c:v>
                </c:pt>
                <c:pt idx="16535">
                  <c:v>998.6</c:v>
                </c:pt>
                <c:pt idx="16536">
                  <c:v>1029.3</c:v>
                </c:pt>
                <c:pt idx="16537">
                  <c:v>1041.56</c:v>
                </c:pt>
                <c:pt idx="16538">
                  <c:v>1045.18</c:v>
                </c:pt>
                <c:pt idx="16539">
                  <c:v>1032.55</c:v>
                </c:pt>
                <c:pt idx="16540">
                  <c:v>980.02</c:v>
                </c:pt>
                <c:pt idx="16541">
                  <c:v>956.58</c:v>
                </c:pt>
                <c:pt idx="16542">
                  <c:v>960.11</c:v>
                </c:pt>
                <c:pt idx="16543">
                  <c:v>992.16</c:v>
                </c:pt>
                <c:pt idx="16544">
                  <c:v>1018.58</c:v>
                </c:pt>
                <c:pt idx="16545">
                  <c:v>1035.94</c:v>
                </c:pt>
                <c:pt idx="16546">
                  <c:v>1043.24</c:v>
                </c:pt>
                <c:pt idx="16547">
                  <c:v>1035.8</c:v>
                </c:pt>
                <c:pt idx="16548">
                  <c:v>1068.33</c:v>
                </c:pt>
                <c:pt idx="16549">
                  <c:v>1050.4000000000001</c:v>
                </c:pt>
                <c:pt idx="16550">
                  <c:v>1070.1600000000001</c:v>
                </c:pt>
                <c:pt idx="16551">
                  <c:v>928</c:v>
                </c:pt>
                <c:pt idx="16552">
                  <c:v>631.52</c:v>
                </c:pt>
                <c:pt idx="16553">
                  <c:v>892.03</c:v>
                </c:pt>
                <c:pt idx="16554">
                  <c:v>991.27</c:v>
                </c:pt>
                <c:pt idx="16555">
                  <c:v>1009.09</c:v>
                </c:pt>
                <c:pt idx="16556">
                  <c:v>678.98</c:v>
                </c:pt>
                <c:pt idx="16557">
                  <c:v>679.28</c:v>
                </c:pt>
                <c:pt idx="16558">
                  <c:v>333.72</c:v>
                </c:pt>
                <c:pt idx="16559">
                  <c:v>498.95</c:v>
                </c:pt>
                <c:pt idx="16560">
                  <c:v>354.08</c:v>
                </c:pt>
                <c:pt idx="16561">
                  <c:v>544.04</c:v>
                </c:pt>
                <c:pt idx="16562">
                  <c:v>373.15</c:v>
                </c:pt>
                <c:pt idx="16563">
                  <c:v>339.23</c:v>
                </c:pt>
                <c:pt idx="16564">
                  <c:v>366.63</c:v>
                </c:pt>
                <c:pt idx="16565">
                  <c:v>543.16999999999996</c:v>
                </c:pt>
                <c:pt idx="16566">
                  <c:v>1019.53</c:v>
                </c:pt>
                <c:pt idx="16567">
                  <c:v>927.73</c:v>
                </c:pt>
                <c:pt idx="16568">
                  <c:v>1043.73</c:v>
                </c:pt>
                <c:pt idx="16569">
                  <c:v>1024.6500000000001</c:v>
                </c:pt>
                <c:pt idx="16570">
                  <c:v>883.61</c:v>
                </c:pt>
                <c:pt idx="16571">
                  <c:v>415.2</c:v>
                </c:pt>
                <c:pt idx="16572">
                  <c:v>473.04</c:v>
                </c:pt>
                <c:pt idx="16573">
                  <c:v>645.22</c:v>
                </c:pt>
                <c:pt idx="16574">
                  <c:v>621.17999999999995</c:v>
                </c:pt>
                <c:pt idx="16575">
                  <c:v>605.22</c:v>
                </c:pt>
                <c:pt idx="16576">
                  <c:v>510.23</c:v>
                </c:pt>
                <c:pt idx="16577">
                  <c:v>856.93</c:v>
                </c:pt>
                <c:pt idx="16578">
                  <c:v>702.17</c:v>
                </c:pt>
                <c:pt idx="16579">
                  <c:v>970.92</c:v>
                </c:pt>
                <c:pt idx="16580">
                  <c:v>949.93</c:v>
                </c:pt>
                <c:pt idx="16581">
                  <c:v>999.21</c:v>
                </c:pt>
                <c:pt idx="16582">
                  <c:v>1003.64</c:v>
                </c:pt>
                <c:pt idx="16583">
                  <c:v>1089.72</c:v>
                </c:pt>
                <c:pt idx="16584">
                  <c:v>1084.92</c:v>
                </c:pt>
                <c:pt idx="16585">
                  <c:v>791.67</c:v>
                </c:pt>
                <c:pt idx="16586">
                  <c:v>430.59</c:v>
                </c:pt>
                <c:pt idx="16587">
                  <c:v>338.31</c:v>
                </c:pt>
                <c:pt idx="16588">
                  <c:v>327.19</c:v>
                </c:pt>
                <c:pt idx="16589">
                  <c:v>312.33999999999997</c:v>
                </c:pt>
                <c:pt idx="16590">
                  <c:v>302.38</c:v>
                </c:pt>
                <c:pt idx="16591">
                  <c:v>297.45999999999998</c:v>
                </c:pt>
                <c:pt idx="16592">
                  <c:v>298.56</c:v>
                </c:pt>
                <c:pt idx="16593">
                  <c:v>291.23</c:v>
                </c:pt>
                <c:pt idx="16594">
                  <c:v>280.26</c:v>
                </c:pt>
                <c:pt idx="16595">
                  <c:v>274.95999999999998</c:v>
                </c:pt>
                <c:pt idx="16596">
                  <c:v>270.87</c:v>
                </c:pt>
                <c:pt idx="16597">
                  <c:v>268.79000000000002</c:v>
                </c:pt>
                <c:pt idx="16598">
                  <c:v>268.37</c:v>
                </c:pt>
                <c:pt idx="16599">
                  <c:v>271.51</c:v>
                </c:pt>
                <c:pt idx="16600">
                  <c:v>272.36</c:v>
                </c:pt>
                <c:pt idx="16601">
                  <c:v>274.89999999999998</c:v>
                </c:pt>
                <c:pt idx="16602">
                  <c:v>288.91000000000003</c:v>
                </c:pt>
                <c:pt idx="16603">
                  <c:v>327.49</c:v>
                </c:pt>
                <c:pt idx="16604">
                  <c:v>306.86</c:v>
                </c:pt>
                <c:pt idx="16605">
                  <c:v>318.26</c:v>
                </c:pt>
                <c:pt idx="16606">
                  <c:v>682.77</c:v>
                </c:pt>
                <c:pt idx="16607">
                  <c:v>984.6</c:v>
                </c:pt>
                <c:pt idx="16608">
                  <c:v>831.42</c:v>
                </c:pt>
                <c:pt idx="16609">
                  <c:v>699.79</c:v>
                </c:pt>
                <c:pt idx="16610">
                  <c:v>781.39</c:v>
                </c:pt>
                <c:pt idx="16611">
                  <c:v>963.07</c:v>
                </c:pt>
                <c:pt idx="16612">
                  <c:v>765.89</c:v>
                </c:pt>
                <c:pt idx="16613">
                  <c:v>1108.46</c:v>
                </c:pt>
                <c:pt idx="16614">
                  <c:v>1143.82</c:v>
                </c:pt>
                <c:pt idx="16615">
                  <c:v>1126.25</c:v>
                </c:pt>
                <c:pt idx="16616">
                  <c:v>986.93</c:v>
                </c:pt>
                <c:pt idx="16617">
                  <c:v>1196.83</c:v>
                </c:pt>
                <c:pt idx="16618">
                  <c:v>742.86</c:v>
                </c:pt>
                <c:pt idx="16619">
                  <c:v>377.44</c:v>
                </c:pt>
                <c:pt idx="16620">
                  <c:v>341.65</c:v>
                </c:pt>
                <c:pt idx="16621">
                  <c:v>322.02</c:v>
                </c:pt>
                <c:pt idx="16622">
                  <c:v>318.73</c:v>
                </c:pt>
                <c:pt idx="16623">
                  <c:v>332.86</c:v>
                </c:pt>
                <c:pt idx="16624">
                  <c:v>466.11</c:v>
                </c:pt>
                <c:pt idx="16625">
                  <c:v>361.27</c:v>
                </c:pt>
                <c:pt idx="16626">
                  <c:v>606.42999999999995</c:v>
                </c:pt>
                <c:pt idx="16627">
                  <c:v>1124.47</c:v>
                </c:pt>
                <c:pt idx="16628">
                  <c:v>1120.8499999999999</c:v>
                </c:pt>
                <c:pt idx="16629">
                  <c:v>1098.53</c:v>
                </c:pt>
                <c:pt idx="16630">
                  <c:v>749.52</c:v>
                </c:pt>
                <c:pt idx="16631">
                  <c:v>396.45</c:v>
                </c:pt>
                <c:pt idx="16632">
                  <c:v>415.36</c:v>
                </c:pt>
                <c:pt idx="16633">
                  <c:v>343.26</c:v>
                </c:pt>
                <c:pt idx="16634">
                  <c:v>322.42</c:v>
                </c:pt>
                <c:pt idx="16635">
                  <c:v>310.75</c:v>
                </c:pt>
                <c:pt idx="16636">
                  <c:v>316.36</c:v>
                </c:pt>
                <c:pt idx="16637">
                  <c:v>324.27</c:v>
                </c:pt>
                <c:pt idx="16638">
                  <c:v>403.42</c:v>
                </c:pt>
                <c:pt idx="16639">
                  <c:v>347.45</c:v>
                </c:pt>
                <c:pt idx="16640">
                  <c:v>506.54</c:v>
                </c:pt>
                <c:pt idx="16641">
                  <c:v>1014.43</c:v>
                </c:pt>
                <c:pt idx="16642">
                  <c:v>536.35</c:v>
                </c:pt>
                <c:pt idx="16643">
                  <c:v>723.63</c:v>
                </c:pt>
                <c:pt idx="16644">
                  <c:v>353.17</c:v>
                </c:pt>
                <c:pt idx="16645">
                  <c:v>399.58</c:v>
                </c:pt>
                <c:pt idx="16646">
                  <c:v>487.93</c:v>
                </c:pt>
                <c:pt idx="16647">
                  <c:v>461.56</c:v>
                </c:pt>
                <c:pt idx="16648">
                  <c:v>416.17</c:v>
                </c:pt>
                <c:pt idx="16649">
                  <c:v>400.61</c:v>
                </c:pt>
                <c:pt idx="16650">
                  <c:v>414.6</c:v>
                </c:pt>
                <c:pt idx="16651">
                  <c:v>426.98</c:v>
                </c:pt>
                <c:pt idx="16652">
                  <c:v>406.89</c:v>
                </c:pt>
                <c:pt idx="16653">
                  <c:v>397.68</c:v>
                </c:pt>
                <c:pt idx="16654">
                  <c:v>394.67</c:v>
                </c:pt>
                <c:pt idx="16655">
                  <c:v>386.48</c:v>
                </c:pt>
                <c:pt idx="16656">
                  <c:v>392.07</c:v>
                </c:pt>
                <c:pt idx="16657">
                  <c:v>397.39</c:v>
                </c:pt>
                <c:pt idx="16658">
                  <c:v>433.91</c:v>
                </c:pt>
                <c:pt idx="16659">
                  <c:v>482.17</c:v>
                </c:pt>
                <c:pt idx="16660">
                  <c:v>439.93</c:v>
                </c:pt>
                <c:pt idx="16661">
                  <c:v>454.55</c:v>
                </c:pt>
                <c:pt idx="16662">
                  <c:v>455.93</c:v>
                </c:pt>
                <c:pt idx="16663">
                  <c:v>452.5</c:v>
                </c:pt>
                <c:pt idx="16664">
                  <c:v>436.82</c:v>
                </c:pt>
                <c:pt idx="16665">
                  <c:v>429.49</c:v>
                </c:pt>
                <c:pt idx="16666">
                  <c:v>427.54</c:v>
                </c:pt>
                <c:pt idx="16667">
                  <c:v>425.46</c:v>
                </c:pt>
                <c:pt idx="16668">
                  <c:v>426.24</c:v>
                </c:pt>
                <c:pt idx="16669">
                  <c:v>424.57</c:v>
                </c:pt>
                <c:pt idx="16670">
                  <c:v>412.25</c:v>
                </c:pt>
                <c:pt idx="16671">
                  <c:v>638.27</c:v>
                </c:pt>
                <c:pt idx="16672">
                  <c:v>1029.22</c:v>
                </c:pt>
                <c:pt idx="16673">
                  <c:v>745.72</c:v>
                </c:pt>
                <c:pt idx="16674">
                  <c:v>856.29</c:v>
                </c:pt>
                <c:pt idx="16675">
                  <c:v>955.72</c:v>
                </c:pt>
                <c:pt idx="16676">
                  <c:v>827.44</c:v>
                </c:pt>
                <c:pt idx="16677">
                  <c:v>959.59</c:v>
                </c:pt>
                <c:pt idx="16678">
                  <c:v>952.45</c:v>
                </c:pt>
                <c:pt idx="16679">
                  <c:v>976.37</c:v>
                </c:pt>
                <c:pt idx="16680">
                  <c:v>706.06</c:v>
                </c:pt>
                <c:pt idx="16681">
                  <c:v>750.7</c:v>
                </c:pt>
                <c:pt idx="16682">
                  <c:v>512.97</c:v>
                </c:pt>
                <c:pt idx="16683">
                  <c:v>690.57</c:v>
                </c:pt>
                <c:pt idx="16684">
                  <c:v>536.66999999999996</c:v>
                </c:pt>
                <c:pt idx="16685">
                  <c:v>663.7</c:v>
                </c:pt>
                <c:pt idx="16686">
                  <c:v>622.77</c:v>
                </c:pt>
                <c:pt idx="16687">
                  <c:v>631.98</c:v>
                </c:pt>
                <c:pt idx="16688">
                  <c:v>606.12</c:v>
                </c:pt>
                <c:pt idx="16689">
                  <c:v>580.19000000000005</c:v>
                </c:pt>
                <c:pt idx="16690">
                  <c:v>506.17</c:v>
                </c:pt>
                <c:pt idx="16691">
                  <c:v>564.27</c:v>
                </c:pt>
                <c:pt idx="16692">
                  <c:v>573.52</c:v>
                </c:pt>
                <c:pt idx="16693">
                  <c:v>585.79</c:v>
                </c:pt>
                <c:pt idx="16694">
                  <c:v>581.08000000000004</c:v>
                </c:pt>
                <c:pt idx="16695">
                  <c:v>568.66999999999996</c:v>
                </c:pt>
                <c:pt idx="16696">
                  <c:v>594.94000000000005</c:v>
                </c:pt>
                <c:pt idx="16697">
                  <c:v>533.49</c:v>
                </c:pt>
                <c:pt idx="16698">
                  <c:v>455.65</c:v>
                </c:pt>
                <c:pt idx="16699">
                  <c:v>436.22</c:v>
                </c:pt>
                <c:pt idx="16700">
                  <c:v>423.66</c:v>
                </c:pt>
                <c:pt idx="16701">
                  <c:v>425.29</c:v>
                </c:pt>
                <c:pt idx="16702">
                  <c:v>433.55</c:v>
                </c:pt>
                <c:pt idx="16703">
                  <c:v>487.97</c:v>
                </c:pt>
                <c:pt idx="16704">
                  <c:v>552.82000000000005</c:v>
                </c:pt>
                <c:pt idx="16705">
                  <c:v>491.11</c:v>
                </c:pt>
                <c:pt idx="16706">
                  <c:v>452.62</c:v>
                </c:pt>
                <c:pt idx="16707">
                  <c:v>546.76</c:v>
                </c:pt>
                <c:pt idx="16708">
                  <c:v>595.14</c:v>
                </c:pt>
                <c:pt idx="16709">
                  <c:v>414.68</c:v>
                </c:pt>
                <c:pt idx="16710">
                  <c:v>371.41</c:v>
                </c:pt>
                <c:pt idx="16711">
                  <c:v>353.35</c:v>
                </c:pt>
                <c:pt idx="16712">
                  <c:v>348.06</c:v>
                </c:pt>
                <c:pt idx="16713">
                  <c:v>360.15</c:v>
                </c:pt>
                <c:pt idx="16714">
                  <c:v>361.69</c:v>
                </c:pt>
                <c:pt idx="16715">
                  <c:v>383.66</c:v>
                </c:pt>
                <c:pt idx="16716">
                  <c:v>478.08</c:v>
                </c:pt>
                <c:pt idx="16717">
                  <c:v>1017.04</c:v>
                </c:pt>
                <c:pt idx="16718">
                  <c:v>1024.5999999999999</c:v>
                </c:pt>
                <c:pt idx="16719">
                  <c:v>1021.01</c:v>
                </c:pt>
                <c:pt idx="16720">
                  <c:v>893.41</c:v>
                </c:pt>
                <c:pt idx="16721">
                  <c:v>961.11</c:v>
                </c:pt>
                <c:pt idx="16722">
                  <c:v>1006.49</c:v>
                </c:pt>
                <c:pt idx="16723">
                  <c:v>968.76</c:v>
                </c:pt>
                <c:pt idx="16724">
                  <c:v>1013.34</c:v>
                </c:pt>
                <c:pt idx="16725">
                  <c:v>1020.98</c:v>
                </c:pt>
                <c:pt idx="16726">
                  <c:v>997.65</c:v>
                </c:pt>
                <c:pt idx="16727">
                  <c:v>1006.27</c:v>
                </c:pt>
                <c:pt idx="16728">
                  <c:v>997.66</c:v>
                </c:pt>
                <c:pt idx="16729">
                  <c:v>991.82</c:v>
                </c:pt>
                <c:pt idx="16730">
                  <c:v>919.13</c:v>
                </c:pt>
                <c:pt idx="16731">
                  <c:v>915.6</c:v>
                </c:pt>
                <c:pt idx="16732">
                  <c:v>551.47</c:v>
                </c:pt>
                <c:pt idx="16733">
                  <c:v>644.05999999999995</c:v>
                </c:pt>
                <c:pt idx="16734">
                  <c:v>421.79</c:v>
                </c:pt>
                <c:pt idx="16735">
                  <c:v>467.09</c:v>
                </c:pt>
                <c:pt idx="16736">
                  <c:v>311.02999999999997</c:v>
                </c:pt>
                <c:pt idx="16737">
                  <c:v>298.91000000000003</c:v>
                </c:pt>
                <c:pt idx="16738">
                  <c:v>323.92</c:v>
                </c:pt>
                <c:pt idx="16739">
                  <c:v>321.36</c:v>
                </c:pt>
                <c:pt idx="16740">
                  <c:v>318.85000000000002</c:v>
                </c:pt>
                <c:pt idx="16741">
                  <c:v>314.26</c:v>
                </c:pt>
                <c:pt idx="16742">
                  <c:v>335.4</c:v>
                </c:pt>
                <c:pt idx="16743">
                  <c:v>315.45</c:v>
                </c:pt>
                <c:pt idx="16744">
                  <c:v>297.95999999999998</c:v>
                </c:pt>
                <c:pt idx="16745">
                  <c:v>305.61</c:v>
                </c:pt>
                <c:pt idx="16746">
                  <c:v>303.01</c:v>
                </c:pt>
                <c:pt idx="16747">
                  <c:v>287.06</c:v>
                </c:pt>
                <c:pt idx="16748">
                  <c:v>316.02</c:v>
                </c:pt>
                <c:pt idx="16749">
                  <c:v>319.62</c:v>
                </c:pt>
                <c:pt idx="16750">
                  <c:v>330.79</c:v>
                </c:pt>
                <c:pt idx="16751">
                  <c:v>618.63</c:v>
                </c:pt>
                <c:pt idx="16752">
                  <c:v>826.79</c:v>
                </c:pt>
                <c:pt idx="16753">
                  <c:v>728.58</c:v>
                </c:pt>
                <c:pt idx="16754">
                  <c:v>355.19</c:v>
                </c:pt>
                <c:pt idx="16755">
                  <c:v>298.12</c:v>
                </c:pt>
                <c:pt idx="16756">
                  <c:v>278.61</c:v>
                </c:pt>
                <c:pt idx="16757">
                  <c:v>249.72</c:v>
                </c:pt>
                <c:pt idx="16758">
                  <c:v>244.77</c:v>
                </c:pt>
                <c:pt idx="16759">
                  <c:v>268.86</c:v>
                </c:pt>
                <c:pt idx="16760">
                  <c:v>327.66000000000003</c:v>
                </c:pt>
                <c:pt idx="16761">
                  <c:v>350.43</c:v>
                </c:pt>
                <c:pt idx="16762">
                  <c:v>420.27</c:v>
                </c:pt>
                <c:pt idx="16763">
                  <c:v>436.49</c:v>
                </c:pt>
                <c:pt idx="16764">
                  <c:v>402.2</c:v>
                </c:pt>
                <c:pt idx="16765">
                  <c:v>590.07000000000005</c:v>
                </c:pt>
                <c:pt idx="16766">
                  <c:v>825.84</c:v>
                </c:pt>
                <c:pt idx="16767">
                  <c:v>836.95</c:v>
                </c:pt>
                <c:pt idx="16768">
                  <c:v>833.39</c:v>
                </c:pt>
                <c:pt idx="16769">
                  <c:v>826.72</c:v>
                </c:pt>
                <c:pt idx="16770">
                  <c:v>832.13</c:v>
                </c:pt>
                <c:pt idx="16771">
                  <c:v>840.76</c:v>
                </c:pt>
                <c:pt idx="16772">
                  <c:v>769.93</c:v>
                </c:pt>
                <c:pt idx="16773">
                  <c:v>573.25</c:v>
                </c:pt>
                <c:pt idx="16774">
                  <c:v>453.52</c:v>
                </c:pt>
                <c:pt idx="16775">
                  <c:v>518.80999999999995</c:v>
                </c:pt>
                <c:pt idx="16776">
                  <c:v>348.63</c:v>
                </c:pt>
                <c:pt idx="16777">
                  <c:v>306.97000000000003</c:v>
                </c:pt>
                <c:pt idx="16778">
                  <c:v>294.77</c:v>
                </c:pt>
                <c:pt idx="16779">
                  <c:v>282.48</c:v>
                </c:pt>
                <c:pt idx="16780">
                  <c:v>274.02999999999997</c:v>
                </c:pt>
                <c:pt idx="16781">
                  <c:v>270</c:v>
                </c:pt>
                <c:pt idx="16782">
                  <c:v>271.3</c:v>
                </c:pt>
                <c:pt idx="16783">
                  <c:v>282.04000000000002</c:v>
                </c:pt>
                <c:pt idx="16784">
                  <c:v>292.64</c:v>
                </c:pt>
                <c:pt idx="16785">
                  <c:v>299.39</c:v>
                </c:pt>
                <c:pt idx="16786">
                  <c:v>300.54000000000002</c:v>
                </c:pt>
                <c:pt idx="16787">
                  <c:v>301.36</c:v>
                </c:pt>
                <c:pt idx="16788">
                  <c:v>303.94</c:v>
                </c:pt>
                <c:pt idx="16789">
                  <c:v>305.12</c:v>
                </c:pt>
                <c:pt idx="16790">
                  <c:v>307.08999999999997</c:v>
                </c:pt>
                <c:pt idx="16791">
                  <c:v>309.31</c:v>
                </c:pt>
                <c:pt idx="16792">
                  <c:v>305.66000000000003</c:v>
                </c:pt>
                <c:pt idx="16793">
                  <c:v>300.02</c:v>
                </c:pt>
                <c:pt idx="16794">
                  <c:v>293.87</c:v>
                </c:pt>
                <c:pt idx="16795">
                  <c:v>286.70999999999998</c:v>
                </c:pt>
                <c:pt idx="16796">
                  <c:v>282.13</c:v>
                </c:pt>
                <c:pt idx="16797">
                  <c:v>275.63</c:v>
                </c:pt>
                <c:pt idx="16798">
                  <c:v>267.18</c:v>
                </c:pt>
                <c:pt idx="16799">
                  <c:v>264.39</c:v>
                </c:pt>
                <c:pt idx="16800">
                  <c:v>265.95</c:v>
                </c:pt>
                <c:pt idx="16801">
                  <c:v>268.39999999999998</c:v>
                </c:pt>
                <c:pt idx="16802">
                  <c:v>266.61</c:v>
                </c:pt>
                <c:pt idx="16803">
                  <c:v>263.44</c:v>
                </c:pt>
                <c:pt idx="16804">
                  <c:v>257.73</c:v>
                </c:pt>
                <c:pt idx="16805">
                  <c:v>253.13</c:v>
                </c:pt>
                <c:pt idx="16806">
                  <c:v>245.01</c:v>
                </c:pt>
                <c:pt idx="16807">
                  <c:v>236.76</c:v>
                </c:pt>
                <c:pt idx="16808">
                  <c:v>233.75</c:v>
                </c:pt>
                <c:pt idx="16809">
                  <c:v>233.69</c:v>
                </c:pt>
                <c:pt idx="16810">
                  <c:v>234.31</c:v>
                </c:pt>
                <c:pt idx="16811">
                  <c:v>237.92</c:v>
                </c:pt>
                <c:pt idx="16812">
                  <c:v>241.43</c:v>
                </c:pt>
                <c:pt idx="16813">
                  <c:v>244.01</c:v>
                </c:pt>
                <c:pt idx="16814">
                  <c:v>252.68</c:v>
                </c:pt>
                <c:pt idx="16815">
                  <c:v>250.33</c:v>
                </c:pt>
                <c:pt idx="16816">
                  <c:v>253.83</c:v>
                </c:pt>
                <c:pt idx="16817">
                  <c:v>269.74</c:v>
                </c:pt>
                <c:pt idx="16818">
                  <c:v>279.68</c:v>
                </c:pt>
                <c:pt idx="16819">
                  <c:v>282.52</c:v>
                </c:pt>
                <c:pt idx="16820">
                  <c:v>310.41000000000003</c:v>
                </c:pt>
                <c:pt idx="16821">
                  <c:v>317.48</c:v>
                </c:pt>
                <c:pt idx="16822">
                  <c:v>314.61</c:v>
                </c:pt>
                <c:pt idx="16823">
                  <c:v>331.57</c:v>
                </c:pt>
                <c:pt idx="16824">
                  <c:v>330.38</c:v>
                </c:pt>
                <c:pt idx="16825">
                  <c:v>310.51</c:v>
                </c:pt>
                <c:pt idx="16826">
                  <c:v>307.31</c:v>
                </c:pt>
                <c:pt idx="16827">
                  <c:v>297.08</c:v>
                </c:pt>
                <c:pt idx="16828">
                  <c:v>291.38</c:v>
                </c:pt>
                <c:pt idx="16829">
                  <c:v>281.75</c:v>
                </c:pt>
                <c:pt idx="16830">
                  <c:v>275.39</c:v>
                </c:pt>
                <c:pt idx="16831">
                  <c:v>270.14999999999998</c:v>
                </c:pt>
                <c:pt idx="16832">
                  <c:v>259.45</c:v>
                </c:pt>
                <c:pt idx="16833">
                  <c:v>256.25</c:v>
                </c:pt>
                <c:pt idx="16834">
                  <c:v>241.82</c:v>
                </c:pt>
                <c:pt idx="16835">
                  <c:v>234.09</c:v>
                </c:pt>
                <c:pt idx="16836">
                  <c:v>227.3</c:v>
                </c:pt>
                <c:pt idx="16837">
                  <c:v>221.16</c:v>
                </c:pt>
                <c:pt idx="16838">
                  <c:v>219.49</c:v>
                </c:pt>
                <c:pt idx="16839">
                  <c:v>219.51</c:v>
                </c:pt>
                <c:pt idx="16840">
                  <c:v>220.34</c:v>
                </c:pt>
                <c:pt idx="16841">
                  <c:v>219.55</c:v>
                </c:pt>
                <c:pt idx="16842">
                  <c:v>219.86</c:v>
                </c:pt>
                <c:pt idx="16843">
                  <c:v>221.09</c:v>
                </c:pt>
                <c:pt idx="16844">
                  <c:v>223.79</c:v>
                </c:pt>
                <c:pt idx="16845">
                  <c:v>227.87</c:v>
                </c:pt>
                <c:pt idx="16846">
                  <c:v>234.23</c:v>
                </c:pt>
                <c:pt idx="16847">
                  <c:v>240.3</c:v>
                </c:pt>
                <c:pt idx="16848">
                  <c:v>241.63</c:v>
                </c:pt>
                <c:pt idx="16849">
                  <c:v>238.66</c:v>
                </c:pt>
                <c:pt idx="16850">
                  <c:v>233.42</c:v>
                </c:pt>
                <c:pt idx="16851">
                  <c:v>226.09</c:v>
                </c:pt>
                <c:pt idx="16852">
                  <c:v>217.3</c:v>
                </c:pt>
                <c:pt idx="16853">
                  <c:v>206.9</c:v>
                </c:pt>
                <c:pt idx="16854">
                  <c:v>196.3</c:v>
                </c:pt>
                <c:pt idx="16855">
                  <c:v>186.24</c:v>
                </c:pt>
                <c:pt idx="16856">
                  <c:v>176.98</c:v>
                </c:pt>
                <c:pt idx="16857">
                  <c:v>170.84</c:v>
                </c:pt>
                <c:pt idx="16858">
                  <c:v>167.69</c:v>
                </c:pt>
                <c:pt idx="16859">
                  <c:v>166.79</c:v>
                </c:pt>
                <c:pt idx="16860">
                  <c:v>167</c:v>
                </c:pt>
                <c:pt idx="16861">
                  <c:v>167.14</c:v>
                </c:pt>
                <c:pt idx="16862">
                  <c:v>167.53</c:v>
                </c:pt>
                <c:pt idx="16863">
                  <c:v>168.08</c:v>
                </c:pt>
                <c:pt idx="16864">
                  <c:v>169.15</c:v>
                </c:pt>
                <c:pt idx="16865">
                  <c:v>170.13</c:v>
                </c:pt>
                <c:pt idx="16866">
                  <c:v>170.85</c:v>
                </c:pt>
                <c:pt idx="16867">
                  <c:v>171.49</c:v>
                </c:pt>
                <c:pt idx="16868">
                  <c:v>172.13</c:v>
                </c:pt>
                <c:pt idx="16869">
                  <c:v>172.48</c:v>
                </c:pt>
                <c:pt idx="16870">
                  <c:v>171.01</c:v>
                </c:pt>
                <c:pt idx="16871">
                  <c:v>167.34</c:v>
                </c:pt>
                <c:pt idx="16872">
                  <c:v>162.21</c:v>
                </c:pt>
                <c:pt idx="16873">
                  <c:v>155.69999999999999</c:v>
                </c:pt>
                <c:pt idx="16874">
                  <c:v>149.24</c:v>
                </c:pt>
                <c:pt idx="16875">
                  <c:v>143.78</c:v>
                </c:pt>
                <c:pt idx="16876">
                  <c:v>139.37</c:v>
                </c:pt>
                <c:pt idx="16877">
                  <c:v>134.62</c:v>
                </c:pt>
                <c:pt idx="16878">
                  <c:v>130.1</c:v>
                </c:pt>
                <c:pt idx="16879">
                  <c:v>126.18</c:v>
                </c:pt>
                <c:pt idx="16880">
                  <c:v>122.08</c:v>
                </c:pt>
                <c:pt idx="16881">
                  <c:v>118.19</c:v>
                </c:pt>
                <c:pt idx="16882">
                  <c:v>115.73</c:v>
                </c:pt>
                <c:pt idx="16883">
                  <c:v>114.81</c:v>
                </c:pt>
                <c:pt idx="16884">
                  <c:v>114.53</c:v>
                </c:pt>
                <c:pt idx="16885">
                  <c:v>114.38</c:v>
                </c:pt>
                <c:pt idx="16886">
                  <c:v>114.7</c:v>
                </c:pt>
                <c:pt idx="16887">
                  <c:v>115.93</c:v>
                </c:pt>
                <c:pt idx="16888">
                  <c:v>117.63</c:v>
                </c:pt>
                <c:pt idx="16889">
                  <c:v>118.6</c:v>
                </c:pt>
                <c:pt idx="16890">
                  <c:v>117.96</c:v>
                </c:pt>
                <c:pt idx="16891">
                  <c:v>116.16</c:v>
                </c:pt>
                <c:pt idx="16892">
                  <c:v>113.77</c:v>
                </c:pt>
                <c:pt idx="16893">
                  <c:v>111.3</c:v>
                </c:pt>
                <c:pt idx="16894">
                  <c:v>109.32</c:v>
                </c:pt>
                <c:pt idx="16895">
                  <c:v>107.69</c:v>
                </c:pt>
                <c:pt idx="16896">
                  <c:v>106.28</c:v>
                </c:pt>
                <c:pt idx="16897">
                  <c:v>105.31</c:v>
                </c:pt>
                <c:pt idx="16898">
                  <c:v>106.13</c:v>
                </c:pt>
                <c:pt idx="16899">
                  <c:v>108.4</c:v>
                </c:pt>
                <c:pt idx="16900">
                  <c:v>110.91</c:v>
                </c:pt>
                <c:pt idx="16901">
                  <c:v>112.53</c:v>
                </c:pt>
                <c:pt idx="16902">
                  <c:v>113.51</c:v>
                </c:pt>
                <c:pt idx="16903">
                  <c:v>114.09</c:v>
                </c:pt>
                <c:pt idx="16904">
                  <c:v>114.05</c:v>
                </c:pt>
                <c:pt idx="16905">
                  <c:v>113.58</c:v>
                </c:pt>
                <c:pt idx="16906">
                  <c:v>112.99</c:v>
                </c:pt>
                <c:pt idx="16907">
                  <c:v>112.43</c:v>
                </c:pt>
                <c:pt idx="16908">
                  <c:v>111.95</c:v>
                </c:pt>
                <c:pt idx="16909">
                  <c:v>111.48</c:v>
                </c:pt>
                <c:pt idx="16910">
                  <c:v>110.68</c:v>
                </c:pt>
                <c:pt idx="16911">
                  <c:v>109.66</c:v>
                </c:pt>
                <c:pt idx="16912">
                  <c:v>108.32</c:v>
                </c:pt>
                <c:pt idx="16913">
                  <c:v>107.17</c:v>
                </c:pt>
                <c:pt idx="16914">
                  <c:v>107.1</c:v>
                </c:pt>
                <c:pt idx="16915">
                  <c:v>108.5</c:v>
                </c:pt>
                <c:pt idx="16916">
                  <c:v>110.51</c:v>
                </c:pt>
                <c:pt idx="16917">
                  <c:v>110.57</c:v>
                </c:pt>
                <c:pt idx="16918">
                  <c:v>109.66</c:v>
                </c:pt>
                <c:pt idx="16919">
                  <c:v>110.43</c:v>
                </c:pt>
                <c:pt idx="16920">
                  <c:v>113.33</c:v>
                </c:pt>
                <c:pt idx="16921">
                  <c:v>116.4</c:v>
                </c:pt>
                <c:pt idx="16922">
                  <c:v>119.17</c:v>
                </c:pt>
                <c:pt idx="16923">
                  <c:v>122.96</c:v>
                </c:pt>
                <c:pt idx="16924">
                  <c:v>126.48</c:v>
                </c:pt>
                <c:pt idx="16925">
                  <c:v>128.58000000000001</c:v>
                </c:pt>
                <c:pt idx="16926">
                  <c:v>129.68</c:v>
                </c:pt>
                <c:pt idx="16927">
                  <c:v>131.06</c:v>
                </c:pt>
                <c:pt idx="16928">
                  <c:v>132.91999999999999</c:v>
                </c:pt>
                <c:pt idx="16929">
                  <c:v>133.36000000000001</c:v>
                </c:pt>
                <c:pt idx="16930">
                  <c:v>129.69</c:v>
                </c:pt>
                <c:pt idx="16931">
                  <c:v>124.6</c:v>
                </c:pt>
                <c:pt idx="16932">
                  <c:v>119.49</c:v>
                </c:pt>
                <c:pt idx="16933">
                  <c:v>114.86</c:v>
                </c:pt>
                <c:pt idx="16934">
                  <c:v>110.34</c:v>
                </c:pt>
                <c:pt idx="16935">
                  <c:v>105.62</c:v>
                </c:pt>
                <c:pt idx="16936">
                  <c:v>100.35</c:v>
                </c:pt>
                <c:pt idx="16937">
                  <c:v>95.72</c:v>
                </c:pt>
                <c:pt idx="16938">
                  <c:v>92.56</c:v>
                </c:pt>
                <c:pt idx="16939">
                  <c:v>90.49</c:v>
                </c:pt>
                <c:pt idx="16940">
                  <c:v>88.91</c:v>
                </c:pt>
                <c:pt idx="16941">
                  <c:v>87.74</c:v>
                </c:pt>
                <c:pt idx="16942">
                  <c:v>87.8</c:v>
                </c:pt>
                <c:pt idx="16943">
                  <c:v>89.18</c:v>
                </c:pt>
                <c:pt idx="16944">
                  <c:v>90.84</c:v>
                </c:pt>
                <c:pt idx="16945">
                  <c:v>91.87</c:v>
                </c:pt>
                <c:pt idx="16946">
                  <c:v>92.14</c:v>
                </c:pt>
                <c:pt idx="16947">
                  <c:v>91.5</c:v>
                </c:pt>
                <c:pt idx="16948">
                  <c:v>90.49</c:v>
                </c:pt>
                <c:pt idx="16949">
                  <c:v>89.02</c:v>
                </c:pt>
                <c:pt idx="16950">
                  <c:v>88.61</c:v>
                </c:pt>
                <c:pt idx="16951">
                  <c:v>89.32</c:v>
                </c:pt>
                <c:pt idx="16952">
                  <c:v>89.19</c:v>
                </c:pt>
                <c:pt idx="16953">
                  <c:v>88.07</c:v>
                </c:pt>
                <c:pt idx="16954">
                  <c:v>86.32</c:v>
                </c:pt>
                <c:pt idx="16955">
                  <c:v>84.12</c:v>
                </c:pt>
                <c:pt idx="16956">
                  <c:v>82.44</c:v>
                </c:pt>
                <c:pt idx="16957">
                  <c:v>80.58</c:v>
                </c:pt>
                <c:pt idx="16958">
                  <c:v>78.19</c:v>
                </c:pt>
                <c:pt idx="16959">
                  <c:v>75.680000000000007</c:v>
                </c:pt>
                <c:pt idx="16960">
                  <c:v>73.47</c:v>
                </c:pt>
                <c:pt idx="16961">
                  <c:v>71.599999999999994</c:v>
                </c:pt>
                <c:pt idx="16962">
                  <c:v>70.09</c:v>
                </c:pt>
                <c:pt idx="16963">
                  <c:v>68.790000000000006</c:v>
                </c:pt>
                <c:pt idx="16964">
                  <c:v>68.040000000000006</c:v>
                </c:pt>
                <c:pt idx="16965">
                  <c:v>67.61</c:v>
                </c:pt>
                <c:pt idx="16966">
                  <c:v>66.84</c:v>
                </c:pt>
                <c:pt idx="16967">
                  <c:v>65.569999999999993</c:v>
                </c:pt>
                <c:pt idx="16968">
                  <c:v>64.08</c:v>
                </c:pt>
                <c:pt idx="16969">
                  <c:v>62.64</c:v>
                </c:pt>
                <c:pt idx="16970">
                  <c:v>61.55</c:v>
                </c:pt>
                <c:pt idx="16971">
                  <c:v>60.61</c:v>
                </c:pt>
                <c:pt idx="16972">
                  <c:v>59.44</c:v>
                </c:pt>
                <c:pt idx="16973">
                  <c:v>57.67</c:v>
                </c:pt>
                <c:pt idx="16974">
                  <c:v>55.71</c:v>
                </c:pt>
                <c:pt idx="16975">
                  <c:v>53.62</c:v>
                </c:pt>
                <c:pt idx="16976">
                  <c:v>51.35</c:v>
                </c:pt>
                <c:pt idx="16977">
                  <c:v>48.97</c:v>
                </c:pt>
                <c:pt idx="16978">
                  <c:v>46.84</c:v>
                </c:pt>
                <c:pt idx="16979">
                  <c:v>45.08</c:v>
                </c:pt>
                <c:pt idx="16980">
                  <c:v>43.37</c:v>
                </c:pt>
                <c:pt idx="16981">
                  <c:v>41.73</c:v>
                </c:pt>
                <c:pt idx="16982">
                  <c:v>40.01</c:v>
                </c:pt>
                <c:pt idx="16983">
                  <c:v>38.020000000000003</c:v>
                </c:pt>
                <c:pt idx="16984">
                  <c:v>35.700000000000003</c:v>
                </c:pt>
                <c:pt idx="16985">
                  <c:v>33.21</c:v>
                </c:pt>
                <c:pt idx="16986">
                  <c:v>30.65</c:v>
                </c:pt>
                <c:pt idx="16987">
                  <c:v>28.24</c:v>
                </c:pt>
                <c:pt idx="16988">
                  <c:v>26.17</c:v>
                </c:pt>
                <c:pt idx="16989">
                  <c:v>24.43</c:v>
                </c:pt>
                <c:pt idx="16990">
                  <c:v>22.85</c:v>
                </c:pt>
                <c:pt idx="16991">
                  <c:v>21.4</c:v>
                </c:pt>
                <c:pt idx="16992">
                  <c:v>20.11</c:v>
                </c:pt>
                <c:pt idx="16993">
                  <c:v>18.91</c:v>
                </c:pt>
                <c:pt idx="16994">
                  <c:v>17.850000000000001</c:v>
                </c:pt>
                <c:pt idx="16995">
                  <c:v>16.88</c:v>
                </c:pt>
                <c:pt idx="16996">
                  <c:v>15.95</c:v>
                </c:pt>
                <c:pt idx="16997">
                  <c:v>15.15</c:v>
                </c:pt>
                <c:pt idx="16998">
                  <c:v>14.44</c:v>
                </c:pt>
                <c:pt idx="16999">
                  <c:v>13.8</c:v>
                </c:pt>
                <c:pt idx="17000">
                  <c:v>13.13</c:v>
                </c:pt>
                <c:pt idx="17001">
                  <c:v>12.46</c:v>
                </c:pt>
                <c:pt idx="17002">
                  <c:v>11.78</c:v>
                </c:pt>
                <c:pt idx="17003">
                  <c:v>11.11</c:v>
                </c:pt>
                <c:pt idx="17004">
                  <c:v>10.54</c:v>
                </c:pt>
                <c:pt idx="17005">
                  <c:v>10.15</c:v>
                </c:pt>
                <c:pt idx="17006">
                  <c:v>9.86</c:v>
                </c:pt>
                <c:pt idx="17007">
                  <c:v>9.57</c:v>
                </c:pt>
                <c:pt idx="17008">
                  <c:v>9.25</c:v>
                </c:pt>
                <c:pt idx="17009">
                  <c:v>8.98</c:v>
                </c:pt>
                <c:pt idx="17010">
                  <c:v>8.81</c:v>
                </c:pt>
                <c:pt idx="17011">
                  <c:v>8.69</c:v>
                </c:pt>
                <c:pt idx="17012">
                  <c:v>8.64</c:v>
                </c:pt>
                <c:pt idx="17013">
                  <c:v>8.6300000000000008</c:v>
                </c:pt>
                <c:pt idx="17014">
                  <c:v>8.56</c:v>
                </c:pt>
                <c:pt idx="17015">
                  <c:v>8.42</c:v>
                </c:pt>
                <c:pt idx="17016">
                  <c:v>8.2799999999999994</c:v>
                </c:pt>
                <c:pt idx="17017">
                  <c:v>8.1</c:v>
                </c:pt>
                <c:pt idx="17018">
                  <c:v>7.96</c:v>
                </c:pt>
                <c:pt idx="17019">
                  <c:v>7.72</c:v>
                </c:pt>
                <c:pt idx="17020">
                  <c:v>7.51</c:v>
                </c:pt>
                <c:pt idx="17021">
                  <c:v>7.32</c:v>
                </c:pt>
                <c:pt idx="17022">
                  <c:v>7.2</c:v>
                </c:pt>
                <c:pt idx="17023">
                  <c:v>7.12</c:v>
                </c:pt>
                <c:pt idx="17024">
                  <c:v>6.97</c:v>
                </c:pt>
                <c:pt idx="17025">
                  <c:v>6.79</c:v>
                </c:pt>
                <c:pt idx="17026">
                  <c:v>6.55</c:v>
                </c:pt>
                <c:pt idx="17027">
                  <c:v>6.37</c:v>
                </c:pt>
                <c:pt idx="17028">
                  <c:v>6.18</c:v>
                </c:pt>
                <c:pt idx="17029">
                  <c:v>5.98</c:v>
                </c:pt>
                <c:pt idx="17030">
                  <c:v>5.75</c:v>
                </c:pt>
                <c:pt idx="17031">
                  <c:v>5.47</c:v>
                </c:pt>
                <c:pt idx="17032">
                  <c:v>5.12</c:v>
                </c:pt>
                <c:pt idx="17033">
                  <c:v>4.7699999999999996</c:v>
                </c:pt>
                <c:pt idx="17034">
                  <c:v>4.3899999999999997</c:v>
                </c:pt>
                <c:pt idx="17035">
                  <c:v>4.05</c:v>
                </c:pt>
                <c:pt idx="17036">
                  <c:v>3.75</c:v>
                </c:pt>
                <c:pt idx="17037">
                  <c:v>3.5</c:v>
                </c:pt>
                <c:pt idx="17038">
                  <c:v>3.25</c:v>
                </c:pt>
                <c:pt idx="17039">
                  <c:v>2.96</c:v>
                </c:pt>
                <c:pt idx="17040">
                  <c:v>2.67</c:v>
                </c:pt>
                <c:pt idx="17041">
                  <c:v>2.41</c:v>
                </c:pt>
                <c:pt idx="17042">
                  <c:v>2.14</c:v>
                </c:pt>
                <c:pt idx="17043">
                  <c:v>1.85</c:v>
                </c:pt>
                <c:pt idx="17044">
                  <c:v>1.55</c:v>
                </c:pt>
                <c:pt idx="17045">
                  <c:v>1.2</c:v>
                </c:pt>
                <c:pt idx="17046">
                  <c:v>0.83</c:v>
                </c:pt>
                <c:pt idx="17047">
                  <c:v>0.54</c:v>
                </c:pt>
                <c:pt idx="17048">
                  <c:v>0.22</c:v>
                </c:pt>
                <c:pt idx="17049">
                  <c:v>0</c:v>
                </c:pt>
                <c:pt idx="17050">
                  <c:v>0</c:v>
                </c:pt>
                <c:pt idx="17051">
                  <c:v>0</c:v>
                </c:pt>
                <c:pt idx="17052">
                  <c:v>0</c:v>
                </c:pt>
                <c:pt idx="17053">
                  <c:v>0</c:v>
                </c:pt>
                <c:pt idx="17054">
                  <c:v>0</c:v>
                </c:pt>
                <c:pt idx="17055">
                  <c:v>0</c:v>
                </c:pt>
                <c:pt idx="17056">
                  <c:v>0</c:v>
                </c:pt>
                <c:pt idx="17057">
                  <c:v>0</c:v>
                </c:pt>
                <c:pt idx="17058">
                  <c:v>0</c:v>
                </c:pt>
                <c:pt idx="17059">
                  <c:v>0</c:v>
                </c:pt>
                <c:pt idx="17060">
                  <c:v>0</c:v>
                </c:pt>
                <c:pt idx="17061">
                  <c:v>0</c:v>
                </c:pt>
                <c:pt idx="17062">
                  <c:v>0</c:v>
                </c:pt>
                <c:pt idx="17063">
                  <c:v>0</c:v>
                </c:pt>
                <c:pt idx="17064">
                  <c:v>0</c:v>
                </c:pt>
                <c:pt idx="17065">
                  <c:v>0</c:v>
                </c:pt>
                <c:pt idx="17066">
                  <c:v>0</c:v>
                </c:pt>
                <c:pt idx="17067">
                  <c:v>0</c:v>
                </c:pt>
                <c:pt idx="17068">
                  <c:v>0</c:v>
                </c:pt>
                <c:pt idx="17069">
                  <c:v>0</c:v>
                </c:pt>
                <c:pt idx="17070">
                  <c:v>0</c:v>
                </c:pt>
                <c:pt idx="17071">
                  <c:v>0</c:v>
                </c:pt>
                <c:pt idx="17072">
                  <c:v>0</c:v>
                </c:pt>
                <c:pt idx="17073">
                  <c:v>0</c:v>
                </c:pt>
                <c:pt idx="17074">
                  <c:v>0</c:v>
                </c:pt>
                <c:pt idx="17075">
                  <c:v>0</c:v>
                </c:pt>
                <c:pt idx="17076">
                  <c:v>0</c:v>
                </c:pt>
                <c:pt idx="17077">
                  <c:v>0</c:v>
                </c:pt>
                <c:pt idx="17078">
                  <c:v>0</c:v>
                </c:pt>
                <c:pt idx="17079">
                  <c:v>0</c:v>
                </c:pt>
                <c:pt idx="17080">
                  <c:v>0</c:v>
                </c:pt>
                <c:pt idx="17081">
                  <c:v>0</c:v>
                </c:pt>
                <c:pt idx="17082">
                  <c:v>0</c:v>
                </c:pt>
                <c:pt idx="17083">
                  <c:v>0</c:v>
                </c:pt>
                <c:pt idx="17084">
                  <c:v>0</c:v>
                </c:pt>
                <c:pt idx="17085">
                  <c:v>0</c:v>
                </c:pt>
                <c:pt idx="17086">
                  <c:v>0</c:v>
                </c:pt>
                <c:pt idx="17087">
                  <c:v>0</c:v>
                </c:pt>
                <c:pt idx="17088">
                  <c:v>0</c:v>
                </c:pt>
                <c:pt idx="17089">
                  <c:v>0</c:v>
                </c:pt>
                <c:pt idx="17090">
                  <c:v>0</c:v>
                </c:pt>
                <c:pt idx="17091">
                  <c:v>0</c:v>
                </c:pt>
                <c:pt idx="17092">
                  <c:v>0</c:v>
                </c:pt>
                <c:pt idx="17093">
                  <c:v>0</c:v>
                </c:pt>
                <c:pt idx="17094">
                  <c:v>0</c:v>
                </c:pt>
                <c:pt idx="17095">
                  <c:v>0</c:v>
                </c:pt>
                <c:pt idx="17096">
                  <c:v>0</c:v>
                </c:pt>
                <c:pt idx="17097">
                  <c:v>0</c:v>
                </c:pt>
                <c:pt idx="17098">
                  <c:v>0</c:v>
                </c:pt>
                <c:pt idx="17099">
                  <c:v>0</c:v>
                </c:pt>
                <c:pt idx="17100">
                  <c:v>0</c:v>
                </c:pt>
                <c:pt idx="17101">
                  <c:v>0</c:v>
                </c:pt>
                <c:pt idx="17102">
                  <c:v>0</c:v>
                </c:pt>
                <c:pt idx="17103">
                  <c:v>0</c:v>
                </c:pt>
                <c:pt idx="17104">
                  <c:v>0</c:v>
                </c:pt>
                <c:pt idx="17105">
                  <c:v>0</c:v>
                </c:pt>
                <c:pt idx="17106">
                  <c:v>0</c:v>
                </c:pt>
                <c:pt idx="17107">
                  <c:v>0</c:v>
                </c:pt>
                <c:pt idx="17108">
                  <c:v>0</c:v>
                </c:pt>
                <c:pt idx="17109">
                  <c:v>0</c:v>
                </c:pt>
                <c:pt idx="17110">
                  <c:v>0</c:v>
                </c:pt>
                <c:pt idx="17111">
                  <c:v>0</c:v>
                </c:pt>
                <c:pt idx="17112">
                  <c:v>0</c:v>
                </c:pt>
                <c:pt idx="17113">
                  <c:v>0</c:v>
                </c:pt>
                <c:pt idx="17114">
                  <c:v>0</c:v>
                </c:pt>
                <c:pt idx="17115">
                  <c:v>0</c:v>
                </c:pt>
                <c:pt idx="17116">
                  <c:v>0</c:v>
                </c:pt>
                <c:pt idx="17117">
                  <c:v>0</c:v>
                </c:pt>
                <c:pt idx="17118">
                  <c:v>0</c:v>
                </c:pt>
                <c:pt idx="17119">
                  <c:v>0</c:v>
                </c:pt>
                <c:pt idx="17120">
                  <c:v>0</c:v>
                </c:pt>
                <c:pt idx="17121">
                  <c:v>0</c:v>
                </c:pt>
                <c:pt idx="17122">
                  <c:v>0</c:v>
                </c:pt>
                <c:pt idx="17123">
                  <c:v>0</c:v>
                </c:pt>
                <c:pt idx="17124">
                  <c:v>0</c:v>
                </c:pt>
                <c:pt idx="17125">
                  <c:v>0</c:v>
                </c:pt>
                <c:pt idx="17126">
                  <c:v>0</c:v>
                </c:pt>
                <c:pt idx="17127">
                  <c:v>0</c:v>
                </c:pt>
                <c:pt idx="17128">
                  <c:v>0</c:v>
                </c:pt>
                <c:pt idx="17129">
                  <c:v>0</c:v>
                </c:pt>
                <c:pt idx="17130">
                  <c:v>0</c:v>
                </c:pt>
                <c:pt idx="17131">
                  <c:v>0</c:v>
                </c:pt>
                <c:pt idx="17132">
                  <c:v>0</c:v>
                </c:pt>
                <c:pt idx="17133">
                  <c:v>0</c:v>
                </c:pt>
                <c:pt idx="17134">
                  <c:v>0</c:v>
                </c:pt>
                <c:pt idx="17135">
                  <c:v>0</c:v>
                </c:pt>
                <c:pt idx="17136">
                  <c:v>0</c:v>
                </c:pt>
                <c:pt idx="17137">
                  <c:v>0</c:v>
                </c:pt>
                <c:pt idx="17138">
                  <c:v>0</c:v>
                </c:pt>
                <c:pt idx="17139">
                  <c:v>0</c:v>
                </c:pt>
                <c:pt idx="17140">
                  <c:v>0</c:v>
                </c:pt>
                <c:pt idx="17141">
                  <c:v>0</c:v>
                </c:pt>
                <c:pt idx="17142">
                  <c:v>0</c:v>
                </c:pt>
                <c:pt idx="17143">
                  <c:v>0</c:v>
                </c:pt>
                <c:pt idx="17144">
                  <c:v>0</c:v>
                </c:pt>
                <c:pt idx="17145">
                  <c:v>0</c:v>
                </c:pt>
                <c:pt idx="17146">
                  <c:v>0</c:v>
                </c:pt>
                <c:pt idx="17147">
                  <c:v>0</c:v>
                </c:pt>
                <c:pt idx="17148">
                  <c:v>0</c:v>
                </c:pt>
                <c:pt idx="17149">
                  <c:v>0</c:v>
                </c:pt>
                <c:pt idx="17150">
                  <c:v>0</c:v>
                </c:pt>
                <c:pt idx="17151">
                  <c:v>0</c:v>
                </c:pt>
                <c:pt idx="17152">
                  <c:v>0</c:v>
                </c:pt>
                <c:pt idx="17153">
                  <c:v>0</c:v>
                </c:pt>
                <c:pt idx="17154">
                  <c:v>0</c:v>
                </c:pt>
                <c:pt idx="17155">
                  <c:v>0</c:v>
                </c:pt>
                <c:pt idx="17156">
                  <c:v>0</c:v>
                </c:pt>
                <c:pt idx="17157">
                  <c:v>0</c:v>
                </c:pt>
                <c:pt idx="17158">
                  <c:v>0</c:v>
                </c:pt>
                <c:pt idx="17159">
                  <c:v>0</c:v>
                </c:pt>
                <c:pt idx="17160">
                  <c:v>0</c:v>
                </c:pt>
                <c:pt idx="17161">
                  <c:v>0</c:v>
                </c:pt>
                <c:pt idx="17162">
                  <c:v>0</c:v>
                </c:pt>
                <c:pt idx="17163">
                  <c:v>0</c:v>
                </c:pt>
                <c:pt idx="17164">
                  <c:v>0</c:v>
                </c:pt>
                <c:pt idx="17165">
                  <c:v>0</c:v>
                </c:pt>
                <c:pt idx="17166">
                  <c:v>0</c:v>
                </c:pt>
                <c:pt idx="17167">
                  <c:v>0</c:v>
                </c:pt>
                <c:pt idx="17168">
                  <c:v>0</c:v>
                </c:pt>
                <c:pt idx="17169">
                  <c:v>0</c:v>
                </c:pt>
                <c:pt idx="17170">
                  <c:v>0</c:v>
                </c:pt>
                <c:pt idx="17171">
                  <c:v>0</c:v>
                </c:pt>
                <c:pt idx="17172">
                  <c:v>0</c:v>
                </c:pt>
                <c:pt idx="17173">
                  <c:v>0</c:v>
                </c:pt>
                <c:pt idx="17174">
                  <c:v>0</c:v>
                </c:pt>
                <c:pt idx="17175">
                  <c:v>0</c:v>
                </c:pt>
                <c:pt idx="17176">
                  <c:v>0</c:v>
                </c:pt>
                <c:pt idx="17177">
                  <c:v>0</c:v>
                </c:pt>
                <c:pt idx="17178">
                  <c:v>0</c:v>
                </c:pt>
                <c:pt idx="17179">
                  <c:v>0</c:v>
                </c:pt>
                <c:pt idx="17180">
                  <c:v>0</c:v>
                </c:pt>
                <c:pt idx="17181">
                  <c:v>0</c:v>
                </c:pt>
                <c:pt idx="17182">
                  <c:v>0</c:v>
                </c:pt>
                <c:pt idx="17183">
                  <c:v>0</c:v>
                </c:pt>
                <c:pt idx="17184">
                  <c:v>0</c:v>
                </c:pt>
                <c:pt idx="17185">
                  <c:v>0</c:v>
                </c:pt>
                <c:pt idx="17186">
                  <c:v>0</c:v>
                </c:pt>
                <c:pt idx="17187">
                  <c:v>0</c:v>
                </c:pt>
                <c:pt idx="17188">
                  <c:v>0</c:v>
                </c:pt>
                <c:pt idx="17189">
                  <c:v>0</c:v>
                </c:pt>
                <c:pt idx="17190">
                  <c:v>0</c:v>
                </c:pt>
                <c:pt idx="17191">
                  <c:v>0</c:v>
                </c:pt>
                <c:pt idx="17192">
                  <c:v>0</c:v>
                </c:pt>
                <c:pt idx="17193">
                  <c:v>0</c:v>
                </c:pt>
                <c:pt idx="17194">
                  <c:v>0</c:v>
                </c:pt>
                <c:pt idx="17195">
                  <c:v>0</c:v>
                </c:pt>
                <c:pt idx="17196">
                  <c:v>0</c:v>
                </c:pt>
                <c:pt idx="17197">
                  <c:v>0</c:v>
                </c:pt>
                <c:pt idx="17198">
                  <c:v>0</c:v>
                </c:pt>
                <c:pt idx="17199">
                  <c:v>0</c:v>
                </c:pt>
                <c:pt idx="17200">
                  <c:v>0</c:v>
                </c:pt>
                <c:pt idx="17201">
                  <c:v>0</c:v>
                </c:pt>
                <c:pt idx="17202">
                  <c:v>0</c:v>
                </c:pt>
                <c:pt idx="17203">
                  <c:v>0</c:v>
                </c:pt>
                <c:pt idx="17204">
                  <c:v>0</c:v>
                </c:pt>
                <c:pt idx="17205">
                  <c:v>0</c:v>
                </c:pt>
                <c:pt idx="17206">
                  <c:v>0</c:v>
                </c:pt>
                <c:pt idx="17207">
                  <c:v>0</c:v>
                </c:pt>
                <c:pt idx="17208">
                  <c:v>0</c:v>
                </c:pt>
                <c:pt idx="17209">
                  <c:v>0</c:v>
                </c:pt>
                <c:pt idx="17210">
                  <c:v>0</c:v>
                </c:pt>
                <c:pt idx="17211">
                  <c:v>0</c:v>
                </c:pt>
                <c:pt idx="17212">
                  <c:v>0</c:v>
                </c:pt>
                <c:pt idx="17213">
                  <c:v>0</c:v>
                </c:pt>
                <c:pt idx="17214">
                  <c:v>0</c:v>
                </c:pt>
                <c:pt idx="17215">
                  <c:v>0</c:v>
                </c:pt>
                <c:pt idx="17216">
                  <c:v>0</c:v>
                </c:pt>
                <c:pt idx="17217">
                  <c:v>0</c:v>
                </c:pt>
                <c:pt idx="17218">
                  <c:v>0</c:v>
                </c:pt>
                <c:pt idx="17219">
                  <c:v>0</c:v>
                </c:pt>
                <c:pt idx="17220">
                  <c:v>0</c:v>
                </c:pt>
                <c:pt idx="17221">
                  <c:v>0</c:v>
                </c:pt>
                <c:pt idx="17222">
                  <c:v>0</c:v>
                </c:pt>
                <c:pt idx="17223">
                  <c:v>0</c:v>
                </c:pt>
                <c:pt idx="17224">
                  <c:v>0</c:v>
                </c:pt>
                <c:pt idx="17225">
                  <c:v>0</c:v>
                </c:pt>
                <c:pt idx="17226">
                  <c:v>0</c:v>
                </c:pt>
                <c:pt idx="17227">
                  <c:v>0</c:v>
                </c:pt>
                <c:pt idx="17228">
                  <c:v>0</c:v>
                </c:pt>
                <c:pt idx="17229">
                  <c:v>0</c:v>
                </c:pt>
                <c:pt idx="17230">
                  <c:v>0</c:v>
                </c:pt>
                <c:pt idx="17231">
                  <c:v>0</c:v>
                </c:pt>
                <c:pt idx="17232">
                  <c:v>0</c:v>
                </c:pt>
                <c:pt idx="17233">
                  <c:v>0</c:v>
                </c:pt>
                <c:pt idx="17234">
                  <c:v>0</c:v>
                </c:pt>
                <c:pt idx="17235">
                  <c:v>0</c:v>
                </c:pt>
                <c:pt idx="17236">
                  <c:v>0</c:v>
                </c:pt>
                <c:pt idx="17237">
                  <c:v>0</c:v>
                </c:pt>
                <c:pt idx="17238">
                  <c:v>0</c:v>
                </c:pt>
                <c:pt idx="17239">
                  <c:v>0</c:v>
                </c:pt>
                <c:pt idx="17240">
                  <c:v>0</c:v>
                </c:pt>
                <c:pt idx="17241">
                  <c:v>0</c:v>
                </c:pt>
                <c:pt idx="17242">
                  <c:v>0</c:v>
                </c:pt>
                <c:pt idx="17243">
                  <c:v>0</c:v>
                </c:pt>
                <c:pt idx="17244">
                  <c:v>0</c:v>
                </c:pt>
                <c:pt idx="17245">
                  <c:v>0</c:v>
                </c:pt>
                <c:pt idx="17246">
                  <c:v>0</c:v>
                </c:pt>
                <c:pt idx="17247">
                  <c:v>0</c:v>
                </c:pt>
                <c:pt idx="17248">
                  <c:v>0</c:v>
                </c:pt>
                <c:pt idx="17249">
                  <c:v>0</c:v>
                </c:pt>
                <c:pt idx="17250">
                  <c:v>0</c:v>
                </c:pt>
                <c:pt idx="17251">
                  <c:v>0</c:v>
                </c:pt>
                <c:pt idx="17252">
                  <c:v>0</c:v>
                </c:pt>
                <c:pt idx="17253">
                  <c:v>0</c:v>
                </c:pt>
                <c:pt idx="17254">
                  <c:v>0</c:v>
                </c:pt>
                <c:pt idx="17255">
                  <c:v>0</c:v>
                </c:pt>
                <c:pt idx="17256">
                  <c:v>0</c:v>
                </c:pt>
                <c:pt idx="17257">
                  <c:v>0</c:v>
                </c:pt>
                <c:pt idx="17258">
                  <c:v>0</c:v>
                </c:pt>
                <c:pt idx="17259">
                  <c:v>0</c:v>
                </c:pt>
                <c:pt idx="17260">
                  <c:v>0</c:v>
                </c:pt>
                <c:pt idx="17261">
                  <c:v>0</c:v>
                </c:pt>
                <c:pt idx="17262">
                  <c:v>0</c:v>
                </c:pt>
                <c:pt idx="17263">
                  <c:v>0</c:v>
                </c:pt>
                <c:pt idx="17264">
                  <c:v>0</c:v>
                </c:pt>
                <c:pt idx="17265">
                  <c:v>0</c:v>
                </c:pt>
                <c:pt idx="17266">
                  <c:v>0</c:v>
                </c:pt>
                <c:pt idx="17267">
                  <c:v>0</c:v>
                </c:pt>
                <c:pt idx="17268">
                  <c:v>0</c:v>
                </c:pt>
                <c:pt idx="17269">
                  <c:v>0</c:v>
                </c:pt>
                <c:pt idx="17270">
                  <c:v>0</c:v>
                </c:pt>
                <c:pt idx="17271">
                  <c:v>0</c:v>
                </c:pt>
                <c:pt idx="17272">
                  <c:v>0</c:v>
                </c:pt>
                <c:pt idx="17273">
                  <c:v>0</c:v>
                </c:pt>
                <c:pt idx="17274">
                  <c:v>0</c:v>
                </c:pt>
                <c:pt idx="17275">
                  <c:v>0</c:v>
                </c:pt>
                <c:pt idx="17276">
                  <c:v>0</c:v>
                </c:pt>
                <c:pt idx="17277">
                  <c:v>0</c:v>
                </c:pt>
                <c:pt idx="17278">
                  <c:v>0</c:v>
                </c:pt>
                <c:pt idx="17279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A2D-408B-A0A9-60FF2FACDC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3926032"/>
        <c:axId val="703854832"/>
      </c:lineChart>
      <c:catAx>
        <c:axId val="653926032"/>
        <c:scaling>
          <c:orientation val="minMax"/>
        </c:scaling>
        <c:delete val="1"/>
        <c:axPos val="b"/>
        <c:numFmt formatCode="m/d/yyyy" sourceLinked="1"/>
        <c:majorTickMark val="none"/>
        <c:minorTickMark val="none"/>
        <c:tickLblPos val="nextTo"/>
        <c:crossAx val="703854832"/>
        <c:crosses val="autoZero"/>
        <c:auto val="1"/>
        <c:lblAlgn val="ctr"/>
        <c:lblOffset val="100"/>
        <c:tickLblSkip val="30"/>
        <c:noMultiLvlLbl val="0"/>
      </c:catAx>
      <c:valAx>
        <c:axId val="703854832"/>
        <c:scaling>
          <c:orientation val="minMax"/>
          <c:max val="120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53926032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P-M</c:v>
          </c:tx>
          <c:marker>
            <c:symbol val="none"/>
          </c:marker>
          <c:cat>
            <c:strRef>
              <c:f>'wykres-Leszno'!$H$2:$H$73</c:f>
              <c:strCache>
                <c:ptCount val="72"/>
                <c:pt idx="0">
                  <c:v>2012-1-I</c:v>
                </c:pt>
                <c:pt idx="1">
                  <c:v>2012-1-II</c:v>
                </c:pt>
                <c:pt idx="2">
                  <c:v>2012-1-III</c:v>
                </c:pt>
                <c:pt idx="3">
                  <c:v>2012-2-I</c:v>
                </c:pt>
                <c:pt idx="4">
                  <c:v>2012-2-II</c:v>
                </c:pt>
                <c:pt idx="5">
                  <c:v>2012-2-III</c:v>
                </c:pt>
                <c:pt idx="6">
                  <c:v>2012-3-I</c:v>
                </c:pt>
                <c:pt idx="7">
                  <c:v>2012-3-II</c:v>
                </c:pt>
                <c:pt idx="8">
                  <c:v>2012-3-III</c:v>
                </c:pt>
                <c:pt idx="9">
                  <c:v>2012-4-I</c:v>
                </c:pt>
                <c:pt idx="10">
                  <c:v>2012-4-II</c:v>
                </c:pt>
                <c:pt idx="11">
                  <c:v>2012-4-III</c:v>
                </c:pt>
                <c:pt idx="12">
                  <c:v>2012-5-I</c:v>
                </c:pt>
                <c:pt idx="13">
                  <c:v>2012-5-II</c:v>
                </c:pt>
                <c:pt idx="14">
                  <c:v>2012-5-III</c:v>
                </c:pt>
                <c:pt idx="15">
                  <c:v>2012-6-I</c:v>
                </c:pt>
                <c:pt idx="16">
                  <c:v>2012-6-II</c:v>
                </c:pt>
                <c:pt idx="17">
                  <c:v>2012-6-III</c:v>
                </c:pt>
                <c:pt idx="18">
                  <c:v>2012-7-I</c:v>
                </c:pt>
                <c:pt idx="19">
                  <c:v>2012-7-II</c:v>
                </c:pt>
                <c:pt idx="20">
                  <c:v>2012-7-III</c:v>
                </c:pt>
                <c:pt idx="21">
                  <c:v>2012-8-I</c:v>
                </c:pt>
                <c:pt idx="22">
                  <c:v>2012-8-II</c:v>
                </c:pt>
                <c:pt idx="23">
                  <c:v>2012-8-III</c:v>
                </c:pt>
                <c:pt idx="24">
                  <c:v>2012-9-I</c:v>
                </c:pt>
                <c:pt idx="25">
                  <c:v>2012-9-II</c:v>
                </c:pt>
                <c:pt idx="26">
                  <c:v>2012-9-III</c:v>
                </c:pt>
                <c:pt idx="27">
                  <c:v>2012-10-I</c:v>
                </c:pt>
                <c:pt idx="28">
                  <c:v>2012-10-II</c:v>
                </c:pt>
                <c:pt idx="29">
                  <c:v>2012-10-III</c:v>
                </c:pt>
                <c:pt idx="30">
                  <c:v>2012-11-I</c:v>
                </c:pt>
                <c:pt idx="31">
                  <c:v>2012-11-II</c:v>
                </c:pt>
                <c:pt idx="32">
                  <c:v>2012-11-III</c:v>
                </c:pt>
                <c:pt idx="33">
                  <c:v>2012-12-I</c:v>
                </c:pt>
                <c:pt idx="34">
                  <c:v>2012-12-II</c:v>
                </c:pt>
                <c:pt idx="35">
                  <c:v>2012-12-III</c:v>
                </c:pt>
                <c:pt idx="36">
                  <c:v>2013-1-I</c:v>
                </c:pt>
                <c:pt idx="37">
                  <c:v>2013-1-II</c:v>
                </c:pt>
                <c:pt idx="38">
                  <c:v>2013-1-III</c:v>
                </c:pt>
                <c:pt idx="39">
                  <c:v>2013-2-I</c:v>
                </c:pt>
                <c:pt idx="40">
                  <c:v>2013-2-II</c:v>
                </c:pt>
                <c:pt idx="41">
                  <c:v>2013-2-III</c:v>
                </c:pt>
                <c:pt idx="42">
                  <c:v>2013-3-I</c:v>
                </c:pt>
                <c:pt idx="43">
                  <c:v>2013-3-II</c:v>
                </c:pt>
                <c:pt idx="44">
                  <c:v>2013-3-III</c:v>
                </c:pt>
                <c:pt idx="45">
                  <c:v>2013-4-I</c:v>
                </c:pt>
                <c:pt idx="46">
                  <c:v>2013-4-II</c:v>
                </c:pt>
                <c:pt idx="47">
                  <c:v>2013-4-III</c:v>
                </c:pt>
                <c:pt idx="48">
                  <c:v>2013-5-I</c:v>
                </c:pt>
                <c:pt idx="49">
                  <c:v>2013-5-II</c:v>
                </c:pt>
                <c:pt idx="50">
                  <c:v>2013-5-III</c:v>
                </c:pt>
                <c:pt idx="51">
                  <c:v>2013-6-I</c:v>
                </c:pt>
                <c:pt idx="52">
                  <c:v>2013-6-II</c:v>
                </c:pt>
                <c:pt idx="53">
                  <c:v>2013-6-III</c:v>
                </c:pt>
                <c:pt idx="54">
                  <c:v>2013-7-I</c:v>
                </c:pt>
                <c:pt idx="55">
                  <c:v>2013-7-II</c:v>
                </c:pt>
                <c:pt idx="56">
                  <c:v>2013-7-III</c:v>
                </c:pt>
                <c:pt idx="57">
                  <c:v>2013-8-I</c:v>
                </c:pt>
                <c:pt idx="58">
                  <c:v>2013-8-II</c:v>
                </c:pt>
                <c:pt idx="59">
                  <c:v>2013-8-III</c:v>
                </c:pt>
                <c:pt idx="60">
                  <c:v>2013-9-I</c:v>
                </c:pt>
                <c:pt idx="61">
                  <c:v>2013-9-II</c:v>
                </c:pt>
                <c:pt idx="62">
                  <c:v>2013-9-III</c:v>
                </c:pt>
                <c:pt idx="63">
                  <c:v>2013-10-I</c:v>
                </c:pt>
                <c:pt idx="64">
                  <c:v>2013-10-II</c:v>
                </c:pt>
                <c:pt idx="65">
                  <c:v>2013-10-III</c:v>
                </c:pt>
                <c:pt idx="66">
                  <c:v>2013-11-I</c:v>
                </c:pt>
                <c:pt idx="67">
                  <c:v>2013-11-II</c:v>
                </c:pt>
                <c:pt idx="68">
                  <c:v>2013-11-III</c:v>
                </c:pt>
                <c:pt idx="69">
                  <c:v>2013-12-I</c:v>
                </c:pt>
                <c:pt idx="70">
                  <c:v>2013-12-II</c:v>
                </c:pt>
                <c:pt idx="71">
                  <c:v>2013-12-III</c:v>
                </c:pt>
              </c:strCache>
            </c:strRef>
          </c:cat>
          <c:val>
            <c:numRef>
              <c:f>'wykres-Leszno'!$I$2:$I$73</c:f>
              <c:numCache>
                <c:formatCode>General</c:formatCode>
                <c:ptCount val="72"/>
                <c:pt idx="0">
                  <c:v>3.8</c:v>
                </c:pt>
                <c:pt idx="1">
                  <c:v>3.7</c:v>
                </c:pt>
                <c:pt idx="2">
                  <c:v>3.5</c:v>
                </c:pt>
                <c:pt idx="3">
                  <c:v>2.2999999999999998</c:v>
                </c:pt>
                <c:pt idx="4">
                  <c:v>3.6</c:v>
                </c:pt>
                <c:pt idx="5">
                  <c:v>6.1</c:v>
                </c:pt>
                <c:pt idx="6">
                  <c:v>9</c:v>
                </c:pt>
                <c:pt idx="7">
                  <c:v>16.399999999999999</c:v>
                </c:pt>
                <c:pt idx="8">
                  <c:v>20.6</c:v>
                </c:pt>
                <c:pt idx="9">
                  <c:v>18</c:v>
                </c:pt>
                <c:pt idx="10">
                  <c:v>20.7</c:v>
                </c:pt>
                <c:pt idx="11">
                  <c:v>36.4</c:v>
                </c:pt>
                <c:pt idx="12">
                  <c:v>34.200000000000003</c:v>
                </c:pt>
                <c:pt idx="13">
                  <c:v>35.1</c:v>
                </c:pt>
                <c:pt idx="14">
                  <c:v>48.2</c:v>
                </c:pt>
                <c:pt idx="15">
                  <c:v>29.5</c:v>
                </c:pt>
                <c:pt idx="16">
                  <c:v>36.800000000000004</c:v>
                </c:pt>
                <c:pt idx="17">
                  <c:v>37.9</c:v>
                </c:pt>
                <c:pt idx="18">
                  <c:v>41.6</c:v>
                </c:pt>
                <c:pt idx="19">
                  <c:v>34.5</c:v>
                </c:pt>
                <c:pt idx="20">
                  <c:v>45.8</c:v>
                </c:pt>
                <c:pt idx="21">
                  <c:v>38</c:v>
                </c:pt>
                <c:pt idx="22">
                  <c:v>32.800000000000004</c:v>
                </c:pt>
                <c:pt idx="23">
                  <c:v>33.1</c:v>
                </c:pt>
                <c:pt idx="24">
                  <c:v>21.4</c:v>
                </c:pt>
                <c:pt idx="25">
                  <c:v>19.5</c:v>
                </c:pt>
                <c:pt idx="26">
                  <c:v>17.5</c:v>
                </c:pt>
                <c:pt idx="27">
                  <c:v>12.8</c:v>
                </c:pt>
                <c:pt idx="28">
                  <c:v>8.9</c:v>
                </c:pt>
                <c:pt idx="29">
                  <c:v>5.4</c:v>
                </c:pt>
                <c:pt idx="30">
                  <c:v>6.2</c:v>
                </c:pt>
                <c:pt idx="31">
                  <c:v>2</c:v>
                </c:pt>
                <c:pt idx="32">
                  <c:v>2.2999999999999998</c:v>
                </c:pt>
                <c:pt idx="33">
                  <c:v>1.5</c:v>
                </c:pt>
                <c:pt idx="34">
                  <c:v>1.6</c:v>
                </c:pt>
                <c:pt idx="35">
                  <c:v>4.7</c:v>
                </c:pt>
                <c:pt idx="36">
                  <c:v>3.9</c:v>
                </c:pt>
                <c:pt idx="37">
                  <c:v>2.2999999999999998</c:v>
                </c:pt>
                <c:pt idx="38">
                  <c:v>4</c:v>
                </c:pt>
                <c:pt idx="39">
                  <c:v>4.3</c:v>
                </c:pt>
                <c:pt idx="40">
                  <c:v>3.5</c:v>
                </c:pt>
                <c:pt idx="41">
                  <c:v>3.4</c:v>
                </c:pt>
                <c:pt idx="42">
                  <c:v>8.6</c:v>
                </c:pt>
                <c:pt idx="43">
                  <c:v>7.6</c:v>
                </c:pt>
                <c:pt idx="44">
                  <c:v>10.200000000000001</c:v>
                </c:pt>
                <c:pt idx="45">
                  <c:v>10.3</c:v>
                </c:pt>
                <c:pt idx="46">
                  <c:v>24.2</c:v>
                </c:pt>
                <c:pt idx="47">
                  <c:v>27.4</c:v>
                </c:pt>
                <c:pt idx="48">
                  <c:v>27</c:v>
                </c:pt>
                <c:pt idx="49">
                  <c:v>34.800000000000004</c:v>
                </c:pt>
                <c:pt idx="50">
                  <c:v>31.1</c:v>
                </c:pt>
                <c:pt idx="51">
                  <c:v>26.8</c:v>
                </c:pt>
                <c:pt idx="52">
                  <c:v>46.3</c:v>
                </c:pt>
                <c:pt idx="53">
                  <c:v>32.4</c:v>
                </c:pt>
                <c:pt idx="54">
                  <c:v>42.6</c:v>
                </c:pt>
                <c:pt idx="55">
                  <c:v>40.1</c:v>
                </c:pt>
                <c:pt idx="56">
                  <c:v>50.6</c:v>
                </c:pt>
                <c:pt idx="57">
                  <c:v>41.6</c:v>
                </c:pt>
                <c:pt idx="58">
                  <c:v>33.200000000000003</c:v>
                </c:pt>
                <c:pt idx="59">
                  <c:v>34.1</c:v>
                </c:pt>
                <c:pt idx="60">
                  <c:v>26.5</c:v>
                </c:pt>
                <c:pt idx="61">
                  <c:v>13.1</c:v>
                </c:pt>
                <c:pt idx="62">
                  <c:v>12.9</c:v>
                </c:pt>
                <c:pt idx="63">
                  <c:v>11.5</c:v>
                </c:pt>
                <c:pt idx="64">
                  <c:v>9.4</c:v>
                </c:pt>
                <c:pt idx="65">
                  <c:v>11.8</c:v>
                </c:pt>
                <c:pt idx="66">
                  <c:v>6.1</c:v>
                </c:pt>
                <c:pt idx="67">
                  <c:v>2.2999999999999998</c:v>
                </c:pt>
                <c:pt idx="68">
                  <c:v>3</c:v>
                </c:pt>
                <c:pt idx="69">
                  <c:v>3.8</c:v>
                </c:pt>
                <c:pt idx="70">
                  <c:v>1.5</c:v>
                </c:pt>
                <c:pt idx="71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6A3-4A85-BB5D-1EC3BF64F35F}"/>
            </c:ext>
          </c:extLst>
        </c:ser>
        <c:ser>
          <c:idx val="1"/>
          <c:order val="1"/>
          <c:tx>
            <c:v>Sat</c:v>
          </c:tx>
          <c:marker>
            <c:symbol val="none"/>
          </c:marker>
          <c:cat>
            <c:strRef>
              <c:f>'wykres-Leszno'!$H$2:$H$73</c:f>
              <c:strCache>
                <c:ptCount val="72"/>
                <c:pt idx="0">
                  <c:v>2012-1-I</c:v>
                </c:pt>
                <c:pt idx="1">
                  <c:v>2012-1-II</c:v>
                </c:pt>
                <c:pt idx="2">
                  <c:v>2012-1-III</c:v>
                </c:pt>
                <c:pt idx="3">
                  <c:v>2012-2-I</c:v>
                </c:pt>
                <c:pt idx="4">
                  <c:v>2012-2-II</c:v>
                </c:pt>
                <c:pt idx="5">
                  <c:v>2012-2-III</c:v>
                </c:pt>
                <c:pt idx="6">
                  <c:v>2012-3-I</c:v>
                </c:pt>
                <c:pt idx="7">
                  <c:v>2012-3-II</c:v>
                </c:pt>
                <c:pt idx="8">
                  <c:v>2012-3-III</c:v>
                </c:pt>
                <c:pt idx="9">
                  <c:v>2012-4-I</c:v>
                </c:pt>
                <c:pt idx="10">
                  <c:v>2012-4-II</c:v>
                </c:pt>
                <c:pt idx="11">
                  <c:v>2012-4-III</c:v>
                </c:pt>
                <c:pt idx="12">
                  <c:v>2012-5-I</c:v>
                </c:pt>
                <c:pt idx="13">
                  <c:v>2012-5-II</c:v>
                </c:pt>
                <c:pt idx="14">
                  <c:v>2012-5-III</c:v>
                </c:pt>
                <c:pt idx="15">
                  <c:v>2012-6-I</c:v>
                </c:pt>
                <c:pt idx="16">
                  <c:v>2012-6-II</c:v>
                </c:pt>
                <c:pt idx="17">
                  <c:v>2012-6-III</c:v>
                </c:pt>
                <c:pt idx="18">
                  <c:v>2012-7-I</c:v>
                </c:pt>
                <c:pt idx="19">
                  <c:v>2012-7-II</c:v>
                </c:pt>
                <c:pt idx="20">
                  <c:v>2012-7-III</c:v>
                </c:pt>
                <c:pt idx="21">
                  <c:v>2012-8-I</c:v>
                </c:pt>
                <c:pt idx="22">
                  <c:v>2012-8-II</c:v>
                </c:pt>
                <c:pt idx="23">
                  <c:v>2012-8-III</c:v>
                </c:pt>
                <c:pt idx="24">
                  <c:v>2012-9-I</c:v>
                </c:pt>
                <c:pt idx="25">
                  <c:v>2012-9-II</c:v>
                </c:pt>
                <c:pt idx="26">
                  <c:v>2012-9-III</c:v>
                </c:pt>
                <c:pt idx="27">
                  <c:v>2012-10-I</c:v>
                </c:pt>
                <c:pt idx="28">
                  <c:v>2012-10-II</c:v>
                </c:pt>
                <c:pt idx="29">
                  <c:v>2012-10-III</c:v>
                </c:pt>
                <c:pt idx="30">
                  <c:v>2012-11-I</c:v>
                </c:pt>
                <c:pt idx="31">
                  <c:v>2012-11-II</c:v>
                </c:pt>
                <c:pt idx="32">
                  <c:v>2012-11-III</c:v>
                </c:pt>
                <c:pt idx="33">
                  <c:v>2012-12-I</c:v>
                </c:pt>
                <c:pt idx="34">
                  <c:v>2012-12-II</c:v>
                </c:pt>
                <c:pt idx="35">
                  <c:v>2012-12-III</c:v>
                </c:pt>
                <c:pt idx="36">
                  <c:v>2013-1-I</c:v>
                </c:pt>
                <c:pt idx="37">
                  <c:v>2013-1-II</c:v>
                </c:pt>
                <c:pt idx="38">
                  <c:v>2013-1-III</c:v>
                </c:pt>
                <c:pt idx="39">
                  <c:v>2013-2-I</c:v>
                </c:pt>
                <c:pt idx="40">
                  <c:v>2013-2-II</c:v>
                </c:pt>
                <c:pt idx="41">
                  <c:v>2013-2-III</c:v>
                </c:pt>
                <c:pt idx="42">
                  <c:v>2013-3-I</c:v>
                </c:pt>
                <c:pt idx="43">
                  <c:v>2013-3-II</c:v>
                </c:pt>
                <c:pt idx="44">
                  <c:v>2013-3-III</c:v>
                </c:pt>
                <c:pt idx="45">
                  <c:v>2013-4-I</c:v>
                </c:pt>
                <c:pt idx="46">
                  <c:v>2013-4-II</c:v>
                </c:pt>
                <c:pt idx="47">
                  <c:v>2013-4-III</c:v>
                </c:pt>
                <c:pt idx="48">
                  <c:v>2013-5-I</c:v>
                </c:pt>
                <c:pt idx="49">
                  <c:v>2013-5-II</c:v>
                </c:pt>
                <c:pt idx="50">
                  <c:v>2013-5-III</c:v>
                </c:pt>
                <c:pt idx="51">
                  <c:v>2013-6-I</c:v>
                </c:pt>
                <c:pt idx="52">
                  <c:v>2013-6-II</c:v>
                </c:pt>
                <c:pt idx="53">
                  <c:v>2013-6-III</c:v>
                </c:pt>
                <c:pt idx="54">
                  <c:v>2013-7-I</c:v>
                </c:pt>
                <c:pt idx="55">
                  <c:v>2013-7-II</c:v>
                </c:pt>
                <c:pt idx="56">
                  <c:v>2013-7-III</c:v>
                </c:pt>
                <c:pt idx="57">
                  <c:v>2013-8-I</c:v>
                </c:pt>
                <c:pt idx="58">
                  <c:v>2013-8-II</c:v>
                </c:pt>
                <c:pt idx="59">
                  <c:v>2013-8-III</c:v>
                </c:pt>
                <c:pt idx="60">
                  <c:v>2013-9-I</c:v>
                </c:pt>
                <c:pt idx="61">
                  <c:v>2013-9-II</c:v>
                </c:pt>
                <c:pt idx="62">
                  <c:v>2013-9-III</c:v>
                </c:pt>
                <c:pt idx="63">
                  <c:v>2013-10-I</c:v>
                </c:pt>
                <c:pt idx="64">
                  <c:v>2013-10-II</c:v>
                </c:pt>
                <c:pt idx="65">
                  <c:v>2013-10-III</c:v>
                </c:pt>
                <c:pt idx="66">
                  <c:v>2013-11-I</c:v>
                </c:pt>
                <c:pt idx="67">
                  <c:v>2013-11-II</c:v>
                </c:pt>
                <c:pt idx="68">
                  <c:v>2013-11-III</c:v>
                </c:pt>
                <c:pt idx="69">
                  <c:v>2013-12-I</c:v>
                </c:pt>
                <c:pt idx="70">
                  <c:v>2013-12-II</c:v>
                </c:pt>
                <c:pt idx="71">
                  <c:v>2013-12-III</c:v>
                </c:pt>
              </c:strCache>
            </c:strRef>
          </c:cat>
          <c:val>
            <c:numRef>
              <c:f>'wykres-Leszno'!$J$2:$J$73</c:f>
              <c:numCache>
                <c:formatCode>General</c:formatCode>
                <c:ptCount val="72"/>
                <c:pt idx="0">
                  <c:v>2.6340000000000003</c:v>
                </c:pt>
                <c:pt idx="1">
                  <c:v>2.3349999999999977</c:v>
                </c:pt>
                <c:pt idx="2">
                  <c:v>1.466</c:v>
                </c:pt>
                <c:pt idx="3">
                  <c:v>0.28200000000000008</c:v>
                </c:pt>
                <c:pt idx="4">
                  <c:v>0.78599999999999992</c:v>
                </c:pt>
                <c:pt idx="5">
                  <c:v>3.4250000000000007</c:v>
                </c:pt>
                <c:pt idx="6">
                  <c:v>5.82499999999997</c:v>
                </c:pt>
                <c:pt idx="7">
                  <c:v>11.315000000000024</c:v>
                </c:pt>
                <c:pt idx="8">
                  <c:v>13.585000000000004</c:v>
                </c:pt>
                <c:pt idx="9">
                  <c:v>13.374000000000002</c:v>
                </c:pt>
                <c:pt idx="10">
                  <c:v>15.596000000000002</c:v>
                </c:pt>
                <c:pt idx="11">
                  <c:v>26.669</c:v>
                </c:pt>
                <c:pt idx="12">
                  <c:v>28.545000000000002</c:v>
                </c:pt>
                <c:pt idx="13">
                  <c:v>27.757000000000005</c:v>
                </c:pt>
                <c:pt idx="14">
                  <c:v>27.041999999999987</c:v>
                </c:pt>
                <c:pt idx="15">
                  <c:v>19.390999999999988</c:v>
                </c:pt>
                <c:pt idx="16">
                  <c:v>26.815000000000001</c:v>
                </c:pt>
                <c:pt idx="17">
                  <c:v>27.888000000000002</c:v>
                </c:pt>
                <c:pt idx="18">
                  <c:v>34.513000000000005</c:v>
                </c:pt>
                <c:pt idx="19">
                  <c:v>27.010999999999999</c:v>
                </c:pt>
                <c:pt idx="20">
                  <c:v>34.379000000000005</c:v>
                </c:pt>
                <c:pt idx="21">
                  <c:v>24.280999999999889</c:v>
                </c:pt>
                <c:pt idx="22">
                  <c:v>23.343999999999987</c:v>
                </c:pt>
                <c:pt idx="23">
                  <c:v>18.423999999999989</c:v>
                </c:pt>
                <c:pt idx="24">
                  <c:v>10.792</c:v>
                </c:pt>
                <c:pt idx="25">
                  <c:v>10.569000000000004</c:v>
                </c:pt>
                <c:pt idx="26">
                  <c:v>12.378000000000002</c:v>
                </c:pt>
                <c:pt idx="27">
                  <c:v>8.3670000000000027</c:v>
                </c:pt>
                <c:pt idx="28">
                  <c:v>7.0619999999999985</c:v>
                </c:pt>
                <c:pt idx="29">
                  <c:v>3.2440000000000002</c:v>
                </c:pt>
                <c:pt idx="30">
                  <c:v>3.5129999999999977</c:v>
                </c:pt>
                <c:pt idx="31">
                  <c:v>1.7200000000000004</c:v>
                </c:pt>
                <c:pt idx="32">
                  <c:v>1.079</c:v>
                </c:pt>
                <c:pt idx="33">
                  <c:v>0.47400000000000031</c:v>
                </c:pt>
                <c:pt idx="34">
                  <c:v>0.46300000000000002</c:v>
                </c:pt>
                <c:pt idx="35">
                  <c:v>1.901</c:v>
                </c:pt>
                <c:pt idx="36">
                  <c:v>1.6980000000000066</c:v>
                </c:pt>
                <c:pt idx="37">
                  <c:v>0.75400000000000389</c:v>
                </c:pt>
                <c:pt idx="38">
                  <c:v>1.8180000000000001</c:v>
                </c:pt>
                <c:pt idx="39">
                  <c:v>2.0029999999999997</c:v>
                </c:pt>
                <c:pt idx="40">
                  <c:v>1.3819999999999926</c:v>
                </c:pt>
                <c:pt idx="41">
                  <c:v>1.337</c:v>
                </c:pt>
                <c:pt idx="42">
                  <c:v>6.3310000000000004</c:v>
                </c:pt>
                <c:pt idx="43">
                  <c:v>3.2509999999999999</c:v>
                </c:pt>
                <c:pt idx="44">
                  <c:v>4.3289999999999855</c:v>
                </c:pt>
                <c:pt idx="45">
                  <c:v>7.3290000000000006</c:v>
                </c:pt>
                <c:pt idx="46">
                  <c:v>19.251000000000001</c:v>
                </c:pt>
                <c:pt idx="47">
                  <c:v>18.504999999999992</c:v>
                </c:pt>
                <c:pt idx="48">
                  <c:v>21.737999999999996</c:v>
                </c:pt>
                <c:pt idx="49">
                  <c:v>32.111000000000004</c:v>
                </c:pt>
                <c:pt idx="50">
                  <c:v>23.688000000000002</c:v>
                </c:pt>
                <c:pt idx="51">
                  <c:v>20.302</c:v>
                </c:pt>
                <c:pt idx="52">
                  <c:v>44.293000000000013</c:v>
                </c:pt>
                <c:pt idx="53">
                  <c:v>28.236000000000001</c:v>
                </c:pt>
                <c:pt idx="54">
                  <c:v>36.716000000000008</c:v>
                </c:pt>
                <c:pt idx="55">
                  <c:v>31.186</c:v>
                </c:pt>
                <c:pt idx="56">
                  <c:v>37.116</c:v>
                </c:pt>
                <c:pt idx="57">
                  <c:v>34.376000000000005</c:v>
                </c:pt>
                <c:pt idx="58">
                  <c:v>27.042999999999989</c:v>
                </c:pt>
                <c:pt idx="59">
                  <c:v>25.860999999999986</c:v>
                </c:pt>
                <c:pt idx="60">
                  <c:v>17.608000000000001</c:v>
                </c:pt>
                <c:pt idx="61">
                  <c:v>10.653</c:v>
                </c:pt>
                <c:pt idx="62">
                  <c:v>11.669</c:v>
                </c:pt>
                <c:pt idx="63">
                  <c:v>10.368</c:v>
                </c:pt>
                <c:pt idx="64">
                  <c:v>6.6179999999999755</c:v>
                </c:pt>
                <c:pt idx="65">
                  <c:v>8.8670000000000027</c:v>
                </c:pt>
                <c:pt idx="66">
                  <c:v>3.1309999999999998</c:v>
                </c:pt>
                <c:pt idx="67">
                  <c:v>2.0330000000000004</c:v>
                </c:pt>
                <c:pt idx="68">
                  <c:v>1.7629999999999928</c:v>
                </c:pt>
                <c:pt idx="69">
                  <c:v>2.9469999999999987</c:v>
                </c:pt>
                <c:pt idx="70">
                  <c:v>1.1859999999999933</c:v>
                </c:pt>
                <c:pt idx="71">
                  <c:v>2.827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6A3-4A85-BB5D-1EC3BF64F3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6725504"/>
        <c:axId val="166832384"/>
      </c:lineChart>
      <c:catAx>
        <c:axId val="166725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66832384"/>
        <c:crosses val="autoZero"/>
        <c:auto val="1"/>
        <c:lblAlgn val="ctr"/>
        <c:lblOffset val="100"/>
        <c:noMultiLvlLbl val="0"/>
      </c:catAx>
      <c:valAx>
        <c:axId val="1668323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Decadal ET [mm]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16672550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600" baseline="0"/>
      </a:pPr>
      <a:endParaRPr lang="pl-P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P-M</c:v>
          </c:tx>
          <c:spPr>
            <a:ln w="15875"/>
          </c:spPr>
          <c:marker>
            <c:symbol val="none"/>
          </c:marker>
          <c:cat>
            <c:numRef>
              <c:f>TR_out!$A$2:$A$732</c:f>
              <c:numCache>
                <c:formatCode>yyyy/mm/dd</c:formatCode>
                <c:ptCount val="731"/>
                <c:pt idx="0">
                  <c:v>40909</c:v>
                </c:pt>
                <c:pt idx="1">
                  <c:v>40910</c:v>
                </c:pt>
                <c:pt idx="2">
                  <c:v>40911</c:v>
                </c:pt>
                <c:pt idx="3">
                  <c:v>40912</c:v>
                </c:pt>
                <c:pt idx="4">
                  <c:v>40913</c:v>
                </c:pt>
                <c:pt idx="5">
                  <c:v>40914</c:v>
                </c:pt>
                <c:pt idx="6">
                  <c:v>40915</c:v>
                </c:pt>
                <c:pt idx="7">
                  <c:v>40916</c:v>
                </c:pt>
                <c:pt idx="8">
                  <c:v>40917</c:v>
                </c:pt>
                <c:pt idx="9">
                  <c:v>40918</c:v>
                </c:pt>
                <c:pt idx="10">
                  <c:v>40919</c:v>
                </c:pt>
                <c:pt idx="11">
                  <c:v>40920</c:v>
                </c:pt>
                <c:pt idx="12">
                  <c:v>40921</c:v>
                </c:pt>
                <c:pt idx="13">
                  <c:v>40922</c:v>
                </c:pt>
                <c:pt idx="14">
                  <c:v>40923</c:v>
                </c:pt>
                <c:pt idx="15">
                  <c:v>40924</c:v>
                </c:pt>
                <c:pt idx="16">
                  <c:v>40925</c:v>
                </c:pt>
                <c:pt idx="17">
                  <c:v>40926</c:v>
                </c:pt>
                <c:pt idx="18">
                  <c:v>40927</c:v>
                </c:pt>
                <c:pt idx="19">
                  <c:v>40928</c:v>
                </c:pt>
                <c:pt idx="20">
                  <c:v>40929</c:v>
                </c:pt>
                <c:pt idx="21">
                  <c:v>40930</c:v>
                </c:pt>
                <c:pt idx="22">
                  <c:v>40931</c:v>
                </c:pt>
                <c:pt idx="23">
                  <c:v>40932</c:v>
                </c:pt>
                <c:pt idx="24">
                  <c:v>40933</c:v>
                </c:pt>
                <c:pt idx="25">
                  <c:v>40934</c:v>
                </c:pt>
                <c:pt idx="26">
                  <c:v>40935</c:v>
                </c:pt>
                <c:pt idx="27">
                  <c:v>40936</c:v>
                </c:pt>
                <c:pt idx="28">
                  <c:v>40937</c:v>
                </c:pt>
                <c:pt idx="29">
                  <c:v>40938</c:v>
                </c:pt>
                <c:pt idx="30">
                  <c:v>40939</c:v>
                </c:pt>
                <c:pt idx="31">
                  <c:v>40940</c:v>
                </c:pt>
                <c:pt idx="32">
                  <c:v>40941</c:v>
                </c:pt>
                <c:pt idx="33">
                  <c:v>40942</c:v>
                </c:pt>
                <c:pt idx="34">
                  <c:v>40943</c:v>
                </c:pt>
                <c:pt idx="35">
                  <c:v>40944</c:v>
                </c:pt>
                <c:pt idx="36">
                  <c:v>40945</c:v>
                </c:pt>
                <c:pt idx="37">
                  <c:v>40946</c:v>
                </c:pt>
                <c:pt idx="38">
                  <c:v>40947</c:v>
                </c:pt>
                <c:pt idx="39">
                  <c:v>40948</c:v>
                </c:pt>
                <c:pt idx="40">
                  <c:v>40949</c:v>
                </c:pt>
                <c:pt idx="41">
                  <c:v>40950</c:v>
                </c:pt>
                <c:pt idx="42">
                  <c:v>40951</c:v>
                </c:pt>
                <c:pt idx="43">
                  <c:v>40952</c:v>
                </c:pt>
                <c:pt idx="44">
                  <c:v>40953</c:v>
                </c:pt>
                <c:pt idx="45">
                  <c:v>40954</c:v>
                </c:pt>
                <c:pt idx="46">
                  <c:v>40955</c:v>
                </c:pt>
                <c:pt idx="47">
                  <c:v>40956</c:v>
                </c:pt>
                <c:pt idx="48">
                  <c:v>40957</c:v>
                </c:pt>
                <c:pt idx="49">
                  <c:v>40958</c:v>
                </c:pt>
                <c:pt idx="50">
                  <c:v>40959</c:v>
                </c:pt>
                <c:pt idx="51">
                  <c:v>40960</c:v>
                </c:pt>
                <c:pt idx="52">
                  <c:v>40961</c:v>
                </c:pt>
                <c:pt idx="53">
                  <c:v>40962</c:v>
                </c:pt>
                <c:pt idx="54">
                  <c:v>40963</c:v>
                </c:pt>
                <c:pt idx="55">
                  <c:v>40964</c:v>
                </c:pt>
                <c:pt idx="56">
                  <c:v>40965</c:v>
                </c:pt>
                <c:pt idx="57">
                  <c:v>40966</c:v>
                </c:pt>
                <c:pt idx="58">
                  <c:v>40967</c:v>
                </c:pt>
                <c:pt idx="59">
                  <c:v>40968</c:v>
                </c:pt>
                <c:pt idx="60">
                  <c:v>40969</c:v>
                </c:pt>
                <c:pt idx="61">
                  <c:v>40970</c:v>
                </c:pt>
                <c:pt idx="62">
                  <c:v>40971</c:v>
                </c:pt>
                <c:pt idx="63">
                  <c:v>40972</c:v>
                </c:pt>
                <c:pt idx="64">
                  <c:v>40973</c:v>
                </c:pt>
                <c:pt idx="65">
                  <c:v>40974</c:v>
                </c:pt>
                <c:pt idx="66">
                  <c:v>40975</c:v>
                </c:pt>
                <c:pt idx="67">
                  <c:v>40976</c:v>
                </c:pt>
                <c:pt idx="68">
                  <c:v>40977</c:v>
                </c:pt>
                <c:pt idx="69">
                  <c:v>40978</c:v>
                </c:pt>
                <c:pt idx="70">
                  <c:v>40979</c:v>
                </c:pt>
                <c:pt idx="71">
                  <c:v>40980</c:v>
                </c:pt>
                <c:pt idx="72">
                  <c:v>40981</c:v>
                </c:pt>
                <c:pt idx="73">
                  <c:v>40982</c:v>
                </c:pt>
                <c:pt idx="74">
                  <c:v>40983</c:v>
                </c:pt>
                <c:pt idx="75">
                  <c:v>40984</c:v>
                </c:pt>
                <c:pt idx="76">
                  <c:v>40985</c:v>
                </c:pt>
                <c:pt idx="77">
                  <c:v>40986</c:v>
                </c:pt>
                <c:pt idx="78">
                  <c:v>40987</c:v>
                </c:pt>
                <c:pt idx="79">
                  <c:v>40988</c:v>
                </c:pt>
                <c:pt idx="80">
                  <c:v>40989</c:v>
                </c:pt>
                <c:pt idx="81">
                  <c:v>40990</c:v>
                </c:pt>
                <c:pt idx="82">
                  <c:v>40991</c:v>
                </c:pt>
                <c:pt idx="83">
                  <c:v>40992</c:v>
                </c:pt>
                <c:pt idx="84">
                  <c:v>40993</c:v>
                </c:pt>
                <c:pt idx="85">
                  <c:v>40994</c:v>
                </c:pt>
                <c:pt idx="86">
                  <c:v>40995</c:v>
                </c:pt>
                <c:pt idx="87">
                  <c:v>40996</c:v>
                </c:pt>
                <c:pt idx="88">
                  <c:v>40997</c:v>
                </c:pt>
                <c:pt idx="89">
                  <c:v>40998</c:v>
                </c:pt>
                <c:pt idx="90">
                  <c:v>40999</c:v>
                </c:pt>
                <c:pt idx="91">
                  <c:v>41000</c:v>
                </c:pt>
                <c:pt idx="92">
                  <c:v>41001</c:v>
                </c:pt>
                <c:pt idx="93">
                  <c:v>41002</c:v>
                </c:pt>
                <c:pt idx="94">
                  <c:v>41003</c:v>
                </c:pt>
                <c:pt idx="95">
                  <c:v>41004</c:v>
                </c:pt>
                <c:pt idx="96">
                  <c:v>41005</c:v>
                </c:pt>
                <c:pt idx="97">
                  <c:v>41006</c:v>
                </c:pt>
                <c:pt idx="98">
                  <c:v>41007</c:v>
                </c:pt>
                <c:pt idx="99">
                  <c:v>41008</c:v>
                </c:pt>
                <c:pt idx="100">
                  <c:v>41009</c:v>
                </c:pt>
                <c:pt idx="101">
                  <c:v>41010</c:v>
                </c:pt>
                <c:pt idx="102">
                  <c:v>41011</c:v>
                </c:pt>
                <c:pt idx="103">
                  <c:v>41012</c:v>
                </c:pt>
                <c:pt idx="104">
                  <c:v>41013</c:v>
                </c:pt>
                <c:pt idx="105">
                  <c:v>41014</c:v>
                </c:pt>
                <c:pt idx="106">
                  <c:v>41015</c:v>
                </c:pt>
                <c:pt idx="107">
                  <c:v>41016</c:v>
                </c:pt>
                <c:pt idx="108">
                  <c:v>41017</c:v>
                </c:pt>
                <c:pt idx="109">
                  <c:v>41018</c:v>
                </c:pt>
                <c:pt idx="110">
                  <c:v>41019</c:v>
                </c:pt>
                <c:pt idx="111">
                  <c:v>41020</c:v>
                </c:pt>
                <c:pt idx="112">
                  <c:v>41021</c:v>
                </c:pt>
                <c:pt idx="113">
                  <c:v>41022</c:v>
                </c:pt>
                <c:pt idx="114">
                  <c:v>41023</c:v>
                </c:pt>
                <c:pt idx="115">
                  <c:v>41024</c:v>
                </c:pt>
                <c:pt idx="116">
                  <c:v>41025</c:v>
                </c:pt>
                <c:pt idx="117">
                  <c:v>41026</c:v>
                </c:pt>
                <c:pt idx="118">
                  <c:v>41027</c:v>
                </c:pt>
                <c:pt idx="119">
                  <c:v>41028</c:v>
                </c:pt>
                <c:pt idx="120">
                  <c:v>41029</c:v>
                </c:pt>
                <c:pt idx="121">
                  <c:v>41030</c:v>
                </c:pt>
                <c:pt idx="122">
                  <c:v>41031</c:v>
                </c:pt>
                <c:pt idx="123">
                  <c:v>41032</c:v>
                </c:pt>
                <c:pt idx="124">
                  <c:v>41033</c:v>
                </c:pt>
                <c:pt idx="125">
                  <c:v>41034</c:v>
                </c:pt>
                <c:pt idx="126">
                  <c:v>41035</c:v>
                </c:pt>
                <c:pt idx="127">
                  <c:v>41036</c:v>
                </c:pt>
                <c:pt idx="128">
                  <c:v>41037</c:v>
                </c:pt>
                <c:pt idx="129">
                  <c:v>41038</c:v>
                </c:pt>
                <c:pt idx="130">
                  <c:v>41039</c:v>
                </c:pt>
                <c:pt idx="131">
                  <c:v>41040</c:v>
                </c:pt>
                <c:pt idx="132">
                  <c:v>41041</c:v>
                </c:pt>
                <c:pt idx="133">
                  <c:v>41042</c:v>
                </c:pt>
                <c:pt idx="134">
                  <c:v>41043</c:v>
                </c:pt>
                <c:pt idx="135">
                  <c:v>41044</c:v>
                </c:pt>
                <c:pt idx="136">
                  <c:v>41045</c:v>
                </c:pt>
                <c:pt idx="137">
                  <c:v>41046</c:v>
                </c:pt>
                <c:pt idx="138">
                  <c:v>41047</c:v>
                </c:pt>
                <c:pt idx="139">
                  <c:v>41048</c:v>
                </c:pt>
                <c:pt idx="140">
                  <c:v>41049</c:v>
                </c:pt>
                <c:pt idx="141">
                  <c:v>41050</c:v>
                </c:pt>
                <c:pt idx="142">
                  <c:v>41051</c:v>
                </c:pt>
                <c:pt idx="143">
                  <c:v>41052</c:v>
                </c:pt>
                <c:pt idx="144">
                  <c:v>41053</c:v>
                </c:pt>
                <c:pt idx="145">
                  <c:v>41054</c:v>
                </c:pt>
                <c:pt idx="146">
                  <c:v>41055</c:v>
                </c:pt>
                <c:pt idx="147">
                  <c:v>41056</c:v>
                </c:pt>
                <c:pt idx="148">
                  <c:v>41057</c:v>
                </c:pt>
                <c:pt idx="149">
                  <c:v>41058</c:v>
                </c:pt>
                <c:pt idx="150">
                  <c:v>41059</c:v>
                </c:pt>
                <c:pt idx="151">
                  <c:v>41060</c:v>
                </c:pt>
                <c:pt idx="152">
                  <c:v>41061</c:v>
                </c:pt>
                <c:pt idx="153">
                  <c:v>41062</c:v>
                </c:pt>
                <c:pt idx="154">
                  <c:v>41063</c:v>
                </c:pt>
                <c:pt idx="155">
                  <c:v>41064</c:v>
                </c:pt>
                <c:pt idx="156">
                  <c:v>41065</c:v>
                </c:pt>
                <c:pt idx="157">
                  <c:v>41066</c:v>
                </c:pt>
                <c:pt idx="158">
                  <c:v>41067</c:v>
                </c:pt>
                <c:pt idx="159">
                  <c:v>41068</c:v>
                </c:pt>
                <c:pt idx="160">
                  <c:v>41069</c:v>
                </c:pt>
                <c:pt idx="161">
                  <c:v>41070</c:v>
                </c:pt>
                <c:pt idx="162">
                  <c:v>41071</c:v>
                </c:pt>
                <c:pt idx="163">
                  <c:v>41072</c:v>
                </c:pt>
                <c:pt idx="164">
                  <c:v>41073</c:v>
                </c:pt>
                <c:pt idx="165">
                  <c:v>41074</c:v>
                </c:pt>
                <c:pt idx="166">
                  <c:v>41075</c:v>
                </c:pt>
                <c:pt idx="167">
                  <c:v>41076</c:v>
                </c:pt>
                <c:pt idx="168">
                  <c:v>41077</c:v>
                </c:pt>
                <c:pt idx="169">
                  <c:v>41078</c:v>
                </c:pt>
                <c:pt idx="170">
                  <c:v>41079</c:v>
                </c:pt>
                <c:pt idx="171">
                  <c:v>41080</c:v>
                </c:pt>
                <c:pt idx="172">
                  <c:v>41081</c:v>
                </c:pt>
                <c:pt idx="173">
                  <c:v>41082</c:v>
                </c:pt>
                <c:pt idx="174">
                  <c:v>41083</c:v>
                </c:pt>
                <c:pt idx="175">
                  <c:v>41084</c:v>
                </c:pt>
                <c:pt idx="176">
                  <c:v>41085</c:v>
                </c:pt>
                <c:pt idx="177">
                  <c:v>41086</c:v>
                </c:pt>
                <c:pt idx="178">
                  <c:v>41087</c:v>
                </c:pt>
                <c:pt idx="179">
                  <c:v>41088</c:v>
                </c:pt>
                <c:pt idx="180">
                  <c:v>41089</c:v>
                </c:pt>
                <c:pt idx="181">
                  <c:v>41090</c:v>
                </c:pt>
                <c:pt idx="182">
                  <c:v>41091</c:v>
                </c:pt>
                <c:pt idx="183">
                  <c:v>41092</c:v>
                </c:pt>
                <c:pt idx="184">
                  <c:v>41093</c:v>
                </c:pt>
                <c:pt idx="185">
                  <c:v>41094</c:v>
                </c:pt>
                <c:pt idx="186">
                  <c:v>41095</c:v>
                </c:pt>
                <c:pt idx="187">
                  <c:v>41096</c:v>
                </c:pt>
                <c:pt idx="188">
                  <c:v>41097</c:v>
                </c:pt>
                <c:pt idx="189">
                  <c:v>41098</c:v>
                </c:pt>
                <c:pt idx="190">
                  <c:v>41099</c:v>
                </c:pt>
                <c:pt idx="191">
                  <c:v>41100</c:v>
                </c:pt>
                <c:pt idx="192">
                  <c:v>41101</c:v>
                </c:pt>
                <c:pt idx="193">
                  <c:v>41102</c:v>
                </c:pt>
                <c:pt idx="194">
                  <c:v>41103</c:v>
                </c:pt>
                <c:pt idx="195">
                  <c:v>41104</c:v>
                </c:pt>
                <c:pt idx="196">
                  <c:v>41105</c:v>
                </c:pt>
                <c:pt idx="197">
                  <c:v>41106</c:v>
                </c:pt>
                <c:pt idx="198">
                  <c:v>41107</c:v>
                </c:pt>
                <c:pt idx="199">
                  <c:v>41108</c:v>
                </c:pt>
                <c:pt idx="200">
                  <c:v>41109</c:v>
                </c:pt>
                <c:pt idx="201">
                  <c:v>41110</c:v>
                </c:pt>
                <c:pt idx="202">
                  <c:v>41111</c:v>
                </c:pt>
                <c:pt idx="203">
                  <c:v>41112</c:v>
                </c:pt>
                <c:pt idx="204">
                  <c:v>41113</c:v>
                </c:pt>
                <c:pt idx="205">
                  <c:v>41114</c:v>
                </c:pt>
                <c:pt idx="206">
                  <c:v>41115</c:v>
                </c:pt>
                <c:pt idx="207">
                  <c:v>41116</c:v>
                </c:pt>
                <c:pt idx="208">
                  <c:v>41117</c:v>
                </c:pt>
                <c:pt idx="209">
                  <c:v>41118</c:v>
                </c:pt>
                <c:pt idx="210">
                  <c:v>41119</c:v>
                </c:pt>
                <c:pt idx="211">
                  <c:v>41120</c:v>
                </c:pt>
                <c:pt idx="212">
                  <c:v>41121</c:v>
                </c:pt>
                <c:pt idx="213">
                  <c:v>41122</c:v>
                </c:pt>
                <c:pt idx="214">
                  <c:v>41123</c:v>
                </c:pt>
                <c:pt idx="215">
                  <c:v>41124</c:v>
                </c:pt>
                <c:pt idx="216">
                  <c:v>41125</c:v>
                </c:pt>
                <c:pt idx="217">
                  <c:v>41126</c:v>
                </c:pt>
                <c:pt idx="218">
                  <c:v>41127</c:v>
                </c:pt>
                <c:pt idx="219">
                  <c:v>41128</c:v>
                </c:pt>
                <c:pt idx="220">
                  <c:v>41129</c:v>
                </c:pt>
                <c:pt idx="221">
                  <c:v>41130</c:v>
                </c:pt>
                <c:pt idx="222">
                  <c:v>41131</c:v>
                </c:pt>
                <c:pt idx="223">
                  <c:v>41132</c:v>
                </c:pt>
                <c:pt idx="224">
                  <c:v>41133</c:v>
                </c:pt>
                <c:pt idx="225">
                  <c:v>41134</c:v>
                </c:pt>
                <c:pt idx="226">
                  <c:v>41135</c:v>
                </c:pt>
                <c:pt idx="227">
                  <c:v>41136</c:v>
                </c:pt>
                <c:pt idx="228">
                  <c:v>41137</c:v>
                </c:pt>
                <c:pt idx="229">
                  <c:v>41138</c:v>
                </c:pt>
                <c:pt idx="230">
                  <c:v>41139</c:v>
                </c:pt>
                <c:pt idx="231">
                  <c:v>41140</c:v>
                </c:pt>
                <c:pt idx="232">
                  <c:v>41141</c:v>
                </c:pt>
                <c:pt idx="233">
                  <c:v>41142</c:v>
                </c:pt>
                <c:pt idx="234">
                  <c:v>41143</c:v>
                </c:pt>
                <c:pt idx="235">
                  <c:v>41144</c:v>
                </c:pt>
                <c:pt idx="236">
                  <c:v>41145</c:v>
                </c:pt>
                <c:pt idx="237">
                  <c:v>41146</c:v>
                </c:pt>
                <c:pt idx="238">
                  <c:v>41147</c:v>
                </c:pt>
                <c:pt idx="239">
                  <c:v>41148</c:v>
                </c:pt>
                <c:pt idx="240">
                  <c:v>41149</c:v>
                </c:pt>
                <c:pt idx="241">
                  <c:v>41150</c:v>
                </c:pt>
                <c:pt idx="242">
                  <c:v>41151</c:v>
                </c:pt>
                <c:pt idx="243">
                  <c:v>41152</c:v>
                </c:pt>
                <c:pt idx="244">
                  <c:v>41153</c:v>
                </c:pt>
                <c:pt idx="245">
                  <c:v>41154</c:v>
                </c:pt>
                <c:pt idx="246">
                  <c:v>41155</c:v>
                </c:pt>
                <c:pt idx="247">
                  <c:v>41156</c:v>
                </c:pt>
                <c:pt idx="248">
                  <c:v>41157</c:v>
                </c:pt>
                <c:pt idx="249">
                  <c:v>41158</c:v>
                </c:pt>
                <c:pt idx="250">
                  <c:v>41159</c:v>
                </c:pt>
                <c:pt idx="251">
                  <c:v>41160</c:v>
                </c:pt>
                <c:pt idx="252">
                  <c:v>41161</c:v>
                </c:pt>
                <c:pt idx="253">
                  <c:v>41162</c:v>
                </c:pt>
                <c:pt idx="254">
                  <c:v>41163</c:v>
                </c:pt>
                <c:pt idx="255">
                  <c:v>41164</c:v>
                </c:pt>
                <c:pt idx="256">
                  <c:v>41165</c:v>
                </c:pt>
                <c:pt idx="257">
                  <c:v>41166</c:v>
                </c:pt>
                <c:pt idx="258">
                  <c:v>41167</c:v>
                </c:pt>
                <c:pt idx="259">
                  <c:v>41168</c:v>
                </c:pt>
                <c:pt idx="260">
                  <c:v>41169</c:v>
                </c:pt>
                <c:pt idx="261">
                  <c:v>41170</c:v>
                </c:pt>
                <c:pt idx="262">
                  <c:v>41171</c:v>
                </c:pt>
                <c:pt idx="263">
                  <c:v>41172</c:v>
                </c:pt>
                <c:pt idx="264">
                  <c:v>41173</c:v>
                </c:pt>
                <c:pt idx="265">
                  <c:v>41174</c:v>
                </c:pt>
                <c:pt idx="266">
                  <c:v>41175</c:v>
                </c:pt>
                <c:pt idx="267">
                  <c:v>41176</c:v>
                </c:pt>
                <c:pt idx="268">
                  <c:v>41177</c:v>
                </c:pt>
                <c:pt idx="269">
                  <c:v>41178</c:v>
                </c:pt>
                <c:pt idx="270">
                  <c:v>41179</c:v>
                </c:pt>
                <c:pt idx="271">
                  <c:v>41180</c:v>
                </c:pt>
                <c:pt idx="272">
                  <c:v>41181</c:v>
                </c:pt>
                <c:pt idx="273">
                  <c:v>41182</c:v>
                </c:pt>
                <c:pt idx="274">
                  <c:v>41183</c:v>
                </c:pt>
                <c:pt idx="275">
                  <c:v>41184</c:v>
                </c:pt>
                <c:pt idx="276">
                  <c:v>41185</c:v>
                </c:pt>
                <c:pt idx="277">
                  <c:v>41186</c:v>
                </c:pt>
                <c:pt idx="278">
                  <c:v>41187</c:v>
                </c:pt>
                <c:pt idx="279">
                  <c:v>41188</c:v>
                </c:pt>
                <c:pt idx="280">
                  <c:v>41189</c:v>
                </c:pt>
                <c:pt idx="281">
                  <c:v>41190</c:v>
                </c:pt>
                <c:pt idx="282">
                  <c:v>41191</c:v>
                </c:pt>
                <c:pt idx="283">
                  <c:v>41192</c:v>
                </c:pt>
                <c:pt idx="284">
                  <c:v>41193</c:v>
                </c:pt>
                <c:pt idx="285">
                  <c:v>41194</c:v>
                </c:pt>
                <c:pt idx="286">
                  <c:v>41195</c:v>
                </c:pt>
                <c:pt idx="287">
                  <c:v>41196</c:v>
                </c:pt>
                <c:pt idx="288">
                  <c:v>41197</c:v>
                </c:pt>
                <c:pt idx="289">
                  <c:v>41198</c:v>
                </c:pt>
                <c:pt idx="290">
                  <c:v>41199</c:v>
                </c:pt>
                <c:pt idx="291">
                  <c:v>41200</c:v>
                </c:pt>
                <c:pt idx="292">
                  <c:v>41201</c:v>
                </c:pt>
                <c:pt idx="293">
                  <c:v>41202</c:v>
                </c:pt>
                <c:pt idx="294">
                  <c:v>41203</c:v>
                </c:pt>
                <c:pt idx="295">
                  <c:v>41204</c:v>
                </c:pt>
                <c:pt idx="296">
                  <c:v>41205</c:v>
                </c:pt>
                <c:pt idx="297">
                  <c:v>41206</c:v>
                </c:pt>
                <c:pt idx="298">
                  <c:v>41207</c:v>
                </c:pt>
                <c:pt idx="299">
                  <c:v>41208</c:v>
                </c:pt>
                <c:pt idx="300">
                  <c:v>41209</c:v>
                </c:pt>
                <c:pt idx="301">
                  <c:v>41210</c:v>
                </c:pt>
                <c:pt idx="302">
                  <c:v>41211</c:v>
                </c:pt>
                <c:pt idx="303">
                  <c:v>41212</c:v>
                </c:pt>
                <c:pt idx="304">
                  <c:v>41213</c:v>
                </c:pt>
                <c:pt idx="305">
                  <c:v>41214</c:v>
                </c:pt>
                <c:pt idx="306">
                  <c:v>41215</c:v>
                </c:pt>
                <c:pt idx="307">
                  <c:v>41216</c:v>
                </c:pt>
                <c:pt idx="308">
                  <c:v>41217</c:v>
                </c:pt>
                <c:pt idx="309">
                  <c:v>41218</c:v>
                </c:pt>
                <c:pt idx="310">
                  <c:v>41219</c:v>
                </c:pt>
                <c:pt idx="311">
                  <c:v>41220</c:v>
                </c:pt>
                <c:pt idx="312">
                  <c:v>41221</c:v>
                </c:pt>
                <c:pt idx="313">
                  <c:v>41222</c:v>
                </c:pt>
                <c:pt idx="314">
                  <c:v>41223</c:v>
                </c:pt>
                <c:pt idx="315">
                  <c:v>41224</c:v>
                </c:pt>
                <c:pt idx="316">
                  <c:v>41225</c:v>
                </c:pt>
                <c:pt idx="317">
                  <c:v>41226</c:v>
                </c:pt>
                <c:pt idx="318">
                  <c:v>41227</c:v>
                </c:pt>
                <c:pt idx="319">
                  <c:v>41228</c:v>
                </c:pt>
                <c:pt idx="320">
                  <c:v>41229</c:v>
                </c:pt>
                <c:pt idx="321">
                  <c:v>41230</c:v>
                </c:pt>
                <c:pt idx="322">
                  <c:v>41231</c:v>
                </c:pt>
                <c:pt idx="323">
                  <c:v>41232</c:v>
                </c:pt>
                <c:pt idx="324">
                  <c:v>41233</c:v>
                </c:pt>
                <c:pt idx="325">
                  <c:v>41234</c:v>
                </c:pt>
                <c:pt idx="326">
                  <c:v>41235</c:v>
                </c:pt>
                <c:pt idx="327">
                  <c:v>41236</c:v>
                </c:pt>
                <c:pt idx="328">
                  <c:v>41237</c:v>
                </c:pt>
                <c:pt idx="329">
                  <c:v>41238</c:v>
                </c:pt>
                <c:pt idx="330">
                  <c:v>41239</c:v>
                </c:pt>
                <c:pt idx="331">
                  <c:v>41240</c:v>
                </c:pt>
                <c:pt idx="332">
                  <c:v>41241</c:v>
                </c:pt>
                <c:pt idx="333">
                  <c:v>41242</c:v>
                </c:pt>
                <c:pt idx="334">
                  <c:v>41243</c:v>
                </c:pt>
                <c:pt idx="335">
                  <c:v>41244</c:v>
                </c:pt>
                <c:pt idx="336">
                  <c:v>41245</c:v>
                </c:pt>
                <c:pt idx="337">
                  <c:v>41246</c:v>
                </c:pt>
                <c:pt idx="338">
                  <c:v>41247</c:v>
                </c:pt>
                <c:pt idx="339">
                  <c:v>41248</c:v>
                </c:pt>
                <c:pt idx="340">
                  <c:v>41249</c:v>
                </c:pt>
                <c:pt idx="341">
                  <c:v>41250</c:v>
                </c:pt>
                <c:pt idx="342">
                  <c:v>41251</c:v>
                </c:pt>
                <c:pt idx="343">
                  <c:v>41252</c:v>
                </c:pt>
                <c:pt idx="344">
                  <c:v>41253</c:v>
                </c:pt>
                <c:pt idx="345">
                  <c:v>41254</c:v>
                </c:pt>
                <c:pt idx="346">
                  <c:v>41255</c:v>
                </c:pt>
                <c:pt idx="347">
                  <c:v>41256</c:v>
                </c:pt>
                <c:pt idx="348">
                  <c:v>41257</c:v>
                </c:pt>
                <c:pt idx="349">
                  <c:v>41258</c:v>
                </c:pt>
                <c:pt idx="350">
                  <c:v>41259</c:v>
                </c:pt>
                <c:pt idx="351">
                  <c:v>41260</c:v>
                </c:pt>
                <c:pt idx="352">
                  <c:v>41261</c:v>
                </c:pt>
                <c:pt idx="353">
                  <c:v>41262</c:v>
                </c:pt>
                <c:pt idx="354">
                  <c:v>41263</c:v>
                </c:pt>
                <c:pt idx="355">
                  <c:v>41264</c:v>
                </c:pt>
                <c:pt idx="356">
                  <c:v>41265</c:v>
                </c:pt>
                <c:pt idx="357">
                  <c:v>41266</c:v>
                </c:pt>
                <c:pt idx="358">
                  <c:v>41267</c:v>
                </c:pt>
                <c:pt idx="359">
                  <c:v>41268</c:v>
                </c:pt>
                <c:pt idx="360">
                  <c:v>41269</c:v>
                </c:pt>
                <c:pt idx="361">
                  <c:v>41270</c:v>
                </c:pt>
                <c:pt idx="362">
                  <c:v>41271</c:v>
                </c:pt>
                <c:pt idx="363">
                  <c:v>41272</c:v>
                </c:pt>
                <c:pt idx="364">
                  <c:v>41273</c:v>
                </c:pt>
                <c:pt idx="365">
                  <c:v>41274</c:v>
                </c:pt>
                <c:pt idx="366">
                  <c:v>41275</c:v>
                </c:pt>
                <c:pt idx="367">
                  <c:v>41276</c:v>
                </c:pt>
                <c:pt idx="368">
                  <c:v>41277</c:v>
                </c:pt>
                <c:pt idx="369">
                  <c:v>41278</c:v>
                </c:pt>
                <c:pt idx="370">
                  <c:v>41279</c:v>
                </c:pt>
                <c:pt idx="371">
                  <c:v>41280</c:v>
                </c:pt>
                <c:pt idx="372">
                  <c:v>41281</c:v>
                </c:pt>
                <c:pt idx="373">
                  <c:v>41282</c:v>
                </c:pt>
                <c:pt idx="374">
                  <c:v>41283</c:v>
                </c:pt>
                <c:pt idx="375">
                  <c:v>41284</c:v>
                </c:pt>
                <c:pt idx="376">
                  <c:v>41285</c:v>
                </c:pt>
                <c:pt idx="377">
                  <c:v>41286</c:v>
                </c:pt>
                <c:pt idx="378">
                  <c:v>41287</c:v>
                </c:pt>
                <c:pt idx="379">
                  <c:v>41288</c:v>
                </c:pt>
                <c:pt idx="380">
                  <c:v>41289</c:v>
                </c:pt>
                <c:pt idx="381">
                  <c:v>41290</c:v>
                </c:pt>
                <c:pt idx="382">
                  <c:v>41291</c:v>
                </c:pt>
                <c:pt idx="383">
                  <c:v>41292</c:v>
                </c:pt>
                <c:pt idx="384">
                  <c:v>41293</c:v>
                </c:pt>
                <c:pt idx="385">
                  <c:v>41294</c:v>
                </c:pt>
                <c:pt idx="386">
                  <c:v>41295</c:v>
                </c:pt>
                <c:pt idx="387">
                  <c:v>41296</c:v>
                </c:pt>
                <c:pt idx="388">
                  <c:v>41297</c:v>
                </c:pt>
                <c:pt idx="389">
                  <c:v>41298</c:v>
                </c:pt>
                <c:pt idx="390">
                  <c:v>41299</c:v>
                </c:pt>
                <c:pt idx="391">
                  <c:v>41300</c:v>
                </c:pt>
                <c:pt idx="392">
                  <c:v>41301</c:v>
                </c:pt>
                <c:pt idx="393">
                  <c:v>41302</c:v>
                </c:pt>
                <c:pt idx="394">
                  <c:v>41303</c:v>
                </c:pt>
                <c:pt idx="395">
                  <c:v>41304</c:v>
                </c:pt>
                <c:pt idx="396">
                  <c:v>41305</c:v>
                </c:pt>
                <c:pt idx="397">
                  <c:v>41306</c:v>
                </c:pt>
                <c:pt idx="398">
                  <c:v>41307</c:v>
                </c:pt>
                <c:pt idx="399">
                  <c:v>41308</c:v>
                </c:pt>
                <c:pt idx="400">
                  <c:v>41309</c:v>
                </c:pt>
                <c:pt idx="401">
                  <c:v>41310</c:v>
                </c:pt>
                <c:pt idx="402">
                  <c:v>41311</c:v>
                </c:pt>
                <c:pt idx="403">
                  <c:v>41312</c:v>
                </c:pt>
                <c:pt idx="404">
                  <c:v>41313</c:v>
                </c:pt>
                <c:pt idx="405">
                  <c:v>41314</c:v>
                </c:pt>
                <c:pt idx="406">
                  <c:v>41315</c:v>
                </c:pt>
                <c:pt idx="407">
                  <c:v>41316</c:v>
                </c:pt>
                <c:pt idx="408">
                  <c:v>41317</c:v>
                </c:pt>
                <c:pt idx="409">
                  <c:v>41318</c:v>
                </c:pt>
                <c:pt idx="410">
                  <c:v>41319</c:v>
                </c:pt>
                <c:pt idx="411">
                  <c:v>41320</c:v>
                </c:pt>
                <c:pt idx="412">
                  <c:v>41321</c:v>
                </c:pt>
                <c:pt idx="413">
                  <c:v>41322</c:v>
                </c:pt>
                <c:pt idx="414">
                  <c:v>41323</c:v>
                </c:pt>
                <c:pt idx="415">
                  <c:v>41324</c:v>
                </c:pt>
                <c:pt idx="416">
                  <c:v>41325</c:v>
                </c:pt>
                <c:pt idx="417">
                  <c:v>41326</c:v>
                </c:pt>
                <c:pt idx="418">
                  <c:v>41327</c:v>
                </c:pt>
                <c:pt idx="419">
                  <c:v>41328</c:v>
                </c:pt>
                <c:pt idx="420">
                  <c:v>41329</c:v>
                </c:pt>
                <c:pt idx="421">
                  <c:v>41330</c:v>
                </c:pt>
                <c:pt idx="422">
                  <c:v>41331</c:v>
                </c:pt>
                <c:pt idx="423">
                  <c:v>41332</c:v>
                </c:pt>
                <c:pt idx="424">
                  <c:v>41333</c:v>
                </c:pt>
                <c:pt idx="425">
                  <c:v>41334</c:v>
                </c:pt>
                <c:pt idx="426">
                  <c:v>41335</c:v>
                </c:pt>
                <c:pt idx="427">
                  <c:v>41336</c:v>
                </c:pt>
                <c:pt idx="428">
                  <c:v>41337</c:v>
                </c:pt>
                <c:pt idx="429">
                  <c:v>41338</c:v>
                </c:pt>
                <c:pt idx="430">
                  <c:v>41339</c:v>
                </c:pt>
                <c:pt idx="431">
                  <c:v>41340</c:v>
                </c:pt>
                <c:pt idx="432">
                  <c:v>41341</c:v>
                </c:pt>
                <c:pt idx="433">
                  <c:v>41342</c:v>
                </c:pt>
                <c:pt idx="434">
                  <c:v>41343</c:v>
                </c:pt>
                <c:pt idx="435">
                  <c:v>41344</c:v>
                </c:pt>
                <c:pt idx="436">
                  <c:v>41345</c:v>
                </c:pt>
                <c:pt idx="437">
                  <c:v>41346</c:v>
                </c:pt>
                <c:pt idx="438">
                  <c:v>41347</c:v>
                </c:pt>
                <c:pt idx="439">
                  <c:v>41348</c:v>
                </c:pt>
                <c:pt idx="440">
                  <c:v>41349</c:v>
                </c:pt>
                <c:pt idx="441">
                  <c:v>41350</c:v>
                </c:pt>
                <c:pt idx="442">
                  <c:v>41351</c:v>
                </c:pt>
                <c:pt idx="443">
                  <c:v>41352</c:v>
                </c:pt>
                <c:pt idx="444">
                  <c:v>41353</c:v>
                </c:pt>
                <c:pt idx="445">
                  <c:v>41354</c:v>
                </c:pt>
                <c:pt idx="446">
                  <c:v>41355</c:v>
                </c:pt>
                <c:pt idx="447">
                  <c:v>41356</c:v>
                </c:pt>
                <c:pt idx="448">
                  <c:v>41357</c:v>
                </c:pt>
                <c:pt idx="449">
                  <c:v>41358</c:v>
                </c:pt>
                <c:pt idx="450">
                  <c:v>41359</c:v>
                </c:pt>
                <c:pt idx="451">
                  <c:v>41360</c:v>
                </c:pt>
                <c:pt idx="452">
                  <c:v>41361</c:v>
                </c:pt>
                <c:pt idx="453">
                  <c:v>41362</c:v>
                </c:pt>
                <c:pt idx="454">
                  <c:v>41363</c:v>
                </c:pt>
                <c:pt idx="455">
                  <c:v>41364</c:v>
                </c:pt>
                <c:pt idx="456">
                  <c:v>41365</c:v>
                </c:pt>
                <c:pt idx="457">
                  <c:v>41366</c:v>
                </c:pt>
                <c:pt idx="458">
                  <c:v>41367</c:v>
                </c:pt>
                <c:pt idx="459">
                  <c:v>41368</c:v>
                </c:pt>
                <c:pt idx="460">
                  <c:v>41369</c:v>
                </c:pt>
                <c:pt idx="461">
                  <c:v>41370</c:v>
                </c:pt>
                <c:pt idx="462">
                  <c:v>41371</c:v>
                </c:pt>
                <c:pt idx="463">
                  <c:v>41372</c:v>
                </c:pt>
                <c:pt idx="464">
                  <c:v>41373</c:v>
                </c:pt>
                <c:pt idx="465">
                  <c:v>41374</c:v>
                </c:pt>
                <c:pt idx="466">
                  <c:v>41375</c:v>
                </c:pt>
                <c:pt idx="467">
                  <c:v>41376</c:v>
                </c:pt>
                <c:pt idx="468">
                  <c:v>41377</c:v>
                </c:pt>
                <c:pt idx="469">
                  <c:v>41378</c:v>
                </c:pt>
                <c:pt idx="470">
                  <c:v>41379</c:v>
                </c:pt>
                <c:pt idx="471">
                  <c:v>41380</c:v>
                </c:pt>
                <c:pt idx="472">
                  <c:v>41381</c:v>
                </c:pt>
                <c:pt idx="473">
                  <c:v>41382</c:v>
                </c:pt>
                <c:pt idx="474">
                  <c:v>41383</c:v>
                </c:pt>
                <c:pt idx="475">
                  <c:v>41384</c:v>
                </c:pt>
                <c:pt idx="476">
                  <c:v>41385</c:v>
                </c:pt>
                <c:pt idx="477">
                  <c:v>41386</c:v>
                </c:pt>
                <c:pt idx="478">
                  <c:v>41387</c:v>
                </c:pt>
                <c:pt idx="479">
                  <c:v>41388</c:v>
                </c:pt>
                <c:pt idx="480">
                  <c:v>41389</c:v>
                </c:pt>
                <c:pt idx="481">
                  <c:v>41390</c:v>
                </c:pt>
                <c:pt idx="482">
                  <c:v>41391</c:v>
                </c:pt>
                <c:pt idx="483">
                  <c:v>41392</c:v>
                </c:pt>
                <c:pt idx="484">
                  <c:v>41393</c:v>
                </c:pt>
                <c:pt idx="485">
                  <c:v>41394</c:v>
                </c:pt>
                <c:pt idx="486">
                  <c:v>41395</c:v>
                </c:pt>
                <c:pt idx="487">
                  <c:v>41396</c:v>
                </c:pt>
                <c:pt idx="488">
                  <c:v>41397</c:v>
                </c:pt>
                <c:pt idx="489">
                  <c:v>41398</c:v>
                </c:pt>
                <c:pt idx="490">
                  <c:v>41399</c:v>
                </c:pt>
                <c:pt idx="491">
                  <c:v>41400</c:v>
                </c:pt>
                <c:pt idx="492">
                  <c:v>41401</c:v>
                </c:pt>
                <c:pt idx="493">
                  <c:v>41402</c:v>
                </c:pt>
                <c:pt idx="494">
                  <c:v>41403</c:v>
                </c:pt>
                <c:pt idx="495">
                  <c:v>41404</c:v>
                </c:pt>
                <c:pt idx="496">
                  <c:v>41405</c:v>
                </c:pt>
                <c:pt idx="497">
                  <c:v>41406</c:v>
                </c:pt>
                <c:pt idx="498">
                  <c:v>41407</c:v>
                </c:pt>
                <c:pt idx="499">
                  <c:v>41408</c:v>
                </c:pt>
                <c:pt idx="500">
                  <c:v>41409</c:v>
                </c:pt>
                <c:pt idx="501">
                  <c:v>41410</c:v>
                </c:pt>
                <c:pt idx="502">
                  <c:v>41411</c:v>
                </c:pt>
                <c:pt idx="503">
                  <c:v>41412</c:v>
                </c:pt>
                <c:pt idx="504">
                  <c:v>41413</c:v>
                </c:pt>
                <c:pt idx="505">
                  <c:v>41414</c:v>
                </c:pt>
                <c:pt idx="506">
                  <c:v>41415</c:v>
                </c:pt>
                <c:pt idx="507">
                  <c:v>41416</c:v>
                </c:pt>
                <c:pt idx="508">
                  <c:v>41417</c:v>
                </c:pt>
                <c:pt idx="509">
                  <c:v>41418</c:v>
                </c:pt>
                <c:pt idx="510">
                  <c:v>41419</c:v>
                </c:pt>
                <c:pt idx="511">
                  <c:v>41420</c:v>
                </c:pt>
                <c:pt idx="512">
                  <c:v>41421</c:v>
                </c:pt>
                <c:pt idx="513">
                  <c:v>41422</c:v>
                </c:pt>
                <c:pt idx="514">
                  <c:v>41423</c:v>
                </c:pt>
                <c:pt idx="515">
                  <c:v>41424</c:v>
                </c:pt>
                <c:pt idx="516">
                  <c:v>41425</c:v>
                </c:pt>
                <c:pt idx="517">
                  <c:v>41426</c:v>
                </c:pt>
                <c:pt idx="518">
                  <c:v>41427</c:v>
                </c:pt>
                <c:pt idx="519">
                  <c:v>41428</c:v>
                </c:pt>
                <c:pt idx="520">
                  <c:v>41429</c:v>
                </c:pt>
                <c:pt idx="521">
                  <c:v>41430</c:v>
                </c:pt>
                <c:pt idx="522">
                  <c:v>41431</c:v>
                </c:pt>
                <c:pt idx="523">
                  <c:v>41432</c:v>
                </c:pt>
                <c:pt idx="524">
                  <c:v>41433</c:v>
                </c:pt>
                <c:pt idx="525">
                  <c:v>41434</c:v>
                </c:pt>
                <c:pt idx="526">
                  <c:v>41435</c:v>
                </c:pt>
                <c:pt idx="527">
                  <c:v>41436</c:v>
                </c:pt>
                <c:pt idx="528">
                  <c:v>41437</c:v>
                </c:pt>
                <c:pt idx="529">
                  <c:v>41438</c:v>
                </c:pt>
                <c:pt idx="530">
                  <c:v>41439</c:v>
                </c:pt>
                <c:pt idx="531">
                  <c:v>41440</c:v>
                </c:pt>
                <c:pt idx="532">
                  <c:v>41441</c:v>
                </c:pt>
                <c:pt idx="533">
                  <c:v>41442</c:v>
                </c:pt>
                <c:pt idx="534">
                  <c:v>41443</c:v>
                </c:pt>
                <c:pt idx="535">
                  <c:v>41444</c:v>
                </c:pt>
                <c:pt idx="536">
                  <c:v>41445</c:v>
                </c:pt>
                <c:pt idx="537">
                  <c:v>41446</c:v>
                </c:pt>
                <c:pt idx="538">
                  <c:v>41447</c:v>
                </c:pt>
                <c:pt idx="539">
                  <c:v>41448</c:v>
                </c:pt>
                <c:pt idx="540">
                  <c:v>41449</c:v>
                </c:pt>
                <c:pt idx="541">
                  <c:v>41450</c:v>
                </c:pt>
                <c:pt idx="542">
                  <c:v>41451</c:v>
                </c:pt>
                <c:pt idx="543">
                  <c:v>41452</c:v>
                </c:pt>
                <c:pt idx="544">
                  <c:v>41453</c:v>
                </c:pt>
                <c:pt idx="545">
                  <c:v>41454</c:v>
                </c:pt>
                <c:pt idx="546">
                  <c:v>41455</c:v>
                </c:pt>
                <c:pt idx="547">
                  <c:v>41456</c:v>
                </c:pt>
                <c:pt idx="548">
                  <c:v>41457</c:v>
                </c:pt>
                <c:pt idx="549">
                  <c:v>41458</c:v>
                </c:pt>
                <c:pt idx="550">
                  <c:v>41459</c:v>
                </c:pt>
                <c:pt idx="551">
                  <c:v>41460</c:v>
                </c:pt>
                <c:pt idx="552">
                  <c:v>41461</c:v>
                </c:pt>
                <c:pt idx="553">
                  <c:v>41462</c:v>
                </c:pt>
                <c:pt idx="554">
                  <c:v>41463</c:v>
                </c:pt>
                <c:pt idx="555">
                  <c:v>41464</c:v>
                </c:pt>
                <c:pt idx="556">
                  <c:v>41465</c:v>
                </c:pt>
                <c:pt idx="557">
                  <c:v>41466</c:v>
                </c:pt>
                <c:pt idx="558">
                  <c:v>41467</c:v>
                </c:pt>
                <c:pt idx="559">
                  <c:v>41468</c:v>
                </c:pt>
                <c:pt idx="560">
                  <c:v>41469</c:v>
                </c:pt>
                <c:pt idx="561">
                  <c:v>41470</c:v>
                </c:pt>
                <c:pt idx="562">
                  <c:v>41471</c:v>
                </c:pt>
                <c:pt idx="563">
                  <c:v>41472</c:v>
                </c:pt>
                <c:pt idx="564">
                  <c:v>41473</c:v>
                </c:pt>
                <c:pt idx="565">
                  <c:v>41474</c:v>
                </c:pt>
                <c:pt idx="566">
                  <c:v>41475</c:v>
                </c:pt>
                <c:pt idx="567">
                  <c:v>41476</c:v>
                </c:pt>
                <c:pt idx="568">
                  <c:v>41477</c:v>
                </c:pt>
                <c:pt idx="569">
                  <c:v>41478</c:v>
                </c:pt>
                <c:pt idx="570">
                  <c:v>41479</c:v>
                </c:pt>
                <c:pt idx="571">
                  <c:v>41480</c:v>
                </c:pt>
                <c:pt idx="572">
                  <c:v>41481</c:v>
                </c:pt>
                <c:pt idx="573">
                  <c:v>41482</c:v>
                </c:pt>
                <c:pt idx="574">
                  <c:v>41483</c:v>
                </c:pt>
                <c:pt idx="575">
                  <c:v>41484</c:v>
                </c:pt>
                <c:pt idx="576">
                  <c:v>41485</c:v>
                </c:pt>
                <c:pt idx="577">
                  <c:v>41486</c:v>
                </c:pt>
                <c:pt idx="578">
                  <c:v>41487</c:v>
                </c:pt>
                <c:pt idx="579">
                  <c:v>41488</c:v>
                </c:pt>
                <c:pt idx="580">
                  <c:v>41489</c:v>
                </c:pt>
                <c:pt idx="581">
                  <c:v>41490</c:v>
                </c:pt>
                <c:pt idx="582">
                  <c:v>41491</c:v>
                </c:pt>
                <c:pt idx="583">
                  <c:v>41492</c:v>
                </c:pt>
                <c:pt idx="584">
                  <c:v>41493</c:v>
                </c:pt>
                <c:pt idx="585">
                  <c:v>41494</c:v>
                </c:pt>
                <c:pt idx="586">
                  <c:v>41495</c:v>
                </c:pt>
                <c:pt idx="587">
                  <c:v>41496</c:v>
                </c:pt>
                <c:pt idx="588">
                  <c:v>41497</c:v>
                </c:pt>
                <c:pt idx="589">
                  <c:v>41498</c:v>
                </c:pt>
                <c:pt idx="590">
                  <c:v>41499</c:v>
                </c:pt>
                <c:pt idx="591">
                  <c:v>41500</c:v>
                </c:pt>
                <c:pt idx="592">
                  <c:v>41501</c:v>
                </c:pt>
                <c:pt idx="593">
                  <c:v>41502</c:v>
                </c:pt>
                <c:pt idx="594">
                  <c:v>41503</c:v>
                </c:pt>
                <c:pt idx="595">
                  <c:v>41504</c:v>
                </c:pt>
                <c:pt idx="596">
                  <c:v>41505</c:v>
                </c:pt>
                <c:pt idx="597">
                  <c:v>41506</c:v>
                </c:pt>
                <c:pt idx="598">
                  <c:v>41507</c:v>
                </c:pt>
                <c:pt idx="599">
                  <c:v>41508</c:v>
                </c:pt>
                <c:pt idx="600">
                  <c:v>41509</c:v>
                </c:pt>
                <c:pt idx="601">
                  <c:v>41510</c:v>
                </c:pt>
                <c:pt idx="602">
                  <c:v>41511</c:v>
                </c:pt>
                <c:pt idx="603">
                  <c:v>41512</c:v>
                </c:pt>
                <c:pt idx="604">
                  <c:v>41513</c:v>
                </c:pt>
                <c:pt idx="605">
                  <c:v>41514</c:v>
                </c:pt>
                <c:pt idx="606">
                  <c:v>41515</c:v>
                </c:pt>
                <c:pt idx="607">
                  <c:v>41516</c:v>
                </c:pt>
                <c:pt idx="608">
                  <c:v>41517</c:v>
                </c:pt>
                <c:pt idx="609">
                  <c:v>41518</c:v>
                </c:pt>
                <c:pt idx="610">
                  <c:v>41519</c:v>
                </c:pt>
                <c:pt idx="611">
                  <c:v>41520</c:v>
                </c:pt>
                <c:pt idx="612">
                  <c:v>41521</c:v>
                </c:pt>
                <c:pt idx="613">
                  <c:v>41522</c:v>
                </c:pt>
                <c:pt idx="614">
                  <c:v>41523</c:v>
                </c:pt>
                <c:pt idx="615">
                  <c:v>41524</c:v>
                </c:pt>
                <c:pt idx="616">
                  <c:v>41525</c:v>
                </c:pt>
                <c:pt idx="617">
                  <c:v>41526</c:v>
                </c:pt>
                <c:pt idx="618">
                  <c:v>41527</c:v>
                </c:pt>
                <c:pt idx="619">
                  <c:v>41528</c:v>
                </c:pt>
                <c:pt idx="620">
                  <c:v>41529</c:v>
                </c:pt>
                <c:pt idx="621">
                  <c:v>41530</c:v>
                </c:pt>
                <c:pt idx="622">
                  <c:v>41531</c:v>
                </c:pt>
                <c:pt idx="623">
                  <c:v>41532</c:v>
                </c:pt>
                <c:pt idx="624">
                  <c:v>41533</c:v>
                </c:pt>
                <c:pt idx="625">
                  <c:v>41534</c:v>
                </c:pt>
                <c:pt idx="626">
                  <c:v>41535</c:v>
                </c:pt>
                <c:pt idx="627">
                  <c:v>41536</c:v>
                </c:pt>
                <c:pt idx="628">
                  <c:v>41537</c:v>
                </c:pt>
                <c:pt idx="629">
                  <c:v>41538</c:v>
                </c:pt>
                <c:pt idx="630">
                  <c:v>41539</c:v>
                </c:pt>
                <c:pt idx="631">
                  <c:v>41540</c:v>
                </c:pt>
                <c:pt idx="632">
                  <c:v>41541</c:v>
                </c:pt>
                <c:pt idx="633">
                  <c:v>41542</c:v>
                </c:pt>
                <c:pt idx="634">
                  <c:v>41543</c:v>
                </c:pt>
                <c:pt idx="635">
                  <c:v>41544</c:v>
                </c:pt>
                <c:pt idx="636">
                  <c:v>41545</c:v>
                </c:pt>
                <c:pt idx="637">
                  <c:v>41546</c:v>
                </c:pt>
                <c:pt idx="638">
                  <c:v>41547</c:v>
                </c:pt>
                <c:pt idx="639">
                  <c:v>41548</c:v>
                </c:pt>
                <c:pt idx="640">
                  <c:v>41549</c:v>
                </c:pt>
                <c:pt idx="641">
                  <c:v>41550</c:v>
                </c:pt>
                <c:pt idx="642">
                  <c:v>41551</c:v>
                </c:pt>
                <c:pt idx="643">
                  <c:v>41552</c:v>
                </c:pt>
                <c:pt idx="644">
                  <c:v>41553</c:v>
                </c:pt>
                <c:pt idx="645">
                  <c:v>41554</c:v>
                </c:pt>
                <c:pt idx="646">
                  <c:v>41555</c:v>
                </c:pt>
                <c:pt idx="647">
                  <c:v>41556</c:v>
                </c:pt>
                <c:pt idx="648">
                  <c:v>41557</c:v>
                </c:pt>
                <c:pt idx="649">
                  <c:v>41558</c:v>
                </c:pt>
                <c:pt idx="650">
                  <c:v>41559</c:v>
                </c:pt>
                <c:pt idx="651">
                  <c:v>41560</c:v>
                </c:pt>
                <c:pt idx="652">
                  <c:v>41561</c:v>
                </c:pt>
                <c:pt idx="653">
                  <c:v>41562</c:v>
                </c:pt>
                <c:pt idx="654">
                  <c:v>41563</c:v>
                </c:pt>
                <c:pt idx="655">
                  <c:v>41564</c:v>
                </c:pt>
                <c:pt idx="656">
                  <c:v>41565</c:v>
                </c:pt>
                <c:pt idx="657">
                  <c:v>41566</c:v>
                </c:pt>
                <c:pt idx="658">
                  <c:v>41567</c:v>
                </c:pt>
                <c:pt idx="659">
                  <c:v>41568</c:v>
                </c:pt>
                <c:pt idx="660">
                  <c:v>41569</c:v>
                </c:pt>
                <c:pt idx="661">
                  <c:v>41570</c:v>
                </c:pt>
                <c:pt idx="662">
                  <c:v>41571</c:v>
                </c:pt>
                <c:pt idx="663">
                  <c:v>41572</c:v>
                </c:pt>
                <c:pt idx="664">
                  <c:v>41573</c:v>
                </c:pt>
                <c:pt idx="665">
                  <c:v>41574</c:v>
                </c:pt>
                <c:pt idx="666">
                  <c:v>41575</c:v>
                </c:pt>
                <c:pt idx="667">
                  <c:v>41576</c:v>
                </c:pt>
                <c:pt idx="668">
                  <c:v>41577</c:v>
                </c:pt>
                <c:pt idx="669">
                  <c:v>41578</c:v>
                </c:pt>
                <c:pt idx="670">
                  <c:v>41579</c:v>
                </c:pt>
                <c:pt idx="671">
                  <c:v>41580</c:v>
                </c:pt>
                <c:pt idx="672">
                  <c:v>41581</c:v>
                </c:pt>
                <c:pt idx="673">
                  <c:v>41582</c:v>
                </c:pt>
                <c:pt idx="674">
                  <c:v>41583</c:v>
                </c:pt>
                <c:pt idx="675">
                  <c:v>41584</c:v>
                </c:pt>
                <c:pt idx="676">
                  <c:v>41585</c:v>
                </c:pt>
                <c:pt idx="677">
                  <c:v>41586</c:v>
                </c:pt>
                <c:pt idx="678">
                  <c:v>41587</c:v>
                </c:pt>
                <c:pt idx="679">
                  <c:v>41588</c:v>
                </c:pt>
                <c:pt idx="680">
                  <c:v>41589</c:v>
                </c:pt>
                <c:pt idx="681">
                  <c:v>41590</c:v>
                </c:pt>
                <c:pt idx="682">
                  <c:v>41591</c:v>
                </c:pt>
                <c:pt idx="683">
                  <c:v>41592</c:v>
                </c:pt>
                <c:pt idx="684">
                  <c:v>41593</c:v>
                </c:pt>
                <c:pt idx="685">
                  <c:v>41594</c:v>
                </c:pt>
                <c:pt idx="686">
                  <c:v>41595</c:v>
                </c:pt>
                <c:pt idx="687">
                  <c:v>41596</c:v>
                </c:pt>
                <c:pt idx="688">
                  <c:v>41597</c:v>
                </c:pt>
                <c:pt idx="689">
                  <c:v>41598</c:v>
                </c:pt>
                <c:pt idx="690">
                  <c:v>41599</c:v>
                </c:pt>
                <c:pt idx="691">
                  <c:v>41600</c:v>
                </c:pt>
                <c:pt idx="692">
                  <c:v>41601</c:v>
                </c:pt>
                <c:pt idx="693">
                  <c:v>41602</c:v>
                </c:pt>
                <c:pt idx="694">
                  <c:v>41603</c:v>
                </c:pt>
                <c:pt idx="695">
                  <c:v>41604</c:v>
                </c:pt>
                <c:pt idx="696">
                  <c:v>41605</c:v>
                </c:pt>
                <c:pt idx="697">
                  <c:v>41606</c:v>
                </c:pt>
                <c:pt idx="698">
                  <c:v>41607</c:v>
                </c:pt>
                <c:pt idx="699">
                  <c:v>41608</c:v>
                </c:pt>
                <c:pt idx="700">
                  <c:v>41609</c:v>
                </c:pt>
                <c:pt idx="701">
                  <c:v>41610</c:v>
                </c:pt>
                <c:pt idx="702">
                  <c:v>41611</c:v>
                </c:pt>
                <c:pt idx="703">
                  <c:v>41612</c:v>
                </c:pt>
                <c:pt idx="704">
                  <c:v>41613</c:v>
                </c:pt>
                <c:pt idx="705">
                  <c:v>41614</c:v>
                </c:pt>
                <c:pt idx="706">
                  <c:v>41615</c:v>
                </c:pt>
                <c:pt idx="707">
                  <c:v>41616</c:v>
                </c:pt>
                <c:pt idx="708">
                  <c:v>41617</c:v>
                </c:pt>
                <c:pt idx="709">
                  <c:v>41618</c:v>
                </c:pt>
                <c:pt idx="710">
                  <c:v>41619</c:v>
                </c:pt>
                <c:pt idx="711">
                  <c:v>41620</c:v>
                </c:pt>
                <c:pt idx="712">
                  <c:v>41621</c:v>
                </c:pt>
                <c:pt idx="713">
                  <c:v>41622</c:v>
                </c:pt>
                <c:pt idx="714">
                  <c:v>41623</c:v>
                </c:pt>
                <c:pt idx="715">
                  <c:v>41624</c:v>
                </c:pt>
                <c:pt idx="716">
                  <c:v>41625</c:v>
                </c:pt>
                <c:pt idx="717">
                  <c:v>41626</c:v>
                </c:pt>
                <c:pt idx="718">
                  <c:v>41627</c:v>
                </c:pt>
                <c:pt idx="719">
                  <c:v>41628</c:v>
                </c:pt>
                <c:pt idx="720">
                  <c:v>41629</c:v>
                </c:pt>
                <c:pt idx="721">
                  <c:v>41630</c:v>
                </c:pt>
                <c:pt idx="722">
                  <c:v>41631</c:v>
                </c:pt>
                <c:pt idx="723">
                  <c:v>41632</c:v>
                </c:pt>
                <c:pt idx="724">
                  <c:v>41633</c:v>
                </c:pt>
                <c:pt idx="725">
                  <c:v>41634</c:v>
                </c:pt>
                <c:pt idx="726">
                  <c:v>41635</c:v>
                </c:pt>
                <c:pt idx="727">
                  <c:v>41636</c:v>
                </c:pt>
                <c:pt idx="728">
                  <c:v>41637</c:v>
                </c:pt>
                <c:pt idx="729">
                  <c:v>41638</c:v>
                </c:pt>
                <c:pt idx="730">
                  <c:v>41639</c:v>
                </c:pt>
              </c:numCache>
            </c:numRef>
          </c:cat>
          <c:val>
            <c:numRef>
              <c:f>TR_out!$F$2:$F$732</c:f>
              <c:numCache>
                <c:formatCode>0</c:formatCode>
                <c:ptCount val="731"/>
                <c:pt idx="0">
                  <c:v>8964.8595199998963</c:v>
                </c:pt>
                <c:pt idx="1">
                  <c:v>15402.216829999987</c:v>
                </c:pt>
                <c:pt idx="2">
                  <c:v>12006.970039999915</c:v>
                </c:pt>
                <c:pt idx="3">
                  <c:v>36376.593850000005</c:v>
                </c:pt>
                <c:pt idx="4">
                  <c:v>20718.958190000121</c:v>
                </c:pt>
                <c:pt idx="5">
                  <c:v>15308.732410000084</c:v>
                </c:pt>
                <c:pt idx="6">
                  <c:v>12497.13186000001</c:v>
                </c:pt>
                <c:pt idx="7">
                  <c:v>8326.4699099998816</c:v>
                </c:pt>
                <c:pt idx="8">
                  <c:v>9189.5094499999996</c:v>
                </c:pt>
                <c:pt idx="9">
                  <c:v>10605.81314</c:v>
                </c:pt>
                <c:pt idx="10">
                  <c:v>14262.085070000001</c:v>
                </c:pt>
                <c:pt idx="11">
                  <c:v>21732.217390000005</c:v>
                </c:pt>
                <c:pt idx="12">
                  <c:v>27807.898379999897</c:v>
                </c:pt>
                <c:pt idx="13">
                  <c:v>24205.188839999999</c:v>
                </c:pt>
                <c:pt idx="14">
                  <c:v>13991.292369999999</c:v>
                </c:pt>
                <c:pt idx="15">
                  <c:v>6301.9045400000005</c:v>
                </c:pt>
                <c:pt idx="16">
                  <c:v>4909.6203700000024</c:v>
                </c:pt>
                <c:pt idx="17">
                  <c:v>8849.2374000000109</c:v>
                </c:pt>
                <c:pt idx="18">
                  <c:v>9185.8944200000005</c:v>
                </c:pt>
                <c:pt idx="19">
                  <c:v>12895.974470000006</c:v>
                </c:pt>
                <c:pt idx="20">
                  <c:v>9537.3606599999075</c:v>
                </c:pt>
                <c:pt idx="21">
                  <c:v>13977.288420000004</c:v>
                </c:pt>
                <c:pt idx="22">
                  <c:v>14433.57731999992</c:v>
                </c:pt>
                <c:pt idx="23">
                  <c:v>6894.0451300000013</c:v>
                </c:pt>
                <c:pt idx="24">
                  <c:v>8105.8752600000034</c:v>
                </c:pt>
                <c:pt idx="25">
                  <c:v>9394.8977299999187</c:v>
                </c:pt>
                <c:pt idx="26">
                  <c:v>11159.98315</c:v>
                </c:pt>
                <c:pt idx="27">
                  <c:v>12766.84001</c:v>
                </c:pt>
                <c:pt idx="28">
                  <c:v>19388.762090000029</c:v>
                </c:pt>
                <c:pt idx="29">
                  <c:v>15446.657359999987</c:v>
                </c:pt>
                <c:pt idx="30">
                  <c:v>14401.449839999987</c:v>
                </c:pt>
                <c:pt idx="31">
                  <c:v>8605.940239999989</c:v>
                </c:pt>
                <c:pt idx="32">
                  <c:v>3934.0953100000224</c:v>
                </c:pt>
                <c:pt idx="33">
                  <c:v>7229.0775799999992</c:v>
                </c:pt>
                <c:pt idx="34">
                  <c:v>6662.29295</c:v>
                </c:pt>
                <c:pt idx="35">
                  <c:v>8441.2564600000005</c:v>
                </c:pt>
                <c:pt idx="36">
                  <c:v>8240.3448200000003</c:v>
                </c:pt>
                <c:pt idx="37">
                  <c:v>12695.869199999881</c:v>
                </c:pt>
                <c:pt idx="38">
                  <c:v>11086.570989999918</c:v>
                </c:pt>
                <c:pt idx="39">
                  <c:v>11873.547980000001</c:v>
                </c:pt>
                <c:pt idx="40">
                  <c:v>8761.1032599999999</c:v>
                </c:pt>
                <c:pt idx="41">
                  <c:v>7789.6834800000006</c:v>
                </c:pt>
                <c:pt idx="42">
                  <c:v>12092.968550000001</c:v>
                </c:pt>
                <c:pt idx="43">
                  <c:v>11492.035989999918</c:v>
                </c:pt>
                <c:pt idx="44">
                  <c:v>13105.493990000001</c:v>
                </c:pt>
                <c:pt idx="45">
                  <c:v>14107.33151</c:v>
                </c:pt>
                <c:pt idx="46">
                  <c:v>14520.413</c:v>
                </c:pt>
                <c:pt idx="47">
                  <c:v>15281.76035</c:v>
                </c:pt>
                <c:pt idx="48">
                  <c:v>17500.684960000002</c:v>
                </c:pt>
                <c:pt idx="49">
                  <c:v>16817.334800000001</c:v>
                </c:pt>
                <c:pt idx="50">
                  <c:v>24533.967000000121</c:v>
                </c:pt>
                <c:pt idx="51">
                  <c:v>24998.202539999897</c:v>
                </c:pt>
                <c:pt idx="52">
                  <c:v>21284.470329999996</c:v>
                </c:pt>
                <c:pt idx="53">
                  <c:v>28359.951820000009</c:v>
                </c:pt>
                <c:pt idx="54">
                  <c:v>31153.351750000002</c:v>
                </c:pt>
                <c:pt idx="55">
                  <c:v>45974.484920000003</c:v>
                </c:pt>
                <c:pt idx="56">
                  <c:v>36063.886240000043</c:v>
                </c:pt>
                <c:pt idx="57">
                  <c:v>25989.97135</c:v>
                </c:pt>
                <c:pt idx="58">
                  <c:v>20458.525079999996</c:v>
                </c:pt>
                <c:pt idx="59">
                  <c:v>24821.707999999999</c:v>
                </c:pt>
                <c:pt idx="60">
                  <c:v>22652.884399999999</c:v>
                </c:pt>
                <c:pt idx="61">
                  <c:v>30782.602159999897</c:v>
                </c:pt>
                <c:pt idx="62">
                  <c:v>37908.347200000011</c:v>
                </c:pt>
                <c:pt idx="63">
                  <c:v>27873.810859999896</c:v>
                </c:pt>
                <c:pt idx="64">
                  <c:v>36571.017230000012</c:v>
                </c:pt>
                <c:pt idx="65">
                  <c:v>32971.281919999994</c:v>
                </c:pt>
                <c:pt idx="66">
                  <c:v>36270.449530000013</c:v>
                </c:pt>
                <c:pt idx="67">
                  <c:v>30833.142569999811</c:v>
                </c:pt>
                <c:pt idx="68">
                  <c:v>33763.296829999999</c:v>
                </c:pt>
                <c:pt idx="69">
                  <c:v>34665.540680000006</c:v>
                </c:pt>
                <c:pt idx="70">
                  <c:v>67898.749929999991</c:v>
                </c:pt>
                <c:pt idx="71">
                  <c:v>29007.772989999998</c:v>
                </c:pt>
                <c:pt idx="72">
                  <c:v>34469.714040000006</c:v>
                </c:pt>
                <c:pt idx="73">
                  <c:v>34826.850990000043</c:v>
                </c:pt>
                <c:pt idx="74">
                  <c:v>41595.611139999994</c:v>
                </c:pt>
                <c:pt idx="75">
                  <c:v>67026.201849999998</c:v>
                </c:pt>
                <c:pt idx="76">
                  <c:v>86361.874150000425</c:v>
                </c:pt>
                <c:pt idx="77">
                  <c:v>76639.135949999996</c:v>
                </c:pt>
                <c:pt idx="78">
                  <c:v>84064.105020000425</c:v>
                </c:pt>
                <c:pt idx="79">
                  <c:v>73676.561239999908</c:v>
                </c:pt>
                <c:pt idx="80">
                  <c:v>62856.464670000001</c:v>
                </c:pt>
                <c:pt idx="81">
                  <c:v>58088.214760000003</c:v>
                </c:pt>
                <c:pt idx="82">
                  <c:v>74379.153120000425</c:v>
                </c:pt>
                <c:pt idx="83">
                  <c:v>73212.297559999948</c:v>
                </c:pt>
                <c:pt idx="84">
                  <c:v>80202.963339999318</c:v>
                </c:pt>
                <c:pt idx="85">
                  <c:v>77856.633499999996</c:v>
                </c:pt>
                <c:pt idx="86">
                  <c:v>88397.962859999025</c:v>
                </c:pt>
                <c:pt idx="87">
                  <c:v>120125.95934999999</c:v>
                </c:pt>
                <c:pt idx="88">
                  <c:v>80618.656770000001</c:v>
                </c:pt>
                <c:pt idx="89">
                  <c:v>63712.591459999989</c:v>
                </c:pt>
                <c:pt idx="90">
                  <c:v>51388.396310000011</c:v>
                </c:pt>
                <c:pt idx="91">
                  <c:v>75762.044959999999</c:v>
                </c:pt>
                <c:pt idx="92">
                  <c:v>73437.611579999968</c:v>
                </c:pt>
                <c:pt idx="93">
                  <c:v>65573.082809999978</c:v>
                </c:pt>
                <c:pt idx="94">
                  <c:v>51296.731799999994</c:v>
                </c:pt>
                <c:pt idx="95">
                  <c:v>48681.540390000002</c:v>
                </c:pt>
                <c:pt idx="96">
                  <c:v>63745.868150000002</c:v>
                </c:pt>
                <c:pt idx="97">
                  <c:v>51220.949210000013</c:v>
                </c:pt>
                <c:pt idx="98">
                  <c:v>68274.369310000024</c:v>
                </c:pt>
                <c:pt idx="99">
                  <c:v>89847.188070000004</c:v>
                </c:pt>
                <c:pt idx="100">
                  <c:v>115176.65917000042</c:v>
                </c:pt>
                <c:pt idx="101">
                  <c:v>115625.74297999898</c:v>
                </c:pt>
                <c:pt idx="102">
                  <c:v>56913.880060000003</c:v>
                </c:pt>
                <c:pt idx="103">
                  <c:v>71333.082490000001</c:v>
                </c:pt>
                <c:pt idx="104">
                  <c:v>86322.830589999998</c:v>
                </c:pt>
                <c:pt idx="105">
                  <c:v>51528.955470000001</c:v>
                </c:pt>
                <c:pt idx="106">
                  <c:v>65032.026099999995</c:v>
                </c:pt>
                <c:pt idx="107">
                  <c:v>90542.124950000027</c:v>
                </c:pt>
                <c:pt idx="108">
                  <c:v>95183.99973000001</c:v>
                </c:pt>
                <c:pt idx="109">
                  <c:v>92228.388590000002</c:v>
                </c:pt>
                <c:pt idx="110">
                  <c:v>102346.58481</c:v>
                </c:pt>
                <c:pt idx="111">
                  <c:v>86915.989019999994</c:v>
                </c:pt>
                <c:pt idx="112">
                  <c:v>102711.81579000002</c:v>
                </c:pt>
                <c:pt idx="113">
                  <c:v>110019.06658999925</c:v>
                </c:pt>
                <c:pt idx="114">
                  <c:v>135625.43018</c:v>
                </c:pt>
                <c:pt idx="115">
                  <c:v>103384.21675000001</c:v>
                </c:pt>
                <c:pt idx="116">
                  <c:v>173604.75172999999</c:v>
                </c:pt>
                <c:pt idx="117">
                  <c:v>165829.45484999998</c:v>
                </c:pt>
                <c:pt idx="118">
                  <c:v>202634.14817000084</c:v>
                </c:pt>
                <c:pt idx="119">
                  <c:v>228818.05422999998</c:v>
                </c:pt>
                <c:pt idx="120">
                  <c:v>193888.55377</c:v>
                </c:pt>
                <c:pt idx="121">
                  <c:v>182336.80744999999</c:v>
                </c:pt>
                <c:pt idx="122">
                  <c:v>174942.58157999968</c:v>
                </c:pt>
                <c:pt idx="123">
                  <c:v>148442.95984999998</c:v>
                </c:pt>
                <c:pt idx="124">
                  <c:v>99408.921310000005</c:v>
                </c:pt>
                <c:pt idx="125">
                  <c:v>152290.22327000007</c:v>
                </c:pt>
                <c:pt idx="126">
                  <c:v>72753.601460000427</c:v>
                </c:pt>
                <c:pt idx="127">
                  <c:v>85381.554569999993</c:v>
                </c:pt>
                <c:pt idx="128">
                  <c:v>131307.53843000002</c:v>
                </c:pt>
                <c:pt idx="129">
                  <c:v>166451.36299000002</c:v>
                </c:pt>
                <c:pt idx="130">
                  <c:v>163761.39817</c:v>
                </c:pt>
                <c:pt idx="131">
                  <c:v>196156.99958999892</c:v>
                </c:pt>
                <c:pt idx="132">
                  <c:v>156892.37562999999</c:v>
                </c:pt>
                <c:pt idx="133">
                  <c:v>76225.406779999379</c:v>
                </c:pt>
                <c:pt idx="134">
                  <c:v>111079.58437000001</c:v>
                </c:pt>
                <c:pt idx="135">
                  <c:v>87338.784750000006</c:v>
                </c:pt>
                <c:pt idx="136">
                  <c:v>93515.697040000014</c:v>
                </c:pt>
                <c:pt idx="137">
                  <c:v>130929.39706</c:v>
                </c:pt>
                <c:pt idx="138">
                  <c:v>146000.45447999868</c:v>
                </c:pt>
                <c:pt idx="139">
                  <c:v>185526.83116999877</c:v>
                </c:pt>
                <c:pt idx="140">
                  <c:v>211634.34150999968</c:v>
                </c:pt>
                <c:pt idx="141">
                  <c:v>202035.54803999999</c:v>
                </c:pt>
                <c:pt idx="142">
                  <c:v>218106.63831000001</c:v>
                </c:pt>
                <c:pt idx="143">
                  <c:v>215416.8849899988</c:v>
                </c:pt>
                <c:pt idx="144">
                  <c:v>219825.32730999999</c:v>
                </c:pt>
                <c:pt idx="145">
                  <c:v>198777.97558000003</c:v>
                </c:pt>
                <c:pt idx="146">
                  <c:v>175640.13756</c:v>
                </c:pt>
                <c:pt idx="147">
                  <c:v>175210.42507</c:v>
                </c:pt>
                <c:pt idx="148">
                  <c:v>166853.48371999871</c:v>
                </c:pt>
                <c:pt idx="149">
                  <c:v>190187.80966999868</c:v>
                </c:pt>
                <c:pt idx="150">
                  <c:v>127018.58242000002</c:v>
                </c:pt>
                <c:pt idx="151">
                  <c:v>122740.82466000042</c:v>
                </c:pt>
                <c:pt idx="152">
                  <c:v>105646.50246999999</c:v>
                </c:pt>
                <c:pt idx="153">
                  <c:v>145956.47269999998</c:v>
                </c:pt>
                <c:pt idx="154">
                  <c:v>115185.89665000001</c:v>
                </c:pt>
                <c:pt idx="155">
                  <c:v>73301.526740000001</c:v>
                </c:pt>
                <c:pt idx="156">
                  <c:v>70219.592919999908</c:v>
                </c:pt>
                <c:pt idx="157">
                  <c:v>108957.79443000001</c:v>
                </c:pt>
                <c:pt idx="158">
                  <c:v>139807.25083</c:v>
                </c:pt>
                <c:pt idx="159">
                  <c:v>157536.87561000002</c:v>
                </c:pt>
                <c:pt idx="160">
                  <c:v>144570.14947</c:v>
                </c:pt>
                <c:pt idx="161">
                  <c:v>134132.19150999998</c:v>
                </c:pt>
                <c:pt idx="162">
                  <c:v>109000.5266</c:v>
                </c:pt>
                <c:pt idx="163">
                  <c:v>143876.16158999995</c:v>
                </c:pt>
                <c:pt idx="164">
                  <c:v>114480.63934000002</c:v>
                </c:pt>
                <c:pt idx="165">
                  <c:v>75121.491639999978</c:v>
                </c:pt>
                <c:pt idx="166">
                  <c:v>145584.42739</c:v>
                </c:pt>
                <c:pt idx="167">
                  <c:v>200811.27478000001</c:v>
                </c:pt>
                <c:pt idx="168">
                  <c:v>162259.46686000002</c:v>
                </c:pt>
                <c:pt idx="169">
                  <c:v>217827.28088999999</c:v>
                </c:pt>
                <c:pt idx="170">
                  <c:v>179827.14128000001</c:v>
                </c:pt>
                <c:pt idx="171">
                  <c:v>99476.907979999378</c:v>
                </c:pt>
                <c:pt idx="172">
                  <c:v>74268.061390000003</c:v>
                </c:pt>
                <c:pt idx="173">
                  <c:v>114173.45540000002</c:v>
                </c:pt>
                <c:pt idx="174">
                  <c:v>188122.98113999871</c:v>
                </c:pt>
                <c:pt idx="175">
                  <c:v>187619.13878000001</c:v>
                </c:pt>
                <c:pt idx="176">
                  <c:v>159361.46622999999</c:v>
                </c:pt>
                <c:pt idx="177">
                  <c:v>94722.351540000003</c:v>
                </c:pt>
                <c:pt idx="178">
                  <c:v>143189.37737000111</c:v>
                </c:pt>
                <c:pt idx="179">
                  <c:v>112625.08977999999</c:v>
                </c:pt>
                <c:pt idx="180">
                  <c:v>207444.72555999999</c:v>
                </c:pt>
                <c:pt idx="181">
                  <c:v>194791.74174000011</c:v>
                </c:pt>
                <c:pt idx="182">
                  <c:v>193849.42921999877</c:v>
                </c:pt>
                <c:pt idx="183">
                  <c:v>173753.02575999999</c:v>
                </c:pt>
                <c:pt idx="184">
                  <c:v>123635.63226999999</c:v>
                </c:pt>
                <c:pt idx="185">
                  <c:v>118570.79704999994</c:v>
                </c:pt>
                <c:pt idx="186">
                  <c:v>175293.89281999998</c:v>
                </c:pt>
                <c:pt idx="187">
                  <c:v>210253.90761000002</c:v>
                </c:pt>
                <c:pt idx="188">
                  <c:v>179705.03758</c:v>
                </c:pt>
                <c:pt idx="189">
                  <c:v>168060.86910999968</c:v>
                </c:pt>
                <c:pt idx="190">
                  <c:v>202038.56180000002</c:v>
                </c:pt>
                <c:pt idx="191">
                  <c:v>18069.487350000021</c:v>
                </c:pt>
                <c:pt idx="192">
                  <c:v>17104.065390000025</c:v>
                </c:pt>
                <c:pt idx="193">
                  <c:v>133553.10776000001</c:v>
                </c:pt>
                <c:pt idx="194">
                  <c:v>123078.68874000042</c:v>
                </c:pt>
                <c:pt idx="195">
                  <c:v>150936.05796000001</c:v>
                </c:pt>
                <c:pt idx="196">
                  <c:v>158522.19241999998</c:v>
                </c:pt>
                <c:pt idx="197">
                  <c:v>133331.40125999998</c:v>
                </c:pt>
                <c:pt idx="198">
                  <c:v>106367.63364</c:v>
                </c:pt>
                <c:pt idx="199">
                  <c:v>83520.052340000009</c:v>
                </c:pt>
                <c:pt idx="200">
                  <c:v>139831.69148999968</c:v>
                </c:pt>
                <c:pt idx="201">
                  <c:v>158544.20752000011</c:v>
                </c:pt>
                <c:pt idx="202">
                  <c:v>150452.16695000001</c:v>
                </c:pt>
                <c:pt idx="203">
                  <c:v>135313.31359999962</c:v>
                </c:pt>
                <c:pt idx="204">
                  <c:v>174576.75344</c:v>
                </c:pt>
                <c:pt idx="205">
                  <c:v>210245.52427000002</c:v>
                </c:pt>
                <c:pt idx="206">
                  <c:v>172909.63172</c:v>
                </c:pt>
                <c:pt idx="207">
                  <c:v>168970.49130999998</c:v>
                </c:pt>
                <c:pt idx="208">
                  <c:v>183057.42538999999</c:v>
                </c:pt>
                <c:pt idx="209">
                  <c:v>197349.4325</c:v>
                </c:pt>
                <c:pt idx="210">
                  <c:v>120716.55918000005</c:v>
                </c:pt>
                <c:pt idx="211">
                  <c:v>159029.12508000003</c:v>
                </c:pt>
                <c:pt idx="212">
                  <c:v>121265.60510000042</c:v>
                </c:pt>
                <c:pt idx="213">
                  <c:v>15980.13668</c:v>
                </c:pt>
                <c:pt idx="214">
                  <c:v>207244.34737000111</c:v>
                </c:pt>
                <c:pt idx="215">
                  <c:v>111934.05987000001</c:v>
                </c:pt>
                <c:pt idx="216">
                  <c:v>145049.67923000001</c:v>
                </c:pt>
                <c:pt idx="217">
                  <c:v>165825.57792000117</c:v>
                </c:pt>
                <c:pt idx="218">
                  <c:v>179991.29825000011</c:v>
                </c:pt>
                <c:pt idx="219">
                  <c:v>156698.12595000007</c:v>
                </c:pt>
                <c:pt idx="220">
                  <c:v>133777.60823000001</c:v>
                </c:pt>
                <c:pt idx="221">
                  <c:v>118705.10067</c:v>
                </c:pt>
                <c:pt idx="222">
                  <c:v>125981.97465999999</c:v>
                </c:pt>
                <c:pt idx="223">
                  <c:v>92379.736369999999</c:v>
                </c:pt>
                <c:pt idx="224">
                  <c:v>122784.49798999928</c:v>
                </c:pt>
                <c:pt idx="225">
                  <c:v>124424.9314</c:v>
                </c:pt>
                <c:pt idx="226">
                  <c:v>126457.22348</c:v>
                </c:pt>
                <c:pt idx="227">
                  <c:v>81998.098959999988</c:v>
                </c:pt>
                <c:pt idx="228">
                  <c:v>87088.68389</c:v>
                </c:pt>
                <c:pt idx="229">
                  <c:v>114296.61</c:v>
                </c:pt>
                <c:pt idx="230">
                  <c:v>140663.3284199984</c:v>
                </c:pt>
                <c:pt idx="231">
                  <c:v>183446.96627999999</c:v>
                </c:pt>
                <c:pt idx="232">
                  <c:v>188244.23086000001</c:v>
                </c:pt>
                <c:pt idx="233">
                  <c:v>146121.88765000002</c:v>
                </c:pt>
                <c:pt idx="234">
                  <c:v>137370.18374000001</c:v>
                </c:pt>
                <c:pt idx="235">
                  <c:v>143317.32152999871</c:v>
                </c:pt>
                <c:pt idx="236">
                  <c:v>96321.004150000022</c:v>
                </c:pt>
                <c:pt idx="237">
                  <c:v>113372.24926999999</c:v>
                </c:pt>
                <c:pt idx="238">
                  <c:v>92780.381950000025</c:v>
                </c:pt>
                <c:pt idx="239">
                  <c:v>126088.06146000008</c:v>
                </c:pt>
                <c:pt idx="240">
                  <c:v>117811.23702</c:v>
                </c:pt>
                <c:pt idx="241">
                  <c:v>131859.73202000011</c:v>
                </c:pt>
                <c:pt idx="242">
                  <c:v>142534.57677000001</c:v>
                </c:pt>
                <c:pt idx="243">
                  <c:v>67291.664860000004</c:v>
                </c:pt>
                <c:pt idx="244">
                  <c:v>62417.938610000012</c:v>
                </c:pt>
                <c:pt idx="245">
                  <c:v>82643.527090000003</c:v>
                </c:pt>
                <c:pt idx="246">
                  <c:v>99046.403539999024</c:v>
                </c:pt>
                <c:pt idx="247">
                  <c:v>98519.603470000002</c:v>
                </c:pt>
                <c:pt idx="248">
                  <c:v>75707.540509999948</c:v>
                </c:pt>
                <c:pt idx="249">
                  <c:v>89387.551020000057</c:v>
                </c:pt>
                <c:pt idx="250">
                  <c:v>65094.865820000006</c:v>
                </c:pt>
                <c:pt idx="251">
                  <c:v>77750.963189999908</c:v>
                </c:pt>
                <c:pt idx="252">
                  <c:v>89205.381709999987</c:v>
                </c:pt>
                <c:pt idx="253">
                  <c:v>132006.96708</c:v>
                </c:pt>
                <c:pt idx="254">
                  <c:v>129754.75526000002</c:v>
                </c:pt>
                <c:pt idx="255">
                  <c:v>58590.971080000003</c:v>
                </c:pt>
                <c:pt idx="256">
                  <c:v>46423.137049999998</c:v>
                </c:pt>
                <c:pt idx="257">
                  <c:v>86677.338959999994</c:v>
                </c:pt>
                <c:pt idx="258">
                  <c:v>71398.380989999991</c:v>
                </c:pt>
                <c:pt idx="259">
                  <c:v>60989.333280000006</c:v>
                </c:pt>
                <c:pt idx="260">
                  <c:v>87133.837900000013</c:v>
                </c:pt>
                <c:pt idx="261">
                  <c:v>92674.980689999968</c:v>
                </c:pt>
                <c:pt idx="262">
                  <c:v>58368.37298</c:v>
                </c:pt>
                <c:pt idx="263">
                  <c:v>63218.933870000001</c:v>
                </c:pt>
                <c:pt idx="264">
                  <c:v>64630.790779999988</c:v>
                </c:pt>
                <c:pt idx="265">
                  <c:v>65264.840250000212</c:v>
                </c:pt>
                <c:pt idx="266">
                  <c:v>71547.552120000022</c:v>
                </c:pt>
                <c:pt idx="267">
                  <c:v>74089.644809999998</c:v>
                </c:pt>
                <c:pt idx="268">
                  <c:v>79136.071470000024</c:v>
                </c:pt>
                <c:pt idx="269">
                  <c:v>85453.512349999379</c:v>
                </c:pt>
                <c:pt idx="270">
                  <c:v>61815.875200000002</c:v>
                </c:pt>
                <c:pt idx="271">
                  <c:v>67916.750650000002</c:v>
                </c:pt>
                <c:pt idx="272">
                  <c:v>66607.271320000087</c:v>
                </c:pt>
                <c:pt idx="273">
                  <c:v>64973.374270000211</c:v>
                </c:pt>
                <c:pt idx="274">
                  <c:v>35849.890920000005</c:v>
                </c:pt>
                <c:pt idx="275">
                  <c:v>48198.455960000007</c:v>
                </c:pt>
                <c:pt idx="276">
                  <c:v>55556.729879999999</c:v>
                </c:pt>
                <c:pt idx="277">
                  <c:v>72389.747489999878</c:v>
                </c:pt>
                <c:pt idx="278">
                  <c:v>62982.04449</c:v>
                </c:pt>
                <c:pt idx="279">
                  <c:v>61832.546090000003</c:v>
                </c:pt>
                <c:pt idx="280">
                  <c:v>41474.569799999997</c:v>
                </c:pt>
                <c:pt idx="281">
                  <c:v>43076.854280000043</c:v>
                </c:pt>
                <c:pt idx="282">
                  <c:v>54574.717210000003</c:v>
                </c:pt>
                <c:pt idx="283">
                  <c:v>31203.986860000121</c:v>
                </c:pt>
                <c:pt idx="284">
                  <c:v>28784.625669999896</c:v>
                </c:pt>
                <c:pt idx="285">
                  <c:v>37991.638100000004</c:v>
                </c:pt>
                <c:pt idx="286">
                  <c:v>39965.197839999993</c:v>
                </c:pt>
                <c:pt idx="287">
                  <c:v>39919.89731</c:v>
                </c:pt>
                <c:pt idx="288">
                  <c:v>44471.659120000004</c:v>
                </c:pt>
                <c:pt idx="289">
                  <c:v>23451.143410000001</c:v>
                </c:pt>
                <c:pt idx="290">
                  <c:v>32677.683249999896</c:v>
                </c:pt>
                <c:pt idx="291">
                  <c:v>46577.145260000005</c:v>
                </c:pt>
                <c:pt idx="292">
                  <c:v>39583.939779999993</c:v>
                </c:pt>
                <c:pt idx="293">
                  <c:v>31224.305760000003</c:v>
                </c:pt>
                <c:pt idx="294">
                  <c:v>19575.109109999896</c:v>
                </c:pt>
                <c:pt idx="295">
                  <c:v>17820.07015</c:v>
                </c:pt>
                <c:pt idx="296">
                  <c:v>22550.131659999766</c:v>
                </c:pt>
                <c:pt idx="297">
                  <c:v>21798.890899999999</c:v>
                </c:pt>
                <c:pt idx="298">
                  <c:v>22796.930420000001</c:v>
                </c:pt>
                <c:pt idx="299">
                  <c:v>29433.246830000029</c:v>
                </c:pt>
                <c:pt idx="300">
                  <c:v>19747.679069999729</c:v>
                </c:pt>
                <c:pt idx="301">
                  <c:v>14784.723830000004</c:v>
                </c:pt>
                <c:pt idx="302">
                  <c:v>10509.587150000001</c:v>
                </c:pt>
                <c:pt idx="303">
                  <c:v>13427.405359999981</c:v>
                </c:pt>
                <c:pt idx="304">
                  <c:v>15838.905150000001</c:v>
                </c:pt>
                <c:pt idx="305">
                  <c:v>21700.069050000002</c:v>
                </c:pt>
                <c:pt idx="306">
                  <c:v>20580.892459999992</c:v>
                </c:pt>
                <c:pt idx="307">
                  <c:v>25913.49094</c:v>
                </c:pt>
                <c:pt idx="308">
                  <c:v>21135.735210000003</c:v>
                </c:pt>
                <c:pt idx="309">
                  <c:v>17923.978589999999</c:v>
                </c:pt>
                <c:pt idx="310">
                  <c:v>24126.39662</c:v>
                </c:pt>
                <c:pt idx="311">
                  <c:v>21761.827309999997</c:v>
                </c:pt>
                <c:pt idx="312">
                  <c:v>30331.679199999897</c:v>
                </c:pt>
                <c:pt idx="313">
                  <c:v>16417.190909999896</c:v>
                </c:pt>
                <c:pt idx="314">
                  <c:v>23856.602329999896</c:v>
                </c:pt>
                <c:pt idx="315">
                  <c:v>20813.590399999997</c:v>
                </c:pt>
                <c:pt idx="316">
                  <c:v>9029.4744400000109</c:v>
                </c:pt>
                <c:pt idx="317">
                  <c:v>4757.3707399999994</c:v>
                </c:pt>
                <c:pt idx="318">
                  <c:v>5982.408339999999</c:v>
                </c:pt>
                <c:pt idx="319">
                  <c:v>5986.58194</c:v>
                </c:pt>
                <c:pt idx="320">
                  <c:v>7794.3699800000004</c:v>
                </c:pt>
                <c:pt idx="321">
                  <c:v>7247.6085400000002</c:v>
                </c:pt>
                <c:pt idx="322">
                  <c:v>5956.7140599999993</c:v>
                </c:pt>
                <c:pt idx="323">
                  <c:v>8490.4405200000001</c:v>
                </c:pt>
                <c:pt idx="324">
                  <c:v>7839.2001200000004</c:v>
                </c:pt>
                <c:pt idx="325">
                  <c:v>8280.9819099999149</c:v>
                </c:pt>
                <c:pt idx="326">
                  <c:v>10736.514410000014</c:v>
                </c:pt>
                <c:pt idx="327">
                  <c:v>6780.9464800000005</c:v>
                </c:pt>
                <c:pt idx="328">
                  <c:v>8124.2606000000014</c:v>
                </c:pt>
                <c:pt idx="329">
                  <c:v>13827.172130000001</c:v>
                </c:pt>
                <c:pt idx="330">
                  <c:v>6973.2057799999993</c:v>
                </c:pt>
                <c:pt idx="331">
                  <c:v>8147.1161300000449</c:v>
                </c:pt>
                <c:pt idx="332">
                  <c:v>6796.8143400000008</c:v>
                </c:pt>
                <c:pt idx="333">
                  <c:v>8548.3309099999187</c:v>
                </c:pt>
                <c:pt idx="334">
                  <c:v>10221.84311</c:v>
                </c:pt>
                <c:pt idx="335">
                  <c:v>2792.2364500000003</c:v>
                </c:pt>
                <c:pt idx="336">
                  <c:v>3525.58833</c:v>
                </c:pt>
                <c:pt idx="337">
                  <c:v>5332.9805700000006</c:v>
                </c:pt>
                <c:pt idx="338">
                  <c:v>8649.3721099999075</c:v>
                </c:pt>
                <c:pt idx="339">
                  <c:v>10397.907009999983</c:v>
                </c:pt>
                <c:pt idx="340">
                  <c:v>5465.7780399999992</c:v>
                </c:pt>
                <c:pt idx="341">
                  <c:v>4115.7002999999995</c:v>
                </c:pt>
                <c:pt idx="342">
                  <c:v>2943.4118400000002</c:v>
                </c:pt>
                <c:pt idx="343">
                  <c:v>5019.4475899999998</c:v>
                </c:pt>
                <c:pt idx="344">
                  <c:v>5234.6428900000228</c:v>
                </c:pt>
                <c:pt idx="345">
                  <c:v>5134.1581700000024</c:v>
                </c:pt>
                <c:pt idx="346">
                  <c:v>4711.5755599999993</c:v>
                </c:pt>
                <c:pt idx="347">
                  <c:v>2017.6536899999999</c:v>
                </c:pt>
                <c:pt idx="348">
                  <c:v>12289.510450000012</c:v>
                </c:pt>
                <c:pt idx="349">
                  <c:v>10478.556959999909</c:v>
                </c:pt>
                <c:pt idx="350">
                  <c:v>4314.0618700000014</c:v>
                </c:pt>
                <c:pt idx="351">
                  <c:v>3890.7095799999997</c:v>
                </c:pt>
                <c:pt idx="352">
                  <c:v>3890.7095799999997</c:v>
                </c:pt>
                <c:pt idx="353">
                  <c:v>3890.7095799999997</c:v>
                </c:pt>
                <c:pt idx="354">
                  <c:v>6243.0851900000007</c:v>
                </c:pt>
                <c:pt idx="355">
                  <c:v>2232.5124100000012</c:v>
                </c:pt>
                <c:pt idx="356">
                  <c:v>5608.7182700000003</c:v>
                </c:pt>
                <c:pt idx="357">
                  <c:v>9814.8811999998816</c:v>
                </c:pt>
                <c:pt idx="358">
                  <c:v>8853.9272300000011</c:v>
                </c:pt>
                <c:pt idx="359">
                  <c:v>22429.386750000001</c:v>
                </c:pt>
                <c:pt idx="360">
                  <c:v>16815.528850000021</c:v>
                </c:pt>
                <c:pt idx="361">
                  <c:v>16357.6095</c:v>
                </c:pt>
                <c:pt idx="362">
                  <c:v>2129.6976600000003</c:v>
                </c:pt>
                <c:pt idx="363">
                  <c:v>16318.62182</c:v>
                </c:pt>
                <c:pt idx="364">
                  <c:v>26719.391739999992</c:v>
                </c:pt>
                <c:pt idx="365">
                  <c:v>21397.939440000002</c:v>
                </c:pt>
                <c:pt idx="366">
                  <c:v>19931.1047</c:v>
                </c:pt>
                <c:pt idx="367">
                  <c:v>13652.787259999999</c:v>
                </c:pt>
                <c:pt idx="368">
                  <c:v>18158.441320000005</c:v>
                </c:pt>
                <c:pt idx="369">
                  <c:v>23258.756260000002</c:v>
                </c:pt>
                <c:pt idx="370">
                  <c:v>13629.454</c:v>
                </c:pt>
                <c:pt idx="371">
                  <c:v>6602.8753099999994</c:v>
                </c:pt>
                <c:pt idx="372">
                  <c:v>6055.1494300000013</c:v>
                </c:pt>
                <c:pt idx="373">
                  <c:v>7737.7666800000034</c:v>
                </c:pt>
                <c:pt idx="374">
                  <c:v>4839.83446</c:v>
                </c:pt>
                <c:pt idx="375">
                  <c:v>11082.486150000001</c:v>
                </c:pt>
                <c:pt idx="376">
                  <c:v>8890.6180500000009</c:v>
                </c:pt>
                <c:pt idx="377">
                  <c:v>7902.9948499999991</c:v>
                </c:pt>
                <c:pt idx="378">
                  <c:v>7577.2807999999995</c:v>
                </c:pt>
                <c:pt idx="379">
                  <c:v>7323.8481600000014</c:v>
                </c:pt>
                <c:pt idx="380">
                  <c:v>6030.0422900000258</c:v>
                </c:pt>
                <c:pt idx="381">
                  <c:v>6019.4909099999995</c:v>
                </c:pt>
                <c:pt idx="382">
                  <c:v>10074.49036</c:v>
                </c:pt>
                <c:pt idx="383">
                  <c:v>10633.26629</c:v>
                </c:pt>
                <c:pt idx="384">
                  <c:v>10633.26629</c:v>
                </c:pt>
                <c:pt idx="385">
                  <c:v>6866.4599000000007</c:v>
                </c:pt>
                <c:pt idx="386">
                  <c:v>9244.5808299999244</c:v>
                </c:pt>
                <c:pt idx="387">
                  <c:v>7843.5254600000044</c:v>
                </c:pt>
                <c:pt idx="388">
                  <c:v>6825.5473299999994</c:v>
                </c:pt>
                <c:pt idx="389">
                  <c:v>7472.5391</c:v>
                </c:pt>
                <c:pt idx="390">
                  <c:v>5454.756260000041</c:v>
                </c:pt>
                <c:pt idx="391">
                  <c:v>9731.3176499999263</c:v>
                </c:pt>
                <c:pt idx="392">
                  <c:v>9747.2322100000129</c:v>
                </c:pt>
                <c:pt idx="393">
                  <c:v>11226.039460000016</c:v>
                </c:pt>
                <c:pt idx="394">
                  <c:v>12463.377089999907</c:v>
                </c:pt>
                <c:pt idx="395">
                  <c:v>16047.292750000084</c:v>
                </c:pt>
                <c:pt idx="396">
                  <c:v>37461.495969999996</c:v>
                </c:pt>
                <c:pt idx="397">
                  <c:v>24176.337539999819</c:v>
                </c:pt>
                <c:pt idx="398">
                  <c:v>12438.10223</c:v>
                </c:pt>
                <c:pt idx="399">
                  <c:v>13836.38134</c:v>
                </c:pt>
                <c:pt idx="400">
                  <c:v>13340.91257</c:v>
                </c:pt>
                <c:pt idx="401">
                  <c:v>25013.287440000029</c:v>
                </c:pt>
                <c:pt idx="402">
                  <c:v>12847.872499999989</c:v>
                </c:pt>
                <c:pt idx="403">
                  <c:v>11943.423769999999</c:v>
                </c:pt>
                <c:pt idx="404">
                  <c:v>11455.98141</c:v>
                </c:pt>
                <c:pt idx="405">
                  <c:v>10954.714640000018</c:v>
                </c:pt>
                <c:pt idx="406">
                  <c:v>13441.57086</c:v>
                </c:pt>
                <c:pt idx="407">
                  <c:v>13878.47309</c:v>
                </c:pt>
                <c:pt idx="408">
                  <c:v>15332.957410000001</c:v>
                </c:pt>
                <c:pt idx="409">
                  <c:v>12496.67908</c:v>
                </c:pt>
                <c:pt idx="410">
                  <c:v>12502.077179999918</c:v>
                </c:pt>
                <c:pt idx="411">
                  <c:v>12871.00085</c:v>
                </c:pt>
                <c:pt idx="412">
                  <c:v>12847.492039999985</c:v>
                </c:pt>
                <c:pt idx="413">
                  <c:v>15532.742000000018</c:v>
                </c:pt>
                <c:pt idx="414">
                  <c:v>14589.160810000001</c:v>
                </c:pt>
                <c:pt idx="415">
                  <c:v>12417.310800000001</c:v>
                </c:pt>
                <c:pt idx="416">
                  <c:v>15857.76195</c:v>
                </c:pt>
                <c:pt idx="417">
                  <c:v>13508.908979999918</c:v>
                </c:pt>
                <c:pt idx="418">
                  <c:v>17158.051639999896</c:v>
                </c:pt>
                <c:pt idx="419">
                  <c:v>15979.708130000001</c:v>
                </c:pt>
                <c:pt idx="420">
                  <c:v>17279.405739999998</c:v>
                </c:pt>
                <c:pt idx="421">
                  <c:v>19651.642940000002</c:v>
                </c:pt>
                <c:pt idx="422">
                  <c:v>15476.389969999918</c:v>
                </c:pt>
                <c:pt idx="423">
                  <c:v>17767.174199999998</c:v>
                </c:pt>
                <c:pt idx="424">
                  <c:v>22459.590230000002</c:v>
                </c:pt>
                <c:pt idx="425">
                  <c:v>32588.58337</c:v>
                </c:pt>
                <c:pt idx="426">
                  <c:v>40077.669729999994</c:v>
                </c:pt>
                <c:pt idx="427">
                  <c:v>41407.894320000007</c:v>
                </c:pt>
                <c:pt idx="428">
                  <c:v>36775.751029999999</c:v>
                </c:pt>
                <c:pt idx="429">
                  <c:v>58771.843940000006</c:v>
                </c:pt>
                <c:pt idx="430">
                  <c:v>50982.621069999994</c:v>
                </c:pt>
                <c:pt idx="431">
                  <c:v>40990.409100000004</c:v>
                </c:pt>
                <c:pt idx="432">
                  <c:v>34225.230029999999</c:v>
                </c:pt>
                <c:pt idx="433">
                  <c:v>23413.504890000029</c:v>
                </c:pt>
                <c:pt idx="434">
                  <c:v>21092.077710000001</c:v>
                </c:pt>
                <c:pt idx="435">
                  <c:v>19666.575089999998</c:v>
                </c:pt>
                <c:pt idx="436">
                  <c:v>19103.289499999999</c:v>
                </c:pt>
                <c:pt idx="437">
                  <c:v>20873.079549999729</c:v>
                </c:pt>
                <c:pt idx="438">
                  <c:v>28636.134459999896</c:v>
                </c:pt>
                <c:pt idx="439">
                  <c:v>32722.92237</c:v>
                </c:pt>
                <c:pt idx="440">
                  <c:v>33097.757419999994</c:v>
                </c:pt>
                <c:pt idx="441">
                  <c:v>51188.833749999998</c:v>
                </c:pt>
                <c:pt idx="442">
                  <c:v>44524.231539999993</c:v>
                </c:pt>
                <c:pt idx="443">
                  <c:v>21737.120019999897</c:v>
                </c:pt>
                <c:pt idx="444">
                  <c:v>28609.176760000002</c:v>
                </c:pt>
                <c:pt idx="445">
                  <c:v>22469.60878000002</c:v>
                </c:pt>
                <c:pt idx="446">
                  <c:v>26167.058089999999</c:v>
                </c:pt>
                <c:pt idx="447">
                  <c:v>37152.926050000002</c:v>
                </c:pt>
                <c:pt idx="448">
                  <c:v>35687.172880000006</c:v>
                </c:pt>
                <c:pt idx="449">
                  <c:v>45747.670729999998</c:v>
                </c:pt>
                <c:pt idx="450">
                  <c:v>46564.301230000012</c:v>
                </c:pt>
                <c:pt idx="451">
                  <c:v>51089.863570000001</c:v>
                </c:pt>
                <c:pt idx="452">
                  <c:v>45555.629689999994</c:v>
                </c:pt>
                <c:pt idx="453">
                  <c:v>31380.691959999811</c:v>
                </c:pt>
                <c:pt idx="454">
                  <c:v>35462.029469999994</c:v>
                </c:pt>
                <c:pt idx="455">
                  <c:v>26800.002989999997</c:v>
                </c:pt>
                <c:pt idx="456">
                  <c:v>26707.059809999992</c:v>
                </c:pt>
                <c:pt idx="457">
                  <c:v>36781.367300000005</c:v>
                </c:pt>
                <c:pt idx="458">
                  <c:v>33945.077010000001</c:v>
                </c:pt>
                <c:pt idx="459">
                  <c:v>28612.282059999998</c:v>
                </c:pt>
                <c:pt idx="460">
                  <c:v>30244.689730000002</c:v>
                </c:pt>
                <c:pt idx="461">
                  <c:v>42757.287339999995</c:v>
                </c:pt>
                <c:pt idx="462">
                  <c:v>67696.764439999999</c:v>
                </c:pt>
                <c:pt idx="463">
                  <c:v>66831.236969999998</c:v>
                </c:pt>
                <c:pt idx="464">
                  <c:v>49117.964459999996</c:v>
                </c:pt>
                <c:pt idx="465">
                  <c:v>38378.573179999999</c:v>
                </c:pt>
                <c:pt idx="466">
                  <c:v>65431.460830000011</c:v>
                </c:pt>
                <c:pt idx="467">
                  <c:v>51365.308470000011</c:v>
                </c:pt>
                <c:pt idx="468">
                  <c:v>88800.660140000007</c:v>
                </c:pt>
                <c:pt idx="469">
                  <c:v>84068.823999999993</c:v>
                </c:pt>
                <c:pt idx="470">
                  <c:v>122638.28265000001</c:v>
                </c:pt>
                <c:pt idx="471">
                  <c:v>116951.31462</c:v>
                </c:pt>
                <c:pt idx="472">
                  <c:v>99447.361019999997</c:v>
                </c:pt>
                <c:pt idx="473">
                  <c:v>158073.44224000111</c:v>
                </c:pt>
                <c:pt idx="474">
                  <c:v>88744.682969999994</c:v>
                </c:pt>
                <c:pt idx="475">
                  <c:v>84298.374100000423</c:v>
                </c:pt>
                <c:pt idx="476">
                  <c:v>127330.51043000001</c:v>
                </c:pt>
                <c:pt idx="477">
                  <c:v>149320.88664999968</c:v>
                </c:pt>
                <c:pt idx="478">
                  <c:v>136111.32122999968</c:v>
                </c:pt>
                <c:pt idx="479">
                  <c:v>118664.52356</c:v>
                </c:pt>
                <c:pt idx="480">
                  <c:v>106188.78762</c:v>
                </c:pt>
                <c:pt idx="481">
                  <c:v>161779.86724000011</c:v>
                </c:pt>
                <c:pt idx="482">
                  <c:v>83736.070490000027</c:v>
                </c:pt>
                <c:pt idx="483">
                  <c:v>76828.315489999994</c:v>
                </c:pt>
                <c:pt idx="484">
                  <c:v>66389.769910000003</c:v>
                </c:pt>
                <c:pt idx="485">
                  <c:v>75647.757329999993</c:v>
                </c:pt>
                <c:pt idx="486">
                  <c:v>72894.713859999378</c:v>
                </c:pt>
                <c:pt idx="487">
                  <c:v>64416.882860000012</c:v>
                </c:pt>
                <c:pt idx="488">
                  <c:v>64655.855640000002</c:v>
                </c:pt>
                <c:pt idx="489">
                  <c:v>104778.78232</c:v>
                </c:pt>
                <c:pt idx="490">
                  <c:v>134123.75690000001</c:v>
                </c:pt>
                <c:pt idx="491">
                  <c:v>144615.27613999997</c:v>
                </c:pt>
                <c:pt idx="492">
                  <c:v>119491.98227999899</c:v>
                </c:pt>
                <c:pt idx="493">
                  <c:v>182333.01550000001</c:v>
                </c:pt>
                <c:pt idx="494">
                  <c:v>169215.32692999998</c:v>
                </c:pt>
                <c:pt idx="495">
                  <c:v>107630.45598</c:v>
                </c:pt>
                <c:pt idx="496">
                  <c:v>69046.741939999978</c:v>
                </c:pt>
                <c:pt idx="497">
                  <c:v>63220.736990000005</c:v>
                </c:pt>
                <c:pt idx="498">
                  <c:v>104606.33378</c:v>
                </c:pt>
                <c:pt idx="499">
                  <c:v>131475.73906999998</c:v>
                </c:pt>
                <c:pt idx="500">
                  <c:v>184759.06726000001</c:v>
                </c:pt>
                <c:pt idx="501">
                  <c:v>199376.77216000011</c:v>
                </c:pt>
                <c:pt idx="502">
                  <c:v>191701.72258</c:v>
                </c:pt>
                <c:pt idx="503">
                  <c:v>150726.72313</c:v>
                </c:pt>
                <c:pt idx="504">
                  <c:v>188837.31792000087</c:v>
                </c:pt>
                <c:pt idx="505">
                  <c:v>125556.78621999997</c:v>
                </c:pt>
                <c:pt idx="506">
                  <c:v>159430.96258000002</c:v>
                </c:pt>
                <c:pt idx="507">
                  <c:v>121744.14478</c:v>
                </c:pt>
                <c:pt idx="508">
                  <c:v>99821.625320000487</c:v>
                </c:pt>
                <c:pt idx="509">
                  <c:v>82632.85334999999</c:v>
                </c:pt>
                <c:pt idx="510">
                  <c:v>73408.680760000425</c:v>
                </c:pt>
                <c:pt idx="511">
                  <c:v>112226.12656</c:v>
                </c:pt>
                <c:pt idx="512">
                  <c:v>119790.31972000042</c:v>
                </c:pt>
                <c:pt idx="513">
                  <c:v>66097.835099999997</c:v>
                </c:pt>
                <c:pt idx="514">
                  <c:v>147544.04353999998</c:v>
                </c:pt>
                <c:pt idx="515">
                  <c:v>105610.79256999934</c:v>
                </c:pt>
                <c:pt idx="516">
                  <c:v>136607.95510999998</c:v>
                </c:pt>
                <c:pt idx="517">
                  <c:v>89185.401469999997</c:v>
                </c:pt>
                <c:pt idx="518">
                  <c:v>122885.56698999937</c:v>
                </c:pt>
                <c:pt idx="519">
                  <c:v>89114.976650000011</c:v>
                </c:pt>
                <c:pt idx="520">
                  <c:v>81615.719649999999</c:v>
                </c:pt>
                <c:pt idx="521">
                  <c:v>78045.692169999995</c:v>
                </c:pt>
                <c:pt idx="522">
                  <c:v>106182.72348</c:v>
                </c:pt>
                <c:pt idx="523">
                  <c:v>150704.38971999849</c:v>
                </c:pt>
                <c:pt idx="524">
                  <c:v>143108.45141999819</c:v>
                </c:pt>
                <c:pt idx="525">
                  <c:v>140340.98300999968</c:v>
                </c:pt>
                <c:pt idx="526">
                  <c:v>105041.26247999934</c:v>
                </c:pt>
                <c:pt idx="527">
                  <c:v>153811.78977999999</c:v>
                </c:pt>
                <c:pt idx="528">
                  <c:v>180235.79385000007</c:v>
                </c:pt>
                <c:pt idx="529">
                  <c:v>184736.11687000011</c:v>
                </c:pt>
                <c:pt idx="530">
                  <c:v>157541.84316999998</c:v>
                </c:pt>
                <c:pt idx="531">
                  <c:v>176219.01049000002</c:v>
                </c:pt>
                <c:pt idx="532">
                  <c:v>181832.47331</c:v>
                </c:pt>
                <c:pt idx="533">
                  <c:v>184379.48883000002</c:v>
                </c:pt>
                <c:pt idx="534">
                  <c:v>169225.43860999998</c:v>
                </c:pt>
                <c:pt idx="535">
                  <c:v>225115.57712000087</c:v>
                </c:pt>
                <c:pt idx="536">
                  <c:v>232616.2702100001</c:v>
                </c:pt>
                <c:pt idx="537">
                  <c:v>215159.08907999998</c:v>
                </c:pt>
                <c:pt idx="538">
                  <c:v>179673.09105999998</c:v>
                </c:pt>
                <c:pt idx="539">
                  <c:v>151522.15402000002</c:v>
                </c:pt>
                <c:pt idx="540">
                  <c:v>127240.01252999991</c:v>
                </c:pt>
                <c:pt idx="541">
                  <c:v>76615.065730000002</c:v>
                </c:pt>
                <c:pt idx="542">
                  <c:v>64419.024170000004</c:v>
                </c:pt>
                <c:pt idx="543">
                  <c:v>135659.61334000117</c:v>
                </c:pt>
                <c:pt idx="544">
                  <c:v>128930.88711000005</c:v>
                </c:pt>
                <c:pt idx="545">
                  <c:v>148504.67830000017</c:v>
                </c:pt>
                <c:pt idx="546">
                  <c:v>123552.52864</c:v>
                </c:pt>
                <c:pt idx="547">
                  <c:v>148034.34922</c:v>
                </c:pt>
                <c:pt idx="548">
                  <c:v>179843.31644</c:v>
                </c:pt>
                <c:pt idx="549">
                  <c:v>187031.48552999998</c:v>
                </c:pt>
                <c:pt idx="550">
                  <c:v>180623.05236999999</c:v>
                </c:pt>
                <c:pt idx="551">
                  <c:v>130178.11009</c:v>
                </c:pt>
                <c:pt idx="552">
                  <c:v>182452.64746000001</c:v>
                </c:pt>
                <c:pt idx="553">
                  <c:v>187832.72505000001</c:v>
                </c:pt>
                <c:pt idx="554">
                  <c:v>197334.53261000002</c:v>
                </c:pt>
                <c:pt idx="555">
                  <c:v>194902.27324000114</c:v>
                </c:pt>
                <c:pt idx="556">
                  <c:v>184972.67626000001</c:v>
                </c:pt>
                <c:pt idx="557">
                  <c:v>106564.47282999997</c:v>
                </c:pt>
                <c:pt idx="558">
                  <c:v>88928.270500000013</c:v>
                </c:pt>
                <c:pt idx="559">
                  <c:v>106301.64133</c:v>
                </c:pt>
                <c:pt idx="560">
                  <c:v>137523.59631999998</c:v>
                </c:pt>
                <c:pt idx="561">
                  <c:v>123638.55559999999</c:v>
                </c:pt>
                <c:pt idx="562">
                  <c:v>170318.46703999999</c:v>
                </c:pt>
                <c:pt idx="563">
                  <c:v>182821.47246000002</c:v>
                </c:pt>
                <c:pt idx="564">
                  <c:v>197212.43697000001</c:v>
                </c:pt>
                <c:pt idx="565">
                  <c:v>193736.41972999999</c:v>
                </c:pt>
                <c:pt idx="566">
                  <c:v>178163.97288000004</c:v>
                </c:pt>
                <c:pt idx="567">
                  <c:v>202154.89853999965</c:v>
                </c:pt>
                <c:pt idx="568">
                  <c:v>200416.62384000001</c:v>
                </c:pt>
                <c:pt idx="569">
                  <c:v>203241.59354</c:v>
                </c:pt>
                <c:pt idx="570">
                  <c:v>166368.43480999998</c:v>
                </c:pt>
                <c:pt idx="571">
                  <c:v>157409.69806</c:v>
                </c:pt>
                <c:pt idx="572">
                  <c:v>192458.68982</c:v>
                </c:pt>
                <c:pt idx="573">
                  <c:v>176211.51722000111</c:v>
                </c:pt>
                <c:pt idx="574">
                  <c:v>187899.57777000111</c:v>
                </c:pt>
                <c:pt idx="575">
                  <c:v>178309.5724</c:v>
                </c:pt>
                <c:pt idx="576">
                  <c:v>147485.69812000004</c:v>
                </c:pt>
                <c:pt idx="577">
                  <c:v>148133.04579</c:v>
                </c:pt>
                <c:pt idx="578">
                  <c:v>152058.36025999999</c:v>
                </c:pt>
                <c:pt idx="579">
                  <c:v>187907.87236000001</c:v>
                </c:pt>
                <c:pt idx="580">
                  <c:v>212404.11959000002</c:v>
                </c:pt>
                <c:pt idx="581">
                  <c:v>127747.38245999999</c:v>
                </c:pt>
                <c:pt idx="582">
                  <c:v>172793.26483</c:v>
                </c:pt>
                <c:pt idx="583">
                  <c:v>210430.34328</c:v>
                </c:pt>
                <c:pt idx="584">
                  <c:v>175082.77383000011</c:v>
                </c:pt>
                <c:pt idx="585">
                  <c:v>191317.56152000002</c:v>
                </c:pt>
                <c:pt idx="586">
                  <c:v>119517.57485999999</c:v>
                </c:pt>
                <c:pt idx="587">
                  <c:v>111529.01852999999</c:v>
                </c:pt>
                <c:pt idx="588">
                  <c:v>140215.65494000001</c:v>
                </c:pt>
                <c:pt idx="589">
                  <c:v>151258.72821</c:v>
                </c:pt>
                <c:pt idx="590">
                  <c:v>119860.78812000008</c:v>
                </c:pt>
                <c:pt idx="591">
                  <c:v>145024.93942999968</c:v>
                </c:pt>
                <c:pt idx="592">
                  <c:v>136241.44090000007</c:v>
                </c:pt>
                <c:pt idx="593">
                  <c:v>149914.28432000001</c:v>
                </c:pt>
                <c:pt idx="594">
                  <c:v>169612.78816999999</c:v>
                </c:pt>
                <c:pt idx="595">
                  <c:v>15494.523349999999</c:v>
                </c:pt>
                <c:pt idx="596">
                  <c:v>88657.261590000009</c:v>
                </c:pt>
                <c:pt idx="597">
                  <c:v>63062.588600000003</c:v>
                </c:pt>
                <c:pt idx="598">
                  <c:v>86917.653310000023</c:v>
                </c:pt>
                <c:pt idx="599">
                  <c:v>114981.12905000045</c:v>
                </c:pt>
                <c:pt idx="600">
                  <c:v>131120.79948000002</c:v>
                </c:pt>
                <c:pt idx="601">
                  <c:v>138875.45981999871</c:v>
                </c:pt>
                <c:pt idx="602">
                  <c:v>152241.99915999998</c:v>
                </c:pt>
                <c:pt idx="603">
                  <c:v>146778.05045999968</c:v>
                </c:pt>
                <c:pt idx="604">
                  <c:v>120602.49107999991</c:v>
                </c:pt>
                <c:pt idx="605">
                  <c:v>111534.08934999999</c:v>
                </c:pt>
                <c:pt idx="606">
                  <c:v>121761.14224999934</c:v>
                </c:pt>
                <c:pt idx="607">
                  <c:v>103867.85618999999</c:v>
                </c:pt>
                <c:pt idx="608">
                  <c:v>103953.30912000075</c:v>
                </c:pt>
                <c:pt idx="609">
                  <c:v>107455.28268999991</c:v>
                </c:pt>
                <c:pt idx="610">
                  <c:v>70265.334889999998</c:v>
                </c:pt>
                <c:pt idx="611">
                  <c:v>117026.74669999928</c:v>
                </c:pt>
                <c:pt idx="612">
                  <c:v>71958.138879999999</c:v>
                </c:pt>
                <c:pt idx="613">
                  <c:v>112325.52565000005</c:v>
                </c:pt>
                <c:pt idx="614">
                  <c:v>129394.65584000002</c:v>
                </c:pt>
                <c:pt idx="615">
                  <c:v>123200.70056999999</c:v>
                </c:pt>
                <c:pt idx="616">
                  <c:v>140187.13539000001</c:v>
                </c:pt>
                <c:pt idx="617">
                  <c:v>68357.735709999994</c:v>
                </c:pt>
                <c:pt idx="618">
                  <c:v>85668.739760000026</c:v>
                </c:pt>
                <c:pt idx="619">
                  <c:v>51816.28069</c:v>
                </c:pt>
                <c:pt idx="620">
                  <c:v>61081.169869999998</c:v>
                </c:pt>
                <c:pt idx="621">
                  <c:v>47148.790499999996</c:v>
                </c:pt>
                <c:pt idx="622">
                  <c:v>43329.65969</c:v>
                </c:pt>
                <c:pt idx="623">
                  <c:v>53552.435510000003</c:v>
                </c:pt>
                <c:pt idx="624">
                  <c:v>48768.203249999999</c:v>
                </c:pt>
                <c:pt idx="625">
                  <c:v>39201.336350000012</c:v>
                </c:pt>
                <c:pt idx="626">
                  <c:v>61387.929449999996</c:v>
                </c:pt>
                <c:pt idx="627">
                  <c:v>52203.345720000005</c:v>
                </c:pt>
                <c:pt idx="628">
                  <c:v>49722.087290000003</c:v>
                </c:pt>
                <c:pt idx="629">
                  <c:v>63370.887330000012</c:v>
                </c:pt>
                <c:pt idx="630">
                  <c:v>53727.201270000005</c:v>
                </c:pt>
                <c:pt idx="631">
                  <c:v>61124.321319999995</c:v>
                </c:pt>
                <c:pt idx="632">
                  <c:v>59698.702339999996</c:v>
                </c:pt>
                <c:pt idx="633">
                  <c:v>45934.026139999994</c:v>
                </c:pt>
                <c:pt idx="634">
                  <c:v>37821.414640000003</c:v>
                </c:pt>
                <c:pt idx="635">
                  <c:v>44700.603029999998</c:v>
                </c:pt>
                <c:pt idx="636">
                  <c:v>45524.20463</c:v>
                </c:pt>
                <c:pt idx="637">
                  <c:v>46475.766419999993</c:v>
                </c:pt>
                <c:pt idx="638">
                  <c:v>57982.740170000005</c:v>
                </c:pt>
                <c:pt idx="639">
                  <c:v>49504.51713</c:v>
                </c:pt>
                <c:pt idx="640">
                  <c:v>43914.516050000013</c:v>
                </c:pt>
                <c:pt idx="641">
                  <c:v>51169.884520000043</c:v>
                </c:pt>
                <c:pt idx="642">
                  <c:v>65123.242290000002</c:v>
                </c:pt>
                <c:pt idx="643">
                  <c:v>64530.589770000006</c:v>
                </c:pt>
                <c:pt idx="644">
                  <c:v>41516.728029999998</c:v>
                </c:pt>
                <c:pt idx="645">
                  <c:v>30777.330029999892</c:v>
                </c:pt>
                <c:pt idx="646">
                  <c:v>43979.941709999999</c:v>
                </c:pt>
                <c:pt idx="647">
                  <c:v>43092.176779999994</c:v>
                </c:pt>
                <c:pt idx="648">
                  <c:v>49591.565469999994</c:v>
                </c:pt>
                <c:pt idx="649">
                  <c:v>51497.047500000001</c:v>
                </c:pt>
                <c:pt idx="650">
                  <c:v>40692.998459999995</c:v>
                </c:pt>
                <c:pt idx="651">
                  <c:v>29977.459729999897</c:v>
                </c:pt>
                <c:pt idx="652">
                  <c:v>35307.59231</c:v>
                </c:pt>
                <c:pt idx="653">
                  <c:v>34979.513980000003</c:v>
                </c:pt>
                <c:pt idx="654">
                  <c:v>22385.643239999896</c:v>
                </c:pt>
                <c:pt idx="655">
                  <c:v>26423.066750000005</c:v>
                </c:pt>
                <c:pt idx="656">
                  <c:v>36359.918800000043</c:v>
                </c:pt>
                <c:pt idx="657">
                  <c:v>28128.796879999998</c:v>
                </c:pt>
                <c:pt idx="658">
                  <c:v>41521.264620000002</c:v>
                </c:pt>
                <c:pt idx="659">
                  <c:v>32441.757180000121</c:v>
                </c:pt>
                <c:pt idx="660">
                  <c:v>38861.278020000005</c:v>
                </c:pt>
                <c:pt idx="661">
                  <c:v>46084.847650000003</c:v>
                </c:pt>
                <c:pt idx="662">
                  <c:v>34371.303179999995</c:v>
                </c:pt>
                <c:pt idx="663">
                  <c:v>23957.059549999729</c:v>
                </c:pt>
                <c:pt idx="664">
                  <c:v>35779.128210000003</c:v>
                </c:pt>
                <c:pt idx="665">
                  <c:v>45229.45912</c:v>
                </c:pt>
                <c:pt idx="666">
                  <c:v>73347.360840000008</c:v>
                </c:pt>
                <c:pt idx="667">
                  <c:v>58169.089980000004</c:v>
                </c:pt>
                <c:pt idx="668">
                  <c:v>28806.804809999998</c:v>
                </c:pt>
                <c:pt idx="669">
                  <c:v>19376.411959999896</c:v>
                </c:pt>
                <c:pt idx="670">
                  <c:v>25813.7906</c:v>
                </c:pt>
                <c:pt idx="671">
                  <c:v>25440.083900000001</c:v>
                </c:pt>
                <c:pt idx="672">
                  <c:v>22870.86764</c:v>
                </c:pt>
                <c:pt idx="673">
                  <c:v>38505.644670000001</c:v>
                </c:pt>
                <c:pt idx="674">
                  <c:v>27129.068370000001</c:v>
                </c:pt>
                <c:pt idx="675">
                  <c:v>16171.886719999926</c:v>
                </c:pt>
                <c:pt idx="676">
                  <c:v>26140.531129999996</c:v>
                </c:pt>
                <c:pt idx="677">
                  <c:v>15254.375189999861</c:v>
                </c:pt>
                <c:pt idx="678">
                  <c:v>23111.494979999996</c:v>
                </c:pt>
                <c:pt idx="679">
                  <c:v>14796.046119999985</c:v>
                </c:pt>
                <c:pt idx="680">
                  <c:v>11564.891710000002</c:v>
                </c:pt>
                <c:pt idx="681">
                  <c:v>10814.992269999999</c:v>
                </c:pt>
                <c:pt idx="682">
                  <c:v>9476.1744899999994</c:v>
                </c:pt>
                <c:pt idx="683">
                  <c:v>8157.6947400000008</c:v>
                </c:pt>
                <c:pt idx="684">
                  <c:v>7809.0931200000014</c:v>
                </c:pt>
                <c:pt idx="685">
                  <c:v>12637.555069999924</c:v>
                </c:pt>
                <c:pt idx="686">
                  <c:v>8574.5836600000002</c:v>
                </c:pt>
                <c:pt idx="687">
                  <c:v>15551.661880000001</c:v>
                </c:pt>
                <c:pt idx="688">
                  <c:v>8313.5413900000003</c:v>
                </c:pt>
                <c:pt idx="689">
                  <c:v>9152.9660499999263</c:v>
                </c:pt>
                <c:pt idx="690">
                  <c:v>10983.734490000084</c:v>
                </c:pt>
                <c:pt idx="691">
                  <c:v>10983.734490000084</c:v>
                </c:pt>
                <c:pt idx="692">
                  <c:v>7912.0580300000001</c:v>
                </c:pt>
                <c:pt idx="693">
                  <c:v>12129.020919999983</c:v>
                </c:pt>
                <c:pt idx="694">
                  <c:v>10974.634039999999</c:v>
                </c:pt>
                <c:pt idx="695">
                  <c:v>7488.1528600000411</c:v>
                </c:pt>
                <c:pt idx="696">
                  <c:v>3826.2949900000003</c:v>
                </c:pt>
                <c:pt idx="697">
                  <c:v>20400.415010000001</c:v>
                </c:pt>
                <c:pt idx="698">
                  <c:v>14162.620060000008</c:v>
                </c:pt>
                <c:pt idx="699">
                  <c:v>8173.7740599999997</c:v>
                </c:pt>
                <c:pt idx="700">
                  <c:v>13070.005669999926</c:v>
                </c:pt>
                <c:pt idx="701">
                  <c:v>592.87018999999998</c:v>
                </c:pt>
                <c:pt idx="702">
                  <c:v>2809.5559900000012</c:v>
                </c:pt>
                <c:pt idx="703">
                  <c:v>5776.3361800000002</c:v>
                </c:pt>
                <c:pt idx="704">
                  <c:v>15786.449750000014</c:v>
                </c:pt>
                <c:pt idx="705">
                  <c:v>30136.997490000125</c:v>
                </c:pt>
                <c:pt idx="706">
                  <c:v>22904.729760000002</c:v>
                </c:pt>
                <c:pt idx="707">
                  <c:v>9910.8289299998814</c:v>
                </c:pt>
                <c:pt idx="708">
                  <c:v>12849.005080000001</c:v>
                </c:pt>
                <c:pt idx="709">
                  <c:v>6787.7009600000001</c:v>
                </c:pt>
                <c:pt idx="710">
                  <c:v>7159.4894099999992</c:v>
                </c:pt>
                <c:pt idx="711">
                  <c:v>8164.7312000000002</c:v>
                </c:pt>
                <c:pt idx="712">
                  <c:v>1220.89105</c:v>
                </c:pt>
                <c:pt idx="713">
                  <c:v>3565.1889899999669</c:v>
                </c:pt>
                <c:pt idx="714">
                  <c:v>8047.0213800000001</c:v>
                </c:pt>
                <c:pt idx="715">
                  <c:v>317.62694999999923</c:v>
                </c:pt>
                <c:pt idx="716">
                  <c:v>8258.7096600000004</c:v>
                </c:pt>
                <c:pt idx="717">
                  <c:v>5578.2539499999993</c:v>
                </c:pt>
                <c:pt idx="718">
                  <c:v>8752.9322300000003</c:v>
                </c:pt>
                <c:pt idx="719">
                  <c:v>9235.4077999999263</c:v>
                </c:pt>
                <c:pt idx="720">
                  <c:v>6414.8625100000054</c:v>
                </c:pt>
                <c:pt idx="721">
                  <c:v>21926.730259999811</c:v>
                </c:pt>
                <c:pt idx="722">
                  <c:v>12991.417960000001</c:v>
                </c:pt>
                <c:pt idx="723">
                  <c:v>19461.71038</c:v>
                </c:pt>
                <c:pt idx="724">
                  <c:v>26074.272780000021</c:v>
                </c:pt>
                <c:pt idx="725">
                  <c:v>25339.349199999997</c:v>
                </c:pt>
                <c:pt idx="726">
                  <c:v>9990.1075099999871</c:v>
                </c:pt>
                <c:pt idx="727">
                  <c:v>17419.258859999998</c:v>
                </c:pt>
                <c:pt idx="728">
                  <c:v>14465.142260000084</c:v>
                </c:pt>
                <c:pt idx="729">
                  <c:v>650.86739999999747</c:v>
                </c:pt>
                <c:pt idx="730">
                  <c:v>1735.3539399999897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0D7-41F8-85E8-9981ECBCE06F}"/>
            </c:ext>
          </c:extLst>
        </c:ser>
        <c:ser>
          <c:idx val="1"/>
          <c:order val="1"/>
          <c:tx>
            <c:v>Sat</c:v>
          </c:tx>
          <c:spPr>
            <a:ln w="15875"/>
          </c:spPr>
          <c:marker>
            <c:symbol val="none"/>
          </c:marker>
          <c:cat>
            <c:numRef>
              <c:f>TR_out!$A$2:$A$732</c:f>
              <c:numCache>
                <c:formatCode>yyyy/mm/dd</c:formatCode>
                <c:ptCount val="731"/>
                <c:pt idx="0">
                  <c:v>40909</c:v>
                </c:pt>
                <c:pt idx="1">
                  <c:v>40910</c:v>
                </c:pt>
                <c:pt idx="2">
                  <c:v>40911</c:v>
                </c:pt>
                <c:pt idx="3">
                  <c:v>40912</c:v>
                </c:pt>
                <c:pt idx="4">
                  <c:v>40913</c:v>
                </c:pt>
                <c:pt idx="5">
                  <c:v>40914</c:v>
                </c:pt>
                <c:pt idx="6">
                  <c:v>40915</c:v>
                </c:pt>
                <c:pt idx="7">
                  <c:v>40916</c:v>
                </c:pt>
                <c:pt idx="8">
                  <c:v>40917</c:v>
                </c:pt>
                <c:pt idx="9">
                  <c:v>40918</c:v>
                </c:pt>
                <c:pt idx="10">
                  <c:v>40919</c:v>
                </c:pt>
                <c:pt idx="11">
                  <c:v>40920</c:v>
                </c:pt>
                <c:pt idx="12">
                  <c:v>40921</c:v>
                </c:pt>
                <c:pt idx="13">
                  <c:v>40922</c:v>
                </c:pt>
                <c:pt idx="14">
                  <c:v>40923</c:v>
                </c:pt>
                <c:pt idx="15">
                  <c:v>40924</c:v>
                </c:pt>
                <c:pt idx="16">
                  <c:v>40925</c:v>
                </c:pt>
                <c:pt idx="17">
                  <c:v>40926</c:v>
                </c:pt>
                <c:pt idx="18">
                  <c:v>40927</c:v>
                </c:pt>
                <c:pt idx="19">
                  <c:v>40928</c:v>
                </c:pt>
                <c:pt idx="20">
                  <c:v>40929</c:v>
                </c:pt>
                <c:pt idx="21">
                  <c:v>40930</c:v>
                </c:pt>
                <c:pt idx="22">
                  <c:v>40931</c:v>
                </c:pt>
                <c:pt idx="23">
                  <c:v>40932</c:v>
                </c:pt>
                <c:pt idx="24">
                  <c:v>40933</c:v>
                </c:pt>
                <c:pt idx="25">
                  <c:v>40934</c:v>
                </c:pt>
                <c:pt idx="26">
                  <c:v>40935</c:v>
                </c:pt>
                <c:pt idx="27">
                  <c:v>40936</c:v>
                </c:pt>
                <c:pt idx="28">
                  <c:v>40937</c:v>
                </c:pt>
                <c:pt idx="29">
                  <c:v>40938</c:v>
                </c:pt>
                <c:pt idx="30">
                  <c:v>40939</c:v>
                </c:pt>
                <c:pt idx="31">
                  <c:v>40940</c:v>
                </c:pt>
                <c:pt idx="32">
                  <c:v>40941</c:v>
                </c:pt>
                <c:pt idx="33">
                  <c:v>40942</c:v>
                </c:pt>
                <c:pt idx="34">
                  <c:v>40943</c:v>
                </c:pt>
                <c:pt idx="35">
                  <c:v>40944</c:v>
                </c:pt>
                <c:pt idx="36">
                  <c:v>40945</c:v>
                </c:pt>
                <c:pt idx="37">
                  <c:v>40946</c:v>
                </c:pt>
                <c:pt idx="38">
                  <c:v>40947</c:v>
                </c:pt>
                <c:pt idx="39">
                  <c:v>40948</c:v>
                </c:pt>
                <c:pt idx="40">
                  <c:v>40949</c:v>
                </c:pt>
                <c:pt idx="41">
                  <c:v>40950</c:v>
                </c:pt>
                <c:pt idx="42">
                  <c:v>40951</c:v>
                </c:pt>
                <c:pt idx="43">
                  <c:v>40952</c:v>
                </c:pt>
                <c:pt idx="44">
                  <c:v>40953</c:v>
                </c:pt>
                <c:pt idx="45">
                  <c:v>40954</c:v>
                </c:pt>
                <c:pt idx="46">
                  <c:v>40955</c:v>
                </c:pt>
                <c:pt idx="47">
                  <c:v>40956</c:v>
                </c:pt>
                <c:pt idx="48">
                  <c:v>40957</c:v>
                </c:pt>
                <c:pt idx="49">
                  <c:v>40958</c:v>
                </c:pt>
                <c:pt idx="50">
                  <c:v>40959</c:v>
                </c:pt>
                <c:pt idx="51">
                  <c:v>40960</c:v>
                </c:pt>
                <c:pt idx="52">
                  <c:v>40961</c:v>
                </c:pt>
                <c:pt idx="53">
                  <c:v>40962</c:v>
                </c:pt>
                <c:pt idx="54">
                  <c:v>40963</c:v>
                </c:pt>
                <c:pt idx="55">
                  <c:v>40964</c:v>
                </c:pt>
                <c:pt idx="56">
                  <c:v>40965</c:v>
                </c:pt>
                <c:pt idx="57">
                  <c:v>40966</c:v>
                </c:pt>
                <c:pt idx="58">
                  <c:v>40967</c:v>
                </c:pt>
                <c:pt idx="59">
                  <c:v>40968</c:v>
                </c:pt>
                <c:pt idx="60">
                  <c:v>40969</c:v>
                </c:pt>
                <c:pt idx="61">
                  <c:v>40970</c:v>
                </c:pt>
                <c:pt idx="62">
                  <c:v>40971</c:v>
                </c:pt>
                <c:pt idx="63">
                  <c:v>40972</c:v>
                </c:pt>
                <c:pt idx="64">
                  <c:v>40973</c:v>
                </c:pt>
                <c:pt idx="65">
                  <c:v>40974</c:v>
                </c:pt>
                <c:pt idx="66">
                  <c:v>40975</c:v>
                </c:pt>
                <c:pt idx="67">
                  <c:v>40976</c:v>
                </c:pt>
                <c:pt idx="68">
                  <c:v>40977</c:v>
                </c:pt>
                <c:pt idx="69">
                  <c:v>40978</c:v>
                </c:pt>
                <c:pt idx="70">
                  <c:v>40979</c:v>
                </c:pt>
                <c:pt idx="71">
                  <c:v>40980</c:v>
                </c:pt>
                <c:pt idx="72">
                  <c:v>40981</c:v>
                </c:pt>
                <c:pt idx="73">
                  <c:v>40982</c:v>
                </c:pt>
                <c:pt idx="74">
                  <c:v>40983</c:v>
                </c:pt>
                <c:pt idx="75">
                  <c:v>40984</c:v>
                </c:pt>
                <c:pt idx="76">
                  <c:v>40985</c:v>
                </c:pt>
                <c:pt idx="77">
                  <c:v>40986</c:v>
                </c:pt>
                <c:pt idx="78">
                  <c:v>40987</c:v>
                </c:pt>
                <c:pt idx="79">
                  <c:v>40988</c:v>
                </c:pt>
                <c:pt idx="80">
                  <c:v>40989</c:v>
                </c:pt>
                <c:pt idx="81">
                  <c:v>40990</c:v>
                </c:pt>
                <c:pt idx="82">
                  <c:v>40991</c:v>
                </c:pt>
                <c:pt idx="83">
                  <c:v>40992</c:v>
                </c:pt>
                <c:pt idx="84">
                  <c:v>40993</c:v>
                </c:pt>
                <c:pt idx="85">
                  <c:v>40994</c:v>
                </c:pt>
                <c:pt idx="86">
                  <c:v>40995</c:v>
                </c:pt>
                <c:pt idx="87">
                  <c:v>40996</c:v>
                </c:pt>
                <c:pt idx="88">
                  <c:v>40997</c:v>
                </c:pt>
                <c:pt idx="89">
                  <c:v>40998</c:v>
                </c:pt>
                <c:pt idx="90">
                  <c:v>40999</c:v>
                </c:pt>
                <c:pt idx="91">
                  <c:v>41000</c:v>
                </c:pt>
                <c:pt idx="92">
                  <c:v>41001</c:v>
                </c:pt>
                <c:pt idx="93">
                  <c:v>41002</c:v>
                </c:pt>
                <c:pt idx="94">
                  <c:v>41003</c:v>
                </c:pt>
                <c:pt idx="95">
                  <c:v>41004</c:v>
                </c:pt>
                <c:pt idx="96">
                  <c:v>41005</c:v>
                </c:pt>
                <c:pt idx="97">
                  <c:v>41006</c:v>
                </c:pt>
                <c:pt idx="98">
                  <c:v>41007</c:v>
                </c:pt>
                <c:pt idx="99">
                  <c:v>41008</c:v>
                </c:pt>
                <c:pt idx="100">
                  <c:v>41009</c:v>
                </c:pt>
                <c:pt idx="101">
                  <c:v>41010</c:v>
                </c:pt>
                <c:pt idx="102">
                  <c:v>41011</c:v>
                </c:pt>
                <c:pt idx="103">
                  <c:v>41012</c:v>
                </c:pt>
                <c:pt idx="104">
                  <c:v>41013</c:v>
                </c:pt>
                <c:pt idx="105">
                  <c:v>41014</c:v>
                </c:pt>
                <c:pt idx="106">
                  <c:v>41015</c:v>
                </c:pt>
                <c:pt idx="107">
                  <c:v>41016</c:v>
                </c:pt>
                <c:pt idx="108">
                  <c:v>41017</c:v>
                </c:pt>
                <c:pt idx="109">
                  <c:v>41018</c:v>
                </c:pt>
                <c:pt idx="110">
                  <c:v>41019</c:v>
                </c:pt>
                <c:pt idx="111">
                  <c:v>41020</c:v>
                </c:pt>
                <c:pt idx="112">
                  <c:v>41021</c:v>
                </c:pt>
                <c:pt idx="113">
                  <c:v>41022</c:v>
                </c:pt>
                <c:pt idx="114">
                  <c:v>41023</c:v>
                </c:pt>
                <c:pt idx="115">
                  <c:v>41024</c:v>
                </c:pt>
                <c:pt idx="116">
                  <c:v>41025</c:v>
                </c:pt>
                <c:pt idx="117">
                  <c:v>41026</c:v>
                </c:pt>
                <c:pt idx="118">
                  <c:v>41027</c:v>
                </c:pt>
                <c:pt idx="119">
                  <c:v>41028</c:v>
                </c:pt>
                <c:pt idx="120">
                  <c:v>41029</c:v>
                </c:pt>
                <c:pt idx="121">
                  <c:v>41030</c:v>
                </c:pt>
                <c:pt idx="122">
                  <c:v>41031</c:v>
                </c:pt>
                <c:pt idx="123">
                  <c:v>41032</c:v>
                </c:pt>
                <c:pt idx="124">
                  <c:v>41033</c:v>
                </c:pt>
                <c:pt idx="125">
                  <c:v>41034</c:v>
                </c:pt>
                <c:pt idx="126">
                  <c:v>41035</c:v>
                </c:pt>
                <c:pt idx="127">
                  <c:v>41036</c:v>
                </c:pt>
                <c:pt idx="128">
                  <c:v>41037</c:v>
                </c:pt>
                <c:pt idx="129">
                  <c:v>41038</c:v>
                </c:pt>
                <c:pt idx="130">
                  <c:v>41039</c:v>
                </c:pt>
                <c:pt idx="131">
                  <c:v>41040</c:v>
                </c:pt>
                <c:pt idx="132">
                  <c:v>41041</c:v>
                </c:pt>
                <c:pt idx="133">
                  <c:v>41042</c:v>
                </c:pt>
                <c:pt idx="134">
                  <c:v>41043</c:v>
                </c:pt>
                <c:pt idx="135">
                  <c:v>41044</c:v>
                </c:pt>
                <c:pt idx="136">
                  <c:v>41045</c:v>
                </c:pt>
                <c:pt idx="137">
                  <c:v>41046</c:v>
                </c:pt>
                <c:pt idx="138">
                  <c:v>41047</c:v>
                </c:pt>
                <c:pt idx="139">
                  <c:v>41048</c:v>
                </c:pt>
                <c:pt idx="140">
                  <c:v>41049</c:v>
                </c:pt>
                <c:pt idx="141">
                  <c:v>41050</c:v>
                </c:pt>
                <c:pt idx="142">
                  <c:v>41051</c:v>
                </c:pt>
                <c:pt idx="143">
                  <c:v>41052</c:v>
                </c:pt>
                <c:pt idx="144">
                  <c:v>41053</c:v>
                </c:pt>
                <c:pt idx="145">
                  <c:v>41054</c:v>
                </c:pt>
                <c:pt idx="146">
                  <c:v>41055</c:v>
                </c:pt>
                <c:pt idx="147">
                  <c:v>41056</c:v>
                </c:pt>
                <c:pt idx="148">
                  <c:v>41057</c:v>
                </c:pt>
                <c:pt idx="149">
                  <c:v>41058</c:v>
                </c:pt>
                <c:pt idx="150">
                  <c:v>41059</c:v>
                </c:pt>
                <c:pt idx="151">
                  <c:v>41060</c:v>
                </c:pt>
                <c:pt idx="152">
                  <c:v>41061</c:v>
                </c:pt>
                <c:pt idx="153">
                  <c:v>41062</c:v>
                </c:pt>
                <c:pt idx="154">
                  <c:v>41063</c:v>
                </c:pt>
                <c:pt idx="155">
                  <c:v>41064</c:v>
                </c:pt>
                <c:pt idx="156">
                  <c:v>41065</c:v>
                </c:pt>
                <c:pt idx="157">
                  <c:v>41066</c:v>
                </c:pt>
                <c:pt idx="158">
                  <c:v>41067</c:v>
                </c:pt>
                <c:pt idx="159">
                  <c:v>41068</c:v>
                </c:pt>
                <c:pt idx="160">
                  <c:v>41069</c:v>
                </c:pt>
                <c:pt idx="161">
                  <c:v>41070</c:v>
                </c:pt>
                <c:pt idx="162">
                  <c:v>41071</c:v>
                </c:pt>
                <c:pt idx="163">
                  <c:v>41072</c:v>
                </c:pt>
                <c:pt idx="164">
                  <c:v>41073</c:v>
                </c:pt>
                <c:pt idx="165">
                  <c:v>41074</c:v>
                </c:pt>
                <c:pt idx="166">
                  <c:v>41075</c:v>
                </c:pt>
                <c:pt idx="167">
                  <c:v>41076</c:v>
                </c:pt>
                <c:pt idx="168">
                  <c:v>41077</c:v>
                </c:pt>
                <c:pt idx="169">
                  <c:v>41078</c:v>
                </c:pt>
                <c:pt idx="170">
                  <c:v>41079</c:v>
                </c:pt>
                <c:pt idx="171">
                  <c:v>41080</c:v>
                </c:pt>
                <c:pt idx="172">
                  <c:v>41081</c:v>
                </c:pt>
                <c:pt idx="173">
                  <c:v>41082</c:v>
                </c:pt>
                <c:pt idx="174">
                  <c:v>41083</c:v>
                </c:pt>
                <c:pt idx="175">
                  <c:v>41084</c:v>
                </c:pt>
                <c:pt idx="176">
                  <c:v>41085</c:v>
                </c:pt>
                <c:pt idx="177">
                  <c:v>41086</c:v>
                </c:pt>
                <c:pt idx="178">
                  <c:v>41087</c:v>
                </c:pt>
                <c:pt idx="179">
                  <c:v>41088</c:v>
                </c:pt>
                <c:pt idx="180">
                  <c:v>41089</c:v>
                </c:pt>
                <c:pt idx="181">
                  <c:v>41090</c:v>
                </c:pt>
                <c:pt idx="182">
                  <c:v>41091</c:v>
                </c:pt>
                <c:pt idx="183">
                  <c:v>41092</c:v>
                </c:pt>
                <c:pt idx="184">
                  <c:v>41093</c:v>
                </c:pt>
                <c:pt idx="185">
                  <c:v>41094</c:v>
                </c:pt>
                <c:pt idx="186">
                  <c:v>41095</c:v>
                </c:pt>
                <c:pt idx="187">
                  <c:v>41096</c:v>
                </c:pt>
                <c:pt idx="188">
                  <c:v>41097</c:v>
                </c:pt>
                <c:pt idx="189">
                  <c:v>41098</c:v>
                </c:pt>
                <c:pt idx="190">
                  <c:v>41099</c:v>
                </c:pt>
                <c:pt idx="191">
                  <c:v>41100</c:v>
                </c:pt>
                <c:pt idx="192">
                  <c:v>41101</c:v>
                </c:pt>
                <c:pt idx="193">
                  <c:v>41102</c:v>
                </c:pt>
                <c:pt idx="194">
                  <c:v>41103</c:v>
                </c:pt>
                <c:pt idx="195">
                  <c:v>41104</c:v>
                </c:pt>
                <c:pt idx="196">
                  <c:v>41105</c:v>
                </c:pt>
                <c:pt idx="197">
                  <c:v>41106</c:v>
                </c:pt>
                <c:pt idx="198">
                  <c:v>41107</c:v>
                </c:pt>
                <c:pt idx="199">
                  <c:v>41108</c:v>
                </c:pt>
                <c:pt idx="200">
                  <c:v>41109</c:v>
                </c:pt>
                <c:pt idx="201">
                  <c:v>41110</c:v>
                </c:pt>
                <c:pt idx="202">
                  <c:v>41111</c:v>
                </c:pt>
                <c:pt idx="203">
                  <c:v>41112</c:v>
                </c:pt>
                <c:pt idx="204">
                  <c:v>41113</c:v>
                </c:pt>
                <c:pt idx="205">
                  <c:v>41114</c:v>
                </c:pt>
                <c:pt idx="206">
                  <c:v>41115</c:v>
                </c:pt>
                <c:pt idx="207">
                  <c:v>41116</c:v>
                </c:pt>
                <c:pt idx="208">
                  <c:v>41117</c:v>
                </c:pt>
                <c:pt idx="209">
                  <c:v>41118</c:v>
                </c:pt>
                <c:pt idx="210">
                  <c:v>41119</c:v>
                </c:pt>
                <c:pt idx="211">
                  <c:v>41120</c:v>
                </c:pt>
                <c:pt idx="212">
                  <c:v>41121</c:v>
                </c:pt>
                <c:pt idx="213">
                  <c:v>41122</c:v>
                </c:pt>
                <c:pt idx="214">
                  <c:v>41123</c:v>
                </c:pt>
                <c:pt idx="215">
                  <c:v>41124</c:v>
                </c:pt>
                <c:pt idx="216">
                  <c:v>41125</c:v>
                </c:pt>
                <c:pt idx="217">
                  <c:v>41126</c:v>
                </c:pt>
                <c:pt idx="218">
                  <c:v>41127</c:v>
                </c:pt>
                <c:pt idx="219">
                  <c:v>41128</c:v>
                </c:pt>
                <c:pt idx="220">
                  <c:v>41129</c:v>
                </c:pt>
                <c:pt idx="221">
                  <c:v>41130</c:v>
                </c:pt>
                <c:pt idx="222">
                  <c:v>41131</c:v>
                </c:pt>
                <c:pt idx="223">
                  <c:v>41132</c:v>
                </c:pt>
                <c:pt idx="224">
                  <c:v>41133</c:v>
                </c:pt>
                <c:pt idx="225">
                  <c:v>41134</c:v>
                </c:pt>
                <c:pt idx="226">
                  <c:v>41135</c:v>
                </c:pt>
                <c:pt idx="227">
                  <c:v>41136</c:v>
                </c:pt>
                <c:pt idx="228">
                  <c:v>41137</c:v>
                </c:pt>
                <c:pt idx="229">
                  <c:v>41138</c:v>
                </c:pt>
                <c:pt idx="230">
                  <c:v>41139</c:v>
                </c:pt>
                <c:pt idx="231">
                  <c:v>41140</c:v>
                </c:pt>
                <c:pt idx="232">
                  <c:v>41141</c:v>
                </c:pt>
                <c:pt idx="233">
                  <c:v>41142</c:v>
                </c:pt>
                <c:pt idx="234">
                  <c:v>41143</c:v>
                </c:pt>
                <c:pt idx="235">
                  <c:v>41144</c:v>
                </c:pt>
                <c:pt idx="236">
                  <c:v>41145</c:v>
                </c:pt>
                <c:pt idx="237">
                  <c:v>41146</c:v>
                </c:pt>
                <c:pt idx="238">
                  <c:v>41147</c:v>
                </c:pt>
                <c:pt idx="239">
                  <c:v>41148</c:v>
                </c:pt>
                <c:pt idx="240">
                  <c:v>41149</c:v>
                </c:pt>
                <c:pt idx="241">
                  <c:v>41150</c:v>
                </c:pt>
                <c:pt idx="242">
                  <c:v>41151</c:v>
                </c:pt>
                <c:pt idx="243">
                  <c:v>41152</c:v>
                </c:pt>
                <c:pt idx="244">
                  <c:v>41153</c:v>
                </c:pt>
                <c:pt idx="245">
                  <c:v>41154</c:v>
                </c:pt>
                <c:pt idx="246">
                  <c:v>41155</c:v>
                </c:pt>
                <c:pt idx="247">
                  <c:v>41156</c:v>
                </c:pt>
                <c:pt idx="248">
                  <c:v>41157</c:v>
                </c:pt>
                <c:pt idx="249">
                  <c:v>41158</c:v>
                </c:pt>
                <c:pt idx="250">
                  <c:v>41159</c:v>
                </c:pt>
                <c:pt idx="251">
                  <c:v>41160</c:v>
                </c:pt>
                <c:pt idx="252">
                  <c:v>41161</c:v>
                </c:pt>
                <c:pt idx="253">
                  <c:v>41162</c:v>
                </c:pt>
                <c:pt idx="254">
                  <c:v>41163</c:v>
                </c:pt>
                <c:pt idx="255">
                  <c:v>41164</c:v>
                </c:pt>
                <c:pt idx="256">
                  <c:v>41165</c:v>
                </c:pt>
                <c:pt idx="257">
                  <c:v>41166</c:v>
                </c:pt>
                <c:pt idx="258">
                  <c:v>41167</c:v>
                </c:pt>
                <c:pt idx="259">
                  <c:v>41168</c:v>
                </c:pt>
                <c:pt idx="260">
                  <c:v>41169</c:v>
                </c:pt>
                <c:pt idx="261">
                  <c:v>41170</c:v>
                </c:pt>
                <c:pt idx="262">
                  <c:v>41171</c:v>
                </c:pt>
                <c:pt idx="263">
                  <c:v>41172</c:v>
                </c:pt>
                <c:pt idx="264">
                  <c:v>41173</c:v>
                </c:pt>
                <c:pt idx="265">
                  <c:v>41174</c:v>
                </c:pt>
                <c:pt idx="266">
                  <c:v>41175</c:v>
                </c:pt>
                <c:pt idx="267">
                  <c:v>41176</c:v>
                </c:pt>
                <c:pt idx="268">
                  <c:v>41177</c:v>
                </c:pt>
                <c:pt idx="269">
                  <c:v>41178</c:v>
                </c:pt>
                <c:pt idx="270">
                  <c:v>41179</c:v>
                </c:pt>
                <c:pt idx="271">
                  <c:v>41180</c:v>
                </c:pt>
                <c:pt idx="272">
                  <c:v>41181</c:v>
                </c:pt>
                <c:pt idx="273">
                  <c:v>41182</c:v>
                </c:pt>
                <c:pt idx="274">
                  <c:v>41183</c:v>
                </c:pt>
                <c:pt idx="275">
                  <c:v>41184</c:v>
                </c:pt>
                <c:pt idx="276">
                  <c:v>41185</c:v>
                </c:pt>
                <c:pt idx="277">
                  <c:v>41186</c:v>
                </c:pt>
                <c:pt idx="278">
                  <c:v>41187</c:v>
                </c:pt>
                <c:pt idx="279">
                  <c:v>41188</c:v>
                </c:pt>
                <c:pt idx="280">
                  <c:v>41189</c:v>
                </c:pt>
                <c:pt idx="281">
                  <c:v>41190</c:v>
                </c:pt>
                <c:pt idx="282">
                  <c:v>41191</c:v>
                </c:pt>
                <c:pt idx="283">
                  <c:v>41192</c:v>
                </c:pt>
                <c:pt idx="284">
                  <c:v>41193</c:v>
                </c:pt>
                <c:pt idx="285">
                  <c:v>41194</c:v>
                </c:pt>
                <c:pt idx="286">
                  <c:v>41195</c:v>
                </c:pt>
                <c:pt idx="287">
                  <c:v>41196</c:v>
                </c:pt>
                <c:pt idx="288">
                  <c:v>41197</c:v>
                </c:pt>
                <c:pt idx="289">
                  <c:v>41198</c:v>
                </c:pt>
                <c:pt idx="290">
                  <c:v>41199</c:v>
                </c:pt>
                <c:pt idx="291">
                  <c:v>41200</c:v>
                </c:pt>
                <c:pt idx="292">
                  <c:v>41201</c:v>
                </c:pt>
                <c:pt idx="293">
                  <c:v>41202</c:v>
                </c:pt>
                <c:pt idx="294">
                  <c:v>41203</c:v>
                </c:pt>
                <c:pt idx="295">
                  <c:v>41204</c:v>
                </c:pt>
                <c:pt idx="296">
                  <c:v>41205</c:v>
                </c:pt>
                <c:pt idx="297">
                  <c:v>41206</c:v>
                </c:pt>
                <c:pt idx="298">
                  <c:v>41207</c:v>
                </c:pt>
                <c:pt idx="299">
                  <c:v>41208</c:v>
                </c:pt>
                <c:pt idx="300">
                  <c:v>41209</c:v>
                </c:pt>
                <c:pt idx="301">
                  <c:v>41210</c:v>
                </c:pt>
                <c:pt idx="302">
                  <c:v>41211</c:v>
                </c:pt>
                <c:pt idx="303">
                  <c:v>41212</c:v>
                </c:pt>
                <c:pt idx="304">
                  <c:v>41213</c:v>
                </c:pt>
                <c:pt idx="305">
                  <c:v>41214</c:v>
                </c:pt>
                <c:pt idx="306">
                  <c:v>41215</c:v>
                </c:pt>
                <c:pt idx="307">
                  <c:v>41216</c:v>
                </c:pt>
                <c:pt idx="308">
                  <c:v>41217</c:v>
                </c:pt>
                <c:pt idx="309">
                  <c:v>41218</c:v>
                </c:pt>
                <c:pt idx="310">
                  <c:v>41219</c:v>
                </c:pt>
                <c:pt idx="311">
                  <c:v>41220</c:v>
                </c:pt>
                <c:pt idx="312">
                  <c:v>41221</c:v>
                </c:pt>
                <c:pt idx="313">
                  <c:v>41222</c:v>
                </c:pt>
                <c:pt idx="314">
                  <c:v>41223</c:v>
                </c:pt>
                <c:pt idx="315">
                  <c:v>41224</c:v>
                </c:pt>
                <c:pt idx="316">
                  <c:v>41225</c:v>
                </c:pt>
                <c:pt idx="317">
                  <c:v>41226</c:v>
                </c:pt>
                <c:pt idx="318">
                  <c:v>41227</c:v>
                </c:pt>
                <c:pt idx="319">
                  <c:v>41228</c:v>
                </c:pt>
                <c:pt idx="320">
                  <c:v>41229</c:v>
                </c:pt>
                <c:pt idx="321">
                  <c:v>41230</c:v>
                </c:pt>
                <c:pt idx="322">
                  <c:v>41231</c:v>
                </c:pt>
                <c:pt idx="323">
                  <c:v>41232</c:v>
                </c:pt>
                <c:pt idx="324">
                  <c:v>41233</c:v>
                </c:pt>
                <c:pt idx="325">
                  <c:v>41234</c:v>
                </c:pt>
                <c:pt idx="326">
                  <c:v>41235</c:v>
                </c:pt>
                <c:pt idx="327">
                  <c:v>41236</c:v>
                </c:pt>
                <c:pt idx="328">
                  <c:v>41237</c:v>
                </c:pt>
                <c:pt idx="329">
                  <c:v>41238</c:v>
                </c:pt>
                <c:pt idx="330">
                  <c:v>41239</c:v>
                </c:pt>
                <c:pt idx="331">
                  <c:v>41240</c:v>
                </c:pt>
                <c:pt idx="332">
                  <c:v>41241</c:v>
                </c:pt>
                <c:pt idx="333">
                  <c:v>41242</c:v>
                </c:pt>
                <c:pt idx="334">
                  <c:v>41243</c:v>
                </c:pt>
                <c:pt idx="335">
                  <c:v>41244</c:v>
                </c:pt>
                <c:pt idx="336">
                  <c:v>41245</c:v>
                </c:pt>
                <c:pt idx="337">
                  <c:v>41246</c:v>
                </c:pt>
                <c:pt idx="338">
                  <c:v>41247</c:v>
                </c:pt>
                <c:pt idx="339">
                  <c:v>41248</c:v>
                </c:pt>
                <c:pt idx="340">
                  <c:v>41249</c:v>
                </c:pt>
                <c:pt idx="341">
                  <c:v>41250</c:v>
                </c:pt>
                <c:pt idx="342">
                  <c:v>41251</c:v>
                </c:pt>
                <c:pt idx="343">
                  <c:v>41252</c:v>
                </c:pt>
                <c:pt idx="344">
                  <c:v>41253</c:v>
                </c:pt>
                <c:pt idx="345">
                  <c:v>41254</c:v>
                </c:pt>
                <c:pt idx="346">
                  <c:v>41255</c:v>
                </c:pt>
                <c:pt idx="347">
                  <c:v>41256</c:v>
                </c:pt>
                <c:pt idx="348">
                  <c:v>41257</c:v>
                </c:pt>
                <c:pt idx="349">
                  <c:v>41258</c:v>
                </c:pt>
                <c:pt idx="350">
                  <c:v>41259</c:v>
                </c:pt>
                <c:pt idx="351">
                  <c:v>41260</c:v>
                </c:pt>
                <c:pt idx="352">
                  <c:v>41261</c:v>
                </c:pt>
                <c:pt idx="353">
                  <c:v>41262</c:v>
                </c:pt>
                <c:pt idx="354">
                  <c:v>41263</c:v>
                </c:pt>
                <c:pt idx="355">
                  <c:v>41264</c:v>
                </c:pt>
                <c:pt idx="356">
                  <c:v>41265</c:v>
                </c:pt>
                <c:pt idx="357">
                  <c:v>41266</c:v>
                </c:pt>
                <c:pt idx="358">
                  <c:v>41267</c:v>
                </c:pt>
                <c:pt idx="359">
                  <c:v>41268</c:v>
                </c:pt>
                <c:pt idx="360">
                  <c:v>41269</c:v>
                </c:pt>
                <c:pt idx="361">
                  <c:v>41270</c:v>
                </c:pt>
                <c:pt idx="362">
                  <c:v>41271</c:v>
                </c:pt>
                <c:pt idx="363">
                  <c:v>41272</c:v>
                </c:pt>
                <c:pt idx="364">
                  <c:v>41273</c:v>
                </c:pt>
                <c:pt idx="365">
                  <c:v>41274</c:v>
                </c:pt>
                <c:pt idx="366">
                  <c:v>41275</c:v>
                </c:pt>
                <c:pt idx="367">
                  <c:v>41276</c:v>
                </c:pt>
                <c:pt idx="368">
                  <c:v>41277</c:v>
                </c:pt>
                <c:pt idx="369">
                  <c:v>41278</c:v>
                </c:pt>
                <c:pt idx="370">
                  <c:v>41279</c:v>
                </c:pt>
                <c:pt idx="371">
                  <c:v>41280</c:v>
                </c:pt>
                <c:pt idx="372">
                  <c:v>41281</c:v>
                </c:pt>
                <c:pt idx="373">
                  <c:v>41282</c:v>
                </c:pt>
                <c:pt idx="374">
                  <c:v>41283</c:v>
                </c:pt>
                <c:pt idx="375">
                  <c:v>41284</c:v>
                </c:pt>
                <c:pt idx="376">
                  <c:v>41285</c:v>
                </c:pt>
                <c:pt idx="377">
                  <c:v>41286</c:v>
                </c:pt>
                <c:pt idx="378">
                  <c:v>41287</c:v>
                </c:pt>
                <c:pt idx="379">
                  <c:v>41288</c:v>
                </c:pt>
                <c:pt idx="380">
                  <c:v>41289</c:v>
                </c:pt>
                <c:pt idx="381">
                  <c:v>41290</c:v>
                </c:pt>
                <c:pt idx="382">
                  <c:v>41291</c:v>
                </c:pt>
                <c:pt idx="383">
                  <c:v>41292</c:v>
                </c:pt>
                <c:pt idx="384">
                  <c:v>41293</c:v>
                </c:pt>
                <c:pt idx="385">
                  <c:v>41294</c:v>
                </c:pt>
                <c:pt idx="386">
                  <c:v>41295</c:v>
                </c:pt>
                <c:pt idx="387">
                  <c:v>41296</c:v>
                </c:pt>
                <c:pt idx="388">
                  <c:v>41297</c:v>
                </c:pt>
                <c:pt idx="389">
                  <c:v>41298</c:v>
                </c:pt>
                <c:pt idx="390">
                  <c:v>41299</c:v>
                </c:pt>
                <c:pt idx="391">
                  <c:v>41300</c:v>
                </c:pt>
                <c:pt idx="392">
                  <c:v>41301</c:v>
                </c:pt>
                <c:pt idx="393">
                  <c:v>41302</c:v>
                </c:pt>
                <c:pt idx="394">
                  <c:v>41303</c:v>
                </c:pt>
                <c:pt idx="395">
                  <c:v>41304</c:v>
                </c:pt>
                <c:pt idx="396">
                  <c:v>41305</c:v>
                </c:pt>
                <c:pt idx="397">
                  <c:v>41306</c:v>
                </c:pt>
                <c:pt idx="398">
                  <c:v>41307</c:v>
                </c:pt>
                <c:pt idx="399">
                  <c:v>41308</c:v>
                </c:pt>
                <c:pt idx="400">
                  <c:v>41309</c:v>
                </c:pt>
                <c:pt idx="401">
                  <c:v>41310</c:v>
                </c:pt>
                <c:pt idx="402">
                  <c:v>41311</c:v>
                </c:pt>
                <c:pt idx="403">
                  <c:v>41312</c:v>
                </c:pt>
                <c:pt idx="404">
                  <c:v>41313</c:v>
                </c:pt>
                <c:pt idx="405">
                  <c:v>41314</c:v>
                </c:pt>
                <c:pt idx="406">
                  <c:v>41315</c:v>
                </c:pt>
                <c:pt idx="407">
                  <c:v>41316</c:v>
                </c:pt>
                <c:pt idx="408">
                  <c:v>41317</c:v>
                </c:pt>
                <c:pt idx="409">
                  <c:v>41318</c:v>
                </c:pt>
                <c:pt idx="410">
                  <c:v>41319</c:v>
                </c:pt>
                <c:pt idx="411">
                  <c:v>41320</c:v>
                </c:pt>
                <c:pt idx="412">
                  <c:v>41321</c:v>
                </c:pt>
                <c:pt idx="413">
                  <c:v>41322</c:v>
                </c:pt>
                <c:pt idx="414">
                  <c:v>41323</c:v>
                </c:pt>
                <c:pt idx="415">
                  <c:v>41324</c:v>
                </c:pt>
                <c:pt idx="416">
                  <c:v>41325</c:v>
                </c:pt>
                <c:pt idx="417">
                  <c:v>41326</c:v>
                </c:pt>
                <c:pt idx="418">
                  <c:v>41327</c:v>
                </c:pt>
                <c:pt idx="419">
                  <c:v>41328</c:v>
                </c:pt>
                <c:pt idx="420">
                  <c:v>41329</c:v>
                </c:pt>
                <c:pt idx="421">
                  <c:v>41330</c:v>
                </c:pt>
                <c:pt idx="422">
                  <c:v>41331</c:v>
                </c:pt>
                <c:pt idx="423">
                  <c:v>41332</c:v>
                </c:pt>
                <c:pt idx="424">
                  <c:v>41333</c:v>
                </c:pt>
                <c:pt idx="425">
                  <c:v>41334</c:v>
                </c:pt>
                <c:pt idx="426">
                  <c:v>41335</c:v>
                </c:pt>
                <c:pt idx="427">
                  <c:v>41336</c:v>
                </c:pt>
                <c:pt idx="428">
                  <c:v>41337</c:v>
                </c:pt>
                <c:pt idx="429">
                  <c:v>41338</c:v>
                </c:pt>
                <c:pt idx="430">
                  <c:v>41339</c:v>
                </c:pt>
                <c:pt idx="431">
                  <c:v>41340</c:v>
                </c:pt>
                <c:pt idx="432">
                  <c:v>41341</c:v>
                </c:pt>
                <c:pt idx="433">
                  <c:v>41342</c:v>
                </c:pt>
                <c:pt idx="434">
                  <c:v>41343</c:v>
                </c:pt>
                <c:pt idx="435">
                  <c:v>41344</c:v>
                </c:pt>
                <c:pt idx="436">
                  <c:v>41345</c:v>
                </c:pt>
                <c:pt idx="437">
                  <c:v>41346</c:v>
                </c:pt>
                <c:pt idx="438">
                  <c:v>41347</c:v>
                </c:pt>
                <c:pt idx="439">
                  <c:v>41348</c:v>
                </c:pt>
                <c:pt idx="440">
                  <c:v>41349</c:v>
                </c:pt>
                <c:pt idx="441">
                  <c:v>41350</c:v>
                </c:pt>
                <c:pt idx="442">
                  <c:v>41351</c:v>
                </c:pt>
                <c:pt idx="443">
                  <c:v>41352</c:v>
                </c:pt>
                <c:pt idx="444">
                  <c:v>41353</c:v>
                </c:pt>
                <c:pt idx="445">
                  <c:v>41354</c:v>
                </c:pt>
                <c:pt idx="446">
                  <c:v>41355</c:v>
                </c:pt>
                <c:pt idx="447">
                  <c:v>41356</c:v>
                </c:pt>
                <c:pt idx="448">
                  <c:v>41357</c:v>
                </c:pt>
                <c:pt idx="449">
                  <c:v>41358</c:v>
                </c:pt>
                <c:pt idx="450">
                  <c:v>41359</c:v>
                </c:pt>
                <c:pt idx="451">
                  <c:v>41360</c:v>
                </c:pt>
                <c:pt idx="452">
                  <c:v>41361</c:v>
                </c:pt>
                <c:pt idx="453">
                  <c:v>41362</c:v>
                </c:pt>
                <c:pt idx="454">
                  <c:v>41363</c:v>
                </c:pt>
                <c:pt idx="455">
                  <c:v>41364</c:v>
                </c:pt>
                <c:pt idx="456">
                  <c:v>41365</c:v>
                </c:pt>
                <c:pt idx="457">
                  <c:v>41366</c:v>
                </c:pt>
                <c:pt idx="458">
                  <c:v>41367</c:v>
                </c:pt>
                <c:pt idx="459">
                  <c:v>41368</c:v>
                </c:pt>
                <c:pt idx="460">
                  <c:v>41369</c:v>
                </c:pt>
                <c:pt idx="461">
                  <c:v>41370</c:v>
                </c:pt>
                <c:pt idx="462">
                  <c:v>41371</c:v>
                </c:pt>
                <c:pt idx="463">
                  <c:v>41372</c:v>
                </c:pt>
                <c:pt idx="464">
                  <c:v>41373</c:v>
                </c:pt>
                <c:pt idx="465">
                  <c:v>41374</c:v>
                </c:pt>
                <c:pt idx="466">
                  <c:v>41375</c:v>
                </c:pt>
                <c:pt idx="467">
                  <c:v>41376</c:v>
                </c:pt>
                <c:pt idx="468">
                  <c:v>41377</c:v>
                </c:pt>
                <c:pt idx="469">
                  <c:v>41378</c:v>
                </c:pt>
                <c:pt idx="470">
                  <c:v>41379</c:v>
                </c:pt>
                <c:pt idx="471">
                  <c:v>41380</c:v>
                </c:pt>
                <c:pt idx="472">
                  <c:v>41381</c:v>
                </c:pt>
                <c:pt idx="473">
                  <c:v>41382</c:v>
                </c:pt>
                <c:pt idx="474">
                  <c:v>41383</c:v>
                </c:pt>
                <c:pt idx="475">
                  <c:v>41384</c:v>
                </c:pt>
                <c:pt idx="476">
                  <c:v>41385</c:v>
                </c:pt>
                <c:pt idx="477">
                  <c:v>41386</c:v>
                </c:pt>
                <c:pt idx="478">
                  <c:v>41387</c:v>
                </c:pt>
                <c:pt idx="479">
                  <c:v>41388</c:v>
                </c:pt>
                <c:pt idx="480">
                  <c:v>41389</c:v>
                </c:pt>
                <c:pt idx="481">
                  <c:v>41390</c:v>
                </c:pt>
                <c:pt idx="482">
                  <c:v>41391</c:v>
                </c:pt>
                <c:pt idx="483">
                  <c:v>41392</c:v>
                </c:pt>
                <c:pt idx="484">
                  <c:v>41393</c:v>
                </c:pt>
                <c:pt idx="485">
                  <c:v>41394</c:v>
                </c:pt>
                <c:pt idx="486">
                  <c:v>41395</c:v>
                </c:pt>
                <c:pt idx="487">
                  <c:v>41396</c:v>
                </c:pt>
                <c:pt idx="488">
                  <c:v>41397</c:v>
                </c:pt>
                <c:pt idx="489">
                  <c:v>41398</c:v>
                </c:pt>
                <c:pt idx="490">
                  <c:v>41399</c:v>
                </c:pt>
                <c:pt idx="491">
                  <c:v>41400</c:v>
                </c:pt>
                <c:pt idx="492">
                  <c:v>41401</c:v>
                </c:pt>
                <c:pt idx="493">
                  <c:v>41402</c:v>
                </c:pt>
                <c:pt idx="494">
                  <c:v>41403</c:v>
                </c:pt>
                <c:pt idx="495">
                  <c:v>41404</c:v>
                </c:pt>
                <c:pt idx="496">
                  <c:v>41405</c:v>
                </c:pt>
                <c:pt idx="497">
                  <c:v>41406</c:v>
                </c:pt>
                <c:pt idx="498">
                  <c:v>41407</c:v>
                </c:pt>
                <c:pt idx="499">
                  <c:v>41408</c:v>
                </c:pt>
                <c:pt idx="500">
                  <c:v>41409</c:v>
                </c:pt>
                <c:pt idx="501">
                  <c:v>41410</c:v>
                </c:pt>
                <c:pt idx="502">
                  <c:v>41411</c:v>
                </c:pt>
                <c:pt idx="503">
                  <c:v>41412</c:v>
                </c:pt>
                <c:pt idx="504">
                  <c:v>41413</c:v>
                </c:pt>
                <c:pt idx="505">
                  <c:v>41414</c:v>
                </c:pt>
                <c:pt idx="506">
                  <c:v>41415</c:v>
                </c:pt>
                <c:pt idx="507">
                  <c:v>41416</c:v>
                </c:pt>
                <c:pt idx="508">
                  <c:v>41417</c:v>
                </c:pt>
                <c:pt idx="509">
                  <c:v>41418</c:v>
                </c:pt>
                <c:pt idx="510">
                  <c:v>41419</c:v>
                </c:pt>
                <c:pt idx="511">
                  <c:v>41420</c:v>
                </c:pt>
                <c:pt idx="512">
                  <c:v>41421</c:v>
                </c:pt>
                <c:pt idx="513">
                  <c:v>41422</c:v>
                </c:pt>
                <c:pt idx="514">
                  <c:v>41423</c:v>
                </c:pt>
                <c:pt idx="515">
                  <c:v>41424</c:v>
                </c:pt>
                <c:pt idx="516">
                  <c:v>41425</c:v>
                </c:pt>
                <c:pt idx="517">
                  <c:v>41426</c:v>
                </c:pt>
                <c:pt idx="518">
                  <c:v>41427</c:v>
                </c:pt>
                <c:pt idx="519">
                  <c:v>41428</c:v>
                </c:pt>
                <c:pt idx="520">
                  <c:v>41429</c:v>
                </c:pt>
                <c:pt idx="521">
                  <c:v>41430</c:v>
                </c:pt>
                <c:pt idx="522">
                  <c:v>41431</c:v>
                </c:pt>
                <c:pt idx="523">
                  <c:v>41432</c:v>
                </c:pt>
                <c:pt idx="524">
                  <c:v>41433</c:v>
                </c:pt>
                <c:pt idx="525">
                  <c:v>41434</c:v>
                </c:pt>
                <c:pt idx="526">
                  <c:v>41435</c:v>
                </c:pt>
                <c:pt idx="527">
                  <c:v>41436</c:v>
                </c:pt>
                <c:pt idx="528">
                  <c:v>41437</c:v>
                </c:pt>
                <c:pt idx="529">
                  <c:v>41438</c:v>
                </c:pt>
                <c:pt idx="530">
                  <c:v>41439</c:v>
                </c:pt>
                <c:pt idx="531">
                  <c:v>41440</c:v>
                </c:pt>
                <c:pt idx="532">
                  <c:v>41441</c:v>
                </c:pt>
                <c:pt idx="533">
                  <c:v>41442</c:v>
                </c:pt>
                <c:pt idx="534">
                  <c:v>41443</c:v>
                </c:pt>
                <c:pt idx="535">
                  <c:v>41444</c:v>
                </c:pt>
                <c:pt idx="536">
                  <c:v>41445</c:v>
                </c:pt>
                <c:pt idx="537">
                  <c:v>41446</c:v>
                </c:pt>
                <c:pt idx="538">
                  <c:v>41447</c:v>
                </c:pt>
                <c:pt idx="539">
                  <c:v>41448</c:v>
                </c:pt>
                <c:pt idx="540">
                  <c:v>41449</c:v>
                </c:pt>
                <c:pt idx="541">
                  <c:v>41450</c:v>
                </c:pt>
                <c:pt idx="542">
                  <c:v>41451</c:v>
                </c:pt>
                <c:pt idx="543">
                  <c:v>41452</c:v>
                </c:pt>
                <c:pt idx="544">
                  <c:v>41453</c:v>
                </c:pt>
                <c:pt idx="545">
                  <c:v>41454</c:v>
                </c:pt>
                <c:pt idx="546">
                  <c:v>41455</c:v>
                </c:pt>
                <c:pt idx="547">
                  <c:v>41456</c:v>
                </c:pt>
                <c:pt idx="548">
                  <c:v>41457</c:v>
                </c:pt>
                <c:pt idx="549">
                  <c:v>41458</c:v>
                </c:pt>
                <c:pt idx="550">
                  <c:v>41459</c:v>
                </c:pt>
                <c:pt idx="551">
                  <c:v>41460</c:v>
                </c:pt>
                <c:pt idx="552">
                  <c:v>41461</c:v>
                </c:pt>
                <c:pt idx="553">
                  <c:v>41462</c:v>
                </c:pt>
                <c:pt idx="554">
                  <c:v>41463</c:v>
                </c:pt>
                <c:pt idx="555">
                  <c:v>41464</c:v>
                </c:pt>
                <c:pt idx="556">
                  <c:v>41465</c:v>
                </c:pt>
                <c:pt idx="557">
                  <c:v>41466</c:v>
                </c:pt>
                <c:pt idx="558">
                  <c:v>41467</c:v>
                </c:pt>
                <c:pt idx="559">
                  <c:v>41468</c:v>
                </c:pt>
                <c:pt idx="560">
                  <c:v>41469</c:v>
                </c:pt>
                <c:pt idx="561">
                  <c:v>41470</c:v>
                </c:pt>
                <c:pt idx="562">
                  <c:v>41471</c:v>
                </c:pt>
                <c:pt idx="563">
                  <c:v>41472</c:v>
                </c:pt>
                <c:pt idx="564">
                  <c:v>41473</c:v>
                </c:pt>
                <c:pt idx="565">
                  <c:v>41474</c:v>
                </c:pt>
                <c:pt idx="566">
                  <c:v>41475</c:v>
                </c:pt>
                <c:pt idx="567">
                  <c:v>41476</c:v>
                </c:pt>
                <c:pt idx="568">
                  <c:v>41477</c:v>
                </c:pt>
                <c:pt idx="569">
                  <c:v>41478</c:v>
                </c:pt>
                <c:pt idx="570">
                  <c:v>41479</c:v>
                </c:pt>
                <c:pt idx="571">
                  <c:v>41480</c:v>
                </c:pt>
                <c:pt idx="572">
                  <c:v>41481</c:v>
                </c:pt>
                <c:pt idx="573">
                  <c:v>41482</c:v>
                </c:pt>
                <c:pt idx="574">
                  <c:v>41483</c:v>
                </c:pt>
                <c:pt idx="575">
                  <c:v>41484</c:v>
                </c:pt>
                <c:pt idx="576">
                  <c:v>41485</c:v>
                </c:pt>
                <c:pt idx="577">
                  <c:v>41486</c:v>
                </c:pt>
                <c:pt idx="578">
                  <c:v>41487</c:v>
                </c:pt>
                <c:pt idx="579">
                  <c:v>41488</c:v>
                </c:pt>
                <c:pt idx="580">
                  <c:v>41489</c:v>
                </c:pt>
                <c:pt idx="581">
                  <c:v>41490</c:v>
                </c:pt>
                <c:pt idx="582">
                  <c:v>41491</c:v>
                </c:pt>
                <c:pt idx="583">
                  <c:v>41492</c:v>
                </c:pt>
                <c:pt idx="584">
                  <c:v>41493</c:v>
                </c:pt>
                <c:pt idx="585">
                  <c:v>41494</c:v>
                </c:pt>
                <c:pt idx="586">
                  <c:v>41495</c:v>
                </c:pt>
                <c:pt idx="587">
                  <c:v>41496</c:v>
                </c:pt>
                <c:pt idx="588">
                  <c:v>41497</c:v>
                </c:pt>
                <c:pt idx="589">
                  <c:v>41498</c:v>
                </c:pt>
                <c:pt idx="590">
                  <c:v>41499</c:v>
                </c:pt>
                <c:pt idx="591">
                  <c:v>41500</c:v>
                </c:pt>
                <c:pt idx="592">
                  <c:v>41501</c:v>
                </c:pt>
                <c:pt idx="593">
                  <c:v>41502</c:v>
                </c:pt>
                <c:pt idx="594">
                  <c:v>41503</c:v>
                </c:pt>
                <c:pt idx="595">
                  <c:v>41504</c:v>
                </c:pt>
                <c:pt idx="596">
                  <c:v>41505</c:v>
                </c:pt>
                <c:pt idx="597">
                  <c:v>41506</c:v>
                </c:pt>
                <c:pt idx="598">
                  <c:v>41507</c:v>
                </c:pt>
                <c:pt idx="599">
                  <c:v>41508</c:v>
                </c:pt>
                <c:pt idx="600">
                  <c:v>41509</c:v>
                </c:pt>
                <c:pt idx="601">
                  <c:v>41510</c:v>
                </c:pt>
                <c:pt idx="602">
                  <c:v>41511</c:v>
                </c:pt>
                <c:pt idx="603">
                  <c:v>41512</c:v>
                </c:pt>
                <c:pt idx="604">
                  <c:v>41513</c:v>
                </c:pt>
                <c:pt idx="605">
                  <c:v>41514</c:v>
                </c:pt>
                <c:pt idx="606">
                  <c:v>41515</c:v>
                </c:pt>
                <c:pt idx="607">
                  <c:v>41516</c:v>
                </c:pt>
                <c:pt idx="608">
                  <c:v>41517</c:v>
                </c:pt>
                <c:pt idx="609">
                  <c:v>41518</c:v>
                </c:pt>
                <c:pt idx="610">
                  <c:v>41519</c:v>
                </c:pt>
                <c:pt idx="611">
                  <c:v>41520</c:v>
                </c:pt>
                <c:pt idx="612">
                  <c:v>41521</c:v>
                </c:pt>
                <c:pt idx="613">
                  <c:v>41522</c:v>
                </c:pt>
                <c:pt idx="614">
                  <c:v>41523</c:v>
                </c:pt>
                <c:pt idx="615">
                  <c:v>41524</c:v>
                </c:pt>
                <c:pt idx="616">
                  <c:v>41525</c:v>
                </c:pt>
                <c:pt idx="617">
                  <c:v>41526</c:v>
                </c:pt>
                <c:pt idx="618">
                  <c:v>41527</c:v>
                </c:pt>
                <c:pt idx="619">
                  <c:v>41528</c:v>
                </c:pt>
                <c:pt idx="620">
                  <c:v>41529</c:v>
                </c:pt>
                <c:pt idx="621">
                  <c:v>41530</c:v>
                </c:pt>
                <c:pt idx="622">
                  <c:v>41531</c:v>
                </c:pt>
                <c:pt idx="623">
                  <c:v>41532</c:v>
                </c:pt>
                <c:pt idx="624">
                  <c:v>41533</c:v>
                </c:pt>
                <c:pt idx="625">
                  <c:v>41534</c:v>
                </c:pt>
                <c:pt idx="626">
                  <c:v>41535</c:v>
                </c:pt>
                <c:pt idx="627">
                  <c:v>41536</c:v>
                </c:pt>
                <c:pt idx="628">
                  <c:v>41537</c:v>
                </c:pt>
                <c:pt idx="629">
                  <c:v>41538</c:v>
                </c:pt>
                <c:pt idx="630">
                  <c:v>41539</c:v>
                </c:pt>
                <c:pt idx="631">
                  <c:v>41540</c:v>
                </c:pt>
                <c:pt idx="632">
                  <c:v>41541</c:v>
                </c:pt>
                <c:pt idx="633">
                  <c:v>41542</c:v>
                </c:pt>
                <c:pt idx="634">
                  <c:v>41543</c:v>
                </c:pt>
                <c:pt idx="635">
                  <c:v>41544</c:v>
                </c:pt>
                <c:pt idx="636">
                  <c:v>41545</c:v>
                </c:pt>
                <c:pt idx="637">
                  <c:v>41546</c:v>
                </c:pt>
                <c:pt idx="638">
                  <c:v>41547</c:v>
                </c:pt>
                <c:pt idx="639">
                  <c:v>41548</c:v>
                </c:pt>
                <c:pt idx="640">
                  <c:v>41549</c:v>
                </c:pt>
                <c:pt idx="641">
                  <c:v>41550</c:v>
                </c:pt>
                <c:pt idx="642">
                  <c:v>41551</c:v>
                </c:pt>
                <c:pt idx="643">
                  <c:v>41552</c:v>
                </c:pt>
                <c:pt idx="644">
                  <c:v>41553</c:v>
                </c:pt>
                <c:pt idx="645">
                  <c:v>41554</c:v>
                </c:pt>
                <c:pt idx="646">
                  <c:v>41555</c:v>
                </c:pt>
                <c:pt idx="647">
                  <c:v>41556</c:v>
                </c:pt>
                <c:pt idx="648">
                  <c:v>41557</c:v>
                </c:pt>
                <c:pt idx="649">
                  <c:v>41558</c:v>
                </c:pt>
                <c:pt idx="650">
                  <c:v>41559</c:v>
                </c:pt>
                <c:pt idx="651">
                  <c:v>41560</c:v>
                </c:pt>
                <c:pt idx="652">
                  <c:v>41561</c:v>
                </c:pt>
                <c:pt idx="653">
                  <c:v>41562</c:v>
                </c:pt>
                <c:pt idx="654">
                  <c:v>41563</c:v>
                </c:pt>
                <c:pt idx="655">
                  <c:v>41564</c:v>
                </c:pt>
                <c:pt idx="656">
                  <c:v>41565</c:v>
                </c:pt>
                <c:pt idx="657">
                  <c:v>41566</c:v>
                </c:pt>
                <c:pt idx="658">
                  <c:v>41567</c:v>
                </c:pt>
                <c:pt idx="659">
                  <c:v>41568</c:v>
                </c:pt>
                <c:pt idx="660">
                  <c:v>41569</c:v>
                </c:pt>
                <c:pt idx="661">
                  <c:v>41570</c:v>
                </c:pt>
                <c:pt idx="662">
                  <c:v>41571</c:v>
                </c:pt>
                <c:pt idx="663">
                  <c:v>41572</c:v>
                </c:pt>
                <c:pt idx="664">
                  <c:v>41573</c:v>
                </c:pt>
                <c:pt idx="665">
                  <c:v>41574</c:v>
                </c:pt>
                <c:pt idx="666">
                  <c:v>41575</c:v>
                </c:pt>
                <c:pt idx="667">
                  <c:v>41576</c:v>
                </c:pt>
                <c:pt idx="668">
                  <c:v>41577</c:v>
                </c:pt>
                <c:pt idx="669">
                  <c:v>41578</c:v>
                </c:pt>
                <c:pt idx="670">
                  <c:v>41579</c:v>
                </c:pt>
                <c:pt idx="671">
                  <c:v>41580</c:v>
                </c:pt>
                <c:pt idx="672">
                  <c:v>41581</c:v>
                </c:pt>
                <c:pt idx="673">
                  <c:v>41582</c:v>
                </c:pt>
                <c:pt idx="674">
                  <c:v>41583</c:v>
                </c:pt>
                <c:pt idx="675">
                  <c:v>41584</c:v>
                </c:pt>
                <c:pt idx="676">
                  <c:v>41585</c:v>
                </c:pt>
                <c:pt idx="677">
                  <c:v>41586</c:v>
                </c:pt>
                <c:pt idx="678">
                  <c:v>41587</c:v>
                </c:pt>
                <c:pt idx="679">
                  <c:v>41588</c:v>
                </c:pt>
                <c:pt idx="680">
                  <c:v>41589</c:v>
                </c:pt>
                <c:pt idx="681">
                  <c:v>41590</c:v>
                </c:pt>
                <c:pt idx="682">
                  <c:v>41591</c:v>
                </c:pt>
                <c:pt idx="683">
                  <c:v>41592</c:v>
                </c:pt>
                <c:pt idx="684">
                  <c:v>41593</c:v>
                </c:pt>
                <c:pt idx="685">
                  <c:v>41594</c:v>
                </c:pt>
                <c:pt idx="686">
                  <c:v>41595</c:v>
                </c:pt>
                <c:pt idx="687">
                  <c:v>41596</c:v>
                </c:pt>
                <c:pt idx="688">
                  <c:v>41597</c:v>
                </c:pt>
                <c:pt idx="689">
                  <c:v>41598</c:v>
                </c:pt>
                <c:pt idx="690">
                  <c:v>41599</c:v>
                </c:pt>
                <c:pt idx="691">
                  <c:v>41600</c:v>
                </c:pt>
                <c:pt idx="692">
                  <c:v>41601</c:v>
                </c:pt>
                <c:pt idx="693">
                  <c:v>41602</c:v>
                </c:pt>
                <c:pt idx="694">
                  <c:v>41603</c:v>
                </c:pt>
                <c:pt idx="695">
                  <c:v>41604</c:v>
                </c:pt>
                <c:pt idx="696">
                  <c:v>41605</c:v>
                </c:pt>
                <c:pt idx="697">
                  <c:v>41606</c:v>
                </c:pt>
                <c:pt idx="698">
                  <c:v>41607</c:v>
                </c:pt>
                <c:pt idx="699">
                  <c:v>41608</c:v>
                </c:pt>
                <c:pt idx="700">
                  <c:v>41609</c:v>
                </c:pt>
                <c:pt idx="701">
                  <c:v>41610</c:v>
                </c:pt>
                <c:pt idx="702">
                  <c:v>41611</c:v>
                </c:pt>
                <c:pt idx="703">
                  <c:v>41612</c:v>
                </c:pt>
                <c:pt idx="704">
                  <c:v>41613</c:v>
                </c:pt>
                <c:pt idx="705">
                  <c:v>41614</c:v>
                </c:pt>
                <c:pt idx="706">
                  <c:v>41615</c:v>
                </c:pt>
                <c:pt idx="707">
                  <c:v>41616</c:v>
                </c:pt>
                <c:pt idx="708">
                  <c:v>41617</c:v>
                </c:pt>
                <c:pt idx="709">
                  <c:v>41618</c:v>
                </c:pt>
                <c:pt idx="710">
                  <c:v>41619</c:v>
                </c:pt>
                <c:pt idx="711">
                  <c:v>41620</c:v>
                </c:pt>
                <c:pt idx="712">
                  <c:v>41621</c:v>
                </c:pt>
                <c:pt idx="713">
                  <c:v>41622</c:v>
                </c:pt>
                <c:pt idx="714">
                  <c:v>41623</c:v>
                </c:pt>
                <c:pt idx="715">
                  <c:v>41624</c:v>
                </c:pt>
                <c:pt idx="716">
                  <c:v>41625</c:v>
                </c:pt>
                <c:pt idx="717">
                  <c:v>41626</c:v>
                </c:pt>
                <c:pt idx="718">
                  <c:v>41627</c:v>
                </c:pt>
                <c:pt idx="719">
                  <c:v>41628</c:v>
                </c:pt>
                <c:pt idx="720">
                  <c:v>41629</c:v>
                </c:pt>
                <c:pt idx="721">
                  <c:v>41630</c:v>
                </c:pt>
                <c:pt idx="722">
                  <c:v>41631</c:v>
                </c:pt>
                <c:pt idx="723">
                  <c:v>41632</c:v>
                </c:pt>
                <c:pt idx="724">
                  <c:v>41633</c:v>
                </c:pt>
                <c:pt idx="725">
                  <c:v>41634</c:v>
                </c:pt>
                <c:pt idx="726">
                  <c:v>41635</c:v>
                </c:pt>
                <c:pt idx="727">
                  <c:v>41636</c:v>
                </c:pt>
                <c:pt idx="728">
                  <c:v>41637</c:v>
                </c:pt>
                <c:pt idx="729">
                  <c:v>41638</c:v>
                </c:pt>
                <c:pt idx="730">
                  <c:v>41639</c:v>
                </c:pt>
              </c:numCache>
            </c:numRef>
          </c:cat>
          <c:val>
            <c:numRef>
              <c:f>TR_out!$E$2:$E$732</c:f>
              <c:numCache>
                <c:formatCode>0</c:formatCode>
                <c:ptCount val="731"/>
                <c:pt idx="1">
                  <c:v>9118.4818100000011</c:v>
                </c:pt>
                <c:pt idx="2">
                  <c:v>16224.8925</c:v>
                </c:pt>
                <c:pt idx="3">
                  <c:v>26069.449100000005</c:v>
                </c:pt>
                <c:pt idx="4">
                  <c:v>8780.9994200000001</c:v>
                </c:pt>
                <c:pt idx="5">
                  <c:v>3631.19956</c:v>
                </c:pt>
                <c:pt idx="6">
                  <c:v>5393.2922100000014</c:v>
                </c:pt>
                <c:pt idx="7">
                  <c:v>3016.3557400000022</c:v>
                </c:pt>
                <c:pt idx="8">
                  <c:v>2941.0793500000186</c:v>
                </c:pt>
                <c:pt idx="9">
                  <c:v>3493.0491400000001</c:v>
                </c:pt>
                <c:pt idx="10">
                  <c:v>6126.6129100000044</c:v>
                </c:pt>
                <c:pt idx="11">
                  <c:v>11975.058429999985</c:v>
                </c:pt>
                <c:pt idx="12">
                  <c:v>9615.7733100000005</c:v>
                </c:pt>
                <c:pt idx="13">
                  <c:v>16641.381089999999</c:v>
                </c:pt>
                <c:pt idx="14">
                  <c:v>7911.4406800000006</c:v>
                </c:pt>
                <c:pt idx="15">
                  <c:v>3746.8786800000003</c:v>
                </c:pt>
                <c:pt idx="16">
                  <c:v>1380.9358700000103</c:v>
                </c:pt>
                <c:pt idx="17">
                  <c:v>3987.9100300000187</c:v>
                </c:pt>
                <c:pt idx="18">
                  <c:v>3241.7165499999987</c:v>
                </c:pt>
                <c:pt idx="19">
                  <c:v>3613.7553300000022</c:v>
                </c:pt>
                <c:pt idx="20">
                  <c:v>5175.9533399999991</c:v>
                </c:pt>
                <c:pt idx="21">
                  <c:v>6860.5960500000001</c:v>
                </c:pt>
                <c:pt idx="22">
                  <c:v>8171.1629100000373</c:v>
                </c:pt>
                <c:pt idx="23">
                  <c:v>4443.2968600000004</c:v>
                </c:pt>
                <c:pt idx="24">
                  <c:v>3332.5988199999997</c:v>
                </c:pt>
                <c:pt idx="25">
                  <c:v>4616.2313399999994</c:v>
                </c:pt>
                <c:pt idx="26">
                  <c:v>5103.2284899999995</c:v>
                </c:pt>
                <c:pt idx="27">
                  <c:v>1786.1156700000001</c:v>
                </c:pt>
                <c:pt idx="28">
                  <c:v>1848.0912299999998</c:v>
                </c:pt>
                <c:pt idx="29">
                  <c:v>1578.06918</c:v>
                </c:pt>
                <c:pt idx="30">
                  <c:v>1344.7749099999999</c:v>
                </c:pt>
                <c:pt idx="31">
                  <c:v>2169.3482100000001</c:v>
                </c:pt>
                <c:pt idx="32">
                  <c:v>1237.2691399999999</c:v>
                </c:pt>
                <c:pt idx="33">
                  <c:v>1283.06005</c:v>
                </c:pt>
                <c:pt idx="34">
                  <c:v>1336.2469600000011</c:v>
                </c:pt>
                <c:pt idx="35">
                  <c:v>1459.3248500000002</c:v>
                </c:pt>
                <c:pt idx="36">
                  <c:v>1330.06179</c:v>
                </c:pt>
                <c:pt idx="37">
                  <c:v>1024.0703099999998</c:v>
                </c:pt>
                <c:pt idx="38">
                  <c:v>1183.2084299999999</c:v>
                </c:pt>
                <c:pt idx="39">
                  <c:v>807.29585000000054</c:v>
                </c:pt>
                <c:pt idx="40">
                  <c:v>1122.8517099999999</c:v>
                </c:pt>
                <c:pt idx="41">
                  <c:v>1019.4444199999994</c:v>
                </c:pt>
                <c:pt idx="42">
                  <c:v>906.93491000000006</c:v>
                </c:pt>
                <c:pt idx="43">
                  <c:v>447.33058</c:v>
                </c:pt>
                <c:pt idx="44">
                  <c:v>952.29629</c:v>
                </c:pt>
                <c:pt idx="45">
                  <c:v>433.43708000000004</c:v>
                </c:pt>
                <c:pt idx="46">
                  <c:v>659.44620999999347</c:v>
                </c:pt>
                <c:pt idx="47">
                  <c:v>858.45211999999276</c:v>
                </c:pt>
                <c:pt idx="48">
                  <c:v>1246.6202499999893</c:v>
                </c:pt>
                <c:pt idx="49">
                  <c:v>3845.4509900000012</c:v>
                </c:pt>
                <c:pt idx="50">
                  <c:v>6717.5152200000402</c:v>
                </c:pt>
                <c:pt idx="51">
                  <c:v>11028.081470000006</c:v>
                </c:pt>
                <c:pt idx="52">
                  <c:v>9207.5566999998591</c:v>
                </c:pt>
                <c:pt idx="53">
                  <c:v>7713.8423300000004</c:v>
                </c:pt>
                <c:pt idx="54">
                  <c:v>7431.9229600000044</c:v>
                </c:pt>
                <c:pt idx="55">
                  <c:v>21945.904440000009</c:v>
                </c:pt>
                <c:pt idx="56">
                  <c:v>18809.287430000029</c:v>
                </c:pt>
                <c:pt idx="57">
                  <c:v>18455.649219999767</c:v>
                </c:pt>
                <c:pt idx="58">
                  <c:v>4122.158220000043</c:v>
                </c:pt>
                <c:pt idx="59">
                  <c:v>15967.420189999983</c:v>
                </c:pt>
                <c:pt idx="60">
                  <c:v>7941.4287799999993</c:v>
                </c:pt>
                <c:pt idx="61">
                  <c:v>11830.387140000001</c:v>
                </c:pt>
                <c:pt idx="62">
                  <c:v>33208.663789999984</c:v>
                </c:pt>
                <c:pt idx="63">
                  <c:v>20906.185000000001</c:v>
                </c:pt>
                <c:pt idx="64">
                  <c:v>40155.415520000002</c:v>
                </c:pt>
                <c:pt idx="65">
                  <c:v>26749.928540000001</c:v>
                </c:pt>
                <c:pt idx="66">
                  <c:v>25664.398829999998</c:v>
                </c:pt>
                <c:pt idx="67">
                  <c:v>18531.70304</c:v>
                </c:pt>
                <c:pt idx="68">
                  <c:v>23768.233669999896</c:v>
                </c:pt>
                <c:pt idx="69">
                  <c:v>18535.120010000002</c:v>
                </c:pt>
                <c:pt idx="70">
                  <c:v>41778.821469999995</c:v>
                </c:pt>
                <c:pt idx="71">
                  <c:v>12709.426039999915</c:v>
                </c:pt>
                <c:pt idx="72">
                  <c:v>16666.758170000001</c:v>
                </c:pt>
                <c:pt idx="73">
                  <c:v>15128.61292</c:v>
                </c:pt>
                <c:pt idx="74">
                  <c:v>25996.698170000003</c:v>
                </c:pt>
                <c:pt idx="75">
                  <c:v>72459.25778</c:v>
                </c:pt>
                <c:pt idx="76">
                  <c:v>60961.032230000012</c:v>
                </c:pt>
                <c:pt idx="77">
                  <c:v>55154.207499999997</c:v>
                </c:pt>
                <c:pt idx="78">
                  <c:v>45820.071220000005</c:v>
                </c:pt>
                <c:pt idx="79">
                  <c:v>49455.981640000005</c:v>
                </c:pt>
                <c:pt idx="80">
                  <c:v>34017.749919999995</c:v>
                </c:pt>
                <c:pt idx="81">
                  <c:v>39955.17482</c:v>
                </c:pt>
                <c:pt idx="82">
                  <c:v>54807.394760000003</c:v>
                </c:pt>
                <c:pt idx="83">
                  <c:v>57154.891699999993</c:v>
                </c:pt>
                <c:pt idx="84">
                  <c:v>44445.362180000004</c:v>
                </c:pt>
                <c:pt idx="85">
                  <c:v>53830.534550000011</c:v>
                </c:pt>
                <c:pt idx="86">
                  <c:v>48516.108970000001</c:v>
                </c:pt>
                <c:pt idx="87">
                  <c:v>65657.067169999995</c:v>
                </c:pt>
                <c:pt idx="88">
                  <c:v>35171.372040000002</c:v>
                </c:pt>
                <c:pt idx="89">
                  <c:v>36902.68838</c:v>
                </c:pt>
                <c:pt idx="90">
                  <c:v>29727.863229999992</c:v>
                </c:pt>
                <c:pt idx="91">
                  <c:v>57685.625229999998</c:v>
                </c:pt>
                <c:pt idx="92">
                  <c:v>40304.218350000003</c:v>
                </c:pt>
                <c:pt idx="93">
                  <c:v>51577.502250000012</c:v>
                </c:pt>
                <c:pt idx="94">
                  <c:v>26854.970870000001</c:v>
                </c:pt>
                <c:pt idx="95">
                  <c:v>32527.82329</c:v>
                </c:pt>
                <c:pt idx="96">
                  <c:v>57927.271839999994</c:v>
                </c:pt>
                <c:pt idx="97">
                  <c:v>29853.5039</c:v>
                </c:pt>
                <c:pt idx="98">
                  <c:v>47128.437880000005</c:v>
                </c:pt>
                <c:pt idx="99">
                  <c:v>73215.435310000001</c:v>
                </c:pt>
                <c:pt idx="100">
                  <c:v>75899.260319999972</c:v>
                </c:pt>
                <c:pt idx="101">
                  <c:v>77701.962869999348</c:v>
                </c:pt>
                <c:pt idx="102">
                  <c:v>34538.28989</c:v>
                </c:pt>
                <c:pt idx="103">
                  <c:v>57230.407640000005</c:v>
                </c:pt>
                <c:pt idx="104">
                  <c:v>71439.963599999348</c:v>
                </c:pt>
                <c:pt idx="105">
                  <c:v>22386.654699999996</c:v>
                </c:pt>
                <c:pt idx="106">
                  <c:v>37284.152250000043</c:v>
                </c:pt>
                <c:pt idx="107">
                  <c:v>68972.738920000003</c:v>
                </c:pt>
                <c:pt idx="108">
                  <c:v>66587.666100000002</c:v>
                </c:pt>
                <c:pt idx="109">
                  <c:v>67154.198080000002</c:v>
                </c:pt>
                <c:pt idx="110">
                  <c:v>76039.980680000008</c:v>
                </c:pt>
                <c:pt idx="111">
                  <c:v>57557.011060000004</c:v>
                </c:pt>
                <c:pt idx="112">
                  <c:v>74116.547679999378</c:v>
                </c:pt>
                <c:pt idx="113">
                  <c:v>76616.086629999991</c:v>
                </c:pt>
                <c:pt idx="114">
                  <c:v>81734.019109999994</c:v>
                </c:pt>
                <c:pt idx="115">
                  <c:v>61033.320700000004</c:v>
                </c:pt>
                <c:pt idx="116">
                  <c:v>114741.17040000042</c:v>
                </c:pt>
                <c:pt idx="117">
                  <c:v>120909.61368000001</c:v>
                </c:pt>
                <c:pt idx="118">
                  <c:v>138335.80632</c:v>
                </c:pt>
                <c:pt idx="119">
                  <c:v>144293.08272000001</c:v>
                </c:pt>
                <c:pt idx="120">
                  <c:v>124157.07384</c:v>
                </c:pt>
                <c:pt idx="121">
                  <c:v>133367.20039000001</c:v>
                </c:pt>
                <c:pt idx="122">
                  <c:v>132681.83238000001</c:v>
                </c:pt>
                <c:pt idx="123">
                  <c:v>100371.00040999999</c:v>
                </c:pt>
                <c:pt idx="124">
                  <c:v>61692.737039999993</c:v>
                </c:pt>
                <c:pt idx="125">
                  <c:v>129952.71992</c:v>
                </c:pt>
                <c:pt idx="126">
                  <c:v>36308.738950000006</c:v>
                </c:pt>
                <c:pt idx="127">
                  <c:v>78720.935030000008</c:v>
                </c:pt>
                <c:pt idx="128">
                  <c:v>121857.84903</c:v>
                </c:pt>
                <c:pt idx="129">
                  <c:v>133960.52874000001</c:v>
                </c:pt>
                <c:pt idx="130">
                  <c:v>127456.69292</c:v>
                </c:pt>
                <c:pt idx="131">
                  <c:v>146459.35735000001</c:v>
                </c:pt>
                <c:pt idx="132">
                  <c:v>71085.696529999972</c:v>
                </c:pt>
                <c:pt idx="133">
                  <c:v>60785.683779999999</c:v>
                </c:pt>
                <c:pt idx="134">
                  <c:v>93558.892659999998</c:v>
                </c:pt>
                <c:pt idx="135">
                  <c:v>69149.412089998979</c:v>
                </c:pt>
                <c:pt idx="136">
                  <c:v>71196.719549999878</c:v>
                </c:pt>
                <c:pt idx="137">
                  <c:v>94666.20276</c:v>
                </c:pt>
                <c:pt idx="138">
                  <c:v>120182.55459999999</c:v>
                </c:pt>
                <c:pt idx="139">
                  <c:v>134246.44713000004</c:v>
                </c:pt>
                <c:pt idx="140">
                  <c:v>144856.35754</c:v>
                </c:pt>
                <c:pt idx="141">
                  <c:v>120090.30440000002</c:v>
                </c:pt>
                <c:pt idx="142">
                  <c:v>134974.06735000011</c:v>
                </c:pt>
                <c:pt idx="143">
                  <c:v>131759.67939999999</c:v>
                </c:pt>
                <c:pt idx="144">
                  <c:v>116671.64452</c:v>
                </c:pt>
                <c:pt idx="145">
                  <c:v>105060.71120999994</c:v>
                </c:pt>
                <c:pt idx="146">
                  <c:v>92338.700420000023</c:v>
                </c:pt>
                <c:pt idx="147">
                  <c:v>89619.088700000022</c:v>
                </c:pt>
                <c:pt idx="148">
                  <c:v>97240.607140000007</c:v>
                </c:pt>
                <c:pt idx="149">
                  <c:v>79245.653689999992</c:v>
                </c:pt>
                <c:pt idx="150">
                  <c:v>53662.117099999996</c:v>
                </c:pt>
                <c:pt idx="151">
                  <c:v>43260.058720000001</c:v>
                </c:pt>
                <c:pt idx="152">
                  <c:v>47621.259739999994</c:v>
                </c:pt>
                <c:pt idx="153">
                  <c:v>84388.25334000001</c:v>
                </c:pt>
                <c:pt idx="154">
                  <c:v>73149.208849999908</c:v>
                </c:pt>
                <c:pt idx="155">
                  <c:v>36730.727409999985</c:v>
                </c:pt>
                <c:pt idx="156">
                  <c:v>36747.215429999997</c:v>
                </c:pt>
                <c:pt idx="157">
                  <c:v>94540.832150000002</c:v>
                </c:pt>
                <c:pt idx="158">
                  <c:v>101880.31334000001</c:v>
                </c:pt>
                <c:pt idx="159">
                  <c:v>99774.342589999054</c:v>
                </c:pt>
                <c:pt idx="160">
                  <c:v>89317.412759999948</c:v>
                </c:pt>
                <c:pt idx="161">
                  <c:v>95370.064430000013</c:v>
                </c:pt>
                <c:pt idx="162">
                  <c:v>84409.754979999998</c:v>
                </c:pt>
                <c:pt idx="163">
                  <c:v>96957.990599999379</c:v>
                </c:pt>
                <c:pt idx="164">
                  <c:v>68078.468969999973</c:v>
                </c:pt>
                <c:pt idx="165">
                  <c:v>31063.613399999897</c:v>
                </c:pt>
                <c:pt idx="166">
                  <c:v>136252.68365999998</c:v>
                </c:pt>
                <c:pt idx="167">
                  <c:v>165258.77015000011</c:v>
                </c:pt>
                <c:pt idx="168">
                  <c:v>128294.97235</c:v>
                </c:pt>
                <c:pt idx="169">
                  <c:v>180789.43455999962</c:v>
                </c:pt>
                <c:pt idx="170">
                  <c:v>120604.41962</c:v>
                </c:pt>
                <c:pt idx="171">
                  <c:v>55739.413200000003</c:v>
                </c:pt>
                <c:pt idx="172">
                  <c:v>31708.893899999999</c:v>
                </c:pt>
                <c:pt idx="173">
                  <c:v>83405.016439999978</c:v>
                </c:pt>
                <c:pt idx="174">
                  <c:v>167920.09477999998</c:v>
                </c:pt>
                <c:pt idx="175">
                  <c:v>171213.77011000001</c:v>
                </c:pt>
                <c:pt idx="176">
                  <c:v>103789.53918000002</c:v>
                </c:pt>
                <c:pt idx="177">
                  <c:v>75738.997999999978</c:v>
                </c:pt>
                <c:pt idx="178">
                  <c:v>118581.91992999999</c:v>
                </c:pt>
                <c:pt idx="179">
                  <c:v>86731.120960000422</c:v>
                </c:pt>
                <c:pt idx="180">
                  <c:v>178571.87086000002</c:v>
                </c:pt>
                <c:pt idx="181">
                  <c:v>141410.73913</c:v>
                </c:pt>
                <c:pt idx="182">
                  <c:v>152824.07021000001</c:v>
                </c:pt>
                <c:pt idx="183">
                  <c:v>142506.17472000001</c:v>
                </c:pt>
                <c:pt idx="184">
                  <c:v>89939.570689999993</c:v>
                </c:pt>
                <c:pt idx="185">
                  <c:v>81727.680519999994</c:v>
                </c:pt>
                <c:pt idx="186">
                  <c:v>147497.11777000135</c:v>
                </c:pt>
                <c:pt idx="187">
                  <c:v>194956.19933</c:v>
                </c:pt>
                <c:pt idx="188">
                  <c:v>150393.85544999992</c:v>
                </c:pt>
                <c:pt idx="189">
                  <c:v>142628.54513000001</c:v>
                </c:pt>
                <c:pt idx="190">
                  <c:v>159712.04288000011</c:v>
                </c:pt>
                <c:pt idx="191">
                  <c:v>140204.34238000007</c:v>
                </c:pt>
                <c:pt idx="192">
                  <c:v>127152.48667999925</c:v>
                </c:pt>
                <c:pt idx="193">
                  <c:v>98574.781150000024</c:v>
                </c:pt>
                <c:pt idx="194">
                  <c:v>95755.604620000027</c:v>
                </c:pt>
                <c:pt idx="195">
                  <c:v>91034.36924</c:v>
                </c:pt>
                <c:pt idx="196">
                  <c:v>107066.30373</c:v>
                </c:pt>
                <c:pt idx="197">
                  <c:v>94310.169150000424</c:v>
                </c:pt>
                <c:pt idx="198">
                  <c:v>58433.929599999996</c:v>
                </c:pt>
                <c:pt idx="199">
                  <c:v>52019.527310000005</c:v>
                </c:pt>
                <c:pt idx="200">
                  <c:v>102936.99307999919</c:v>
                </c:pt>
                <c:pt idx="201">
                  <c:v>121819.37367</c:v>
                </c:pt>
                <c:pt idx="202">
                  <c:v>35862.138070000001</c:v>
                </c:pt>
                <c:pt idx="203">
                  <c:v>102991.95886999999</c:v>
                </c:pt>
                <c:pt idx="204">
                  <c:v>147787.78568999999</c:v>
                </c:pt>
                <c:pt idx="205">
                  <c:v>161939.92121999871</c:v>
                </c:pt>
                <c:pt idx="206">
                  <c:v>116851.01822999999</c:v>
                </c:pt>
                <c:pt idx="207">
                  <c:v>117054.42524</c:v>
                </c:pt>
                <c:pt idx="208">
                  <c:v>125291.62999000042</c:v>
                </c:pt>
                <c:pt idx="209">
                  <c:v>142773.50574000011</c:v>
                </c:pt>
                <c:pt idx="210">
                  <c:v>67626.466749999978</c:v>
                </c:pt>
                <c:pt idx="211">
                  <c:v>147055.74716000014</c:v>
                </c:pt>
                <c:pt idx="212">
                  <c:v>92838.907379999378</c:v>
                </c:pt>
                <c:pt idx="213">
                  <c:v>111961.14715</c:v>
                </c:pt>
                <c:pt idx="214">
                  <c:v>143688.62187</c:v>
                </c:pt>
                <c:pt idx="215">
                  <c:v>45301.770719999993</c:v>
                </c:pt>
                <c:pt idx="216">
                  <c:v>98355.959849999999</c:v>
                </c:pt>
                <c:pt idx="217">
                  <c:v>109071.1845</c:v>
                </c:pt>
                <c:pt idx="218">
                  <c:v>126152.86382</c:v>
                </c:pt>
                <c:pt idx="219">
                  <c:v>107302.40175</c:v>
                </c:pt>
                <c:pt idx="220">
                  <c:v>89637.834879999908</c:v>
                </c:pt>
                <c:pt idx="221">
                  <c:v>77816.475130000006</c:v>
                </c:pt>
                <c:pt idx="222">
                  <c:v>79611.871480000424</c:v>
                </c:pt>
                <c:pt idx="223">
                  <c:v>59518.609779999999</c:v>
                </c:pt>
                <c:pt idx="224">
                  <c:v>90100.708279999948</c:v>
                </c:pt>
                <c:pt idx="225">
                  <c:v>85453.220170000001</c:v>
                </c:pt>
                <c:pt idx="226">
                  <c:v>85876.50189</c:v>
                </c:pt>
                <c:pt idx="227">
                  <c:v>54181.118560000003</c:v>
                </c:pt>
                <c:pt idx="228">
                  <c:v>82500.012409999938</c:v>
                </c:pt>
                <c:pt idx="229">
                  <c:v>76044.424900000013</c:v>
                </c:pt>
                <c:pt idx="230">
                  <c:v>104723.03413</c:v>
                </c:pt>
                <c:pt idx="231">
                  <c:v>130040.55015000002</c:v>
                </c:pt>
                <c:pt idx="232">
                  <c:v>124124.95652999997</c:v>
                </c:pt>
                <c:pt idx="233">
                  <c:v>93939.453309999968</c:v>
                </c:pt>
                <c:pt idx="234">
                  <c:v>71676.258420000027</c:v>
                </c:pt>
                <c:pt idx="235">
                  <c:v>95822.47037000001</c:v>
                </c:pt>
                <c:pt idx="236">
                  <c:v>45951.1086</c:v>
                </c:pt>
                <c:pt idx="237">
                  <c:v>62068.126049999999</c:v>
                </c:pt>
                <c:pt idx="238">
                  <c:v>53333.547910000001</c:v>
                </c:pt>
                <c:pt idx="239">
                  <c:v>71316.986249999318</c:v>
                </c:pt>
                <c:pt idx="240">
                  <c:v>90426.083709999992</c:v>
                </c:pt>
                <c:pt idx="241">
                  <c:v>118410.75456</c:v>
                </c:pt>
                <c:pt idx="242">
                  <c:v>89947.274569999994</c:v>
                </c:pt>
                <c:pt idx="243">
                  <c:v>31570.577989999998</c:v>
                </c:pt>
                <c:pt idx="244">
                  <c:v>22634.983550000001</c:v>
                </c:pt>
                <c:pt idx="245">
                  <c:v>71234.899160000423</c:v>
                </c:pt>
                <c:pt idx="246">
                  <c:v>72221.285220000005</c:v>
                </c:pt>
                <c:pt idx="247">
                  <c:v>73781.004529999991</c:v>
                </c:pt>
                <c:pt idx="248">
                  <c:v>21141.481739999999</c:v>
                </c:pt>
                <c:pt idx="249">
                  <c:v>11716.65785</c:v>
                </c:pt>
                <c:pt idx="250">
                  <c:v>25347.50661</c:v>
                </c:pt>
                <c:pt idx="251">
                  <c:v>471.25272999999999</c:v>
                </c:pt>
                <c:pt idx="252">
                  <c:v>39631.260469999994</c:v>
                </c:pt>
                <c:pt idx="253">
                  <c:v>42133.593659999999</c:v>
                </c:pt>
                <c:pt idx="254">
                  <c:v>6.5367700000000024</c:v>
                </c:pt>
                <c:pt idx="255">
                  <c:v>0</c:v>
                </c:pt>
                <c:pt idx="256">
                  <c:v>597.71780000000001</c:v>
                </c:pt>
                <c:pt idx="257">
                  <c:v>76533.494839999024</c:v>
                </c:pt>
                <c:pt idx="258">
                  <c:v>43840.256140000005</c:v>
                </c:pt>
                <c:pt idx="259">
                  <c:v>43498.844590000212</c:v>
                </c:pt>
                <c:pt idx="260">
                  <c:v>70146.920079999938</c:v>
                </c:pt>
                <c:pt idx="261">
                  <c:v>73695.424459999995</c:v>
                </c:pt>
                <c:pt idx="262">
                  <c:v>28204.00375</c:v>
                </c:pt>
                <c:pt idx="263">
                  <c:v>56910.455860000002</c:v>
                </c:pt>
                <c:pt idx="264">
                  <c:v>57035.754000000001</c:v>
                </c:pt>
                <c:pt idx="265">
                  <c:v>36287.588970000012</c:v>
                </c:pt>
                <c:pt idx="266">
                  <c:v>57839.271979999998</c:v>
                </c:pt>
                <c:pt idx="267">
                  <c:v>46364.950270000212</c:v>
                </c:pt>
                <c:pt idx="268">
                  <c:v>60316.416060000003</c:v>
                </c:pt>
                <c:pt idx="269">
                  <c:v>64157.336180000006</c:v>
                </c:pt>
                <c:pt idx="270">
                  <c:v>26340.102609999896</c:v>
                </c:pt>
                <c:pt idx="271">
                  <c:v>40849.387710000003</c:v>
                </c:pt>
                <c:pt idx="272">
                  <c:v>50805.039870000001</c:v>
                </c:pt>
                <c:pt idx="273">
                  <c:v>46884.82101</c:v>
                </c:pt>
                <c:pt idx="274">
                  <c:v>20280.385490000121</c:v>
                </c:pt>
                <c:pt idx="275">
                  <c:v>40470.965090000005</c:v>
                </c:pt>
                <c:pt idx="276">
                  <c:v>47585.291879999997</c:v>
                </c:pt>
                <c:pt idx="277">
                  <c:v>45010.520210000002</c:v>
                </c:pt>
                <c:pt idx="278">
                  <c:v>38660.308050000043</c:v>
                </c:pt>
                <c:pt idx="279">
                  <c:v>33594.489810000043</c:v>
                </c:pt>
                <c:pt idx="280">
                  <c:v>24620.67381</c:v>
                </c:pt>
                <c:pt idx="281">
                  <c:v>27690.051829999997</c:v>
                </c:pt>
                <c:pt idx="282">
                  <c:v>38574.756330000011</c:v>
                </c:pt>
                <c:pt idx="283">
                  <c:v>22668.72966999983</c:v>
                </c:pt>
                <c:pt idx="284">
                  <c:v>20220.13404999983</c:v>
                </c:pt>
                <c:pt idx="285">
                  <c:v>33316.478260000011</c:v>
                </c:pt>
                <c:pt idx="286">
                  <c:v>31071.134289999896</c:v>
                </c:pt>
                <c:pt idx="287">
                  <c:v>29804.051090000001</c:v>
                </c:pt>
                <c:pt idx="288">
                  <c:v>28995.165489999999</c:v>
                </c:pt>
                <c:pt idx="289">
                  <c:v>10051.32243</c:v>
                </c:pt>
                <c:pt idx="290">
                  <c:v>32679.140739999992</c:v>
                </c:pt>
                <c:pt idx="291">
                  <c:v>36742.403060000004</c:v>
                </c:pt>
                <c:pt idx="292">
                  <c:v>34990.470789999999</c:v>
                </c:pt>
                <c:pt idx="293">
                  <c:v>30472.804780000009</c:v>
                </c:pt>
                <c:pt idx="294">
                  <c:v>5067.2493199999999</c:v>
                </c:pt>
                <c:pt idx="295">
                  <c:v>8561.4131299999262</c:v>
                </c:pt>
                <c:pt idx="296">
                  <c:v>13266.290230000002</c:v>
                </c:pt>
                <c:pt idx="297">
                  <c:v>10505.60298</c:v>
                </c:pt>
                <c:pt idx="298">
                  <c:v>8301.1320799999994</c:v>
                </c:pt>
                <c:pt idx="299">
                  <c:v>24147.976149999999</c:v>
                </c:pt>
                <c:pt idx="300">
                  <c:v>10236.732320000006</c:v>
                </c:pt>
                <c:pt idx="301">
                  <c:v>15632.819109999924</c:v>
                </c:pt>
                <c:pt idx="302">
                  <c:v>6852.9740899999997</c:v>
                </c:pt>
                <c:pt idx="303">
                  <c:v>10095.19112</c:v>
                </c:pt>
                <c:pt idx="304">
                  <c:v>15774.023230000004</c:v>
                </c:pt>
                <c:pt idx="305">
                  <c:v>12261.82034</c:v>
                </c:pt>
                <c:pt idx="306">
                  <c:v>11716.76203</c:v>
                </c:pt>
                <c:pt idx="307">
                  <c:v>15677.249320000004</c:v>
                </c:pt>
                <c:pt idx="308">
                  <c:v>9748.2848100000028</c:v>
                </c:pt>
                <c:pt idx="309">
                  <c:v>10989.19809</c:v>
                </c:pt>
                <c:pt idx="310">
                  <c:v>13480.601130000001</c:v>
                </c:pt>
                <c:pt idx="311">
                  <c:v>8328.6446400000168</c:v>
                </c:pt>
                <c:pt idx="312">
                  <c:v>14715.562679999985</c:v>
                </c:pt>
                <c:pt idx="313">
                  <c:v>9272.9859899998646</c:v>
                </c:pt>
                <c:pt idx="314">
                  <c:v>17437.17595999983</c:v>
                </c:pt>
                <c:pt idx="315">
                  <c:v>11650.135779999999</c:v>
                </c:pt>
                <c:pt idx="316">
                  <c:v>10152.16051</c:v>
                </c:pt>
                <c:pt idx="317">
                  <c:v>10065.01082</c:v>
                </c:pt>
                <c:pt idx="318">
                  <c:v>8081.2516100000003</c:v>
                </c:pt>
                <c:pt idx="319">
                  <c:v>4394.4716499999995</c:v>
                </c:pt>
                <c:pt idx="320">
                  <c:v>4170.2807499999999</c:v>
                </c:pt>
                <c:pt idx="321">
                  <c:v>5834.5388799999992</c:v>
                </c:pt>
                <c:pt idx="322">
                  <c:v>6242.8511800000024</c:v>
                </c:pt>
                <c:pt idx="323">
                  <c:v>3666.0889699999752</c:v>
                </c:pt>
                <c:pt idx="324">
                  <c:v>5265.6213000000034</c:v>
                </c:pt>
                <c:pt idx="325">
                  <c:v>4805.9707299999991</c:v>
                </c:pt>
                <c:pt idx="326">
                  <c:v>5000.7274000000007</c:v>
                </c:pt>
                <c:pt idx="327">
                  <c:v>5558.7227000000003</c:v>
                </c:pt>
                <c:pt idx="328">
                  <c:v>4246.9976099999994</c:v>
                </c:pt>
                <c:pt idx="329">
                  <c:v>5166.3640500000001</c:v>
                </c:pt>
                <c:pt idx="330">
                  <c:v>7320.9757099999997</c:v>
                </c:pt>
                <c:pt idx="331">
                  <c:v>2700.6928199999998</c:v>
                </c:pt>
                <c:pt idx="332">
                  <c:v>740.88784999999996</c:v>
                </c:pt>
                <c:pt idx="333">
                  <c:v>2066.6854899999776</c:v>
                </c:pt>
                <c:pt idx="334">
                  <c:v>3695.6349500000001</c:v>
                </c:pt>
                <c:pt idx="335">
                  <c:v>42.23678000000001</c:v>
                </c:pt>
                <c:pt idx="336">
                  <c:v>3901.4816800000003</c:v>
                </c:pt>
                <c:pt idx="337">
                  <c:v>2684.4901800000002</c:v>
                </c:pt>
                <c:pt idx="338">
                  <c:v>1688.3711099999998</c:v>
                </c:pt>
                <c:pt idx="339">
                  <c:v>2420.6938</c:v>
                </c:pt>
                <c:pt idx="340">
                  <c:v>1863.7324399999998</c:v>
                </c:pt>
                <c:pt idx="341">
                  <c:v>506.81011999999708</c:v>
                </c:pt>
                <c:pt idx="342">
                  <c:v>489.79053999999644</c:v>
                </c:pt>
                <c:pt idx="343">
                  <c:v>280.35636999999969</c:v>
                </c:pt>
                <c:pt idx="344">
                  <c:v>193.31447</c:v>
                </c:pt>
                <c:pt idx="345">
                  <c:v>237.50355999999869</c:v>
                </c:pt>
                <c:pt idx="346">
                  <c:v>1111.7821399999998</c:v>
                </c:pt>
                <c:pt idx="347">
                  <c:v>950.9084499999999</c:v>
                </c:pt>
                <c:pt idx="348">
                  <c:v>3306.9095000000002</c:v>
                </c:pt>
                <c:pt idx="349">
                  <c:v>964.29768000000001</c:v>
                </c:pt>
                <c:pt idx="350">
                  <c:v>1361.24702</c:v>
                </c:pt>
                <c:pt idx="351">
                  <c:v>2548.8307100000225</c:v>
                </c:pt>
                <c:pt idx="352">
                  <c:v>1914.5013899999999</c:v>
                </c:pt>
                <c:pt idx="353">
                  <c:v>1100.4156000000107</c:v>
                </c:pt>
                <c:pt idx="354">
                  <c:v>1310.7469000000001</c:v>
                </c:pt>
                <c:pt idx="355">
                  <c:v>1577.0712899999999</c:v>
                </c:pt>
                <c:pt idx="356">
                  <c:v>545.22678000000053</c:v>
                </c:pt>
                <c:pt idx="357">
                  <c:v>499.78072999999893</c:v>
                </c:pt>
                <c:pt idx="358">
                  <c:v>513.40681999999947</c:v>
                </c:pt>
                <c:pt idx="359">
                  <c:v>7397.9013399999994</c:v>
                </c:pt>
                <c:pt idx="360">
                  <c:v>6428.5705700000008</c:v>
                </c:pt>
                <c:pt idx="361">
                  <c:v>5197.4703399999999</c:v>
                </c:pt>
                <c:pt idx="362">
                  <c:v>5520.9830699999993</c:v>
                </c:pt>
                <c:pt idx="363">
                  <c:v>8294.3040600000004</c:v>
                </c:pt>
                <c:pt idx="364">
                  <c:v>6181.2236600000024</c:v>
                </c:pt>
                <c:pt idx="365">
                  <c:v>8251.542139999985</c:v>
                </c:pt>
                <c:pt idx="366">
                  <c:v>16351.80294</c:v>
                </c:pt>
                <c:pt idx="367">
                  <c:v>7749.3841600000014</c:v>
                </c:pt>
                <c:pt idx="368">
                  <c:v>4995.5896500000008</c:v>
                </c:pt>
                <c:pt idx="369">
                  <c:v>10271.209750000016</c:v>
                </c:pt>
                <c:pt idx="370">
                  <c:v>5469.5633899999993</c:v>
                </c:pt>
                <c:pt idx="371">
                  <c:v>2301.20336</c:v>
                </c:pt>
                <c:pt idx="372">
                  <c:v>1754.1078200000002</c:v>
                </c:pt>
                <c:pt idx="373">
                  <c:v>3561.96297</c:v>
                </c:pt>
                <c:pt idx="374">
                  <c:v>577.76182999999946</c:v>
                </c:pt>
                <c:pt idx="375">
                  <c:v>1926.4706600000011</c:v>
                </c:pt>
                <c:pt idx="376">
                  <c:v>4970.6829200000411</c:v>
                </c:pt>
                <c:pt idx="377">
                  <c:v>3589.7319200000002</c:v>
                </c:pt>
                <c:pt idx="378">
                  <c:v>1796.1445899999999</c:v>
                </c:pt>
                <c:pt idx="379">
                  <c:v>3499.9033600000002</c:v>
                </c:pt>
                <c:pt idx="380">
                  <c:v>1101.7147399999999</c:v>
                </c:pt>
                <c:pt idx="381">
                  <c:v>1339.8714699999998</c:v>
                </c:pt>
                <c:pt idx="382">
                  <c:v>2007.02369</c:v>
                </c:pt>
                <c:pt idx="383">
                  <c:v>1681.3501699999999</c:v>
                </c:pt>
                <c:pt idx="384">
                  <c:v>1988.9867700000011</c:v>
                </c:pt>
                <c:pt idx="385">
                  <c:v>1461.28097</c:v>
                </c:pt>
                <c:pt idx="386">
                  <c:v>5085.4000499999993</c:v>
                </c:pt>
                <c:pt idx="387">
                  <c:v>3681.7639999999997</c:v>
                </c:pt>
                <c:pt idx="388">
                  <c:v>1686.6542799999902</c:v>
                </c:pt>
                <c:pt idx="389">
                  <c:v>1049.5719999999999</c:v>
                </c:pt>
                <c:pt idx="390">
                  <c:v>1601.9517800000001</c:v>
                </c:pt>
                <c:pt idx="391">
                  <c:v>3037.7679199999998</c:v>
                </c:pt>
                <c:pt idx="392">
                  <c:v>3627.46704</c:v>
                </c:pt>
                <c:pt idx="393">
                  <c:v>1235.1055100000001</c:v>
                </c:pt>
                <c:pt idx="394">
                  <c:v>2937.9567200000001</c:v>
                </c:pt>
                <c:pt idx="395">
                  <c:v>6154.6546300000373</c:v>
                </c:pt>
                <c:pt idx="396">
                  <c:v>25064.761269999992</c:v>
                </c:pt>
                <c:pt idx="397">
                  <c:v>10069.847820000001</c:v>
                </c:pt>
                <c:pt idx="398">
                  <c:v>3036.7267799999795</c:v>
                </c:pt>
                <c:pt idx="399">
                  <c:v>8286.2420999999995</c:v>
                </c:pt>
                <c:pt idx="400">
                  <c:v>7950.3484000000008</c:v>
                </c:pt>
                <c:pt idx="401">
                  <c:v>11361.086380000001</c:v>
                </c:pt>
                <c:pt idx="402">
                  <c:v>6245.8310800000008</c:v>
                </c:pt>
                <c:pt idx="403">
                  <c:v>6259.3571100000008</c:v>
                </c:pt>
                <c:pt idx="404">
                  <c:v>5540.8615600000439</c:v>
                </c:pt>
                <c:pt idx="405">
                  <c:v>4925.9903799999993</c:v>
                </c:pt>
                <c:pt idx="406">
                  <c:v>4978.7902300000014</c:v>
                </c:pt>
                <c:pt idx="407">
                  <c:v>5245.9488999999985</c:v>
                </c:pt>
                <c:pt idx="408">
                  <c:v>6880.2682300000024</c:v>
                </c:pt>
                <c:pt idx="409">
                  <c:v>5322.6586200000411</c:v>
                </c:pt>
                <c:pt idx="410">
                  <c:v>5046.7527700000001</c:v>
                </c:pt>
                <c:pt idx="411">
                  <c:v>4752.1298500000003</c:v>
                </c:pt>
                <c:pt idx="412">
                  <c:v>4573.1484700000001</c:v>
                </c:pt>
                <c:pt idx="413">
                  <c:v>4764.2635</c:v>
                </c:pt>
                <c:pt idx="414">
                  <c:v>3523.9378099999999</c:v>
                </c:pt>
                <c:pt idx="415">
                  <c:v>3494.7275600000003</c:v>
                </c:pt>
                <c:pt idx="416">
                  <c:v>3865.8065099999999</c:v>
                </c:pt>
                <c:pt idx="417">
                  <c:v>4115.1355900000008</c:v>
                </c:pt>
                <c:pt idx="418">
                  <c:v>4103.5281900000218</c:v>
                </c:pt>
                <c:pt idx="419">
                  <c:v>4725.7310000000007</c:v>
                </c:pt>
                <c:pt idx="420">
                  <c:v>5721.4744899999996</c:v>
                </c:pt>
                <c:pt idx="421">
                  <c:v>7011.4589599999999</c:v>
                </c:pt>
                <c:pt idx="422">
                  <c:v>4916.2049000000006</c:v>
                </c:pt>
                <c:pt idx="423">
                  <c:v>7518.5423000000001</c:v>
                </c:pt>
                <c:pt idx="424">
                  <c:v>11580.149609999999</c:v>
                </c:pt>
                <c:pt idx="425">
                  <c:v>16211.97575</c:v>
                </c:pt>
                <c:pt idx="426">
                  <c:v>30517.964469999999</c:v>
                </c:pt>
                <c:pt idx="427">
                  <c:v>22964.205249999992</c:v>
                </c:pt>
                <c:pt idx="428">
                  <c:v>31995.371179999896</c:v>
                </c:pt>
                <c:pt idx="429">
                  <c:v>41408.622810000001</c:v>
                </c:pt>
                <c:pt idx="430">
                  <c:v>40397.68103</c:v>
                </c:pt>
                <c:pt idx="431">
                  <c:v>20113.784059999998</c:v>
                </c:pt>
                <c:pt idx="432">
                  <c:v>15511.905019999918</c:v>
                </c:pt>
                <c:pt idx="433">
                  <c:v>16044.130210000008</c:v>
                </c:pt>
                <c:pt idx="434">
                  <c:v>8653.7983000000004</c:v>
                </c:pt>
                <c:pt idx="435">
                  <c:v>3838.40681</c:v>
                </c:pt>
                <c:pt idx="436">
                  <c:v>4749.8217800000002</c:v>
                </c:pt>
                <c:pt idx="437">
                  <c:v>5674.8638300000002</c:v>
                </c:pt>
                <c:pt idx="438">
                  <c:v>12203.20616</c:v>
                </c:pt>
                <c:pt idx="439">
                  <c:v>7317.6211500000054</c:v>
                </c:pt>
                <c:pt idx="440">
                  <c:v>13778.622400000018</c:v>
                </c:pt>
                <c:pt idx="441">
                  <c:v>23442.58</c:v>
                </c:pt>
                <c:pt idx="442">
                  <c:v>21572.624609999992</c:v>
                </c:pt>
                <c:pt idx="443">
                  <c:v>7103.0910200000044</c:v>
                </c:pt>
                <c:pt idx="444">
                  <c:v>9399.3267299999188</c:v>
                </c:pt>
                <c:pt idx="445">
                  <c:v>7085.0324500000006</c:v>
                </c:pt>
                <c:pt idx="446">
                  <c:v>9442.9494600000089</c:v>
                </c:pt>
                <c:pt idx="447">
                  <c:v>16005.636500000002</c:v>
                </c:pt>
                <c:pt idx="448">
                  <c:v>12909.49908</c:v>
                </c:pt>
                <c:pt idx="449">
                  <c:v>1334.6748999999998</c:v>
                </c:pt>
                <c:pt idx="450">
                  <c:v>13188.823640000002</c:v>
                </c:pt>
                <c:pt idx="451">
                  <c:v>13953.742300000014</c:v>
                </c:pt>
                <c:pt idx="452">
                  <c:v>15731.09814</c:v>
                </c:pt>
                <c:pt idx="453">
                  <c:v>8784.6663799999187</c:v>
                </c:pt>
                <c:pt idx="454">
                  <c:v>16472.470410000005</c:v>
                </c:pt>
                <c:pt idx="455">
                  <c:v>12335.26916</c:v>
                </c:pt>
                <c:pt idx="456">
                  <c:v>13561.79675000001</c:v>
                </c:pt>
                <c:pt idx="457">
                  <c:v>14787.96348</c:v>
                </c:pt>
                <c:pt idx="458">
                  <c:v>16228.401629999918</c:v>
                </c:pt>
                <c:pt idx="459">
                  <c:v>10790.945009999989</c:v>
                </c:pt>
                <c:pt idx="460">
                  <c:v>12707.213650000012</c:v>
                </c:pt>
                <c:pt idx="461">
                  <c:v>24117.707320000001</c:v>
                </c:pt>
                <c:pt idx="462">
                  <c:v>46972.14662</c:v>
                </c:pt>
                <c:pt idx="463">
                  <c:v>53057.318770000013</c:v>
                </c:pt>
                <c:pt idx="464">
                  <c:v>35311.043260000006</c:v>
                </c:pt>
                <c:pt idx="465">
                  <c:v>24520.448379999998</c:v>
                </c:pt>
                <c:pt idx="466">
                  <c:v>47535.421819999996</c:v>
                </c:pt>
                <c:pt idx="467">
                  <c:v>20619.532170000002</c:v>
                </c:pt>
                <c:pt idx="468">
                  <c:v>78737.79297999898</c:v>
                </c:pt>
                <c:pt idx="469">
                  <c:v>73670.575239999991</c:v>
                </c:pt>
                <c:pt idx="470">
                  <c:v>88535.896420000005</c:v>
                </c:pt>
                <c:pt idx="471">
                  <c:v>82651.842449999938</c:v>
                </c:pt>
                <c:pt idx="472">
                  <c:v>75480.477730000013</c:v>
                </c:pt>
                <c:pt idx="473">
                  <c:v>112088.95756</c:v>
                </c:pt>
                <c:pt idx="474">
                  <c:v>54382.175499999998</c:v>
                </c:pt>
                <c:pt idx="475">
                  <c:v>59910.689170000005</c:v>
                </c:pt>
                <c:pt idx="476">
                  <c:v>92532.676400000026</c:v>
                </c:pt>
                <c:pt idx="477">
                  <c:v>105043.47396999999</c:v>
                </c:pt>
                <c:pt idx="478">
                  <c:v>92068.742599998979</c:v>
                </c:pt>
                <c:pt idx="479">
                  <c:v>81367.108989999993</c:v>
                </c:pt>
                <c:pt idx="480">
                  <c:v>70461.39443</c:v>
                </c:pt>
                <c:pt idx="481">
                  <c:v>99759.281220000004</c:v>
                </c:pt>
                <c:pt idx="482">
                  <c:v>30409.71802</c:v>
                </c:pt>
                <c:pt idx="483">
                  <c:v>46044.684300000008</c:v>
                </c:pt>
                <c:pt idx="484">
                  <c:v>41125.622019999995</c:v>
                </c:pt>
                <c:pt idx="485">
                  <c:v>51983.092710000004</c:v>
                </c:pt>
                <c:pt idx="486">
                  <c:v>72557.328849999991</c:v>
                </c:pt>
                <c:pt idx="487">
                  <c:v>37215.40638</c:v>
                </c:pt>
                <c:pt idx="488">
                  <c:v>27974.668480000029</c:v>
                </c:pt>
                <c:pt idx="489">
                  <c:v>101039.63802000042</c:v>
                </c:pt>
                <c:pt idx="490">
                  <c:v>123177.93662999997</c:v>
                </c:pt>
                <c:pt idx="491">
                  <c:v>123017.21845</c:v>
                </c:pt>
                <c:pt idx="492">
                  <c:v>84055.253089999998</c:v>
                </c:pt>
                <c:pt idx="493">
                  <c:v>150160.10396000001</c:v>
                </c:pt>
                <c:pt idx="494">
                  <c:v>136669.70009999999</c:v>
                </c:pt>
                <c:pt idx="495">
                  <c:v>76727.983819999979</c:v>
                </c:pt>
                <c:pt idx="496">
                  <c:v>46431.548070000012</c:v>
                </c:pt>
                <c:pt idx="497">
                  <c:v>43905.643729999996</c:v>
                </c:pt>
                <c:pt idx="498">
                  <c:v>90978.754629999996</c:v>
                </c:pt>
                <c:pt idx="499">
                  <c:v>111742.01903</c:v>
                </c:pt>
                <c:pt idx="500">
                  <c:v>173000.67638000011</c:v>
                </c:pt>
                <c:pt idx="501">
                  <c:v>174812.45969999846</c:v>
                </c:pt>
                <c:pt idx="502">
                  <c:v>152179.58120999995</c:v>
                </c:pt>
                <c:pt idx="503">
                  <c:v>101808.72592000008</c:v>
                </c:pt>
                <c:pt idx="504">
                  <c:v>160763.14358999999</c:v>
                </c:pt>
                <c:pt idx="505">
                  <c:v>83366.040929999988</c:v>
                </c:pt>
                <c:pt idx="506">
                  <c:v>127613.76999</c:v>
                </c:pt>
                <c:pt idx="507">
                  <c:v>87067.322109999994</c:v>
                </c:pt>
                <c:pt idx="508">
                  <c:v>77259.394939999998</c:v>
                </c:pt>
                <c:pt idx="509">
                  <c:v>66138.612119999991</c:v>
                </c:pt>
                <c:pt idx="510">
                  <c:v>36734.80808000001</c:v>
                </c:pt>
                <c:pt idx="511">
                  <c:v>81282.343180000011</c:v>
                </c:pt>
                <c:pt idx="512">
                  <c:v>108485.17772000079</c:v>
                </c:pt>
                <c:pt idx="513">
                  <c:v>35492.360250000012</c:v>
                </c:pt>
                <c:pt idx="514">
                  <c:v>117680.71254999899</c:v>
                </c:pt>
                <c:pt idx="515">
                  <c:v>70701.049610000002</c:v>
                </c:pt>
                <c:pt idx="516">
                  <c:v>111840.77065999999</c:v>
                </c:pt>
                <c:pt idx="517">
                  <c:v>49905.565919999994</c:v>
                </c:pt>
                <c:pt idx="518">
                  <c:v>109822.28077</c:v>
                </c:pt>
                <c:pt idx="519">
                  <c:v>60206.829459999994</c:v>
                </c:pt>
                <c:pt idx="520">
                  <c:v>55336.75045</c:v>
                </c:pt>
                <c:pt idx="521">
                  <c:v>51378.267989999986</c:v>
                </c:pt>
                <c:pt idx="522">
                  <c:v>90980.570980000004</c:v>
                </c:pt>
                <c:pt idx="523">
                  <c:v>142604.49409999858</c:v>
                </c:pt>
                <c:pt idx="524">
                  <c:v>120672.24807999934</c:v>
                </c:pt>
                <c:pt idx="525">
                  <c:v>119740.38516000073</c:v>
                </c:pt>
                <c:pt idx="526">
                  <c:v>80395.268689999968</c:v>
                </c:pt>
                <c:pt idx="527">
                  <c:v>151446.03627000001</c:v>
                </c:pt>
                <c:pt idx="528">
                  <c:v>169739.93977</c:v>
                </c:pt>
                <c:pt idx="529">
                  <c:v>185044.36219999995</c:v>
                </c:pt>
                <c:pt idx="530">
                  <c:v>108034.24606999994</c:v>
                </c:pt>
                <c:pt idx="531">
                  <c:v>174056.41709999999</c:v>
                </c:pt>
                <c:pt idx="532">
                  <c:v>161677.26576000001</c:v>
                </c:pt>
                <c:pt idx="533">
                  <c:v>182926.71403</c:v>
                </c:pt>
                <c:pt idx="534">
                  <c:v>131014.61391</c:v>
                </c:pt>
                <c:pt idx="535">
                  <c:v>204116.54313000001</c:v>
                </c:pt>
                <c:pt idx="536">
                  <c:v>189838.12681000002</c:v>
                </c:pt>
                <c:pt idx="537">
                  <c:v>178654.75157999998</c:v>
                </c:pt>
                <c:pt idx="538">
                  <c:v>141021.77820000084</c:v>
                </c:pt>
                <c:pt idx="539">
                  <c:v>117079.62646000042</c:v>
                </c:pt>
                <c:pt idx="540">
                  <c:v>98291.804690000004</c:v>
                </c:pt>
                <c:pt idx="541">
                  <c:v>28296.67494999983</c:v>
                </c:pt>
                <c:pt idx="542">
                  <c:v>26579.789920000003</c:v>
                </c:pt>
                <c:pt idx="543">
                  <c:v>26579.789920000003</c:v>
                </c:pt>
                <c:pt idx="544">
                  <c:v>130241.54881000001</c:v>
                </c:pt>
                <c:pt idx="545">
                  <c:v>139616.90827000001</c:v>
                </c:pt>
                <c:pt idx="546">
                  <c:v>103944.26062</c:v>
                </c:pt>
                <c:pt idx="547">
                  <c:v>107392.74056999997</c:v>
                </c:pt>
                <c:pt idx="548">
                  <c:v>152580.86521000002</c:v>
                </c:pt>
                <c:pt idx="549">
                  <c:v>154115.3162</c:v>
                </c:pt>
                <c:pt idx="550">
                  <c:v>157203.37865</c:v>
                </c:pt>
                <c:pt idx="551">
                  <c:v>99250.484559999968</c:v>
                </c:pt>
                <c:pt idx="552">
                  <c:v>156421.90965999998</c:v>
                </c:pt>
                <c:pt idx="553">
                  <c:v>162390.51472000001</c:v>
                </c:pt>
                <c:pt idx="554">
                  <c:v>175373.10036000001</c:v>
                </c:pt>
                <c:pt idx="555">
                  <c:v>163713.77893000084</c:v>
                </c:pt>
                <c:pt idx="556">
                  <c:v>144703.97571999999</c:v>
                </c:pt>
                <c:pt idx="557">
                  <c:v>59967.522749999996</c:v>
                </c:pt>
                <c:pt idx="558">
                  <c:v>58040.21127</c:v>
                </c:pt>
                <c:pt idx="559">
                  <c:v>69463.580930000011</c:v>
                </c:pt>
                <c:pt idx="560">
                  <c:v>112084.56201000001</c:v>
                </c:pt>
                <c:pt idx="561">
                  <c:v>78449.942949998978</c:v>
                </c:pt>
                <c:pt idx="562">
                  <c:v>139283.82222</c:v>
                </c:pt>
                <c:pt idx="563">
                  <c:v>143376.72377000001</c:v>
                </c:pt>
                <c:pt idx="564">
                  <c:v>155643.76203000001</c:v>
                </c:pt>
                <c:pt idx="565">
                  <c:v>144240.75187000001</c:v>
                </c:pt>
                <c:pt idx="566">
                  <c:v>133103.57177000001</c:v>
                </c:pt>
                <c:pt idx="567">
                  <c:v>159235.36639999968</c:v>
                </c:pt>
                <c:pt idx="568">
                  <c:v>154349.48630000002</c:v>
                </c:pt>
                <c:pt idx="569">
                  <c:v>141453.26594000135</c:v>
                </c:pt>
                <c:pt idx="570">
                  <c:v>112971.25394</c:v>
                </c:pt>
                <c:pt idx="571">
                  <c:v>96666.243499999968</c:v>
                </c:pt>
                <c:pt idx="572">
                  <c:v>133604.57685000001</c:v>
                </c:pt>
                <c:pt idx="573">
                  <c:v>113721.31326999997</c:v>
                </c:pt>
                <c:pt idx="574">
                  <c:v>130058.01026999997</c:v>
                </c:pt>
                <c:pt idx="575">
                  <c:v>100457.88966000042</c:v>
                </c:pt>
                <c:pt idx="576">
                  <c:v>83912.8361</c:v>
                </c:pt>
                <c:pt idx="577">
                  <c:v>105010.14771999999</c:v>
                </c:pt>
                <c:pt idx="578">
                  <c:v>110191.70336</c:v>
                </c:pt>
                <c:pt idx="579">
                  <c:v>148584.31527000011</c:v>
                </c:pt>
                <c:pt idx="580">
                  <c:v>152425.41488999999</c:v>
                </c:pt>
                <c:pt idx="581">
                  <c:v>68688.518400000001</c:v>
                </c:pt>
                <c:pt idx="582">
                  <c:v>121671.73688999919</c:v>
                </c:pt>
                <c:pt idx="583">
                  <c:v>148113.91027000011</c:v>
                </c:pt>
                <c:pt idx="584">
                  <c:v>124935.87017000002</c:v>
                </c:pt>
                <c:pt idx="585">
                  <c:v>130662.44234999902</c:v>
                </c:pt>
                <c:pt idx="586">
                  <c:v>72943.628420000838</c:v>
                </c:pt>
                <c:pt idx="587">
                  <c:v>68586.180650000024</c:v>
                </c:pt>
                <c:pt idx="588">
                  <c:v>100038.30564000002</c:v>
                </c:pt>
                <c:pt idx="589">
                  <c:v>120091.9083</c:v>
                </c:pt>
                <c:pt idx="590">
                  <c:v>69061.157860000007</c:v>
                </c:pt>
                <c:pt idx="591">
                  <c:v>97809.108040000006</c:v>
                </c:pt>
                <c:pt idx="592">
                  <c:v>96359.269360000006</c:v>
                </c:pt>
                <c:pt idx="593">
                  <c:v>127235.47303000001</c:v>
                </c:pt>
                <c:pt idx="594">
                  <c:v>127958.31176000008</c:v>
                </c:pt>
                <c:pt idx="595">
                  <c:v>109620.16729000001</c:v>
                </c:pt>
                <c:pt idx="596">
                  <c:v>54254.222399999999</c:v>
                </c:pt>
                <c:pt idx="597">
                  <c:v>26508.040180000025</c:v>
                </c:pt>
                <c:pt idx="598">
                  <c:v>64228.629799999995</c:v>
                </c:pt>
                <c:pt idx="599">
                  <c:v>90265.016949999379</c:v>
                </c:pt>
                <c:pt idx="600">
                  <c:v>87189.598889999979</c:v>
                </c:pt>
                <c:pt idx="601">
                  <c:v>91338.804060000024</c:v>
                </c:pt>
                <c:pt idx="602">
                  <c:v>102399.66236</c:v>
                </c:pt>
                <c:pt idx="603">
                  <c:v>96504.658650000027</c:v>
                </c:pt>
                <c:pt idx="604">
                  <c:v>68454.29406</c:v>
                </c:pt>
                <c:pt idx="605">
                  <c:v>68757.383239999908</c:v>
                </c:pt>
                <c:pt idx="606">
                  <c:v>81440.876540000012</c:v>
                </c:pt>
                <c:pt idx="607">
                  <c:v>74346.222529999999</c:v>
                </c:pt>
                <c:pt idx="608">
                  <c:v>64399.533869999999</c:v>
                </c:pt>
                <c:pt idx="609">
                  <c:v>57244.160409999997</c:v>
                </c:pt>
                <c:pt idx="610">
                  <c:v>26364.688480000121</c:v>
                </c:pt>
                <c:pt idx="611">
                  <c:v>82205.994249999378</c:v>
                </c:pt>
                <c:pt idx="612">
                  <c:v>54624.949930000002</c:v>
                </c:pt>
                <c:pt idx="613">
                  <c:v>81917.627960000027</c:v>
                </c:pt>
                <c:pt idx="614">
                  <c:v>84898.967819999918</c:v>
                </c:pt>
                <c:pt idx="615">
                  <c:v>83043.429250000001</c:v>
                </c:pt>
                <c:pt idx="616">
                  <c:v>81139.511719999995</c:v>
                </c:pt>
                <c:pt idx="617">
                  <c:v>21533.18669000002</c:v>
                </c:pt>
                <c:pt idx="618">
                  <c:v>64901.117550000003</c:v>
                </c:pt>
                <c:pt idx="619">
                  <c:v>31231.481000000025</c:v>
                </c:pt>
                <c:pt idx="620">
                  <c:v>45019.198489999995</c:v>
                </c:pt>
                <c:pt idx="621">
                  <c:v>38022.810920000011</c:v>
                </c:pt>
                <c:pt idx="622">
                  <c:v>24707.263790000121</c:v>
                </c:pt>
                <c:pt idx="623">
                  <c:v>39721.985370000002</c:v>
                </c:pt>
                <c:pt idx="624">
                  <c:v>34763.045450000005</c:v>
                </c:pt>
                <c:pt idx="625">
                  <c:v>24086.009180000001</c:v>
                </c:pt>
                <c:pt idx="626">
                  <c:v>62586.687040000004</c:v>
                </c:pt>
                <c:pt idx="627">
                  <c:v>36815.425520000004</c:v>
                </c:pt>
                <c:pt idx="628">
                  <c:v>43955.600250000003</c:v>
                </c:pt>
                <c:pt idx="629">
                  <c:v>55813.472610000012</c:v>
                </c:pt>
                <c:pt idx="630">
                  <c:v>43514.264129999996</c:v>
                </c:pt>
                <c:pt idx="631">
                  <c:v>37042.197329999995</c:v>
                </c:pt>
                <c:pt idx="632">
                  <c:v>49164.505120000002</c:v>
                </c:pt>
                <c:pt idx="633">
                  <c:v>43824.1325</c:v>
                </c:pt>
                <c:pt idx="634">
                  <c:v>22174.605800000001</c:v>
                </c:pt>
                <c:pt idx="635">
                  <c:v>37708.689139999995</c:v>
                </c:pt>
                <c:pt idx="636">
                  <c:v>43113.982390000012</c:v>
                </c:pt>
                <c:pt idx="637">
                  <c:v>44109.079419999995</c:v>
                </c:pt>
                <c:pt idx="638">
                  <c:v>53422.965369999998</c:v>
                </c:pt>
                <c:pt idx="639">
                  <c:v>44958.124079999994</c:v>
                </c:pt>
                <c:pt idx="640">
                  <c:v>34201.669839999995</c:v>
                </c:pt>
                <c:pt idx="641">
                  <c:v>43893.323799999998</c:v>
                </c:pt>
                <c:pt idx="642">
                  <c:v>49248.928950000001</c:v>
                </c:pt>
                <c:pt idx="643">
                  <c:v>43448.777749999994</c:v>
                </c:pt>
                <c:pt idx="644">
                  <c:v>32705.136859999897</c:v>
                </c:pt>
                <c:pt idx="645">
                  <c:v>19500.23979</c:v>
                </c:pt>
                <c:pt idx="646">
                  <c:v>36053.206739999994</c:v>
                </c:pt>
                <c:pt idx="647">
                  <c:v>38903.752970000001</c:v>
                </c:pt>
                <c:pt idx="648">
                  <c:v>38018.869450000006</c:v>
                </c:pt>
                <c:pt idx="649">
                  <c:v>33497.03486</c:v>
                </c:pt>
                <c:pt idx="650">
                  <c:v>26256.398109999998</c:v>
                </c:pt>
                <c:pt idx="651">
                  <c:v>12655.025800000001</c:v>
                </c:pt>
                <c:pt idx="652">
                  <c:v>33174.320530000012</c:v>
                </c:pt>
                <c:pt idx="653">
                  <c:v>29476.661210000002</c:v>
                </c:pt>
                <c:pt idx="654">
                  <c:v>12843.04081</c:v>
                </c:pt>
                <c:pt idx="655">
                  <c:v>16911.366129999999</c:v>
                </c:pt>
                <c:pt idx="656">
                  <c:v>19800.095440000001</c:v>
                </c:pt>
                <c:pt idx="657">
                  <c:v>25679.641620000002</c:v>
                </c:pt>
                <c:pt idx="658">
                  <c:v>28308.888360000001</c:v>
                </c:pt>
                <c:pt idx="659">
                  <c:v>24136.176079999896</c:v>
                </c:pt>
                <c:pt idx="660">
                  <c:v>35768.283179999999</c:v>
                </c:pt>
                <c:pt idx="661">
                  <c:v>37049.057110000002</c:v>
                </c:pt>
                <c:pt idx="662">
                  <c:v>26516.125669999896</c:v>
                </c:pt>
                <c:pt idx="663">
                  <c:v>18264.563719999998</c:v>
                </c:pt>
                <c:pt idx="664">
                  <c:v>24475.72264</c:v>
                </c:pt>
                <c:pt idx="665">
                  <c:v>30825.570190000009</c:v>
                </c:pt>
                <c:pt idx="666">
                  <c:v>3768.4847100000002</c:v>
                </c:pt>
                <c:pt idx="667">
                  <c:v>31464.237180000029</c:v>
                </c:pt>
                <c:pt idx="668">
                  <c:v>24708.721010000001</c:v>
                </c:pt>
                <c:pt idx="669">
                  <c:v>23638.492440000005</c:v>
                </c:pt>
                <c:pt idx="670">
                  <c:v>16130.93167</c:v>
                </c:pt>
                <c:pt idx="671">
                  <c:v>9924.7728399999851</c:v>
                </c:pt>
                <c:pt idx="672">
                  <c:v>9688.7444800000849</c:v>
                </c:pt>
                <c:pt idx="673">
                  <c:v>25201.895690000001</c:v>
                </c:pt>
                <c:pt idx="674">
                  <c:v>16387.097480000029</c:v>
                </c:pt>
                <c:pt idx="675">
                  <c:v>7023.8801300000014</c:v>
                </c:pt>
                <c:pt idx="676">
                  <c:v>6754.4696600000034</c:v>
                </c:pt>
                <c:pt idx="677">
                  <c:v>6716.4502900000025</c:v>
                </c:pt>
                <c:pt idx="678">
                  <c:v>8283.6423099999993</c:v>
                </c:pt>
                <c:pt idx="679">
                  <c:v>13278.739430000012</c:v>
                </c:pt>
                <c:pt idx="680">
                  <c:v>7662.2511300000024</c:v>
                </c:pt>
                <c:pt idx="681">
                  <c:v>11206.312380000001</c:v>
                </c:pt>
                <c:pt idx="682">
                  <c:v>5694.8030500000004</c:v>
                </c:pt>
                <c:pt idx="683">
                  <c:v>4163.5860700000003</c:v>
                </c:pt>
                <c:pt idx="684">
                  <c:v>7179.3755700000002</c:v>
                </c:pt>
                <c:pt idx="685">
                  <c:v>7373.9682500000008</c:v>
                </c:pt>
                <c:pt idx="686">
                  <c:v>4113.6163900000238</c:v>
                </c:pt>
                <c:pt idx="687">
                  <c:v>9754.2927500000169</c:v>
                </c:pt>
                <c:pt idx="688">
                  <c:v>9659.9980399999058</c:v>
                </c:pt>
                <c:pt idx="689">
                  <c:v>3227.11022</c:v>
                </c:pt>
                <c:pt idx="690">
                  <c:v>4573.5942100000002</c:v>
                </c:pt>
                <c:pt idx="691">
                  <c:v>2775.63742</c:v>
                </c:pt>
                <c:pt idx="692">
                  <c:v>3040.7428799999743</c:v>
                </c:pt>
                <c:pt idx="693">
                  <c:v>8002.0010000000002</c:v>
                </c:pt>
                <c:pt idx="694">
                  <c:v>10016.148210000008</c:v>
                </c:pt>
                <c:pt idx="695">
                  <c:v>5123.5733999999975</c:v>
                </c:pt>
                <c:pt idx="696">
                  <c:v>8437.5063199999095</c:v>
                </c:pt>
                <c:pt idx="697">
                  <c:v>6029.8733999999995</c:v>
                </c:pt>
                <c:pt idx="698">
                  <c:v>5546.2435300000006</c:v>
                </c:pt>
                <c:pt idx="699">
                  <c:v>3886.6913500000205</c:v>
                </c:pt>
                <c:pt idx="700">
                  <c:v>7182.0944600000003</c:v>
                </c:pt>
                <c:pt idx="701">
                  <c:v>6221.0713400000004</c:v>
                </c:pt>
                <c:pt idx="702">
                  <c:v>4590.5006300000014</c:v>
                </c:pt>
                <c:pt idx="703">
                  <c:v>2788.54207</c:v>
                </c:pt>
                <c:pt idx="704">
                  <c:v>9342.4796699999188</c:v>
                </c:pt>
                <c:pt idx="705">
                  <c:v>24456.345960000002</c:v>
                </c:pt>
                <c:pt idx="706">
                  <c:v>22257.028030000001</c:v>
                </c:pt>
                <c:pt idx="707">
                  <c:v>5599.5013600000002</c:v>
                </c:pt>
                <c:pt idx="708">
                  <c:v>3695.9700499999999</c:v>
                </c:pt>
                <c:pt idx="709">
                  <c:v>7898.6521200000579</c:v>
                </c:pt>
                <c:pt idx="710">
                  <c:v>2769.3866399999997</c:v>
                </c:pt>
                <c:pt idx="711">
                  <c:v>2517.0759600000001</c:v>
                </c:pt>
                <c:pt idx="712">
                  <c:v>2789.2924599999997</c:v>
                </c:pt>
                <c:pt idx="713">
                  <c:v>1881.56377</c:v>
                </c:pt>
                <c:pt idx="714">
                  <c:v>4831.6074200000003</c:v>
                </c:pt>
                <c:pt idx="715">
                  <c:v>7939.4995599999993</c:v>
                </c:pt>
                <c:pt idx="716">
                  <c:v>9300.341829999983</c:v>
                </c:pt>
                <c:pt idx="717">
                  <c:v>4065.1723099999999</c:v>
                </c:pt>
                <c:pt idx="718">
                  <c:v>4684.7669100000003</c:v>
                </c:pt>
                <c:pt idx="719">
                  <c:v>2696.8410699999999</c:v>
                </c:pt>
                <c:pt idx="720">
                  <c:v>7128.4905500000004</c:v>
                </c:pt>
                <c:pt idx="721">
                  <c:v>14657.559230000001</c:v>
                </c:pt>
                <c:pt idx="722">
                  <c:v>10471.704560000016</c:v>
                </c:pt>
                <c:pt idx="723">
                  <c:v>15470.014130000001</c:v>
                </c:pt>
                <c:pt idx="724">
                  <c:v>13626.49415</c:v>
                </c:pt>
                <c:pt idx="725">
                  <c:v>13427.57452</c:v>
                </c:pt>
                <c:pt idx="726">
                  <c:v>5695.0750100000005</c:v>
                </c:pt>
                <c:pt idx="727">
                  <c:v>11588.556849999983</c:v>
                </c:pt>
                <c:pt idx="728">
                  <c:v>6226.2867099999994</c:v>
                </c:pt>
                <c:pt idx="729">
                  <c:v>4286.1282100000044</c:v>
                </c:pt>
                <c:pt idx="730">
                  <c:v>3283.8568399999999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0D7-41F8-85E8-9981ECBCE0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8932352"/>
        <c:axId val="178966912"/>
      </c:lineChart>
      <c:dateAx>
        <c:axId val="178932352"/>
        <c:scaling>
          <c:orientation val="minMax"/>
        </c:scaling>
        <c:delete val="0"/>
        <c:axPos val="b"/>
        <c:numFmt formatCode="yyyy/mm/dd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800" baseline="0"/>
            </a:pPr>
            <a:endParaRPr lang="pl-PL"/>
          </a:p>
        </c:txPr>
        <c:crossAx val="178966912"/>
        <c:crosses val="autoZero"/>
        <c:auto val="1"/>
        <c:lblOffset val="100"/>
        <c:baseTimeUnit val="days"/>
      </c:dateAx>
      <c:valAx>
        <c:axId val="17896691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0" i="0" baseline="0"/>
                </a:pPr>
                <a:r>
                  <a:rPr lang="pl-PL" sz="1600" b="0" i="0" baseline="0"/>
                  <a:t>ET Vol. x 1000 m3</a:t>
                </a:r>
              </a:p>
            </c:rich>
          </c:tx>
          <c:layout>
            <c:manualLayout>
              <c:xMode val="edge"/>
              <c:yMode val="edge"/>
              <c:x val="2.3383696157240199E-2"/>
              <c:y val="0.23159673678652232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crossAx val="17893235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44615815884717019"/>
          <c:y val="0.14050080873195706"/>
          <c:w val="0.17511616052887918"/>
          <c:h val="7.2643636846387916E-2"/>
        </c:manualLayout>
      </c:layout>
      <c:overlay val="0"/>
      <c:txPr>
        <a:bodyPr/>
        <a:lstStyle/>
        <a:p>
          <a:pPr>
            <a:defRPr sz="1600" baseline="0"/>
          </a:pPr>
          <a:endParaRPr lang="pl-PL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2"/>
          <c:order val="2"/>
          <c:tx>
            <c:strRef>
              <c:f>WIELUN!$G$4</c:f>
              <c:strCache>
                <c:ptCount val="1"/>
                <c:pt idx="0">
                  <c:v>SM1</c:v>
                </c:pt>
              </c:strCache>
            </c:strRef>
          </c:tx>
          <c:spPr>
            <a:ln w="12700">
              <a:solidFill>
                <a:srgbClr val="FFC000"/>
              </a:solidFill>
            </a:ln>
          </c:spPr>
          <c:marker>
            <c:symbol val="none"/>
          </c:marker>
          <c:cat>
            <c:numRef>
              <c:f>WIELUN!$D$5:$D$735</c:f>
              <c:numCache>
                <c:formatCode>yyyy/mm/dd</c:formatCode>
                <c:ptCount val="731"/>
                <c:pt idx="0">
                  <c:v>40909</c:v>
                </c:pt>
                <c:pt idx="1">
                  <c:v>40910</c:v>
                </c:pt>
                <c:pt idx="2">
                  <c:v>40911</c:v>
                </c:pt>
                <c:pt idx="3">
                  <c:v>40912</c:v>
                </c:pt>
                <c:pt idx="4">
                  <c:v>40913</c:v>
                </c:pt>
                <c:pt idx="5">
                  <c:v>40914</c:v>
                </c:pt>
                <c:pt idx="6">
                  <c:v>40915</c:v>
                </c:pt>
                <c:pt idx="7">
                  <c:v>40916</c:v>
                </c:pt>
                <c:pt idx="8">
                  <c:v>40917</c:v>
                </c:pt>
                <c:pt idx="9">
                  <c:v>40918</c:v>
                </c:pt>
                <c:pt idx="10">
                  <c:v>40919</c:v>
                </c:pt>
                <c:pt idx="11">
                  <c:v>40920</c:v>
                </c:pt>
                <c:pt idx="12">
                  <c:v>40921</c:v>
                </c:pt>
                <c:pt idx="13">
                  <c:v>40922</c:v>
                </c:pt>
                <c:pt idx="14">
                  <c:v>40923</c:v>
                </c:pt>
                <c:pt idx="15">
                  <c:v>40924</c:v>
                </c:pt>
                <c:pt idx="16">
                  <c:v>40925</c:v>
                </c:pt>
                <c:pt idx="17">
                  <c:v>40926</c:v>
                </c:pt>
                <c:pt idx="18">
                  <c:v>40927</c:v>
                </c:pt>
                <c:pt idx="19">
                  <c:v>40928</c:v>
                </c:pt>
                <c:pt idx="20">
                  <c:v>40929</c:v>
                </c:pt>
                <c:pt idx="21">
                  <c:v>40930</c:v>
                </c:pt>
                <c:pt idx="22">
                  <c:v>40931</c:v>
                </c:pt>
                <c:pt idx="23">
                  <c:v>40932</c:v>
                </c:pt>
                <c:pt idx="24">
                  <c:v>40933</c:v>
                </c:pt>
                <c:pt idx="25">
                  <c:v>40934</c:v>
                </c:pt>
                <c:pt idx="26">
                  <c:v>40935</c:v>
                </c:pt>
                <c:pt idx="27">
                  <c:v>40936</c:v>
                </c:pt>
                <c:pt idx="28">
                  <c:v>40937</c:v>
                </c:pt>
                <c:pt idx="29">
                  <c:v>40938</c:v>
                </c:pt>
                <c:pt idx="30">
                  <c:v>40939</c:v>
                </c:pt>
                <c:pt idx="31">
                  <c:v>40940</c:v>
                </c:pt>
                <c:pt idx="32">
                  <c:v>40941</c:v>
                </c:pt>
                <c:pt idx="33">
                  <c:v>40942</c:v>
                </c:pt>
                <c:pt idx="34">
                  <c:v>40943</c:v>
                </c:pt>
                <c:pt idx="35">
                  <c:v>40944</c:v>
                </c:pt>
                <c:pt idx="36">
                  <c:v>40945</c:v>
                </c:pt>
                <c:pt idx="37">
                  <c:v>40946</c:v>
                </c:pt>
                <c:pt idx="38">
                  <c:v>40947</c:v>
                </c:pt>
                <c:pt idx="39">
                  <c:v>40948</c:v>
                </c:pt>
                <c:pt idx="40">
                  <c:v>40949</c:v>
                </c:pt>
                <c:pt idx="41">
                  <c:v>40950</c:v>
                </c:pt>
                <c:pt idx="42">
                  <c:v>40951</c:v>
                </c:pt>
                <c:pt idx="43">
                  <c:v>40952</c:v>
                </c:pt>
                <c:pt idx="44">
                  <c:v>40953</c:v>
                </c:pt>
                <c:pt idx="45">
                  <c:v>40954</c:v>
                </c:pt>
                <c:pt idx="46">
                  <c:v>40955</c:v>
                </c:pt>
                <c:pt idx="47">
                  <c:v>40956</c:v>
                </c:pt>
                <c:pt idx="48">
                  <c:v>40957</c:v>
                </c:pt>
                <c:pt idx="49">
                  <c:v>40958</c:v>
                </c:pt>
                <c:pt idx="50">
                  <c:v>40959</c:v>
                </c:pt>
                <c:pt idx="51">
                  <c:v>40960</c:v>
                </c:pt>
                <c:pt idx="52">
                  <c:v>40961</c:v>
                </c:pt>
                <c:pt idx="53">
                  <c:v>40962</c:v>
                </c:pt>
                <c:pt idx="54">
                  <c:v>40963</c:v>
                </c:pt>
                <c:pt idx="55">
                  <c:v>40964</c:v>
                </c:pt>
                <c:pt idx="56">
                  <c:v>40965</c:v>
                </c:pt>
                <c:pt idx="57">
                  <c:v>40966</c:v>
                </c:pt>
                <c:pt idx="58">
                  <c:v>40967</c:v>
                </c:pt>
                <c:pt idx="59">
                  <c:v>40968</c:v>
                </c:pt>
                <c:pt idx="60">
                  <c:v>40969</c:v>
                </c:pt>
                <c:pt idx="61">
                  <c:v>40970</c:v>
                </c:pt>
                <c:pt idx="62">
                  <c:v>40971</c:v>
                </c:pt>
                <c:pt idx="63">
                  <c:v>40972</c:v>
                </c:pt>
                <c:pt idx="64">
                  <c:v>40973</c:v>
                </c:pt>
                <c:pt idx="65">
                  <c:v>40974</c:v>
                </c:pt>
                <c:pt idx="66">
                  <c:v>40975</c:v>
                </c:pt>
                <c:pt idx="67">
                  <c:v>40976</c:v>
                </c:pt>
                <c:pt idx="68">
                  <c:v>40977</c:v>
                </c:pt>
                <c:pt idx="69">
                  <c:v>40978</c:v>
                </c:pt>
                <c:pt idx="70">
                  <c:v>40979</c:v>
                </c:pt>
                <c:pt idx="71">
                  <c:v>40980</c:v>
                </c:pt>
                <c:pt idx="72">
                  <c:v>40981</c:v>
                </c:pt>
                <c:pt idx="73">
                  <c:v>40982</c:v>
                </c:pt>
                <c:pt idx="74">
                  <c:v>40983</c:v>
                </c:pt>
                <c:pt idx="75">
                  <c:v>40984</c:v>
                </c:pt>
                <c:pt idx="76">
                  <c:v>40985</c:v>
                </c:pt>
                <c:pt idx="77">
                  <c:v>40986</c:v>
                </c:pt>
                <c:pt idx="78">
                  <c:v>40987</c:v>
                </c:pt>
                <c:pt idx="79">
                  <c:v>40988</c:v>
                </c:pt>
                <c:pt idx="80">
                  <c:v>40989</c:v>
                </c:pt>
                <c:pt idx="81">
                  <c:v>40990</c:v>
                </c:pt>
                <c:pt idx="82">
                  <c:v>40991</c:v>
                </c:pt>
                <c:pt idx="83">
                  <c:v>40992</c:v>
                </c:pt>
                <c:pt idx="84">
                  <c:v>40993</c:v>
                </c:pt>
                <c:pt idx="85">
                  <c:v>40994</c:v>
                </c:pt>
                <c:pt idx="86">
                  <c:v>40995</c:v>
                </c:pt>
                <c:pt idx="87">
                  <c:v>40996</c:v>
                </c:pt>
                <c:pt idx="88">
                  <c:v>40997</c:v>
                </c:pt>
                <c:pt idx="89">
                  <c:v>40998</c:v>
                </c:pt>
                <c:pt idx="90">
                  <c:v>40999</c:v>
                </c:pt>
                <c:pt idx="91">
                  <c:v>41000</c:v>
                </c:pt>
                <c:pt idx="92">
                  <c:v>41001</c:v>
                </c:pt>
                <c:pt idx="93">
                  <c:v>41002</c:v>
                </c:pt>
                <c:pt idx="94">
                  <c:v>41003</c:v>
                </c:pt>
                <c:pt idx="95">
                  <c:v>41004</c:v>
                </c:pt>
                <c:pt idx="96">
                  <c:v>41005</c:v>
                </c:pt>
                <c:pt idx="97">
                  <c:v>41006</c:v>
                </c:pt>
                <c:pt idx="98">
                  <c:v>41007</c:v>
                </c:pt>
                <c:pt idx="99">
                  <c:v>41008</c:v>
                </c:pt>
                <c:pt idx="100">
                  <c:v>41009</c:v>
                </c:pt>
                <c:pt idx="101">
                  <c:v>41010</c:v>
                </c:pt>
                <c:pt idx="102">
                  <c:v>41011</c:v>
                </c:pt>
                <c:pt idx="103">
                  <c:v>41012</c:v>
                </c:pt>
                <c:pt idx="104">
                  <c:v>41013</c:v>
                </c:pt>
                <c:pt idx="105">
                  <c:v>41014</c:v>
                </c:pt>
                <c:pt idx="106">
                  <c:v>41015</c:v>
                </c:pt>
                <c:pt idx="107">
                  <c:v>41016</c:v>
                </c:pt>
                <c:pt idx="108">
                  <c:v>41017</c:v>
                </c:pt>
                <c:pt idx="109">
                  <c:v>41018</c:v>
                </c:pt>
                <c:pt idx="110">
                  <c:v>41019</c:v>
                </c:pt>
                <c:pt idx="111">
                  <c:v>41020</c:v>
                </c:pt>
                <c:pt idx="112">
                  <c:v>41021</c:v>
                </c:pt>
                <c:pt idx="113">
                  <c:v>41022</c:v>
                </c:pt>
                <c:pt idx="114">
                  <c:v>41023</c:v>
                </c:pt>
                <c:pt idx="115">
                  <c:v>41024</c:v>
                </c:pt>
                <c:pt idx="116">
                  <c:v>41025</c:v>
                </c:pt>
                <c:pt idx="117">
                  <c:v>41026</c:v>
                </c:pt>
                <c:pt idx="118">
                  <c:v>41027</c:v>
                </c:pt>
                <c:pt idx="119">
                  <c:v>41028</c:v>
                </c:pt>
                <c:pt idx="120">
                  <c:v>41029</c:v>
                </c:pt>
                <c:pt idx="121">
                  <c:v>41030</c:v>
                </c:pt>
                <c:pt idx="122">
                  <c:v>41031</c:v>
                </c:pt>
                <c:pt idx="123">
                  <c:v>41032</c:v>
                </c:pt>
                <c:pt idx="124">
                  <c:v>41033</c:v>
                </c:pt>
                <c:pt idx="125">
                  <c:v>41034</c:v>
                </c:pt>
                <c:pt idx="126">
                  <c:v>41035</c:v>
                </c:pt>
                <c:pt idx="127">
                  <c:v>41036</c:v>
                </c:pt>
                <c:pt idx="128">
                  <c:v>41037</c:v>
                </c:pt>
                <c:pt idx="129">
                  <c:v>41038</c:v>
                </c:pt>
                <c:pt idx="130">
                  <c:v>41039</c:v>
                </c:pt>
                <c:pt idx="131">
                  <c:v>41040</c:v>
                </c:pt>
                <c:pt idx="132">
                  <c:v>41041</c:v>
                </c:pt>
                <c:pt idx="133">
                  <c:v>41042</c:v>
                </c:pt>
                <c:pt idx="134">
                  <c:v>41043</c:v>
                </c:pt>
                <c:pt idx="135">
                  <c:v>41044</c:v>
                </c:pt>
                <c:pt idx="136">
                  <c:v>41045</c:v>
                </c:pt>
                <c:pt idx="137">
                  <c:v>41046</c:v>
                </c:pt>
                <c:pt idx="138">
                  <c:v>41047</c:v>
                </c:pt>
                <c:pt idx="139">
                  <c:v>41048</c:v>
                </c:pt>
                <c:pt idx="140">
                  <c:v>41049</c:v>
                </c:pt>
                <c:pt idx="141">
                  <c:v>41050</c:v>
                </c:pt>
                <c:pt idx="142">
                  <c:v>41051</c:v>
                </c:pt>
                <c:pt idx="143">
                  <c:v>41052</c:v>
                </c:pt>
                <c:pt idx="144">
                  <c:v>41053</c:v>
                </c:pt>
                <c:pt idx="145">
                  <c:v>41054</c:v>
                </c:pt>
                <c:pt idx="146">
                  <c:v>41055</c:v>
                </c:pt>
                <c:pt idx="147">
                  <c:v>41056</c:v>
                </c:pt>
                <c:pt idx="148">
                  <c:v>41057</c:v>
                </c:pt>
                <c:pt idx="149">
                  <c:v>41058</c:v>
                </c:pt>
                <c:pt idx="150">
                  <c:v>41059</c:v>
                </c:pt>
                <c:pt idx="151">
                  <c:v>41060</c:v>
                </c:pt>
                <c:pt idx="152">
                  <c:v>41061</c:v>
                </c:pt>
                <c:pt idx="153">
                  <c:v>41062</c:v>
                </c:pt>
                <c:pt idx="154">
                  <c:v>41063</c:v>
                </c:pt>
                <c:pt idx="155">
                  <c:v>41064</c:v>
                </c:pt>
                <c:pt idx="156">
                  <c:v>41065</c:v>
                </c:pt>
                <c:pt idx="157">
                  <c:v>41066</c:v>
                </c:pt>
                <c:pt idx="158">
                  <c:v>41067</c:v>
                </c:pt>
                <c:pt idx="159">
                  <c:v>41068</c:v>
                </c:pt>
                <c:pt idx="160">
                  <c:v>41069</c:v>
                </c:pt>
                <c:pt idx="161">
                  <c:v>41070</c:v>
                </c:pt>
                <c:pt idx="162">
                  <c:v>41071</c:v>
                </c:pt>
                <c:pt idx="163">
                  <c:v>41072</c:v>
                </c:pt>
                <c:pt idx="164">
                  <c:v>41073</c:v>
                </c:pt>
                <c:pt idx="165">
                  <c:v>41074</c:v>
                </c:pt>
                <c:pt idx="166">
                  <c:v>41075</c:v>
                </c:pt>
                <c:pt idx="167">
                  <c:v>41076</c:v>
                </c:pt>
                <c:pt idx="168">
                  <c:v>41077</c:v>
                </c:pt>
                <c:pt idx="169">
                  <c:v>41078</c:v>
                </c:pt>
                <c:pt idx="170">
                  <c:v>41079</c:v>
                </c:pt>
                <c:pt idx="171">
                  <c:v>41080</c:v>
                </c:pt>
                <c:pt idx="172">
                  <c:v>41081</c:v>
                </c:pt>
                <c:pt idx="173">
                  <c:v>41082</c:v>
                </c:pt>
                <c:pt idx="174">
                  <c:v>41083</c:v>
                </c:pt>
                <c:pt idx="175">
                  <c:v>41084</c:v>
                </c:pt>
                <c:pt idx="176">
                  <c:v>41085</c:v>
                </c:pt>
                <c:pt idx="177">
                  <c:v>41086</c:v>
                </c:pt>
                <c:pt idx="178">
                  <c:v>41087</c:v>
                </c:pt>
                <c:pt idx="179">
                  <c:v>41088</c:v>
                </c:pt>
                <c:pt idx="180">
                  <c:v>41089</c:v>
                </c:pt>
                <c:pt idx="181">
                  <c:v>41090</c:v>
                </c:pt>
                <c:pt idx="182">
                  <c:v>41091</c:v>
                </c:pt>
                <c:pt idx="183">
                  <c:v>41092</c:v>
                </c:pt>
                <c:pt idx="184">
                  <c:v>41093</c:v>
                </c:pt>
                <c:pt idx="185">
                  <c:v>41094</c:v>
                </c:pt>
                <c:pt idx="186">
                  <c:v>41095</c:v>
                </c:pt>
                <c:pt idx="187">
                  <c:v>41096</c:v>
                </c:pt>
                <c:pt idx="188">
                  <c:v>41097</c:v>
                </c:pt>
                <c:pt idx="189">
                  <c:v>41098</c:v>
                </c:pt>
                <c:pt idx="190">
                  <c:v>41099</c:v>
                </c:pt>
                <c:pt idx="191">
                  <c:v>41100</c:v>
                </c:pt>
                <c:pt idx="192">
                  <c:v>41101</c:v>
                </c:pt>
                <c:pt idx="193">
                  <c:v>41102</c:v>
                </c:pt>
                <c:pt idx="194">
                  <c:v>41103</c:v>
                </c:pt>
                <c:pt idx="195">
                  <c:v>41104</c:v>
                </c:pt>
                <c:pt idx="196">
                  <c:v>41105</c:v>
                </c:pt>
                <c:pt idx="197">
                  <c:v>41106</c:v>
                </c:pt>
                <c:pt idx="198">
                  <c:v>41107</c:v>
                </c:pt>
                <c:pt idx="199">
                  <c:v>41108</c:v>
                </c:pt>
                <c:pt idx="200">
                  <c:v>41109</c:v>
                </c:pt>
                <c:pt idx="201">
                  <c:v>41110</c:v>
                </c:pt>
                <c:pt idx="202">
                  <c:v>41111</c:v>
                </c:pt>
                <c:pt idx="203">
                  <c:v>41112</c:v>
                </c:pt>
                <c:pt idx="204">
                  <c:v>41113</c:v>
                </c:pt>
                <c:pt idx="205">
                  <c:v>41114</c:v>
                </c:pt>
                <c:pt idx="206">
                  <c:v>41115</c:v>
                </c:pt>
                <c:pt idx="207">
                  <c:v>41116</c:v>
                </c:pt>
                <c:pt idx="208">
                  <c:v>41117</c:v>
                </c:pt>
                <c:pt idx="209">
                  <c:v>41118</c:v>
                </c:pt>
                <c:pt idx="210">
                  <c:v>41119</c:v>
                </c:pt>
                <c:pt idx="211">
                  <c:v>41120</c:v>
                </c:pt>
                <c:pt idx="212">
                  <c:v>41121</c:v>
                </c:pt>
                <c:pt idx="213">
                  <c:v>41122</c:v>
                </c:pt>
                <c:pt idx="214">
                  <c:v>41123</c:v>
                </c:pt>
                <c:pt idx="215">
                  <c:v>41124</c:v>
                </c:pt>
                <c:pt idx="216">
                  <c:v>41125</c:v>
                </c:pt>
                <c:pt idx="217">
                  <c:v>41126</c:v>
                </c:pt>
                <c:pt idx="218">
                  <c:v>41127</c:v>
                </c:pt>
                <c:pt idx="219">
                  <c:v>41128</c:v>
                </c:pt>
                <c:pt idx="220">
                  <c:v>41129</c:v>
                </c:pt>
                <c:pt idx="221">
                  <c:v>41130</c:v>
                </c:pt>
                <c:pt idx="222">
                  <c:v>41131</c:v>
                </c:pt>
                <c:pt idx="223">
                  <c:v>41132</c:v>
                </c:pt>
                <c:pt idx="224">
                  <c:v>41133</c:v>
                </c:pt>
                <c:pt idx="225">
                  <c:v>41134</c:v>
                </c:pt>
                <c:pt idx="226">
                  <c:v>41135</c:v>
                </c:pt>
                <c:pt idx="227">
                  <c:v>41136</c:v>
                </c:pt>
                <c:pt idx="228">
                  <c:v>41137</c:v>
                </c:pt>
                <c:pt idx="229">
                  <c:v>41138</c:v>
                </c:pt>
                <c:pt idx="230">
                  <c:v>41139</c:v>
                </c:pt>
                <c:pt idx="231">
                  <c:v>41140</c:v>
                </c:pt>
                <c:pt idx="232">
                  <c:v>41141</c:v>
                </c:pt>
                <c:pt idx="233">
                  <c:v>41142</c:v>
                </c:pt>
                <c:pt idx="234">
                  <c:v>41143</c:v>
                </c:pt>
                <c:pt idx="235">
                  <c:v>41144</c:v>
                </c:pt>
                <c:pt idx="236">
                  <c:v>41145</c:v>
                </c:pt>
                <c:pt idx="237">
                  <c:v>41146</c:v>
                </c:pt>
                <c:pt idx="238">
                  <c:v>41147</c:v>
                </c:pt>
                <c:pt idx="239">
                  <c:v>41148</c:v>
                </c:pt>
                <c:pt idx="240">
                  <c:v>41149</c:v>
                </c:pt>
                <c:pt idx="241">
                  <c:v>41150</c:v>
                </c:pt>
                <c:pt idx="242">
                  <c:v>41151</c:v>
                </c:pt>
                <c:pt idx="243">
                  <c:v>41152</c:v>
                </c:pt>
                <c:pt idx="244">
                  <c:v>41153</c:v>
                </c:pt>
                <c:pt idx="245">
                  <c:v>41154</c:v>
                </c:pt>
                <c:pt idx="246">
                  <c:v>41155</c:v>
                </c:pt>
                <c:pt idx="247">
                  <c:v>41156</c:v>
                </c:pt>
                <c:pt idx="248">
                  <c:v>41157</c:v>
                </c:pt>
                <c:pt idx="249">
                  <c:v>41158</c:v>
                </c:pt>
                <c:pt idx="250">
                  <c:v>41159</c:v>
                </c:pt>
                <c:pt idx="251">
                  <c:v>41160</c:v>
                </c:pt>
                <c:pt idx="252">
                  <c:v>41161</c:v>
                </c:pt>
                <c:pt idx="253">
                  <c:v>41162</c:v>
                </c:pt>
                <c:pt idx="254">
                  <c:v>41163</c:v>
                </c:pt>
                <c:pt idx="255">
                  <c:v>41164</c:v>
                </c:pt>
                <c:pt idx="256">
                  <c:v>41165</c:v>
                </c:pt>
                <c:pt idx="257">
                  <c:v>41166</c:v>
                </c:pt>
                <c:pt idx="258">
                  <c:v>41167</c:v>
                </c:pt>
                <c:pt idx="259">
                  <c:v>41168</c:v>
                </c:pt>
                <c:pt idx="260">
                  <c:v>41169</c:v>
                </c:pt>
                <c:pt idx="261">
                  <c:v>41170</c:v>
                </c:pt>
                <c:pt idx="262">
                  <c:v>41171</c:v>
                </c:pt>
                <c:pt idx="263">
                  <c:v>41172</c:v>
                </c:pt>
                <c:pt idx="264">
                  <c:v>41173</c:v>
                </c:pt>
                <c:pt idx="265">
                  <c:v>41174</c:v>
                </c:pt>
                <c:pt idx="266">
                  <c:v>41175</c:v>
                </c:pt>
                <c:pt idx="267">
                  <c:v>41176</c:v>
                </c:pt>
                <c:pt idx="268">
                  <c:v>41177</c:v>
                </c:pt>
                <c:pt idx="269">
                  <c:v>41178</c:v>
                </c:pt>
                <c:pt idx="270">
                  <c:v>41179</c:v>
                </c:pt>
                <c:pt idx="271">
                  <c:v>41180</c:v>
                </c:pt>
                <c:pt idx="272">
                  <c:v>41181</c:v>
                </c:pt>
                <c:pt idx="273">
                  <c:v>41182</c:v>
                </c:pt>
                <c:pt idx="274">
                  <c:v>41183</c:v>
                </c:pt>
                <c:pt idx="275">
                  <c:v>41184</c:v>
                </c:pt>
                <c:pt idx="276">
                  <c:v>41185</c:v>
                </c:pt>
                <c:pt idx="277">
                  <c:v>41186</c:v>
                </c:pt>
                <c:pt idx="278">
                  <c:v>41187</c:v>
                </c:pt>
                <c:pt idx="279">
                  <c:v>41188</c:v>
                </c:pt>
                <c:pt idx="280">
                  <c:v>41189</c:v>
                </c:pt>
                <c:pt idx="281">
                  <c:v>41190</c:v>
                </c:pt>
                <c:pt idx="282">
                  <c:v>41191</c:v>
                </c:pt>
                <c:pt idx="283">
                  <c:v>41192</c:v>
                </c:pt>
                <c:pt idx="284">
                  <c:v>41193</c:v>
                </c:pt>
                <c:pt idx="285">
                  <c:v>41194</c:v>
                </c:pt>
                <c:pt idx="286">
                  <c:v>41195</c:v>
                </c:pt>
                <c:pt idx="287">
                  <c:v>41196</c:v>
                </c:pt>
                <c:pt idx="288">
                  <c:v>41197</c:v>
                </c:pt>
                <c:pt idx="289">
                  <c:v>41198</c:v>
                </c:pt>
                <c:pt idx="290">
                  <c:v>41199</c:v>
                </c:pt>
                <c:pt idx="291">
                  <c:v>41200</c:v>
                </c:pt>
                <c:pt idx="292">
                  <c:v>41201</c:v>
                </c:pt>
                <c:pt idx="293">
                  <c:v>41202</c:v>
                </c:pt>
                <c:pt idx="294">
                  <c:v>41203</c:v>
                </c:pt>
                <c:pt idx="295">
                  <c:v>41204</c:v>
                </c:pt>
                <c:pt idx="296">
                  <c:v>41205</c:v>
                </c:pt>
                <c:pt idx="297">
                  <c:v>41206</c:v>
                </c:pt>
                <c:pt idx="298">
                  <c:v>41207</c:v>
                </c:pt>
                <c:pt idx="299">
                  <c:v>41208</c:v>
                </c:pt>
                <c:pt idx="300">
                  <c:v>41209</c:v>
                </c:pt>
                <c:pt idx="301">
                  <c:v>41210</c:v>
                </c:pt>
                <c:pt idx="302">
                  <c:v>41211</c:v>
                </c:pt>
                <c:pt idx="303">
                  <c:v>41212</c:v>
                </c:pt>
                <c:pt idx="304">
                  <c:v>41213</c:v>
                </c:pt>
                <c:pt idx="305">
                  <c:v>41214</c:v>
                </c:pt>
                <c:pt idx="306">
                  <c:v>41215</c:v>
                </c:pt>
                <c:pt idx="307">
                  <c:v>41216</c:v>
                </c:pt>
                <c:pt idx="308">
                  <c:v>41217</c:v>
                </c:pt>
                <c:pt idx="309">
                  <c:v>41218</c:v>
                </c:pt>
                <c:pt idx="310">
                  <c:v>41219</c:v>
                </c:pt>
                <c:pt idx="311">
                  <c:v>41220</c:v>
                </c:pt>
                <c:pt idx="312">
                  <c:v>41221</c:v>
                </c:pt>
                <c:pt idx="313">
                  <c:v>41222</c:v>
                </c:pt>
                <c:pt idx="314">
                  <c:v>41223</c:v>
                </c:pt>
                <c:pt idx="315">
                  <c:v>41224</c:v>
                </c:pt>
                <c:pt idx="316">
                  <c:v>41225</c:v>
                </c:pt>
                <c:pt idx="317">
                  <c:v>41226</c:v>
                </c:pt>
                <c:pt idx="318">
                  <c:v>41227</c:v>
                </c:pt>
                <c:pt idx="319">
                  <c:v>41228</c:v>
                </c:pt>
                <c:pt idx="320">
                  <c:v>41229</c:v>
                </c:pt>
                <c:pt idx="321">
                  <c:v>41230</c:v>
                </c:pt>
                <c:pt idx="322">
                  <c:v>41231</c:v>
                </c:pt>
                <c:pt idx="323">
                  <c:v>41232</c:v>
                </c:pt>
                <c:pt idx="324">
                  <c:v>41233</c:v>
                </c:pt>
                <c:pt idx="325">
                  <c:v>41234</c:v>
                </c:pt>
                <c:pt idx="326">
                  <c:v>41235</c:v>
                </c:pt>
                <c:pt idx="327">
                  <c:v>41236</c:v>
                </c:pt>
                <c:pt idx="328">
                  <c:v>41237</c:v>
                </c:pt>
                <c:pt idx="329">
                  <c:v>41238</c:v>
                </c:pt>
                <c:pt idx="330">
                  <c:v>41239</c:v>
                </c:pt>
                <c:pt idx="331">
                  <c:v>41240</c:v>
                </c:pt>
                <c:pt idx="332">
                  <c:v>41241</c:v>
                </c:pt>
                <c:pt idx="333">
                  <c:v>41242</c:v>
                </c:pt>
                <c:pt idx="334">
                  <c:v>41243</c:v>
                </c:pt>
                <c:pt idx="335">
                  <c:v>41244</c:v>
                </c:pt>
                <c:pt idx="336">
                  <c:v>41245</c:v>
                </c:pt>
                <c:pt idx="337">
                  <c:v>41246</c:v>
                </c:pt>
                <c:pt idx="338">
                  <c:v>41247</c:v>
                </c:pt>
                <c:pt idx="339">
                  <c:v>41248</c:v>
                </c:pt>
                <c:pt idx="340">
                  <c:v>41249</c:v>
                </c:pt>
                <c:pt idx="341">
                  <c:v>41250</c:v>
                </c:pt>
                <c:pt idx="342">
                  <c:v>41251</c:v>
                </c:pt>
                <c:pt idx="343">
                  <c:v>41252</c:v>
                </c:pt>
                <c:pt idx="344">
                  <c:v>41253</c:v>
                </c:pt>
                <c:pt idx="345">
                  <c:v>41254</c:v>
                </c:pt>
                <c:pt idx="346">
                  <c:v>41255</c:v>
                </c:pt>
                <c:pt idx="347">
                  <c:v>41256</c:v>
                </c:pt>
                <c:pt idx="348">
                  <c:v>41257</c:v>
                </c:pt>
                <c:pt idx="349">
                  <c:v>41258</c:v>
                </c:pt>
                <c:pt idx="350">
                  <c:v>41259</c:v>
                </c:pt>
                <c:pt idx="351">
                  <c:v>41260</c:v>
                </c:pt>
                <c:pt idx="352">
                  <c:v>41261</c:v>
                </c:pt>
                <c:pt idx="353">
                  <c:v>41262</c:v>
                </c:pt>
                <c:pt idx="354">
                  <c:v>41263</c:v>
                </c:pt>
                <c:pt idx="355">
                  <c:v>41264</c:v>
                </c:pt>
                <c:pt idx="356">
                  <c:v>41265</c:v>
                </c:pt>
                <c:pt idx="357">
                  <c:v>41266</c:v>
                </c:pt>
                <c:pt idx="358">
                  <c:v>41267</c:v>
                </c:pt>
                <c:pt idx="359">
                  <c:v>41268</c:v>
                </c:pt>
                <c:pt idx="360">
                  <c:v>41269</c:v>
                </c:pt>
                <c:pt idx="361">
                  <c:v>41270</c:v>
                </c:pt>
                <c:pt idx="362">
                  <c:v>41271</c:v>
                </c:pt>
                <c:pt idx="363">
                  <c:v>41272</c:v>
                </c:pt>
                <c:pt idx="364">
                  <c:v>41273</c:v>
                </c:pt>
                <c:pt idx="365">
                  <c:v>41274</c:v>
                </c:pt>
                <c:pt idx="366">
                  <c:v>41275</c:v>
                </c:pt>
                <c:pt idx="367">
                  <c:v>41276</c:v>
                </c:pt>
                <c:pt idx="368">
                  <c:v>41277</c:v>
                </c:pt>
                <c:pt idx="369">
                  <c:v>41278</c:v>
                </c:pt>
                <c:pt idx="370">
                  <c:v>41279</c:v>
                </c:pt>
                <c:pt idx="371">
                  <c:v>41280</c:v>
                </c:pt>
                <c:pt idx="372">
                  <c:v>41281</c:v>
                </c:pt>
                <c:pt idx="373">
                  <c:v>41282</c:v>
                </c:pt>
                <c:pt idx="374">
                  <c:v>41283</c:v>
                </c:pt>
                <c:pt idx="375">
                  <c:v>41284</c:v>
                </c:pt>
                <c:pt idx="376">
                  <c:v>41285</c:v>
                </c:pt>
                <c:pt idx="377">
                  <c:v>41286</c:v>
                </c:pt>
                <c:pt idx="378">
                  <c:v>41287</c:v>
                </c:pt>
                <c:pt idx="379">
                  <c:v>41288</c:v>
                </c:pt>
                <c:pt idx="380">
                  <c:v>41289</c:v>
                </c:pt>
                <c:pt idx="381">
                  <c:v>41290</c:v>
                </c:pt>
                <c:pt idx="382">
                  <c:v>41291</c:v>
                </c:pt>
                <c:pt idx="383">
                  <c:v>41292</c:v>
                </c:pt>
                <c:pt idx="384">
                  <c:v>41293</c:v>
                </c:pt>
                <c:pt idx="385">
                  <c:v>41294</c:v>
                </c:pt>
                <c:pt idx="386">
                  <c:v>41295</c:v>
                </c:pt>
                <c:pt idx="387">
                  <c:v>41296</c:v>
                </c:pt>
                <c:pt idx="388">
                  <c:v>41297</c:v>
                </c:pt>
                <c:pt idx="389">
                  <c:v>41298</c:v>
                </c:pt>
                <c:pt idx="390">
                  <c:v>41299</c:v>
                </c:pt>
                <c:pt idx="391">
                  <c:v>41300</c:v>
                </c:pt>
                <c:pt idx="392">
                  <c:v>41301</c:v>
                </c:pt>
                <c:pt idx="393">
                  <c:v>41302</c:v>
                </c:pt>
                <c:pt idx="394">
                  <c:v>41303</c:v>
                </c:pt>
                <c:pt idx="395">
                  <c:v>41304</c:v>
                </c:pt>
                <c:pt idx="396">
                  <c:v>41305</c:v>
                </c:pt>
                <c:pt idx="397">
                  <c:v>41306</c:v>
                </c:pt>
                <c:pt idx="398">
                  <c:v>41307</c:v>
                </c:pt>
                <c:pt idx="399">
                  <c:v>41308</c:v>
                </c:pt>
                <c:pt idx="400">
                  <c:v>41309</c:v>
                </c:pt>
                <c:pt idx="401">
                  <c:v>41310</c:v>
                </c:pt>
                <c:pt idx="402">
                  <c:v>41311</c:v>
                </c:pt>
                <c:pt idx="403">
                  <c:v>41312</c:v>
                </c:pt>
                <c:pt idx="404">
                  <c:v>41313</c:v>
                </c:pt>
                <c:pt idx="405">
                  <c:v>41314</c:v>
                </c:pt>
                <c:pt idx="406">
                  <c:v>41315</c:v>
                </c:pt>
                <c:pt idx="407">
                  <c:v>41316</c:v>
                </c:pt>
                <c:pt idx="408">
                  <c:v>41317</c:v>
                </c:pt>
                <c:pt idx="409">
                  <c:v>41318</c:v>
                </c:pt>
                <c:pt idx="410">
                  <c:v>41319</c:v>
                </c:pt>
                <c:pt idx="411">
                  <c:v>41320</c:v>
                </c:pt>
                <c:pt idx="412">
                  <c:v>41321</c:v>
                </c:pt>
                <c:pt idx="413">
                  <c:v>41322</c:v>
                </c:pt>
                <c:pt idx="414">
                  <c:v>41323</c:v>
                </c:pt>
                <c:pt idx="415">
                  <c:v>41324</c:v>
                </c:pt>
                <c:pt idx="416">
                  <c:v>41325</c:v>
                </c:pt>
                <c:pt idx="417">
                  <c:v>41326</c:v>
                </c:pt>
                <c:pt idx="418">
                  <c:v>41327</c:v>
                </c:pt>
                <c:pt idx="419">
                  <c:v>41328</c:v>
                </c:pt>
                <c:pt idx="420">
                  <c:v>41329</c:v>
                </c:pt>
                <c:pt idx="421">
                  <c:v>41330</c:v>
                </c:pt>
                <c:pt idx="422">
                  <c:v>41331</c:v>
                </c:pt>
                <c:pt idx="423">
                  <c:v>41332</c:v>
                </c:pt>
                <c:pt idx="424">
                  <c:v>41333</c:v>
                </c:pt>
                <c:pt idx="425">
                  <c:v>41334</c:v>
                </c:pt>
                <c:pt idx="426">
                  <c:v>41335</c:v>
                </c:pt>
                <c:pt idx="427">
                  <c:v>41336</c:v>
                </c:pt>
                <c:pt idx="428">
                  <c:v>41337</c:v>
                </c:pt>
                <c:pt idx="429">
                  <c:v>41338</c:v>
                </c:pt>
                <c:pt idx="430">
                  <c:v>41339</c:v>
                </c:pt>
                <c:pt idx="431">
                  <c:v>41340</c:v>
                </c:pt>
                <c:pt idx="432">
                  <c:v>41341</c:v>
                </c:pt>
                <c:pt idx="433">
                  <c:v>41342</c:v>
                </c:pt>
                <c:pt idx="434">
                  <c:v>41343</c:v>
                </c:pt>
                <c:pt idx="435">
                  <c:v>41344</c:v>
                </c:pt>
                <c:pt idx="436">
                  <c:v>41345</c:v>
                </c:pt>
                <c:pt idx="437">
                  <c:v>41346</c:v>
                </c:pt>
                <c:pt idx="438">
                  <c:v>41347</c:v>
                </c:pt>
                <c:pt idx="439">
                  <c:v>41348</c:v>
                </c:pt>
                <c:pt idx="440">
                  <c:v>41349</c:v>
                </c:pt>
                <c:pt idx="441">
                  <c:v>41350</c:v>
                </c:pt>
                <c:pt idx="442">
                  <c:v>41351</c:v>
                </c:pt>
                <c:pt idx="443">
                  <c:v>41352</c:v>
                </c:pt>
                <c:pt idx="444">
                  <c:v>41353</c:v>
                </c:pt>
                <c:pt idx="445">
                  <c:v>41354</c:v>
                </c:pt>
                <c:pt idx="446">
                  <c:v>41355</c:v>
                </c:pt>
                <c:pt idx="447">
                  <c:v>41356</c:v>
                </c:pt>
                <c:pt idx="448">
                  <c:v>41357</c:v>
                </c:pt>
                <c:pt idx="449">
                  <c:v>41358</c:v>
                </c:pt>
                <c:pt idx="450">
                  <c:v>41359</c:v>
                </c:pt>
                <c:pt idx="451">
                  <c:v>41360</c:v>
                </c:pt>
                <c:pt idx="452">
                  <c:v>41361</c:v>
                </c:pt>
                <c:pt idx="453">
                  <c:v>41362</c:v>
                </c:pt>
                <c:pt idx="454">
                  <c:v>41363</c:v>
                </c:pt>
                <c:pt idx="455">
                  <c:v>41364</c:v>
                </c:pt>
                <c:pt idx="456">
                  <c:v>41365</c:v>
                </c:pt>
                <c:pt idx="457">
                  <c:v>41366</c:v>
                </c:pt>
                <c:pt idx="458">
                  <c:v>41367</c:v>
                </c:pt>
                <c:pt idx="459">
                  <c:v>41368</c:v>
                </c:pt>
                <c:pt idx="460">
                  <c:v>41369</c:v>
                </c:pt>
                <c:pt idx="461">
                  <c:v>41370</c:v>
                </c:pt>
                <c:pt idx="462">
                  <c:v>41371</c:v>
                </c:pt>
                <c:pt idx="463">
                  <c:v>41372</c:v>
                </c:pt>
                <c:pt idx="464">
                  <c:v>41373</c:v>
                </c:pt>
                <c:pt idx="465">
                  <c:v>41374</c:v>
                </c:pt>
                <c:pt idx="466">
                  <c:v>41375</c:v>
                </c:pt>
                <c:pt idx="467">
                  <c:v>41376</c:v>
                </c:pt>
                <c:pt idx="468">
                  <c:v>41377</c:v>
                </c:pt>
                <c:pt idx="469">
                  <c:v>41378</c:v>
                </c:pt>
                <c:pt idx="470">
                  <c:v>41379</c:v>
                </c:pt>
                <c:pt idx="471">
                  <c:v>41380</c:v>
                </c:pt>
                <c:pt idx="472">
                  <c:v>41381</c:v>
                </c:pt>
                <c:pt idx="473">
                  <c:v>41382</c:v>
                </c:pt>
                <c:pt idx="474">
                  <c:v>41383</c:v>
                </c:pt>
                <c:pt idx="475">
                  <c:v>41384</c:v>
                </c:pt>
                <c:pt idx="476">
                  <c:v>41385</c:v>
                </c:pt>
                <c:pt idx="477">
                  <c:v>41386</c:v>
                </c:pt>
                <c:pt idx="478">
                  <c:v>41387</c:v>
                </c:pt>
                <c:pt idx="479">
                  <c:v>41388</c:v>
                </c:pt>
                <c:pt idx="480">
                  <c:v>41389</c:v>
                </c:pt>
                <c:pt idx="481">
                  <c:v>41390</c:v>
                </c:pt>
                <c:pt idx="482">
                  <c:v>41391</c:v>
                </c:pt>
                <c:pt idx="483">
                  <c:v>41392</c:v>
                </c:pt>
                <c:pt idx="484">
                  <c:v>41393</c:v>
                </c:pt>
                <c:pt idx="485">
                  <c:v>41394</c:v>
                </c:pt>
                <c:pt idx="486">
                  <c:v>41395</c:v>
                </c:pt>
                <c:pt idx="487">
                  <c:v>41396</c:v>
                </c:pt>
                <c:pt idx="488">
                  <c:v>41397</c:v>
                </c:pt>
                <c:pt idx="489">
                  <c:v>41398</c:v>
                </c:pt>
                <c:pt idx="490">
                  <c:v>41399</c:v>
                </c:pt>
                <c:pt idx="491">
                  <c:v>41400</c:v>
                </c:pt>
                <c:pt idx="492">
                  <c:v>41401</c:v>
                </c:pt>
                <c:pt idx="493">
                  <c:v>41402</c:v>
                </c:pt>
                <c:pt idx="494">
                  <c:v>41403</c:v>
                </c:pt>
                <c:pt idx="495">
                  <c:v>41404</c:v>
                </c:pt>
                <c:pt idx="496">
                  <c:v>41405</c:v>
                </c:pt>
                <c:pt idx="497">
                  <c:v>41406</c:v>
                </c:pt>
                <c:pt idx="498">
                  <c:v>41407</c:v>
                </c:pt>
                <c:pt idx="499">
                  <c:v>41408</c:v>
                </c:pt>
                <c:pt idx="500">
                  <c:v>41409</c:v>
                </c:pt>
                <c:pt idx="501">
                  <c:v>41410</c:v>
                </c:pt>
                <c:pt idx="502">
                  <c:v>41411</c:v>
                </c:pt>
                <c:pt idx="503">
                  <c:v>41412</c:v>
                </c:pt>
                <c:pt idx="504">
                  <c:v>41413</c:v>
                </c:pt>
                <c:pt idx="505">
                  <c:v>41414</c:v>
                </c:pt>
                <c:pt idx="506">
                  <c:v>41415</c:v>
                </c:pt>
                <c:pt idx="507">
                  <c:v>41416</c:v>
                </c:pt>
                <c:pt idx="508">
                  <c:v>41417</c:v>
                </c:pt>
                <c:pt idx="509">
                  <c:v>41418</c:v>
                </c:pt>
                <c:pt idx="510">
                  <c:v>41419</c:v>
                </c:pt>
                <c:pt idx="511">
                  <c:v>41420</c:v>
                </c:pt>
                <c:pt idx="512">
                  <c:v>41421</c:v>
                </c:pt>
                <c:pt idx="513">
                  <c:v>41422</c:v>
                </c:pt>
                <c:pt idx="514">
                  <c:v>41423</c:v>
                </c:pt>
                <c:pt idx="515">
                  <c:v>41424</c:v>
                </c:pt>
                <c:pt idx="516">
                  <c:v>41425</c:v>
                </c:pt>
                <c:pt idx="517">
                  <c:v>41426</c:v>
                </c:pt>
                <c:pt idx="518">
                  <c:v>41427</c:v>
                </c:pt>
                <c:pt idx="519">
                  <c:v>41428</c:v>
                </c:pt>
                <c:pt idx="520">
                  <c:v>41429</c:v>
                </c:pt>
                <c:pt idx="521">
                  <c:v>41430</c:v>
                </c:pt>
                <c:pt idx="522">
                  <c:v>41431</c:v>
                </c:pt>
                <c:pt idx="523">
                  <c:v>41432</c:v>
                </c:pt>
                <c:pt idx="524">
                  <c:v>41433</c:v>
                </c:pt>
                <c:pt idx="525">
                  <c:v>41434</c:v>
                </c:pt>
                <c:pt idx="526">
                  <c:v>41435</c:v>
                </c:pt>
                <c:pt idx="527">
                  <c:v>41436</c:v>
                </c:pt>
                <c:pt idx="528">
                  <c:v>41437</c:v>
                </c:pt>
                <c:pt idx="529">
                  <c:v>41438</c:v>
                </c:pt>
                <c:pt idx="530">
                  <c:v>41439</c:v>
                </c:pt>
                <c:pt idx="531">
                  <c:v>41440</c:v>
                </c:pt>
                <c:pt idx="532">
                  <c:v>41441</c:v>
                </c:pt>
                <c:pt idx="533">
                  <c:v>41442</c:v>
                </c:pt>
                <c:pt idx="534">
                  <c:v>41443</c:v>
                </c:pt>
                <c:pt idx="535">
                  <c:v>41444</c:v>
                </c:pt>
                <c:pt idx="536">
                  <c:v>41445</c:v>
                </c:pt>
                <c:pt idx="537">
                  <c:v>41446</c:v>
                </c:pt>
                <c:pt idx="538">
                  <c:v>41447</c:v>
                </c:pt>
                <c:pt idx="539">
                  <c:v>41448</c:v>
                </c:pt>
                <c:pt idx="540">
                  <c:v>41449</c:v>
                </c:pt>
                <c:pt idx="541">
                  <c:v>41450</c:v>
                </c:pt>
                <c:pt idx="542">
                  <c:v>41451</c:v>
                </c:pt>
                <c:pt idx="543">
                  <c:v>41452</c:v>
                </c:pt>
                <c:pt idx="544">
                  <c:v>41453</c:v>
                </c:pt>
                <c:pt idx="545">
                  <c:v>41454</c:v>
                </c:pt>
                <c:pt idx="546">
                  <c:v>41455</c:v>
                </c:pt>
                <c:pt idx="547">
                  <c:v>41456</c:v>
                </c:pt>
                <c:pt idx="548">
                  <c:v>41457</c:v>
                </c:pt>
                <c:pt idx="549">
                  <c:v>41458</c:v>
                </c:pt>
                <c:pt idx="550">
                  <c:v>41459</c:v>
                </c:pt>
                <c:pt idx="551">
                  <c:v>41460</c:v>
                </c:pt>
                <c:pt idx="552">
                  <c:v>41461</c:v>
                </c:pt>
                <c:pt idx="553">
                  <c:v>41462</c:v>
                </c:pt>
                <c:pt idx="554">
                  <c:v>41463</c:v>
                </c:pt>
                <c:pt idx="555">
                  <c:v>41464</c:v>
                </c:pt>
                <c:pt idx="556">
                  <c:v>41465</c:v>
                </c:pt>
                <c:pt idx="557">
                  <c:v>41466</c:v>
                </c:pt>
                <c:pt idx="558">
                  <c:v>41467</c:v>
                </c:pt>
                <c:pt idx="559">
                  <c:v>41468</c:v>
                </c:pt>
                <c:pt idx="560">
                  <c:v>41469</c:v>
                </c:pt>
                <c:pt idx="561">
                  <c:v>41470</c:v>
                </c:pt>
                <c:pt idx="562">
                  <c:v>41471</c:v>
                </c:pt>
                <c:pt idx="563">
                  <c:v>41472</c:v>
                </c:pt>
                <c:pt idx="564">
                  <c:v>41473</c:v>
                </c:pt>
                <c:pt idx="565">
                  <c:v>41474</c:v>
                </c:pt>
                <c:pt idx="566">
                  <c:v>41475</c:v>
                </c:pt>
                <c:pt idx="567">
                  <c:v>41476</c:v>
                </c:pt>
                <c:pt idx="568">
                  <c:v>41477</c:v>
                </c:pt>
                <c:pt idx="569">
                  <c:v>41478</c:v>
                </c:pt>
                <c:pt idx="570">
                  <c:v>41479</c:v>
                </c:pt>
                <c:pt idx="571">
                  <c:v>41480</c:v>
                </c:pt>
                <c:pt idx="572">
                  <c:v>41481</c:v>
                </c:pt>
                <c:pt idx="573">
                  <c:v>41482</c:v>
                </c:pt>
                <c:pt idx="574">
                  <c:v>41483</c:v>
                </c:pt>
                <c:pt idx="575">
                  <c:v>41484</c:v>
                </c:pt>
                <c:pt idx="576">
                  <c:v>41485</c:v>
                </c:pt>
                <c:pt idx="577">
                  <c:v>41486</c:v>
                </c:pt>
                <c:pt idx="578">
                  <c:v>41487</c:v>
                </c:pt>
                <c:pt idx="579">
                  <c:v>41488</c:v>
                </c:pt>
                <c:pt idx="580">
                  <c:v>41489</c:v>
                </c:pt>
                <c:pt idx="581">
                  <c:v>41490</c:v>
                </c:pt>
                <c:pt idx="582">
                  <c:v>41491</c:v>
                </c:pt>
                <c:pt idx="583">
                  <c:v>41492</c:v>
                </c:pt>
                <c:pt idx="584">
                  <c:v>41493</c:v>
                </c:pt>
                <c:pt idx="585">
                  <c:v>41494</c:v>
                </c:pt>
                <c:pt idx="586">
                  <c:v>41495</c:v>
                </c:pt>
                <c:pt idx="587">
                  <c:v>41496</c:v>
                </c:pt>
                <c:pt idx="588">
                  <c:v>41497</c:v>
                </c:pt>
                <c:pt idx="589">
                  <c:v>41498</c:v>
                </c:pt>
                <c:pt idx="590">
                  <c:v>41499</c:v>
                </c:pt>
                <c:pt idx="591">
                  <c:v>41500</c:v>
                </c:pt>
                <c:pt idx="592">
                  <c:v>41501</c:v>
                </c:pt>
                <c:pt idx="593">
                  <c:v>41502</c:v>
                </c:pt>
                <c:pt idx="594">
                  <c:v>41503</c:v>
                </c:pt>
                <c:pt idx="595">
                  <c:v>41504</c:v>
                </c:pt>
                <c:pt idx="596">
                  <c:v>41505</c:v>
                </c:pt>
                <c:pt idx="597">
                  <c:v>41506</c:v>
                </c:pt>
                <c:pt idx="598">
                  <c:v>41507</c:v>
                </c:pt>
                <c:pt idx="599">
                  <c:v>41508</c:v>
                </c:pt>
                <c:pt idx="600">
                  <c:v>41509</c:v>
                </c:pt>
                <c:pt idx="601">
                  <c:v>41510</c:v>
                </c:pt>
                <c:pt idx="602">
                  <c:v>41511</c:v>
                </c:pt>
                <c:pt idx="603">
                  <c:v>41512</c:v>
                </c:pt>
                <c:pt idx="604">
                  <c:v>41513</c:v>
                </c:pt>
                <c:pt idx="605">
                  <c:v>41514</c:v>
                </c:pt>
                <c:pt idx="606">
                  <c:v>41515</c:v>
                </c:pt>
                <c:pt idx="607">
                  <c:v>41516</c:v>
                </c:pt>
                <c:pt idx="608">
                  <c:v>41517</c:v>
                </c:pt>
                <c:pt idx="609">
                  <c:v>41518</c:v>
                </c:pt>
                <c:pt idx="610">
                  <c:v>41519</c:v>
                </c:pt>
                <c:pt idx="611">
                  <c:v>41520</c:v>
                </c:pt>
                <c:pt idx="612">
                  <c:v>41521</c:v>
                </c:pt>
                <c:pt idx="613">
                  <c:v>41522</c:v>
                </c:pt>
                <c:pt idx="614">
                  <c:v>41523</c:v>
                </c:pt>
                <c:pt idx="615">
                  <c:v>41524</c:v>
                </c:pt>
                <c:pt idx="616">
                  <c:v>41525</c:v>
                </c:pt>
                <c:pt idx="617">
                  <c:v>41526</c:v>
                </c:pt>
                <c:pt idx="618">
                  <c:v>41527</c:v>
                </c:pt>
                <c:pt idx="619">
                  <c:v>41528</c:v>
                </c:pt>
                <c:pt idx="620">
                  <c:v>41529</c:v>
                </c:pt>
                <c:pt idx="621">
                  <c:v>41530</c:v>
                </c:pt>
                <c:pt idx="622">
                  <c:v>41531</c:v>
                </c:pt>
                <c:pt idx="623">
                  <c:v>41532</c:v>
                </c:pt>
                <c:pt idx="624">
                  <c:v>41533</c:v>
                </c:pt>
                <c:pt idx="625">
                  <c:v>41534</c:v>
                </c:pt>
                <c:pt idx="626">
                  <c:v>41535</c:v>
                </c:pt>
                <c:pt idx="627">
                  <c:v>41536</c:v>
                </c:pt>
                <c:pt idx="628">
                  <c:v>41537</c:v>
                </c:pt>
                <c:pt idx="629">
                  <c:v>41538</c:v>
                </c:pt>
                <c:pt idx="630">
                  <c:v>41539</c:v>
                </c:pt>
                <c:pt idx="631">
                  <c:v>41540</c:v>
                </c:pt>
                <c:pt idx="632">
                  <c:v>41541</c:v>
                </c:pt>
                <c:pt idx="633">
                  <c:v>41542</c:v>
                </c:pt>
                <c:pt idx="634">
                  <c:v>41543</c:v>
                </c:pt>
                <c:pt idx="635">
                  <c:v>41544</c:v>
                </c:pt>
                <c:pt idx="636">
                  <c:v>41545</c:v>
                </c:pt>
                <c:pt idx="637">
                  <c:v>41546</c:v>
                </c:pt>
                <c:pt idx="638">
                  <c:v>41547</c:v>
                </c:pt>
                <c:pt idx="639">
                  <c:v>41548</c:v>
                </c:pt>
                <c:pt idx="640">
                  <c:v>41549</c:v>
                </c:pt>
                <c:pt idx="641">
                  <c:v>41550</c:v>
                </c:pt>
                <c:pt idx="642">
                  <c:v>41551</c:v>
                </c:pt>
                <c:pt idx="643">
                  <c:v>41552</c:v>
                </c:pt>
                <c:pt idx="644">
                  <c:v>41553</c:v>
                </c:pt>
                <c:pt idx="645">
                  <c:v>41554</c:v>
                </c:pt>
                <c:pt idx="646">
                  <c:v>41555</c:v>
                </c:pt>
                <c:pt idx="647">
                  <c:v>41556</c:v>
                </c:pt>
                <c:pt idx="648">
                  <c:v>41557</c:v>
                </c:pt>
                <c:pt idx="649">
                  <c:v>41558</c:v>
                </c:pt>
                <c:pt idx="650">
                  <c:v>41559</c:v>
                </c:pt>
                <c:pt idx="651">
                  <c:v>41560</c:v>
                </c:pt>
                <c:pt idx="652">
                  <c:v>41561</c:v>
                </c:pt>
                <c:pt idx="653">
                  <c:v>41562</c:v>
                </c:pt>
                <c:pt idx="654">
                  <c:v>41563</c:v>
                </c:pt>
                <c:pt idx="655">
                  <c:v>41564</c:v>
                </c:pt>
                <c:pt idx="656">
                  <c:v>41565</c:v>
                </c:pt>
                <c:pt idx="657">
                  <c:v>41566</c:v>
                </c:pt>
                <c:pt idx="658">
                  <c:v>41567</c:v>
                </c:pt>
                <c:pt idx="659">
                  <c:v>41568</c:v>
                </c:pt>
                <c:pt idx="660">
                  <c:v>41569</c:v>
                </c:pt>
                <c:pt idx="661">
                  <c:v>41570</c:v>
                </c:pt>
                <c:pt idx="662">
                  <c:v>41571</c:v>
                </c:pt>
                <c:pt idx="663">
                  <c:v>41572</c:v>
                </c:pt>
                <c:pt idx="664">
                  <c:v>41573</c:v>
                </c:pt>
                <c:pt idx="665">
                  <c:v>41574</c:v>
                </c:pt>
                <c:pt idx="666">
                  <c:v>41575</c:v>
                </c:pt>
                <c:pt idx="667">
                  <c:v>41576</c:v>
                </c:pt>
                <c:pt idx="668">
                  <c:v>41577</c:v>
                </c:pt>
                <c:pt idx="669">
                  <c:v>41578</c:v>
                </c:pt>
                <c:pt idx="670">
                  <c:v>41579</c:v>
                </c:pt>
                <c:pt idx="671">
                  <c:v>41580</c:v>
                </c:pt>
                <c:pt idx="672">
                  <c:v>41581</c:v>
                </c:pt>
                <c:pt idx="673">
                  <c:v>41582</c:v>
                </c:pt>
                <c:pt idx="674">
                  <c:v>41583</c:v>
                </c:pt>
                <c:pt idx="675">
                  <c:v>41584</c:v>
                </c:pt>
                <c:pt idx="676">
                  <c:v>41585</c:v>
                </c:pt>
                <c:pt idx="677">
                  <c:v>41586</c:v>
                </c:pt>
                <c:pt idx="678">
                  <c:v>41587</c:v>
                </c:pt>
                <c:pt idx="679">
                  <c:v>41588</c:v>
                </c:pt>
                <c:pt idx="680">
                  <c:v>41589</c:v>
                </c:pt>
                <c:pt idx="681">
                  <c:v>41590</c:v>
                </c:pt>
                <c:pt idx="682">
                  <c:v>41591</c:v>
                </c:pt>
                <c:pt idx="683">
                  <c:v>41592</c:v>
                </c:pt>
                <c:pt idx="684">
                  <c:v>41593</c:v>
                </c:pt>
                <c:pt idx="685">
                  <c:v>41594</c:v>
                </c:pt>
                <c:pt idx="686">
                  <c:v>41595</c:v>
                </c:pt>
                <c:pt idx="687">
                  <c:v>41596</c:v>
                </c:pt>
                <c:pt idx="688">
                  <c:v>41597</c:v>
                </c:pt>
                <c:pt idx="689">
                  <c:v>41598</c:v>
                </c:pt>
                <c:pt idx="690">
                  <c:v>41599</c:v>
                </c:pt>
                <c:pt idx="691">
                  <c:v>41600</c:v>
                </c:pt>
                <c:pt idx="692">
                  <c:v>41601</c:v>
                </c:pt>
                <c:pt idx="693">
                  <c:v>41602</c:v>
                </c:pt>
                <c:pt idx="694">
                  <c:v>41603</c:v>
                </c:pt>
                <c:pt idx="695">
                  <c:v>41604</c:v>
                </c:pt>
                <c:pt idx="696">
                  <c:v>41605</c:v>
                </c:pt>
                <c:pt idx="697">
                  <c:v>41606</c:v>
                </c:pt>
                <c:pt idx="698">
                  <c:v>41607</c:v>
                </c:pt>
                <c:pt idx="699">
                  <c:v>41608</c:v>
                </c:pt>
                <c:pt idx="700">
                  <c:v>41609</c:v>
                </c:pt>
                <c:pt idx="701">
                  <c:v>41610</c:v>
                </c:pt>
                <c:pt idx="702">
                  <c:v>41611</c:v>
                </c:pt>
                <c:pt idx="703">
                  <c:v>41612</c:v>
                </c:pt>
                <c:pt idx="704">
                  <c:v>41613</c:v>
                </c:pt>
                <c:pt idx="705">
                  <c:v>41614</c:v>
                </c:pt>
                <c:pt idx="706">
                  <c:v>41615</c:v>
                </c:pt>
                <c:pt idx="707">
                  <c:v>41616</c:v>
                </c:pt>
                <c:pt idx="708">
                  <c:v>41617</c:v>
                </c:pt>
                <c:pt idx="709">
                  <c:v>41618</c:v>
                </c:pt>
                <c:pt idx="710">
                  <c:v>41619</c:v>
                </c:pt>
                <c:pt idx="711">
                  <c:v>41620</c:v>
                </c:pt>
                <c:pt idx="712">
                  <c:v>41621</c:v>
                </c:pt>
                <c:pt idx="713">
                  <c:v>41622</c:v>
                </c:pt>
                <c:pt idx="714">
                  <c:v>41623</c:v>
                </c:pt>
                <c:pt idx="715">
                  <c:v>41624</c:v>
                </c:pt>
                <c:pt idx="716">
                  <c:v>41625</c:v>
                </c:pt>
                <c:pt idx="717">
                  <c:v>41626</c:v>
                </c:pt>
                <c:pt idx="718">
                  <c:v>41627</c:v>
                </c:pt>
                <c:pt idx="719">
                  <c:v>41628</c:v>
                </c:pt>
                <c:pt idx="720">
                  <c:v>41629</c:v>
                </c:pt>
                <c:pt idx="721">
                  <c:v>41630</c:v>
                </c:pt>
                <c:pt idx="722">
                  <c:v>41631</c:v>
                </c:pt>
                <c:pt idx="723">
                  <c:v>41632</c:v>
                </c:pt>
                <c:pt idx="724">
                  <c:v>41633</c:v>
                </c:pt>
                <c:pt idx="725">
                  <c:v>41634</c:v>
                </c:pt>
                <c:pt idx="726">
                  <c:v>41635</c:v>
                </c:pt>
                <c:pt idx="727">
                  <c:v>41636</c:v>
                </c:pt>
                <c:pt idx="728">
                  <c:v>41637</c:v>
                </c:pt>
                <c:pt idx="729">
                  <c:v>41638</c:v>
                </c:pt>
                <c:pt idx="730">
                  <c:v>41639</c:v>
                </c:pt>
              </c:numCache>
            </c:numRef>
          </c:cat>
          <c:val>
            <c:numRef>
              <c:f>WIELUN!$G$5:$G$735</c:f>
              <c:numCache>
                <c:formatCode>General</c:formatCode>
                <c:ptCount val="731"/>
                <c:pt idx="0">
                  <c:v>57.78</c:v>
                </c:pt>
                <c:pt idx="1">
                  <c:v>57.6</c:v>
                </c:pt>
                <c:pt idx="2">
                  <c:v>57.21</c:v>
                </c:pt>
                <c:pt idx="3">
                  <c:v>57.89</c:v>
                </c:pt>
                <c:pt idx="4">
                  <c:v>58.89</c:v>
                </c:pt>
                <c:pt idx="5">
                  <c:v>68.38</c:v>
                </c:pt>
                <c:pt idx="6">
                  <c:v>66.8</c:v>
                </c:pt>
                <c:pt idx="7">
                  <c:v>66.819999999999993</c:v>
                </c:pt>
                <c:pt idx="8">
                  <c:v>66.69</c:v>
                </c:pt>
                <c:pt idx="9">
                  <c:v>65.36999999999999</c:v>
                </c:pt>
                <c:pt idx="10">
                  <c:v>66.940000000000026</c:v>
                </c:pt>
                <c:pt idx="11">
                  <c:v>64.66</c:v>
                </c:pt>
                <c:pt idx="12">
                  <c:v>67.61999999999999</c:v>
                </c:pt>
                <c:pt idx="13">
                  <c:v>63.46</c:v>
                </c:pt>
                <c:pt idx="14">
                  <c:v>48.11</c:v>
                </c:pt>
                <c:pt idx="15">
                  <c:v>51.36</c:v>
                </c:pt>
                <c:pt idx="16">
                  <c:v>47.63</c:v>
                </c:pt>
                <c:pt idx="17">
                  <c:v>47.44</c:v>
                </c:pt>
                <c:pt idx="18">
                  <c:v>50.92</c:v>
                </c:pt>
                <c:pt idx="19">
                  <c:v>69.010000000000005</c:v>
                </c:pt>
                <c:pt idx="20">
                  <c:v>61.24</c:v>
                </c:pt>
                <c:pt idx="21">
                  <c:v>60.46</c:v>
                </c:pt>
                <c:pt idx="22">
                  <c:v>68.98</c:v>
                </c:pt>
                <c:pt idx="23">
                  <c:v>62.94</c:v>
                </c:pt>
                <c:pt idx="24">
                  <c:v>60.03</c:v>
                </c:pt>
                <c:pt idx="25">
                  <c:v>52.14</c:v>
                </c:pt>
                <c:pt idx="26">
                  <c:v>50.809999999999995</c:v>
                </c:pt>
                <c:pt idx="27">
                  <c:v>0</c:v>
                </c:pt>
                <c:pt idx="28">
                  <c:v>2.27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24.24</c:v>
                </c:pt>
                <c:pt idx="47">
                  <c:v>30.57</c:v>
                </c:pt>
                <c:pt idx="48">
                  <c:v>8.2800000000000011</c:v>
                </c:pt>
                <c:pt idx="49">
                  <c:v>49.02</c:v>
                </c:pt>
                <c:pt idx="50">
                  <c:v>65.149999999999991</c:v>
                </c:pt>
                <c:pt idx="51">
                  <c:v>61.05</c:v>
                </c:pt>
                <c:pt idx="52">
                  <c:v>44.86</c:v>
                </c:pt>
                <c:pt idx="53">
                  <c:v>48.809999999999995</c:v>
                </c:pt>
                <c:pt idx="54">
                  <c:v>66.679999999999978</c:v>
                </c:pt>
                <c:pt idx="55">
                  <c:v>72.55</c:v>
                </c:pt>
                <c:pt idx="56">
                  <c:v>68.27</c:v>
                </c:pt>
                <c:pt idx="57">
                  <c:v>64.069999999999993</c:v>
                </c:pt>
                <c:pt idx="58">
                  <c:v>56.68</c:v>
                </c:pt>
                <c:pt idx="59">
                  <c:v>70.819999999999993</c:v>
                </c:pt>
                <c:pt idx="60">
                  <c:v>64.8</c:v>
                </c:pt>
                <c:pt idx="61">
                  <c:v>66.169999999999987</c:v>
                </c:pt>
                <c:pt idx="62">
                  <c:v>62.06</c:v>
                </c:pt>
                <c:pt idx="63">
                  <c:v>59.3</c:v>
                </c:pt>
                <c:pt idx="64">
                  <c:v>58.39</c:v>
                </c:pt>
                <c:pt idx="65">
                  <c:v>41.04</c:v>
                </c:pt>
                <c:pt idx="66">
                  <c:v>27.86</c:v>
                </c:pt>
                <c:pt idx="67">
                  <c:v>53.03</c:v>
                </c:pt>
                <c:pt idx="68">
                  <c:v>56.230000000000011</c:v>
                </c:pt>
                <c:pt idx="69">
                  <c:v>41.61</c:v>
                </c:pt>
                <c:pt idx="70">
                  <c:v>59.68</c:v>
                </c:pt>
                <c:pt idx="71">
                  <c:v>59.349999999999994</c:v>
                </c:pt>
                <c:pt idx="72">
                  <c:v>60.730000000000011</c:v>
                </c:pt>
                <c:pt idx="73">
                  <c:v>60.58</c:v>
                </c:pt>
                <c:pt idx="74">
                  <c:v>61.05</c:v>
                </c:pt>
                <c:pt idx="75">
                  <c:v>58.65</c:v>
                </c:pt>
                <c:pt idx="76">
                  <c:v>58.3</c:v>
                </c:pt>
                <c:pt idx="77">
                  <c:v>57.91</c:v>
                </c:pt>
                <c:pt idx="78">
                  <c:v>55.48</c:v>
                </c:pt>
                <c:pt idx="79">
                  <c:v>54.720000000000013</c:v>
                </c:pt>
                <c:pt idx="80">
                  <c:v>52.92</c:v>
                </c:pt>
                <c:pt idx="81">
                  <c:v>53.86</c:v>
                </c:pt>
                <c:pt idx="82">
                  <c:v>56.42</c:v>
                </c:pt>
                <c:pt idx="83">
                  <c:v>53.97</c:v>
                </c:pt>
                <c:pt idx="84">
                  <c:v>52.949999999999996</c:v>
                </c:pt>
                <c:pt idx="85">
                  <c:v>52.58</c:v>
                </c:pt>
                <c:pt idx="86">
                  <c:v>50.879999999999995</c:v>
                </c:pt>
                <c:pt idx="87">
                  <c:v>51.52</c:v>
                </c:pt>
                <c:pt idx="88">
                  <c:v>49</c:v>
                </c:pt>
                <c:pt idx="89">
                  <c:v>62.96</c:v>
                </c:pt>
                <c:pt idx="90">
                  <c:v>60.760000000000012</c:v>
                </c:pt>
                <c:pt idx="91">
                  <c:v>65.849999999999994</c:v>
                </c:pt>
                <c:pt idx="92">
                  <c:v>61.14</c:v>
                </c:pt>
                <c:pt idx="93">
                  <c:v>60.98</c:v>
                </c:pt>
                <c:pt idx="94">
                  <c:v>57.89</c:v>
                </c:pt>
                <c:pt idx="95">
                  <c:v>56.68</c:v>
                </c:pt>
                <c:pt idx="96">
                  <c:v>56.290000000000013</c:v>
                </c:pt>
                <c:pt idx="97">
                  <c:v>57.97</c:v>
                </c:pt>
                <c:pt idx="98">
                  <c:v>57.64</c:v>
                </c:pt>
                <c:pt idx="99">
                  <c:v>51.720000000000013</c:v>
                </c:pt>
                <c:pt idx="100">
                  <c:v>51.6</c:v>
                </c:pt>
                <c:pt idx="101">
                  <c:v>48.1</c:v>
                </c:pt>
                <c:pt idx="102">
                  <c:v>45.99</c:v>
                </c:pt>
                <c:pt idx="103">
                  <c:v>58.52</c:v>
                </c:pt>
                <c:pt idx="104">
                  <c:v>55.65</c:v>
                </c:pt>
                <c:pt idx="105">
                  <c:v>51.33</c:v>
                </c:pt>
                <c:pt idx="106">
                  <c:v>67.36999999999999</c:v>
                </c:pt>
                <c:pt idx="107">
                  <c:v>64.86999999999999</c:v>
                </c:pt>
                <c:pt idx="108">
                  <c:v>60.41</c:v>
                </c:pt>
                <c:pt idx="109">
                  <c:v>58.879999999999995</c:v>
                </c:pt>
                <c:pt idx="110">
                  <c:v>55.63</c:v>
                </c:pt>
                <c:pt idx="111">
                  <c:v>52.620000000000012</c:v>
                </c:pt>
                <c:pt idx="112">
                  <c:v>56.190000000000012</c:v>
                </c:pt>
                <c:pt idx="113">
                  <c:v>57.9</c:v>
                </c:pt>
                <c:pt idx="114">
                  <c:v>54.05</c:v>
                </c:pt>
                <c:pt idx="115">
                  <c:v>56.809999999999995</c:v>
                </c:pt>
                <c:pt idx="116">
                  <c:v>53.260000000000012</c:v>
                </c:pt>
                <c:pt idx="117">
                  <c:v>48.51</c:v>
                </c:pt>
                <c:pt idx="118">
                  <c:v>44.68</c:v>
                </c:pt>
                <c:pt idx="119">
                  <c:v>40.65</c:v>
                </c:pt>
                <c:pt idx="120">
                  <c:v>35.370000000000005</c:v>
                </c:pt>
                <c:pt idx="121">
                  <c:v>32.11</c:v>
                </c:pt>
                <c:pt idx="122">
                  <c:v>31.09</c:v>
                </c:pt>
                <c:pt idx="123">
                  <c:v>30.57</c:v>
                </c:pt>
                <c:pt idx="124">
                  <c:v>42.48</c:v>
                </c:pt>
                <c:pt idx="125">
                  <c:v>58.27</c:v>
                </c:pt>
                <c:pt idx="126">
                  <c:v>51.7</c:v>
                </c:pt>
                <c:pt idx="127">
                  <c:v>52.120000000000012</c:v>
                </c:pt>
                <c:pt idx="128">
                  <c:v>59.4</c:v>
                </c:pt>
                <c:pt idx="129">
                  <c:v>53</c:v>
                </c:pt>
                <c:pt idx="130">
                  <c:v>48.01</c:v>
                </c:pt>
                <c:pt idx="131">
                  <c:v>43.7</c:v>
                </c:pt>
                <c:pt idx="132">
                  <c:v>39.39</c:v>
                </c:pt>
                <c:pt idx="133">
                  <c:v>49</c:v>
                </c:pt>
                <c:pt idx="134">
                  <c:v>49.2</c:v>
                </c:pt>
                <c:pt idx="135">
                  <c:v>46.7</c:v>
                </c:pt>
                <c:pt idx="136">
                  <c:v>46.06</c:v>
                </c:pt>
                <c:pt idx="137">
                  <c:v>45.43</c:v>
                </c:pt>
                <c:pt idx="138">
                  <c:v>41.74</c:v>
                </c:pt>
                <c:pt idx="139">
                  <c:v>37.9</c:v>
                </c:pt>
                <c:pt idx="140">
                  <c:v>33.92</c:v>
                </c:pt>
                <c:pt idx="141">
                  <c:v>29.87</c:v>
                </c:pt>
                <c:pt idx="142">
                  <c:v>26.18</c:v>
                </c:pt>
                <c:pt idx="143">
                  <c:v>23.39</c:v>
                </c:pt>
                <c:pt idx="144">
                  <c:v>20.610000000000031</c:v>
                </c:pt>
                <c:pt idx="145">
                  <c:v>18.600000000000001</c:v>
                </c:pt>
                <c:pt idx="146">
                  <c:v>17.23</c:v>
                </c:pt>
                <c:pt idx="147">
                  <c:v>16.22</c:v>
                </c:pt>
                <c:pt idx="148">
                  <c:v>15.54</c:v>
                </c:pt>
                <c:pt idx="149">
                  <c:v>16.16</c:v>
                </c:pt>
                <c:pt idx="150">
                  <c:v>15.67</c:v>
                </c:pt>
                <c:pt idx="151">
                  <c:v>15.48</c:v>
                </c:pt>
                <c:pt idx="152">
                  <c:v>15.98</c:v>
                </c:pt>
                <c:pt idx="153">
                  <c:v>43.949999999999996</c:v>
                </c:pt>
                <c:pt idx="154">
                  <c:v>39.56</c:v>
                </c:pt>
                <c:pt idx="155">
                  <c:v>64.34</c:v>
                </c:pt>
                <c:pt idx="156">
                  <c:v>50.93</c:v>
                </c:pt>
                <c:pt idx="157">
                  <c:v>62.07</c:v>
                </c:pt>
                <c:pt idx="158">
                  <c:v>51.96</c:v>
                </c:pt>
                <c:pt idx="159">
                  <c:v>53.04</c:v>
                </c:pt>
                <c:pt idx="160">
                  <c:v>61.13</c:v>
                </c:pt>
                <c:pt idx="161">
                  <c:v>52.55</c:v>
                </c:pt>
                <c:pt idx="162">
                  <c:v>69.14</c:v>
                </c:pt>
                <c:pt idx="163">
                  <c:v>57.339999999999996</c:v>
                </c:pt>
                <c:pt idx="164">
                  <c:v>68.92</c:v>
                </c:pt>
                <c:pt idx="165">
                  <c:v>75.69</c:v>
                </c:pt>
                <c:pt idx="166">
                  <c:v>70.069999999999993</c:v>
                </c:pt>
                <c:pt idx="167">
                  <c:v>63.190000000000012</c:v>
                </c:pt>
                <c:pt idx="168">
                  <c:v>56.11</c:v>
                </c:pt>
                <c:pt idx="169">
                  <c:v>51.120000000000012</c:v>
                </c:pt>
                <c:pt idx="170">
                  <c:v>46.94</c:v>
                </c:pt>
                <c:pt idx="171">
                  <c:v>42.51</c:v>
                </c:pt>
                <c:pt idx="172">
                  <c:v>55.86</c:v>
                </c:pt>
                <c:pt idx="173">
                  <c:v>57.1</c:v>
                </c:pt>
                <c:pt idx="174">
                  <c:v>52.620000000000012</c:v>
                </c:pt>
                <c:pt idx="175">
                  <c:v>46.75</c:v>
                </c:pt>
                <c:pt idx="176">
                  <c:v>42.01</c:v>
                </c:pt>
                <c:pt idx="177">
                  <c:v>43.27</c:v>
                </c:pt>
                <c:pt idx="178">
                  <c:v>44.63</c:v>
                </c:pt>
                <c:pt idx="179">
                  <c:v>55.339999999999996</c:v>
                </c:pt>
                <c:pt idx="180">
                  <c:v>51.71</c:v>
                </c:pt>
                <c:pt idx="181">
                  <c:v>44.13</c:v>
                </c:pt>
                <c:pt idx="182">
                  <c:v>38.410000000000004</c:v>
                </c:pt>
                <c:pt idx="183">
                  <c:v>64.39</c:v>
                </c:pt>
                <c:pt idx="184">
                  <c:v>52.760000000000012</c:v>
                </c:pt>
                <c:pt idx="185">
                  <c:v>57.74</c:v>
                </c:pt>
                <c:pt idx="186">
                  <c:v>54.77</c:v>
                </c:pt>
                <c:pt idx="187">
                  <c:v>51.46</c:v>
                </c:pt>
                <c:pt idx="188">
                  <c:v>45.11</c:v>
                </c:pt>
                <c:pt idx="189">
                  <c:v>55.78</c:v>
                </c:pt>
                <c:pt idx="190">
                  <c:v>53.660000000000011</c:v>
                </c:pt>
                <c:pt idx="191">
                  <c:v>46.230000000000011</c:v>
                </c:pt>
                <c:pt idx="192">
                  <c:v>42.47</c:v>
                </c:pt>
                <c:pt idx="193">
                  <c:v>39.520000000000003</c:v>
                </c:pt>
                <c:pt idx="194">
                  <c:v>39.270000000000003</c:v>
                </c:pt>
                <c:pt idx="195">
                  <c:v>37.090000000000003</c:v>
                </c:pt>
                <c:pt idx="196">
                  <c:v>34.730000000000011</c:v>
                </c:pt>
                <c:pt idx="197">
                  <c:v>33.64</c:v>
                </c:pt>
                <c:pt idx="198">
                  <c:v>36.44</c:v>
                </c:pt>
                <c:pt idx="199">
                  <c:v>44.160000000000011</c:v>
                </c:pt>
                <c:pt idx="200">
                  <c:v>45.41</c:v>
                </c:pt>
                <c:pt idx="201">
                  <c:v>43.07</c:v>
                </c:pt>
                <c:pt idx="202">
                  <c:v>39.480000000000004</c:v>
                </c:pt>
                <c:pt idx="203">
                  <c:v>37.53</c:v>
                </c:pt>
                <c:pt idx="204">
                  <c:v>35.230000000000011</c:v>
                </c:pt>
                <c:pt idx="205">
                  <c:v>30.73</c:v>
                </c:pt>
                <c:pt idx="206">
                  <c:v>26.24</c:v>
                </c:pt>
                <c:pt idx="207">
                  <c:v>30.75</c:v>
                </c:pt>
                <c:pt idx="208">
                  <c:v>58.41</c:v>
                </c:pt>
                <c:pt idx="209">
                  <c:v>49.690000000000012</c:v>
                </c:pt>
                <c:pt idx="210">
                  <c:v>41.46</c:v>
                </c:pt>
                <c:pt idx="211">
                  <c:v>46.75</c:v>
                </c:pt>
                <c:pt idx="212">
                  <c:v>41.36</c:v>
                </c:pt>
                <c:pt idx="213">
                  <c:v>36.690000000000012</c:v>
                </c:pt>
                <c:pt idx="214">
                  <c:v>32.67</c:v>
                </c:pt>
                <c:pt idx="215">
                  <c:v>27.95</c:v>
                </c:pt>
                <c:pt idx="216">
                  <c:v>45.06</c:v>
                </c:pt>
                <c:pt idx="217">
                  <c:v>39.290000000000013</c:v>
                </c:pt>
                <c:pt idx="218">
                  <c:v>51.32</c:v>
                </c:pt>
                <c:pt idx="219">
                  <c:v>55.9</c:v>
                </c:pt>
                <c:pt idx="220">
                  <c:v>53.94</c:v>
                </c:pt>
                <c:pt idx="221">
                  <c:v>46.68</c:v>
                </c:pt>
                <c:pt idx="222">
                  <c:v>50.11</c:v>
                </c:pt>
                <c:pt idx="223">
                  <c:v>54.51</c:v>
                </c:pt>
                <c:pt idx="224">
                  <c:v>61.61</c:v>
                </c:pt>
                <c:pt idx="225">
                  <c:v>53.809999999999995</c:v>
                </c:pt>
                <c:pt idx="226">
                  <c:v>47.21</c:v>
                </c:pt>
                <c:pt idx="227">
                  <c:v>45.290000000000013</c:v>
                </c:pt>
                <c:pt idx="228">
                  <c:v>46.03</c:v>
                </c:pt>
                <c:pt idx="229">
                  <c:v>45.3</c:v>
                </c:pt>
                <c:pt idx="230">
                  <c:v>43.02</c:v>
                </c:pt>
                <c:pt idx="231">
                  <c:v>39.6</c:v>
                </c:pt>
                <c:pt idx="232">
                  <c:v>35.770000000000003</c:v>
                </c:pt>
                <c:pt idx="233">
                  <c:v>31.310000000000031</c:v>
                </c:pt>
                <c:pt idx="234">
                  <c:v>30.18</c:v>
                </c:pt>
                <c:pt idx="235">
                  <c:v>31.74</c:v>
                </c:pt>
                <c:pt idx="236">
                  <c:v>28.95</c:v>
                </c:pt>
                <c:pt idx="237">
                  <c:v>29.02</c:v>
                </c:pt>
                <c:pt idx="238">
                  <c:v>37.480000000000004</c:v>
                </c:pt>
                <c:pt idx="239">
                  <c:v>54.36</c:v>
                </c:pt>
                <c:pt idx="240">
                  <c:v>49.220000000000013</c:v>
                </c:pt>
                <c:pt idx="241">
                  <c:v>43.620000000000012</c:v>
                </c:pt>
                <c:pt idx="242">
                  <c:v>39.96</c:v>
                </c:pt>
                <c:pt idx="243">
                  <c:v>37.1</c:v>
                </c:pt>
                <c:pt idx="244">
                  <c:v>69.7</c:v>
                </c:pt>
                <c:pt idx="245">
                  <c:v>55.7</c:v>
                </c:pt>
                <c:pt idx="246">
                  <c:v>50.61</c:v>
                </c:pt>
                <c:pt idx="247">
                  <c:v>47.47</c:v>
                </c:pt>
                <c:pt idx="248">
                  <c:v>44.06</c:v>
                </c:pt>
                <c:pt idx="249">
                  <c:v>41.93</c:v>
                </c:pt>
                <c:pt idx="250">
                  <c:v>41.09</c:v>
                </c:pt>
                <c:pt idx="251">
                  <c:v>44.9</c:v>
                </c:pt>
                <c:pt idx="252">
                  <c:v>49.32</c:v>
                </c:pt>
                <c:pt idx="253">
                  <c:v>46.09</c:v>
                </c:pt>
                <c:pt idx="254">
                  <c:v>41.9</c:v>
                </c:pt>
                <c:pt idx="255">
                  <c:v>37.75</c:v>
                </c:pt>
                <c:pt idx="256">
                  <c:v>68.13</c:v>
                </c:pt>
                <c:pt idx="257">
                  <c:v>66.209999999999994</c:v>
                </c:pt>
                <c:pt idx="258">
                  <c:v>59.08</c:v>
                </c:pt>
                <c:pt idx="259">
                  <c:v>56.190000000000012</c:v>
                </c:pt>
                <c:pt idx="260">
                  <c:v>55.55</c:v>
                </c:pt>
                <c:pt idx="261">
                  <c:v>50.77</c:v>
                </c:pt>
                <c:pt idx="262">
                  <c:v>48.78</c:v>
                </c:pt>
                <c:pt idx="263">
                  <c:v>58.15</c:v>
                </c:pt>
                <c:pt idx="264">
                  <c:v>53.02</c:v>
                </c:pt>
                <c:pt idx="265">
                  <c:v>50.52</c:v>
                </c:pt>
                <c:pt idx="266">
                  <c:v>53.720000000000013</c:v>
                </c:pt>
                <c:pt idx="267">
                  <c:v>50.52</c:v>
                </c:pt>
                <c:pt idx="268">
                  <c:v>47.05</c:v>
                </c:pt>
                <c:pt idx="269">
                  <c:v>45.260000000000012</c:v>
                </c:pt>
                <c:pt idx="270">
                  <c:v>43.02</c:v>
                </c:pt>
                <c:pt idx="271">
                  <c:v>42.49</c:v>
                </c:pt>
                <c:pt idx="272">
                  <c:v>41.6</c:v>
                </c:pt>
                <c:pt idx="273">
                  <c:v>51.68</c:v>
                </c:pt>
                <c:pt idx="274">
                  <c:v>48.25</c:v>
                </c:pt>
                <c:pt idx="275">
                  <c:v>56.42</c:v>
                </c:pt>
                <c:pt idx="276">
                  <c:v>50.809999999999995</c:v>
                </c:pt>
                <c:pt idx="277">
                  <c:v>48.07</c:v>
                </c:pt>
                <c:pt idx="278">
                  <c:v>60.42</c:v>
                </c:pt>
                <c:pt idx="279">
                  <c:v>52.879999999999995</c:v>
                </c:pt>
                <c:pt idx="280">
                  <c:v>51.8</c:v>
                </c:pt>
                <c:pt idx="281">
                  <c:v>53.25</c:v>
                </c:pt>
                <c:pt idx="282">
                  <c:v>52.61</c:v>
                </c:pt>
                <c:pt idx="283">
                  <c:v>49.94</c:v>
                </c:pt>
                <c:pt idx="284">
                  <c:v>51.260000000000012</c:v>
                </c:pt>
                <c:pt idx="285">
                  <c:v>52.48</c:v>
                </c:pt>
                <c:pt idx="286">
                  <c:v>53.05</c:v>
                </c:pt>
                <c:pt idx="287">
                  <c:v>51.61</c:v>
                </c:pt>
                <c:pt idx="288">
                  <c:v>50.349999999999994</c:v>
                </c:pt>
                <c:pt idx="289">
                  <c:v>48.660000000000011</c:v>
                </c:pt>
                <c:pt idx="290">
                  <c:v>62.59</c:v>
                </c:pt>
                <c:pt idx="291">
                  <c:v>55.839999999999996</c:v>
                </c:pt>
                <c:pt idx="292">
                  <c:v>52.77</c:v>
                </c:pt>
                <c:pt idx="293">
                  <c:v>51.15</c:v>
                </c:pt>
                <c:pt idx="294">
                  <c:v>50.44</c:v>
                </c:pt>
                <c:pt idx="295">
                  <c:v>50.42</c:v>
                </c:pt>
                <c:pt idx="296">
                  <c:v>50.720000000000013</c:v>
                </c:pt>
                <c:pt idx="297">
                  <c:v>52.54</c:v>
                </c:pt>
                <c:pt idx="298">
                  <c:v>51.59</c:v>
                </c:pt>
                <c:pt idx="299">
                  <c:v>56.59</c:v>
                </c:pt>
                <c:pt idx="300">
                  <c:v>53.37</c:v>
                </c:pt>
                <c:pt idx="301">
                  <c:v>52.43</c:v>
                </c:pt>
                <c:pt idx="302">
                  <c:v>53.68</c:v>
                </c:pt>
                <c:pt idx="303">
                  <c:v>53.809999999999995</c:v>
                </c:pt>
                <c:pt idx="304">
                  <c:v>61.98</c:v>
                </c:pt>
                <c:pt idx="305">
                  <c:v>59.07</c:v>
                </c:pt>
                <c:pt idx="306">
                  <c:v>60.39</c:v>
                </c:pt>
                <c:pt idx="307">
                  <c:v>56.809999999999995</c:v>
                </c:pt>
                <c:pt idx="308">
                  <c:v>55.839999999999996</c:v>
                </c:pt>
                <c:pt idx="309">
                  <c:v>62.33</c:v>
                </c:pt>
                <c:pt idx="310">
                  <c:v>66.47</c:v>
                </c:pt>
                <c:pt idx="311">
                  <c:v>64.069999999999993</c:v>
                </c:pt>
                <c:pt idx="312">
                  <c:v>65.81</c:v>
                </c:pt>
                <c:pt idx="313">
                  <c:v>61.96</c:v>
                </c:pt>
                <c:pt idx="314">
                  <c:v>60.97</c:v>
                </c:pt>
                <c:pt idx="315">
                  <c:v>58.48</c:v>
                </c:pt>
                <c:pt idx="316">
                  <c:v>57.71</c:v>
                </c:pt>
                <c:pt idx="317">
                  <c:v>56.68</c:v>
                </c:pt>
                <c:pt idx="318">
                  <c:v>55.97</c:v>
                </c:pt>
                <c:pt idx="319">
                  <c:v>54.02</c:v>
                </c:pt>
                <c:pt idx="320">
                  <c:v>41.33</c:v>
                </c:pt>
                <c:pt idx="321">
                  <c:v>54.230000000000011</c:v>
                </c:pt>
                <c:pt idx="322">
                  <c:v>53.839999999999996</c:v>
                </c:pt>
                <c:pt idx="323">
                  <c:v>53.58</c:v>
                </c:pt>
                <c:pt idx="324">
                  <c:v>54.220000000000013</c:v>
                </c:pt>
                <c:pt idx="325">
                  <c:v>53.43</c:v>
                </c:pt>
                <c:pt idx="326">
                  <c:v>54.01</c:v>
                </c:pt>
                <c:pt idx="327">
                  <c:v>53.98</c:v>
                </c:pt>
                <c:pt idx="328">
                  <c:v>55.53</c:v>
                </c:pt>
                <c:pt idx="329">
                  <c:v>55.260000000000012</c:v>
                </c:pt>
                <c:pt idx="330">
                  <c:v>53.99</c:v>
                </c:pt>
                <c:pt idx="331">
                  <c:v>54.339999999999996</c:v>
                </c:pt>
                <c:pt idx="332">
                  <c:v>57.11</c:v>
                </c:pt>
                <c:pt idx="333">
                  <c:v>56.620000000000012</c:v>
                </c:pt>
                <c:pt idx="334">
                  <c:v>58.83</c:v>
                </c:pt>
                <c:pt idx="335">
                  <c:v>61.94</c:v>
                </c:pt>
                <c:pt idx="336">
                  <c:v>48.47</c:v>
                </c:pt>
                <c:pt idx="337">
                  <c:v>30.77</c:v>
                </c:pt>
                <c:pt idx="338">
                  <c:v>24.47</c:v>
                </c:pt>
                <c:pt idx="339">
                  <c:v>38.879999999999995</c:v>
                </c:pt>
                <c:pt idx="340">
                  <c:v>33.480000000000004</c:v>
                </c:pt>
                <c:pt idx="341">
                  <c:v>34.75</c:v>
                </c:pt>
                <c:pt idx="342">
                  <c:v>0</c:v>
                </c:pt>
                <c:pt idx="343">
                  <c:v>0</c:v>
                </c:pt>
                <c:pt idx="344">
                  <c:v>0.35000000000000031</c:v>
                </c:pt>
                <c:pt idx="345">
                  <c:v>20.57</c:v>
                </c:pt>
                <c:pt idx="346">
                  <c:v>39.01</c:v>
                </c:pt>
                <c:pt idx="347">
                  <c:v>41</c:v>
                </c:pt>
                <c:pt idx="348">
                  <c:v>33.89</c:v>
                </c:pt>
                <c:pt idx="349">
                  <c:v>46.52</c:v>
                </c:pt>
                <c:pt idx="350">
                  <c:v>62.86</c:v>
                </c:pt>
                <c:pt idx="351">
                  <c:v>60.4</c:v>
                </c:pt>
                <c:pt idx="352">
                  <c:v>62.68</c:v>
                </c:pt>
                <c:pt idx="353">
                  <c:v>59.53</c:v>
                </c:pt>
                <c:pt idx="354">
                  <c:v>58.67</c:v>
                </c:pt>
                <c:pt idx="355">
                  <c:v>41.59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24.610000000000031</c:v>
                </c:pt>
                <c:pt idx="360">
                  <c:v>61.39</c:v>
                </c:pt>
                <c:pt idx="361">
                  <c:v>62.46</c:v>
                </c:pt>
                <c:pt idx="362">
                  <c:v>62.18</c:v>
                </c:pt>
                <c:pt idx="363">
                  <c:v>37.339999999999996</c:v>
                </c:pt>
                <c:pt idx="364">
                  <c:v>20.079999999999988</c:v>
                </c:pt>
                <c:pt idx="365">
                  <c:v>55.32</c:v>
                </c:pt>
                <c:pt idx="366">
                  <c:v>54.44</c:v>
                </c:pt>
                <c:pt idx="367">
                  <c:v>50.83</c:v>
                </c:pt>
                <c:pt idx="368">
                  <c:v>55.08</c:v>
                </c:pt>
                <c:pt idx="369">
                  <c:v>68.489999999999995</c:v>
                </c:pt>
                <c:pt idx="370">
                  <c:v>68.599999999999994</c:v>
                </c:pt>
                <c:pt idx="371">
                  <c:v>62.57</c:v>
                </c:pt>
                <c:pt idx="372">
                  <c:v>58.67</c:v>
                </c:pt>
                <c:pt idx="373">
                  <c:v>53.21</c:v>
                </c:pt>
                <c:pt idx="374">
                  <c:v>21.19</c:v>
                </c:pt>
                <c:pt idx="375">
                  <c:v>25.06</c:v>
                </c:pt>
                <c:pt idx="376">
                  <c:v>55.58</c:v>
                </c:pt>
                <c:pt idx="377">
                  <c:v>63.2</c:v>
                </c:pt>
                <c:pt idx="378">
                  <c:v>52.68</c:v>
                </c:pt>
                <c:pt idx="379">
                  <c:v>59.82</c:v>
                </c:pt>
                <c:pt idx="380">
                  <c:v>22.24</c:v>
                </c:pt>
                <c:pt idx="381">
                  <c:v>33.160000000000011</c:v>
                </c:pt>
                <c:pt idx="382">
                  <c:v>37.839999999999996</c:v>
                </c:pt>
                <c:pt idx="383">
                  <c:v>48.06</c:v>
                </c:pt>
                <c:pt idx="384">
                  <c:v>56.32</c:v>
                </c:pt>
                <c:pt idx="385">
                  <c:v>42.53</c:v>
                </c:pt>
                <c:pt idx="386">
                  <c:v>39.58</c:v>
                </c:pt>
                <c:pt idx="387">
                  <c:v>38.839999999999996</c:v>
                </c:pt>
                <c:pt idx="388">
                  <c:v>38.260000000000012</c:v>
                </c:pt>
                <c:pt idx="389">
                  <c:v>37.849999999999994</c:v>
                </c:pt>
                <c:pt idx="390">
                  <c:v>37.550000000000004</c:v>
                </c:pt>
                <c:pt idx="391">
                  <c:v>36.690000000000012</c:v>
                </c:pt>
                <c:pt idx="392">
                  <c:v>35.25</c:v>
                </c:pt>
                <c:pt idx="393">
                  <c:v>39.01</c:v>
                </c:pt>
                <c:pt idx="394">
                  <c:v>39.910000000000004</c:v>
                </c:pt>
                <c:pt idx="395">
                  <c:v>54.75</c:v>
                </c:pt>
                <c:pt idx="396">
                  <c:v>75.400000000000006</c:v>
                </c:pt>
                <c:pt idx="397">
                  <c:v>70.92</c:v>
                </c:pt>
                <c:pt idx="398">
                  <c:v>69.8</c:v>
                </c:pt>
                <c:pt idx="399">
                  <c:v>70.52</c:v>
                </c:pt>
                <c:pt idx="400">
                  <c:v>65.86</c:v>
                </c:pt>
                <c:pt idx="401">
                  <c:v>67.25</c:v>
                </c:pt>
                <c:pt idx="402">
                  <c:v>65.33</c:v>
                </c:pt>
                <c:pt idx="403">
                  <c:v>62.41</c:v>
                </c:pt>
                <c:pt idx="404">
                  <c:v>61.839999999999996</c:v>
                </c:pt>
                <c:pt idx="405">
                  <c:v>59.56</c:v>
                </c:pt>
                <c:pt idx="406">
                  <c:v>59.01</c:v>
                </c:pt>
                <c:pt idx="407">
                  <c:v>59.1</c:v>
                </c:pt>
                <c:pt idx="408">
                  <c:v>58.48</c:v>
                </c:pt>
                <c:pt idx="409">
                  <c:v>47.02</c:v>
                </c:pt>
                <c:pt idx="410">
                  <c:v>57.54</c:v>
                </c:pt>
                <c:pt idx="411">
                  <c:v>57.64</c:v>
                </c:pt>
                <c:pt idx="412">
                  <c:v>58.43</c:v>
                </c:pt>
                <c:pt idx="413">
                  <c:v>58.190000000000012</c:v>
                </c:pt>
                <c:pt idx="414">
                  <c:v>53.65</c:v>
                </c:pt>
                <c:pt idx="415">
                  <c:v>46.99</c:v>
                </c:pt>
                <c:pt idx="416">
                  <c:v>56.07</c:v>
                </c:pt>
                <c:pt idx="417">
                  <c:v>45.93</c:v>
                </c:pt>
                <c:pt idx="418">
                  <c:v>43.96</c:v>
                </c:pt>
                <c:pt idx="419">
                  <c:v>43.8</c:v>
                </c:pt>
                <c:pt idx="420">
                  <c:v>37.290000000000013</c:v>
                </c:pt>
                <c:pt idx="421">
                  <c:v>59.47</c:v>
                </c:pt>
                <c:pt idx="422">
                  <c:v>63.63</c:v>
                </c:pt>
                <c:pt idx="423">
                  <c:v>63.98</c:v>
                </c:pt>
                <c:pt idx="424">
                  <c:v>62.790000000000013</c:v>
                </c:pt>
                <c:pt idx="425">
                  <c:v>63.28</c:v>
                </c:pt>
                <c:pt idx="426">
                  <c:v>62.4</c:v>
                </c:pt>
                <c:pt idx="427">
                  <c:v>60</c:v>
                </c:pt>
                <c:pt idx="428">
                  <c:v>58.97</c:v>
                </c:pt>
                <c:pt idx="429">
                  <c:v>56.8</c:v>
                </c:pt>
                <c:pt idx="430">
                  <c:v>57.57</c:v>
                </c:pt>
                <c:pt idx="431">
                  <c:v>57.21</c:v>
                </c:pt>
                <c:pt idx="432">
                  <c:v>74.02</c:v>
                </c:pt>
                <c:pt idx="433">
                  <c:v>60.96</c:v>
                </c:pt>
                <c:pt idx="434">
                  <c:v>44.18</c:v>
                </c:pt>
                <c:pt idx="435">
                  <c:v>41.14</c:v>
                </c:pt>
                <c:pt idx="436">
                  <c:v>50.2</c:v>
                </c:pt>
                <c:pt idx="437">
                  <c:v>51.220000000000013</c:v>
                </c:pt>
                <c:pt idx="438">
                  <c:v>53.96</c:v>
                </c:pt>
                <c:pt idx="439">
                  <c:v>49.75</c:v>
                </c:pt>
                <c:pt idx="440">
                  <c:v>56.83</c:v>
                </c:pt>
                <c:pt idx="441">
                  <c:v>51.74</c:v>
                </c:pt>
                <c:pt idx="442">
                  <c:v>54.83</c:v>
                </c:pt>
                <c:pt idx="443">
                  <c:v>54.39</c:v>
                </c:pt>
                <c:pt idx="444">
                  <c:v>54.67</c:v>
                </c:pt>
                <c:pt idx="445">
                  <c:v>49.59</c:v>
                </c:pt>
                <c:pt idx="446">
                  <c:v>52.36</c:v>
                </c:pt>
                <c:pt idx="447">
                  <c:v>46.67</c:v>
                </c:pt>
                <c:pt idx="448">
                  <c:v>35.620000000000012</c:v>
                </c:pt>
                <c:pt idx="449">
                  <c:v>38.93</c:v>
                </c:pt>
                <c:pt idx="450">
                  <c:v>44.11</c:v>
                </c:pt>
                <c:pt idx="451">
                  <c:v>43.51</c:v>
                </c:pt>
                <c:pt idx="452">
                  <c:v>43.74</c:v>
                </c:pt>
                <c:pt idx="453">
                  <c:v>56.83</c:v>
                </c:pt>
                <c:pt idx="454">
                  <c:v>60.86</c:v>
                </c:pt>
                <c:pt idx="455">
                  <c:v>59.53</c:v>
                </c:pt>
                <c:pt idx="456">
                  <c:v>50.55</c:v>
                </c:pt>
                <c:pt idx="457">
                  <c:v>48.61</c:v>
                </c:pt>
                <c:pt idx="458">
                  <c:v>51.02</c:v>
                </c:pt>
                <c:pt idx="459">
                  <c:v>48.220000000000013</c:v>
                </c:pt>
                <c:pt idx="460">
                  <c:v>52.41</c:v>
                </c:pt>
                <c:pt idx="461">
                  <c:v>61.86</c:v>
                </c:pt>
                <c:pt idx="462">
                  <c:v>67.34</c:v>
                </c:pt>
                <c:pt idx="463">
                  <c:v>67.8</c:v>
                </c:pt>
                <c:pt idx="464">
                  <c:v>66.900000000000006</c:v>
                </c:pt>
                <c:pt idx="465">
                  <c:v>66.61</c:v>
                </c:pt>
                <c:pt idx="466">
                  <c:v>66.88</c:v>
                </c:pt>
                <c:pt idx="467">
                  <c:v>67.02</c:v>
                </c:pt>
                <c:pt idx="468">
                  <c:v>68.64</c:v>
                </c:pt>
                <c:pt idx="469">
                  <c:v>67.099999999999994</c:v>
                </c:pt>
                <c:pt idx="470">
                  <c:v>63.13</c:v>
                </c:pt>
                <c:pt idx="471">
                  <c:v>60</c:v>
                </c:pt>
                <c:pt idx="472">
                  <c:v>61.07</c:v>
                </c:pt>
                <c:pt idx="473">
                  <c:v>61.13</c:v>
                </c:pt>
                <c:pt idx="474">
                  <c:v>56.91</c:v>
                </c:pt>
                <c:pt idx="475">
                  <c:v>67.31</c:v>
                </c:pt>
                <c:pt idx="476">
                  <c:v>62.620000000000012</c:v>
                </c:pt>
                <c:pt idx="477">
                  <c:v>58.349999999999994</c:v>
                </c:pt>
                <c:pt idx="478">
                  <c:v>55.15</c:v>
                </c:pt>
                <c:pt idx="479">
                  <c:v>53.27</c:v>
                </c:pt>
                <c:pt idx="480">
                  <c:v>51.37</c:v>
                </c:pt>
                <c:pt idx="481">
                  <c:v>49.39</c:v>
                </c:pt>
                <c:pt idx="482">
                  <c:v>46.57</c:v>
                </c:pt>
                <c:pt idx="483">
                  <c:v>74.489999999999995</c:v>
                </c:pt>
                <c:pt idx="484">
                  <c:v>61.03</c:v>
                </c:pt>
                <c:pt idx="485">
                  <c:v>58.309999999999995</c:v>
                </c:pt>
                <c:pt idx="486">
                  <c:v>63.42</c:v>
                </c:pt>
                <c:pt idx="487">
                  <c:v>58.49</c:v>
                </c:pt>
                <c:pt idx="488">
                  <c:v>85.85</c:v>
                </c:pt>
                <c:pt idx="489">
                  <c:v>80.86</c:v>
                </c:pt>
                <c:pt idx="490">
                  <c:v>69.209999999999994</c:v>
                </c:pt>
                <c:pt idx="491">
                  <c:v>65.989999999999995</c:v>
                </c:pt>
                <c:pt idx="492">
                  <c:v>61.36</c:v>
                </c:pt>
                <c:pt idx="493">
                  <c:v>63.790000000000013</c:v>
                </c:pt>
                <c:pt idx="494">
                  <c:v>58.879999999999995</c:v>
                </c:pt>
                <c:pt idx="495">
                  <c:v>54.86</c:v>
                </c:pt>
                <c:pt idx="496">
                  <c:v>52.720000000000013</c:v>
                </c:pt>
                <c:pt idx="497">
                  <c:v>70.149999999999991</c:v>
                </c:pt>
                <c:pt idx="498">
                  <c:v>63.97</c:v>
                </c:pt>
                <c:pt idx="499">
                  <c:v>60.260000000000012</c:v>
                </c:pt>
                <c:pt idx="500">
                  <c:v>58.01</c:v>
                </c:pt>
                <c:pt idx="501">
                  <c:v>53.5</c:v>
                </c:pt>
                <c:pt idx="502">
                  <c:v>49.349999999999994</c:v>
                </c:pt>
                <c:pt idx="503">
                  <c:v>47.879999999999995</c:v>
                </c:pt>
                <c:pt idx="504">
                  <c:v>45.949999999999996</c:v>
                </c:pt>
                <c:pt idx="505">
                  <c:v>42.06</c:v>
                </c:pt>
                <c:pt idx="506">
                  <c:v>49.120000000000012</c:v>
                </c:pt>
                <c:pt idx="507">
                  <c:v>48.339999999999996</c:v>
                </c:pt>
                <c:pt idx="508">
                  <c:v>56.33</c:v>
                </c:pt>
                <c:pt idx="509">
                  <c:v>54.41</c:v>
                </c:pt>
                <c:pt idx="510">
                  <c:v>55.849999999999994</c:v>
                </c:pt>
                <c:pt idx="511">
                  <c:v>52.68</c:v>
                </c:pt>
                <c:pt idx="512">
                  <c:v>49.309999999999995</c:v>
                </c:pt>
                <c:pt idx="513">
                  <c:v>75.209999999999994</c:v>
                </c:pt>
                <c:pt idx="514">
                  <c:v>70.569999999999993</c:v>
                </c:pt>
                <c:pt idx="515">
                  <c:v>67.52</c:v>
                </c:pt>
                <c:pt idx="516">
                  <c:v>75</c:v>
                </c:pt>
                <c:pt idx="517">
                  <c:v>66.19</c:v>
                </c:pt>
                <c:pt idx="518">
                  <c:v>75.900000000000006</c:v>
                </c:pt>
                <c:pt idx="519">
                  <c:v>76.19</c:v>
                </c:pt>
                <c:pt idx="520">
                  <c:v>89</c:v>
                </c:pt>
                <c:pt idx="521">
                  <c:v>86.59</c:v>
                </c:pt>
                <c:pt idx="522">
                  <c:v>73.739999999999995</c:v>
                </c:pt>
                <c:pt idx="523">
                  <c:v>69.489999999999995</c:v>
                </c:pt>
                <c:pt idx="524">
                  <c:v>66.47</c:v>
                </c:pt>
                <c:pt idx="525">
                  <c:v>63.71</c:v>
                </c:pt>
                <c:pt idx="526">
                  <c:v>75.19</c:v>
                </c:pt>
                <c:pt idx="527">
                  <c:v>72.89</c:v>
                </c:pt>
                <c:pt idx="528">
                  <c:v>68.400000000000006</c:v>
                </c:pt>
                <c:pt idx="529">
                  <c:v>63.93</c:v>
                </c:pt>
                <c:pt idx="530">
                  <c:v>59.24</c:v>
                </c:pt>
                <c:pt idx="531">
                  <c:v>56.51</c:v>
                </c:pt>
                <c:pt idx="532">
                  <c:v>53.82</c:v>
                </c:pt>
                <c:pt idx="533">
                  <c:v>50.4</c:v>
                </c:pt>
                <c:pt idx="534">
                  <c:v>46.82</c:v>
                </c:pt>
                <c:pt idx="535">
                  <c:v>45.68</c:v>
                </c:pt>
                <c:pt idx="536">
                  <c:v>41.660000000000011</c:v>
                </c:pt>
                <c:pt idx="537">
                  <c:v>39</c:v>
                </c:pt>
                <c:pt idx="538">
                  <c:v>40</c:v>
                </c:pt>
                <c:pt idx="539">
                  <c:v>37.290000000000013</c:v>
                </c:pt>
                <c:pt idx="540">
                  <c:v>40.99</c:v>
                </c:pt>
                <c:pt idx="541">
                  <c:v>74.510000000000005</c:v>
                </c:pt>
                <c:pt idx="542">
                  <c:v>64.349999999999994</c:v>
                </c:pt>
                <c:pt idx="543">
                  <c:v>67.179999999999978</c:v>
                </c:pt>
                <c:pt idx="544">
                  <c:v>61.42</c:v>
                </c:pt>
                <c:pt idx="545">
                  <c:v>60.74</c:v>
                </c:pt>
                <c:pt idx="546">
                  <c:v>56.98</c:v>
                </c:pt>
                <c:pt idx="547">
                  <c:v>58.49</c:v>
                </c:pt>
                <c:pt idx="548">
                  <c:v>55.49</c:v>
                </c:pt>
                <c:pt idx="549">
                  <c:v>50.82</c:v>
                </c:pt>
                <c:pt idx="550">
                  <c:v>47.1</c:v>
                </c:pt>
                <c:pt idx="551">
                  <c:v>46.59</c:v>
                </c:pt>
                <c:pt idx="552">
                  <c:v>54.89</c:v>
                </c:pt>
                <c:pt idx="553">
                  <c:v>51.44</c:v>
                </c:pt>
                <c:pt idx="554">
                  <c:v>46.92</c:v>
                </c:pt>
                <c:pt idx="555">
                  <c:v>42.17</c:v>
                </c:pt>
                <c:pt idx="556">
                  <c:v>38.06</c:v>
                </c:pt>
                <c:pt idx="557">
                  <c:v>34.690000000000012</c:v>
                </c:pt>
                <c:pt idx="558">
                  <c:v>40.260000000000012</c:v>
                </c:pt>
                <c:pt idx="559">
                  <c:v>68.58</c:v>
                </c:pt>
                <c:pt idx="560">
                  <c:v>64.52</c:v>
                </c:pt>
                <c:pt idx="561">
                  <c:v>59.63</c:v>
                </c:pt>
                <c:pt idx="562">
                  <c:v>64.23</c:v>
                </c:pt>
                <c:pt idx="563">
                  <c:v>58.48</c:v>
                </c:pt>
                <c:pt idx="564">
                  <c:v>54.8</c:v>
                </c:pt>
                <c:pt idx="565">
                  <c:v>53.27</c:v>
                </c:pt>
                <c:pt idx="566">
                  <c:v>47.21</c:v>
                </c:pt>
                <c:pt idx="567">
                  <c:v>44.39</c:v>
                </c:pt>
                <c:pt idx="568">
                  <c:v>41.190000000000012</c:v>
                </c:pt>
                <c:pt idx="569">
                  <c:v>38.290000000000013</c:v>
                </c:pt>
                <c:pt idx="570">
                  <c:v>36.220000000000013</c:v>
                </c:pt>
                <c:pt idx="571">
                  <c:v>34.06</c:v>
                </c:pt>
                <c:pt idx="572">
                  <c:v>36.220000000000013</c:v>
                </c:pt>
                <c:pt idx="573">
                  <c:v>32.879999999999995</c:v>
                </c:pt>
                <c:pt idx="574">
                  <c:v>30.07</c:v>
                </c:pt>
                <c:pt idx="575">
                  <c:v>30.279999999999987</c:v>
                </c:pt>
                <c:pt idx="576">
                  <c:v>33.06</c:v>
                </c:pt>
                <c:pt idx="577">
                  <c:v>38.25</c:v>
                </c:pt>
                <c:pt idx="578">
                  <c:v>37.03</c:v>
                </c:pt>
                <c:pt idx="579">
                  <c:v>34.690000000000012</c:v>
                </c:pt>
                <c:pt idx="580">
                  <c:v>31.47</c:v>
                </c:pt>
                <c:pt idx="581">
                  <c:v>30.34</c:v>
                </c:pt>
                <c:pt idx="582">
                  <c:v>36.050000000000004</c:v>
                </c:pt>
                <c:pt idx="583">
                  <c:v>36.849999999999994</c:v>
                </c:pt>
                <c:pt idx="584">
                  <c:v>37.06</c:v>
                </c:pt>
                <c:pt idx="585">
                  <c:v>34.28</c:v>
                </c:pt>
                <c:pt idx="586">
                  <c:v>29.479999999999986</c:v>
                </c:pt>
                <c:pt idx="587">
                  <c:v>74.25</c:v>
                </c:pt>
                <c:pt idx="588">
                  <c:v>53.37</c:v>
                </c:pt>
                <c:pt idx="589">
                  <c:v>48.03</c:v>
                </c:pt>
                <c:pt idx="590">
                  <c:v>41.15</c:v>
                </c:pt>
                <c:pt idx="591">
                  <c:v>39.42</c:v>
                </c:pt>
                <c:pt idx="592">
                  <c:v>36.49</c:v>
                </c:pt>
                <c:pt idx="593">
                  <c:v>35.260000000000012</c:v>
                </c:pt>
                <c:pt idx="594">
                  <c:v>34.64</c:v>
                </c:pt>
                <c:pt idx="595">
                  <c:v>31.93</c:v>
                </c:pt>
                <c:pt idx="596">
                  <c:v>28.55</c:v>
                </c:pt>
                <c:pt idx="597">
                  <c:v>57.1</c:v>
                </c:pt>
                <c:pt idx="598">
                  <c:v>56.730000000000011</c:v>
                </c:pt>
                <c:pt idx="599">
                  <c:v>50.17</c:v>
                </c:pt>
                <c:pt idx="600">
                  <c:v>46.1</c:v>
                </c:pt>
                <c:pt idx="601">
                  <c:v>42.2</c:v>
                </c:pt>
                <c:pt idx="602">
                  <c:v>38.53</c:v>
                </c:pt>
                <c:pt idx="603">
                  <c:v>36.82</c:v>
                </c:pt>
                <c:pt idx="604">
                  <c:v>35.449999999999996</c:v>
                </c:pt>
                <c:pt idx="605">
                  <c:v>33.839999999999996</c:v>
                </c:pt>
                <c:pt idx="606">
                  <c:v>33.82</c:v>
                </c:pt>
                <c:pt idx="607">
                  <c:v>32.47</c:v>
                </c:pt>
                <c:pt idx="608">
                  <c:v>32.949999999999996</c:v>
                </c:pt>
                <c:pt idx="609">
                  <c:v>32.839999999999996</c:v>
                </c:pt>
                <c:pt idx="610">
                  <c:v>41.63</c:v>
                </c:pt>
                <c:pt idx="611">
                  <c:v>55.63</c:v>
                </c:pt>
                <c:pt idx="612">
                  <c:v>49.09</c:v>
                </c:pt>
                <c:pt idx="613">
                  <c:v>45.2</c:v>
                </c:pt>
                <c:pt idx="614">
                  <c:v>41.17</c:v>
                </c:pt>
                <c:pt idx="615">
                  <c:v>37.630000000000003</c:v>
                </c:pt>
                <c:pt idx="616">
                  <c:v>34.57</c:v>
                </c:pt>
                <c:pt idx="617">
                  <c:v>31.59</c:v>
                </c:pt>
                <c:pt idx="618">
                  <c:v>48.74</c:v>
                </c:pt>
                <c:pt idx="619">
                  <c:v>53.07</c:v>
                </c:pt>
                <c:pt idx="620">
                  <c:v>55.39</c:v>
                </c:pt>
                <c:pt idx="621">
                  <c:v>49.67</c:v>
                </c:pt>
                <c:pt idx="622">
                  <c:v>74.149999999999991</c:v>
                </c:pt>
                <c:pt idx="623">
                  <c:v>58.54</c:v>
                </c:pt>
                <c:pt idx="624">
                  <c:v>70.149999999999991</c:v>
                </c:pt>
                <c:pt idx="625">
                  <c:v>72.69</c:v>
                </c:pt>
                <c:pt idx="626">
                  <c:v>69.930000000000007</c:v>
                </c:pt>
                <c:pt idx="627">
                  <c:v>63.71</c:v>
                </c:pt>
                <c:pt idx="628">
                  <c:v>61.61</c:v>
                </c:pt>
                <c:pt idx="629">
                  <c:v>61.1</c:v>
                </c:pt>
                <c:pt idx="630">
                  <c:v>57.44</c:v>
                </c:pt>
                <c:pt idx="631">
                  <c:v>56.720000000000013</c:v>
                </c:pt>
                <c:pt idx="632">
                  <c:v>61.74</c:v>
                </c:pt>
                <c:pt idx="633">
                  <c:v>58.949999999999996</c:v>
                </c:pt>
                <c:pt idx="634">
                  <c:v>71.61999999999999</c:v>
                </c:pt>
                <c:pt idx="635">
                  <c:v>64.84</c:v>
                </c:pt>
                <c:pt idx="636">
                  <c:v>62.43</c:v>
                </c:pt>
                <c:pt idx="637">
                  <c:v>59.74</c:v>
                </c:pt>
                <c:pt idx="638">
                  <c:v>55.86</c:v>
                </c:pt>
                <c:pt idx="639">
                  <c:v>51.78</c:v>
                </c:pt>
                <c:pt idx="640">
                  <c:v>50.42</c:v>
                </c:pt>
                <c:pt idx="641">
                  <c:v>49.71</c:v>
                </c:pt>
                <c:pt idx="642">
                  <c:v>48.89</c:v>
                </c:pt>
                <c:pt idx="643">
                  <c:v>46.98</c:v>
                </c:pt>
                <c:pt idx="644">
                  <c:v>45.67</c:v>
                </c:pt>
                <c:pt idx="645">
                  <c:v>44.36</c:v>
                </c:pt>
                <c:pt idx="646">
                  <c:v>45.11</c:v>
                </c:pt>
                <c:pt idx="647">
                  <c:v>44.61</c:v>
                </c:pt>
                <c:pt idx="648">
                  <c:v>43.68</c:v>
                </c:pt>
                <c:pt idx="649">
                  <c:v>42.879999999999995</c:v>
                </c:pt>
                <c:pt idx="650">
                  <c:v>42.660000000000011</c:v>
                </c:pt>
                <c:pt idx="651">
                  <c:v>46.720000000000013</c:v>
                </c:pt>
                <c:pt idx="652">
                  <c:v>49.839999999999996</c:v>
                </c:pt>
                <c:pt idx="653">
                  <c:v>48.220000000000013</c:v>
                </c:pt>
                <c:pt idx="654">
                  <c:v>51.48</c:v>
                </c:pt>
                <c:pt idx="655">
                  <c:v>59.65</c:v>
                </c:pt>
                <c:pt idx="656">
                  <c:v>54.89</c:v>
                </c:pt>
                <c:pt idx="657">
                  <c:v>57.8</c:v>
                </c:pt>
                <c:pt idx="658">
                  <c:v>54.660000000000011</c:v>
                </c:pt>
                <c:pt idx="659">
                  <c:v>67.69</c:v>
                </c:pt>
                <c:pt idx="660">
                  <c:v>59.24</c:v>
                </c:pt>
                <c:pt idx="661">
                  <c:v>55.660000000000011</c:v>
                </c:pt>
                <c:pt idx="662">
                  <c:v>54.67</c:v>
                </c:pt>
                <c:pt idx="663">
                  <c:v>58.14</c:v>
                </c:pt>
                <c:pt idx="664">
                  <c:v>56.839999999999996</c:v>
                </c:pt>
                <c:pt idx="665">
                  <c:v>54.15</c:v>
                </c:pt>
                <c:pt idx="666">
                  <c:v>56.190000000000012</c:v>
                </c:pt>
                <c:pt idx="667">
                  <c:v>53.53</c:v>
                </c:pt>
                <c:pt idx="668">
                  <c:v>51.39</c:v>
                </c:pt>
                <c:pt idx="669">
                  <c:v>50.52</c:v>
                </c:pt>
                <c:pt idx="670">
                  <c:v>46.89</c:v>
                </c:pt>
                <c:pt idx="671">
                  <c:v>48.33</c:v>
                </c:pt>
                <c:pt idx="672">
                  <c:v>49.190000000000012</c:v>
                </c:pt>
                <c:pt idx="674">
                  <c:v>56.61</c:v>
                </c:pt>
                <c:pt idx="675">
                  <c:v>55.54</c:v>
                </c:pt>
                <c:pt idx="676">
                  <c:v>59.6</c:v>
                </c:pt>
                <c:pt idx="677">
                  <c:v>62.77</c:v>
                </c:pt>
                <c:pt idx="678">
                  <c:v>59.1</c:v>
                </c:pt>
                <c:pt idx="679">
                  <c:v>58.58</c:v>
                </c:pt>
                <c:pt idx="680">
                  <c:v>57.37</c:v>
                </c:pt>
                <c:pt idx="681">
                  <c:v>57.49</c:v>
                </c:pt>
                <c:pt idx="682">
                  <c:v>56.04</c:v>
                </c:pt>
                <c:pt idx="683">
                  <c:v>55.92</c:v>
                </c:pt>
                <c:pt idx="684">
                  <c:v>54.58</c:v>
                </c:pt>
                <c:pt idx="685">
                  <c:v>54.47</c:v>
                </c:pt>
                <c:pt idx="686">
                  <c:v>55.120000000000012</c:v>
                </c:pt>
                <c:pt idx="687">
                  <c:v>54.39</c:v>
                </c:pt>
                <c:pt idx="688">
                  <c:v>56.61</c:v>
                </c:pt>
                <c:pt idx="689">
                  <c:v>54.71</c:v>
                </c:pt>
                <c:pt idx="690">
                  <c:v>59.32</c:v>
                </c:pt>
                <c:pt idx="691">
                  <c:v>59.42</c:v>
                </c:pt>
                <c:pt idx="692">
                  <c:v>59.01</c:v>
                </c:pt>
                <c:pt idx="693">
                  <c:v>60.379999999999995</c:v>
                </c:pt>
                <c:pt idx="694">
                  <c:v>60.52</c:v>
                </c:pt>
                <c:pt idx="695">
                  <c:v>58.260000000000012</c:v>
                </c:pt>
                <c:pt idx="696">
                  <c:v>56.620000000000012</c:v>
                </c:pt>
                <c:pt idx="697">
                  <c:v>52.09</c:v>
                </c:pt>
                <c:pt idx="698">
                  <c:v>59.720000000000013</c:v>
                </c:pt>
                <c:pt idx="699">
                  <c:v>61.13</c:v>
                </c:pt>
                <c:pt idx="704">
                  <c:v>47.58</c:v>
                </c:pt>
                <c:pt idx="705">
                  <c:v>62.730000000000011</c:v>
                </c:pt>
                <c:pt idx="708">
                  <c:v>55.17</c:v>
                </c:pt>
                <c:pt idx="709">
                  <c:v>65.679999999999978</c:v>
                </c:pt>
                <c:pt idx="710">
                  <c:v>60.28</c:v>
                </c:pt>
                <c:pt idx="711">
                  <c:v>61.04</c:v>
                </c:pt>
                <c:pt idx="712">
                  <c:v>56.94</c:v>
                </c:pt>
                <c:pt idx="713">
                  <c:v>53.04</c:v>
                </c:pt>
                <c:pt idx="714">
                  <c:v>45.02</c:v>
                </c:pt>
                <c:pt idx="715">
                  <c:v>55.230000000000011</c:v>
                </c:pt>
                <c:pt idx="716">
                  <c:v>51.49</c:v>
                </c:pt>
                <c:pt idx="717">
                  <c:v>46.849999999999994</c:v>
                </c:pt>
                <c:pt idx="718">
                  <c:v>37.290000000000013</c:v>
                </c:pt>
                <c:pt idx="719">
                  <c:v>26</c:v>
                </c:pt>
                <c:pt idx="720">
                  <c:v>47.52</c:v>
                </c:pt>
                <c:pt idx="721">
                  <c:v>53.260000000000012</c:v>
                </c:pt>
                <c:pt idx="722">
                  <c:v>53.49</c:v>
                </c:pt>
                <c:pt idx="723">
                  <c:v>55.51</c:v>
                </c:pt>
                <c:pt idx="724">
                  <c:v>54.67</c:v>
                </c:pt>
                <c:pt idx="725">
                  <c:v>55.349999999999994</c:v>
                </c:pt>
                <c:pt idx="726">
                  <c:v>55.94</c:v>
                </c:pt>
                <c:pt idx="727">
                  <c:v>57.449999999999996</c:v>
                </c:pt>
                <c:pt idx="728">
                  <c:v>56.97</c:v>
                </c:pt>
                <c:pt idx="729">
                  <c:v>55.67</c:v>
                </c:pt>
                <c:pt idx="730">
                  <c:v>33.630000000000003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6CD-4F19-9B34-D91AA1CDE480}"/>
            </c:ext>
          </c:extLst>
        </c:ser>
        <c:ser>
          <c:idx val="3"/>
          <c:order val="3"/>
          <c:tx>
            <c:strRef>
              <c:f>WIELUN!$H$4</c:f>
              <c:strCache>
                <c:ptCount val="1"/>
                <c:pt idx="0">
                  <c:v>SM2</c:v>
                </c:pt>
              </c:strCache>
            </c:strRef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WIELUN!$D$5:$D$735</c:f>
              <c:numCache>
                <c:formatCode>yyyy/mm/dd</c:formatCode>
                <c:ptCount val="731"/>
                <c:pt idx="0">
                  <c:v>40909</c:v>
                </c:pt>
                <c:pt idx="1">
                  <c:v>40910</c:v>
                </c:pt>
                <c:pt idx="2">
                  <c:v>40911</c:v>
                </c:pt>
                <c:pt idx="3">
                  <c:v>40912</c:v>
                </c:pt>
                <c:pt idx="4">
                  <c:v>40913</c:v>
                </c:pt>
                <c:pt idx="5">
                  <c:v>40914</c:v>
                </c:pt>
                <c:pt idx="6">
                  <c:v>40915</c:v>
                </c:pt>
                <c:pt idx="7">
                  <c:v>40916</c:v>
                </c:pt>
                <c:pt idx="8">
                  <c:v>40917</c:v>
                </c:pt>
                <c:pt idx="9">
                  <c:v>40918</c:v>
                </c:pt>
                <c:pt idx="10">
                  <c:v>40919</c:v>
                </c:pt>
                <c:pt idx="11">
                  <c:v>40920</c:v>
                </c:pt>
                <c:pt idx="12">
                  <c:v>40921</c:v>
                </c:pt>
                <c:pt idx="13">
                  <c:v>40922</c:v>
                </c:pt>
                <c:pt idx="14">
                  <c:v>40923</c:v>
                </c:pt>
                <c:pt idx="15">
                  <c:v>40924</c:v>
                </c:pt>
                <c:pt idx="16">
                  <c:v>40925</c:v>
                </c:pt>
                <c:pt idx="17">
                  <c:v>40926</c:v>
                </c:pt>
                <c:pt idx="18">
                  <c:v>40927</c:v>
                </c:pt>
                <c:pt idx="19">
                  <c:v>40928</c:v>
                </c:pt>
                <c:pt idx="20">
                  <c:v>40929</c:v>
                </c:pt>
                <c:pt idx="21">
                  <c:v>40930</c:v>
                </c:pt>
                <c:pt idx="22">
                  <c:v>40931</c:v>
                </c:pt>
                <c:pt idx="23">
                  <c:v>40932</c:v>
                </c:pt>
                <c:pt idx="24">
                  <c:v>40933</c:v>
                </c:pt>
                <c:pt idx="25">
                  <c:v>40934</c:v>
                </c:pt>
                <c:pt idx="26">
                  <c:v>40935</c:v>
                </c:pt>
                <c:pt idx="27">
                  <c:v>40936</c:v>
                </c:pt>
                <c:pt idx="28">
                  <c:v>40937</c:v>
                </c:pt>
                <c:pt idx="29">
                  <c:v>40938</c:v>
                </c:pt>
                <c:pt idx="30">
                  <c:v>40939</c:v>
                </c:pt>
                <c:pt idx="31">
                  <c:v>40940</c:v>
                </c:pt>
                <c:pt idx="32">
                  <c:v>40941</c:v>
                </c:pt>
                <c:pt idx="33">
                  <c:v>40942</c:v>
                </c:pt>
                <c:pt idx="34">
                  <c:v>40943</c:v>
                </c:pt>
                <c:pt idx="35">
                  <c:v>40944</c:v>
                </c:pt>
                <c:pt idx="36">
                  <c:v>40945</c:v>
                </c:pt>
                <c:pt idx="37">
                  <c:v>40946</c:v>
                </c:pt>
                <c:pt idx="38">
                  <c:v>40947</c:v>
                </c:pt>
                <c:pt idx="39">
                  <c:v>40948</c:v>
                </c:pt>
                <c:pt idx="40">
                  <c:v>40949</c:v>
                </c:pt>
                <c:pt idx="41">
                  <c:v>40950</c:v>
                </c:pt>
                <c:pt idx="42">
                  <c:v>40951</c:v>
                </c:pt>
                <c:pt idx="43">
                  <c:v>40952</c:v>
                </c:pt>
                <c:pt idx="44">
                  <c:v>40953</c:v>
                </c:pt>
                <c:pt idx="45">
                  <c:v>40954</c:v>
                </c:pt>
                <c:pt idx="46">
                  <c:v>40955</c:v>
                </c:pt>
                <c:pt idx="47">
                  <c:v>40956</c:v>
                </c:pt>
                <c:pt idx="48">
                  <c:v>40957</c:v>
                </c:pt>
                <c:pt idx="49">
                  <c:v>40958</c:v>
                </c:pt>
                <c:pt idx="50">
                  <c:v>40959</c:v>
                </c:pt>
                <c:pt idx="51">
                  <c:v>40960</c:v>
                </c:pt>
                <c:pt idx="52">
                  <c:v>40961</c:v>
                </c:pt>
                <c:pt idx="53">
                  <c:v>40962</c:v>
                </c:pt>
                <c:pt idx="54">
                  <c:v>40963</c:v>
                </c:pt>
                <c:pt idx="55">
                  <c:v>40964</c:v>
                </c:pt>
                <c:pt idx="56">
                  <c:v>40965</c:v>
                </c:pt>
                <c:pt idx="57">
                  <c:v>40966</c:v>
                </c:pt>
                <c:pt idx="58">
                  <c:v>40967</c:v>
                </c:pt>
                <c:pt idx="59">
                  <c:v>40968</c:v>
                </c:pt>
                <c:pt idx="60">
                  <c:v>40969</c:v>
                </c:pt>
                <c:pt idx="61">
                  <c:v>40970</c:v>
                </c:pt>
                <c:pt idx="62">
                  <c:v>40971</c:v>
                </c:pt>
                <c:pt idx="63">
                  <c:v>40972</c:v>
                </c:pt>
                <c:pt idx="64">
                  <c:v>40973</c:v>
                </c:pt>
                <c:pt idx="65">
                  <c:v>40974</c:v>
                </c:pt>
                <c:pt idx="66">
                  <c:v>40975</c:v>
                </c:pt>
                <c:pt idx="67">
                  <c:v>40976</c:v>
                </c:pt>
                <c:pt idx="68">
                  <c:v>40977</c:v>
                </c:pt>
                <c:pt idx="69">
                  <c:v>40978</c:v>
                </c:pt>
                <c:pt idx="70">
                  <c:v>40979</c:v>
                </c:pt>
                <c:pt idx="71">
                  <c:v>40980</c:v>
                </c:pt>
                <c:pt idx="72">
                  <c:v>40981</c:v>
                </c:pt>
                <c:pt idx="73">
                  <c:v>40982</c:v>
                </c:pt>
                <c:pt idx="74">
                  <c:v>40983</c:v>
                </c:pt>
                <c:pt idx="75">
                  <c:v>40984</c:v>
                </c:pt>
                <c:pt idx="76">
                  <c:v>40985</c:v>
                </c:pt>
                <c:pt idx="77">
                  <c:v>40986</c:v>
                </c:pt>
                <c:pt idx="78">
                  <c:v>40987</c:v>
                </c:pt>
                <c:pt idx="79">
                  <c:v>40988</c:v>
                </c:pt>
                <c:pt idx="80">
                  <c:v>40989</c:v>
                </c:pt>
                <c:pt idx="81">
                  <c:v>40990</c:v>
                </c:pt>
                <c:pt idx="82">
                  <c:v>40991</c:v>
                </c:pt>
                <c:pt idx="83">
                  <c:v>40992</c:v>
                </c:pt>
                <c:pt idx="84">
                  <c:v>40993</c:v>
                </c:pt>
                <c:pt idx="85">
                  <c:v>40994</c:v>
                </c:pt>
                <c:pt idx="86">
                  <c:v>40995</c:v>
                </c:pt>
                <c:pt idx="87">
                  <c:v>40996</c:v>
                </c:pt>
                <c:pt idx="88">
                  <c:v>40997</c:v>
                </c:pt>
                <c:pt idx="89">
                  <c:v>40998</c:v>
                </c:pt>
                <c:pt idx="90">
                  <c:v>40999</c:v>
                </c:pt>
                <c:pt idx="91">
                  <c:v>41000</c:v>
                </c:pt>
                <c:pt idx="92">
                  <c:v>41001</c:v>
                </c:pt>
                <c:pt idx="93">
                  <c:v>41002</c:v>
                </c:pt>
                <c:pt idx="94">
                  <c:v>41003</c:v>
                </c:pt>
                <c:pt idx="95">
                  <c:v>41004</c:v>
                </c:pt>
                <c:pt idx="96">
                  <c:v>41005</c:v>
                </c:pt>
                <c:pt idx="97">
                  <c:v>41006</c:v>
                </c:pt>
                <c:pt idx="98">
                  <c:v>41007</c:v>
                </c:pt>
                <c:pt idx="99">
                  <c:v>41008</c:v>
                </c:pt>
                <c:pt idx="100">
                  <c:v>41009</c:v>
                </c:pt>
                <c:pt idx="101">
                  <c:v>41010</c:v>
                </c:pt>
                <c:pt idx="102">
                  <c:v>41011</c:v>
                </c:pt>
                <c:pt idx="103">
                  <c:v>41012</c:v>
                </c:pt>
                <c:pt idx="104">
                  <c:v>41013</c:v>
                </c:pt>
                <c:pt idx="105">
                  <c:v>41014</c:v>
                </c:pt>
                <c:pt idx="106">
                  <c:v>41015</c:v>
                </c:pt>
                <c:pt idx="107">
                  <c:v>41016</c:v>
                </c:pt>
                <c:pt idx="108">
                  <c:v>41017</c:v>
                </c:pt>
                <c:pt idx="109">
                  <c:v>41018</c:v>
                </c:pt>
                <c:pt idx="110">
                  <c:v>41019</c:v>
                </c:pt>
                <c:pt idx="111">
                  <c:v>41020</c:v>
                </c:pt>
                <c:pt idx="112">
                  <c:v>41021</c:v>
                </c:pt>
                <c:pt idx="113">
                  <c:v>41022</c:v>
                </c:pt>
                <c:pt idx="114">
                  <c:v>41023</c:v>
                </c:pt>
                <c:pt idx="115">
                  <c:v>41024</c:v>
                </c:pt>
                <c:pt idx="116">
                  <c:v>41025</c:v>
                </c:pt>
                <c:pt idx="117">
                  <c:v>41026</c:v>
                </c:pt>
                <c:pt idx="118">
                  <c:v>41027</c:v>
                </c:pt>
                <c:pt idx="119">
                  <c:v>41028</c:v>
                </c:pt>
                <c:pt idx="120">
                  <c:v>41029</c:v>
                </c:pt>
                <c:pt idx="121">
                  <c:v>41030</c:v>
                </c:pt>
                <c:pt idx="122">
                  <c:v>41031</c:v>
                </c:pt>
                <c:pt idx="123">
                  <c:v>41032</c:v>
                </c:pt>
                <c:pt idx="124">
                  <c:v>41033</c:v>
                </c:pt>
                <c:pt idx="125">
                  <c:v>41034</c:v>
                </c:pt>
                <c:pt idx="126">
                  <c:v>41035</c:v>
                </c:pt>
                <c:pt idx="127">
                  <c:v>41036</c:v>
                </c:pt>
                <c:pt idx="128">
                  <c:v>41037</c:v>
                </c:pt>
                <c:pt idx="129">
                  <c:v>41038</c:v>
                </c:pt>
                <c:pt idx="130">
                  <c:v>41039</c:v>
                </c:pt>
                <c:pt idx="131">
                  <c:v>41040</c:v>
                </c:pt>
                <c:pt idx="132">
                  <c:v>41041</c:v>
                </c:pt>
                <c:pt idx="133">
                  <c:v>41042</c:v>
                </c:pt>
                <c:pt idx="134">
                  <c:v>41043</c:v>
                </c:pt>
                <c:pt idx="135">
                  <c:v>41044</c:v>
                </c:pt>
                <c:pt idx="136">
                  <c:v>41045</c:v>
                </c:pt>
                <c:pt idx="137">
                  <c:v>41046</c:v>
                </c:pt>
                <c:pt idx="138">
                  <c:v>41047</c:v>
                </c:pt>
                <c:pt idx="139">
                  <c:v>41048</c:v>
                </c:pt>
                <c:pt idx="140">
                  <c:v>41049</c:v>
                </c:pt>
                <c:pt idx="141">
                  <c:v>41050</c:v>
                </c:pt>
                <c:pt idx="142">
                  <c:v>41051</c:v>
                </c:pt>
                <c:pt idx="143">
                  <c:v>41052</c:v>
                </c:pt>
                <c:pt idx="144">
                  <c:v>41053</c:v>
                </c:pt>
                <c:pt idx="145">
                  <c:v>41054</c:v>
                </c:pt>
                <c:pt idx="146">
                  <c:v>41055</c:v>
                </c:pt>
                <c:pt idx="147">
                  <c:v>41056</c:v>
                </c:pt>
                <c:pt idx="148">
                  <c:v>41057</c:v>
                </c:pt>
                <c:pt idx="149">
                  <c:v>41058</c:v>
                </c:pt>
                <c:pt idx="150">
                  <c:v>41059</c:v>
                </c:pt>
                <c:pt idx="151">
                  <c:v>41060</c:v>
                </c:pt>
                <c:pt idx="152">
                  <c:v>41061</c:v>
                </c:pt>
                <c:pt idx="153">
                  <c:v>41062</c:v>
                </c:pt>
                <c:pt idx="154">
                  <c:v>41063</c:v>
                </c:pt>
                <c:pt idx="155">
                  <c:v>41064</c:v>
                </c:pt>
                <c:pt idx="156">
                  <c:v>41065</c:v>
                </c:pt>
                <c:pt idx="157">
                  <c:v>41066</c:v>
                </c:pt>
                <c:pt idx="158">
                  <c:v>41067</c:v>
                </c:pt>
                <c:pt idx="159">
                  <c:v>41068</c:v>
                </c:pt>
                <c:pt idx="160">
                  <c:v>41069</c:v>
                </c:pt>
                <c:pt idx="161">
                  <c:v>41070</c:v>
                </c:pt>
                <c:pt idx="162">
                  <c:v>41071</c:v>
                </c:pt>
                <c:pt idx="163">
                  <c:v>41072</c:v>
                </c:pt>
                <c:pt idx="164">
                  <c:v>41073</c:v>
                </c:pt>
                <c:pt idx="165">
                  <c:v>41074</c:v>
                </c:pt>
                <c:pt idx="166">
                  <c:v>41075</c:v>
                </c:pt>
                <c:pt idx="167">
                  <c:v>41076</c:v>
                </c:pt>
                <c:pt idx="168">
                  <c:v>41077</c:v>
                </c:pt>
                <c:pt idx="169">
                  <c:v>41078</c:v>
                </c:pt>
                <c:pt idx="170">
                  <c:v>41079</c:v>
                </c:pt>
                <c:pt idx="171">
                  <c:v>41080</c:v>
                </c:pt>
                <c:pt idx="172">
                  <c:v>41081</c:v>
                </c:pt>
                <c:pt idx="173">
                  <c:v>41082</c:v>
                </c:pt>
                <c:pt idx="174">
                  <c:v>41083</c:v>
                </c:pt>
                <c:pt idx="175">
                  <c:v>41084</c:v>
                </c:pt>
                <c:pt idx="176">
                  <c:v>41085</c:v>
                </c:pt>
                <c:pt idx="177">
                  <c:v>41086</c:v>
                </c:pt>
                <c:pt idx="178">
                  <c:v>41087</c:v>
                </c:pt>
                <c:pt idx="179">
                  <c:v>41088</c:v>
                </c:pt>
                <c:pt idx="180">
                  <c:v>41089</c:v>
                </c:pt>
                <c:pt idx="181">
                  <c:v>41090</c:v>
                </c:pt>
                <c:pt idx="182">
                  <c:v>41091</c:v>
                </c:pt>
                <c:pt idx="183">
                  <c:v>41092</c:v>
                </c:pt>
                <c:pt idx="184">
                  <c:v>41093</c:v>
                </c:pt>
                <c:pt idx="185">
                  <c:v>41094</c:v>
                </c:pt>
                <c:pt idx="186">
                  <c:v>41095</c:v>
                </c:pt>
                <c:pt idx="187">
                  <c:v>41096</c:v>
                </c:pt>
                <c:pt idx="188">
                  <c:v>41097</c:v>
                </c:pt>
                <c:pt idx="189">
                  <c:v>41098</c:v>
                </c:pt>
                <c:pt idx="190">
                  <c:v>41099</c:v>
                </c:pt>
                <c:pt idx="191">
                  <c:v>41100</c:v>
                </c:pt>
                <c:pt idx="192">
                  <c:v>41101</c:v>
                </c:pt>
                <c:pt idx="193">
                  <c:v>41102</c:v>
                </c:pt>
                <c:pt idx="194">
                  <c:v>41103</c:v>
                </c:pt>
                <c:pt idx="195">
                  <c:v>41104</c:v>
                </c:pt>
                <c:pt idx="196">
                  <c:v>41105</c:v>
                </c:pt>
                <c:pt idx="197">
                  <c:v>41106</c:v>
                </c:pt>
                <c:pt idx="198">
                  <c:v>41107</c:v>
                </c:pt>
                <c:pt idx="199">
                  <c:v>41108</c:v>
                </c:pt>
                <c:pt idx="200">
                  <c:v>41109</c:v>
                </c:pt>
                <c:pt idx="201">
                  <c:v>41110</c:v>
                </c:pt>
                <c:pt idx="202">
                  <c:v>41111</c:v>
                </c:pt>
                <c:pt idx="203">
                  <c:v>41112</c:v>
                </c:pt>
                <c:pt idx="204">
                  <c:v>41113</c:v>
                </c:pt>
                <c:pt idx="205">
                  <c:v>41114</c:v>
                </c:pt>
                <c:pt idx="206">
                  <c:v>41115</c:v>
                </c:pt>
                <c:pt idx="207">
                  <c:v>41116</c:v>
                </c:pt>
                <c:pt idx="208">
                  <c:v>41117</c:v>
                </c:pt>
                <c:pt idx="209">
                  <c:v>41118</c:v>
                </c:pt>
                <c:pt idx="210">
                  <c:v>41119</c:v>
                </c:pt>
                <c:pt idx="211">
                  <c:v>41120</c:v>
                </c:pt>
                <c:pt idx="212">
                  <c:v>41121</c:v>
                </c:pt>
                <c:pt idx="213">
                  <c:v>41122</c:v>
                </c:pt>
                <c:pt idx="214">
                  <c:v>41123</c:v>
                </c:pt>
                <c:pt idx="215">
                  <c:v>41124</c:v>
                </c:pt>
                <c:pt idx="216">
                  <c:v>41125</c:v>
                </c:pt>
                <c:pt idx="217">
                  <c:v>41126</c:v>
                </c:pt>
                <c:pt idx="218">
                  <c:v>41127</c:v>
                </c:pt>
                <c:pt idx="219">
                  <c:v>41128</c:v>
                </c:pt>
                <c:pt idx="220">
                  <c:v>41129</c:v>
                </c:pt>
                <c:pt idx="221">
                  <c:v>41130</c:v>
                </c:pt>
                <c:pt idx="222">
                  <c:v>41131</c:v>
                </c:pt>
                <c:pt idx="223">
                  <c:v>41132</c:v>
                </c:pt>
                <c:pt idx="224">
                  <c:v>41133</c:v>
                </c:pt>
                <c:pt idx="225">
                  <c:v>41134</c:v>
                </c:pt>
                <c:pt idx="226">
                  <c:v>41135</c:v>
                </c:pt>
                <c:pt idx="227">
                  <c:v>41136</c:v>
                </c:pt>
                <c:pt idx="228">
                  <c:v>41137</c:v>
                </c:pt>
                <c:pt idx="229">
                  <c:v>41138</c:v>
                </c:pt>
                <c:pt idx="230">
                  <c:v>41139</c:v>
                </c:pt>
                <c:pt idx="231">
                  <c:v>41140</c:v>
                </c:pt>
                <c:pt idx="232">
                  <c:v>41141</c:v>
                </c:pt>
                <c:pt idx="233">
                  <c:v>41142</c:v>
                </c:pt>
                <c:pt idx="234">
                  <c:v>41143</c:v>
                </c:pt>
                <c:pt idx="235">
                  <c:v>41144</c:v>
                </c:pt>
                <c:pt idx="236">
                  <c:v>41145</c:v>
                </c:pt>
                <c:pt idx="237">
                  <c:v>41146</c:v>
                </c:pt>
                <c:pt idx="238">
                  <c:v>41147</c:v>
                </c:pt>
                <c:pt idx="239">
                  <c:v>41148</c:v>
                </c:pt>
                <c:pt idx="240">
                  <c:v>41149</c:v>
                </c:pt>
                <c:pt idx="241">
                  <c:v>41150</c:v>
                </c:pt>
                <c:pt idx="242">
                  <c:v>41151</c:v>
                </c:pt>
                <c:pt idx="243">
                  <c:v>41152</c:v>
                </c:pt>
                <c:pt idx="244">
                  <c:v>41153</c:v>
                </c:pt>
                <c:pt idx="245">
                  <c:v>41154</c:v>
                </c:pt>
                <c:pt idx="246">
                  <c:v>41155</c:v>
                </c:pt>
                <c:pt idx="247">
                  <c:v>41156</c:v>
                </c:pt>
                <c:pt idx="248">
                  <c:v>41157</c:v>
                </c:pt>
                <c:pt idx="249">
                  <c:v>41158</c:v>
                </c:pt>
                <c:pt idx="250">
                  <c:v>41159</c:v>
                </c:pt>
                <c:pt idx="251">
                  <c:v>41160</c:v>
                </c:pt>
                <c:pt idx="252">
                  <c:v>41161</c:v>
                </c:pt>
                <c:pt idx="253">
                  <c:v>41162</c:v>
                </c:pt>
                <c:pt idx="254">
                  <c:v>41163</c:v>
                </c:pt>
                <c:pt idx="255">
                  <c:v>41164</c:v>
                </c:pt>
                <c:pt idx="256">
                  <c:v>41165</c:v>
                </c:pt>
                <c:pt idx="257">
                  <c:v>41166</c:v>
                </c:pt>
                <c:pt idx="258">
                  <c:v>41167</c:v>
                </c:pt>
                <c:pt idx="259">
                  <c:v>41168</c:v>
                </c:pt>
                <c:pt idx="260">
                  <c:v>41169</c:v>
                </c:pt>
                <c:pt idx="261">
                  <c:v>41170</c:v>
                </c:pt>
                <c:pt idx="262">
                  <c:v>41171</c:v>
                </c:pt>
                <c:pt idx="263">
                  <c:v>41172</c:v>
                </c:pt>
                <c:pt idx="264">
                  <c:v>41173</c:v>
                </c:pt>
                <c:pt idx="265">
                  <c:v>41174</c:v>
                </c:pt>
                <c:pt idx="266">
                  <c:v>41175</c:v>
                </c:pt>
                <c:pt idx="267">
                  <c:v>41176</c:v>
                </c:pt>
                <c:pt idx="268">
                  <c:v>41177</c:v>
                </c:pt>
                <c:pt idx="269">
                  <c:v>41178</c:v>
                </c:pt>
                <c:pt idx="270">
                  <c:v>41179</c:v>
                </c:pt>
                <c:pt idx="271">
                  <c:v>41180</c:v>
                </c:pt>
                <c:pt idx="272">
                  <c:v>41181</c:v>
                </c:pt>
                <c:pt idx="273">
                  <c:v>41182</c:v>
                </c:pt>
                <c:pt idx="274">
                  <c:v>41183</c:v>
                </c:pt>
                <c:pt idx="275">
                  <c:v>41184</c:v>
                </c:pt>
                <c:pt idx="276">
                  <c:v>41185</c:v>
                </c:pt>
                <c:pt idx="277">
                  <c:v>41186</c:v>
                </c:pt>
                <c:pt idx="278">
                  <c:v>41187</c:v>
                </c:pt>
                <c:pt idx="279">
                  <c:v>41188</c:v>
                </c:pt>
                <c:pt idx="280">
                  <c:v>41189</c:v>
                </c:pt>
                <c:pt idx="281">
                  <c:v>41190</c:v>
                </c:pt>
                <c:pt idx="282">
                  <c:v>41191</c:v>
                </c:pt>
                <c:pt idx="283">
                  <c:v>41192</c:v>
                </c:pt>
                <c:pt idx="284">
                  <c:v>41193</c:v>
                </c:pt>
                <c:pt idx="285">
                  <c:v>41194</c:v>
                </c:pt>
                <c:pt idx="286">
                  <c:v>41195</c:v>
                </c:pt>
                <c:pt idx="287">
                  <c:v>41196</c:v>
                </c:pt>
                <c:pt idx="288">
                  <c:v>41197</c:v>
                </c:pt>
                <c:pt idx="289">
                  <c:v>41198</c:v>
                </c:pt>
                <c:pt idx="290">
                  <c:v>41199</c:v>
                </c:pt>
                <c:pt idx="291">
                  <c:v>41200</c:v>
                </c:pt>
                <c:pt idx="292">
                  <c:v>41201</c:v>
                </c:pt>
                <c:pt idx="293">
                  <c:v>41202</c:v>
                </c:pt>
                <c:pt idx="294">
                  <c:v>41203</c:v>
                </c:pt>
                <c:pt idx="295">
                  <c:v>41204</c:v>
                </c:pt>
                <c:pt idx="296">
                  <c:v>41205</c:v>
                </c:pt>
                <c:pt idx="297">
                  <c:v>41206</c:v>
                </c:pt>
                <c:pt idx="298">
                  <c:v>41207</c:v>
                </c:pt>
                <c:pt idx="299">
                  <c:v>41208</c:v>
                </c:pt>
                <c:pt idx="300">
                  <c:v>41209</c:v>
                </c:pt>
                <c:pt idx="301">
                  <c:v>41210</c:v>
                </c:pt>
                <c:pt idx="302">
                  <c:v>41211</c:v>
                </c:pt>
                <c:pt idx="303">
                  <c:v>41212</c:v>
                </c:pt>
                <c:pt idx="304">
                  <c:v>41213</c:v>
                </c:pt>
                <c:pt idx="305">
                  <c:v>41214</c:v>
                </c:pt>
                <c:pt idx="306">
                  <c:v>41215</c:v>
                </c:pt>
                <c:pt idx="307">
                  <c:v>41216</c:v>
                </c:pt>
                <c:pt idx="308">
                  <c:v>41217</c:v>
                </c:pt>
                <c:pt idx="309">
                  <c:v>41218</c:v>
                </c:pt>
                <c:pt idx="310">
                  <c:v>41219</c:v>
                </c:pt>
                <c:pt idx="311">
                  <c:v>41220</c:v>
                </c:pt>
                <c:pt idx="312">
                  <c:v>41221</c:v>
                </c:pt>
                <c:pt idx="313">
                  <c:v>41222</c:v>
                </c:pt>
                <c:pt idx="314">
                  <c:v>41223</c:v>
                </c:pt>
                <c:pt idx="315">
                  <c:v>41224</c:v>
                </c:pt>
                <c:pt idx="316">
                  <c:v>41225</c:v>
                </c:pt>
                <c:pt idx="317">
                  <c:v>41226</c:v>
                </c:pt>
                <c:pt idx="318">
                  <c:v>41227</c:v>
                </c:pt>
                <c:pt idx="319">
                  <c:v>41228</c:v>
                </c:pt>
                <c:pt idx="320">
                  <c:v>41229</c:v>
                </c:pt>
                <c:pt idx="321">
                  <c:v>41230</c:v>
                </c:pt>
                <c:pt idx="322">
                  <c:v>41231</c:v>
                </c:pt>
                <c:pt idx="323">
                  <c:v>41232</c:v>
                </c:pt>
                <c:pt idx="324">
                  <c:v>41233</c:v>
                </c:pt>
                <c:pt idx="325">
                  <c:v>41234</c:v>
                </c:pt>
                <c:pt idx="326">
                  <c:v>41235</c:v>
                </c:pt>
                <c:pt idx="327">
                  <c:v>41236</c:v>
                </c:pt>
                <c:pt idx="328">
                  <c:v>41237</c:v>
                </c:pt>
                <c:pt idx="329">
                  <c:v>41238</c:v>
                </c:pt>
                <c:pt idx="330">
                  <c:v>41239</c:v>
                </c:pt>
                <c:pt idx="331">
                  <c:v>41240</c:v>
                </c:pt>
                <c:pt idx="332">
                  <c:v>41241</c:v>
                </c:pt>
                <c:pt idx="333">
                  <c:v>41242</c:v>
                </c:pt>
                <c:pt idx="334">
                  <c:v>41243</c:v>
                </c:pt>
                <c:pt idx="335">
                  <c:v>41244</c:v>
                </c:pt>
                <c:pt idx="336">
                  <c:v>41245</c:v>
                </c:pt>
                <c:pt idx="337">
                  <c:v>41246</c:v>
                </c:pt>
                <c:pt idx="338">
                  <c:v>41247</c:v>
                </c:pt>
                <c:pt idx="339">
                  <c:v>41248</c:v>
                </c:pt>
                <c:pt idx="340">
                  <c:v>41249</c:v>
                </c:pt>
                <c:pt idx="341">
                  <c:v>41250</c:v>
                </c:pt>
                <c:pt idx="342">
                  <c:v>41251</c:v>
                </c:pt>
                <c:pt idx="343">
                  <c:v>41252</c:v>
                </c:pt>
                <c:pt idx="344">
                  <c:v>41253</c:v>
                </c:pt>
                <c:pt idx="345">
                  <c:v>41254</c:v>
                </c:pt>
                <c:pt idx="346">
                  <c:v>41255</c:v>
                </c:pt>
                <c:pt idx="347">
                  <c:v>41256</c:v>
                </c:pt>
                <c:pt idx="348">
                  <c:v>41257</c:v>
                </c:pt>
                <c:pt idx="349">
                  <c:v>41258</c:v>
                </c:pt>
                <c:pt idx="350">
                  <c:v>41259</c:v>
                </c:pt>
                <c:pt idx="351">
                  <c:v>41260</c:v>
                </c:pt>
                <c:pt idx="352">
                  <c:v>41261</c:v>
                </c:pt>
                <c:pt idx="353">
                  <c:v>41262</c:v>
                </c:pt>
                <c:pt idx="354">
                  <c:v>41263</c:v>
                </c:pt>
                <c:pt idx="355">
                  <c:v>41264</c:v>
                </c:pt>
                <c:pt idx="356">
                  <c:v>41265</c:v>
                </c:pt>
                <c:pt idx="357">
                  <c:v>41266</c:v>
                </c:pt>
                <c:pt idx="358">
                  <c:v>41267</c:v>
                </c:pt>
                <c:pt idx="359">
                  <c:v>41268</c:v>
                </c:pt>
                <c:pt idx="360">
                  <c:v>41269</c:v>
                </c:pt>
                <c:pt idx="361">
                  <c:v>41270</c:v>
                </c:pt>
                <c:pt idx="362">
                  <c:v>41271</c:v>
                </c:pt>
                <c:pt idx="363">
                  <c:v>41272</c:v>
                </c:pt>
                <c:pt idx="364">
                  <c:v>41273</c:v>
                </c:pt>
                <c:pt idx="365">
                  <c:v>41274</c:v>
                </c:pt>
                <c:pt idx="366">
                  <c:v>41275</c:v>
                </c:pt>
                <c:pt idx="367">
                  <c:v>41276</c:v>
                </c:pt>
                <c:pt idx="368">
                  <c:v>41277</c:v>
                </c:pt>
                <c:pt idx="369">
                  <c:v>41278</c:v>
                </c:pt>
                <c:pt idx="370">
                  <c:v>41279</c:v>
                </c:pt>
                <c:pt idx="371">
                  <c:v>41280</c:v>
                </c:pt>
                <c:pt idx="372">
                  <c:v>41281</c:v>
                </c:pt>
                <c:pt idx="373">
                  <c:v>41282</c:v>
                </c:pt>
                <c:pt idx="374">
                  <c:v>41283</c:v>
                </c:pt>
                <c:pt idx="375">
                  <c:v>41284</c:v>
                </c:pt>
                <c:pt idx="376">
                  <c:v>41285</c:v>
                </c:pt>
                <c:pt idx="377">
                  <c:v>41286</c:v>
                </c:pt>
                <c:pt idx="378">
                  <c:v>41287</c:v>
                </c:pt>
                <c:pt idx="379">
                  <c:v>41288</c:v>
                </c:pt>
                <c:pt idx="380">
                  <c:v>41289</c:v>
                </c:pt>
                <c:pt idx="381">
                  <c:v>41290</c:v>
                </c:pt>
                <c:pt idx="382">
                  <c:v>41291</c:v>
                </c:pt>
                <c:pt idx="383">
                  <c:v>41292</c:v>
                </c:pt>
                <c:pt idx="384">
                  <c:v>41293</c:v>
                </c:pt>
                <c:pt idx="385">
                  <c:v>41294</c:v>
                </c:pt>
                <c:pt idx="386">
                  <c:v>41295</c:v>
                </c:pt>
                <c:pt idx="387">
                  <c:v>41296</c:v>
                </c:pt>
                <c:pt idx="388">
                  <c:v>41297</c:v>
                </c:pt>
                <c:pt idx="389">
                  <c:v>41298</c:v>
                </c:pt>
                <c:pt idx="390">
                  <c:v>41299</c:v>
                </c:pt>
                <c:pt idx="391">
                  <c:v>41300</c:v>
                </c:pt>
                <c:pt idx="392">
                  <c:v>41301</c:v>
                </c:pt>
                <c:pt idx="393">
                  <c:v>41302</c:v>
                </c:pt>
                <c:pt idx="394">
                  <c:v>41303</c:v>
                </c:pt>
                <c:pt idx="395">
                  <c:v>41304</c:v>
                </c:pt>
                <c:pt idx="396">
                  <c:v>41305</c:v>
                </c:pt>
                <c:pt idx="397">
                  <c:v>41306</c:v>
                </c:pt>
                <c:pt idx="398">
                  <c:v>41307</c:v>
                </c:pt>
                <c:pt idx="399">
                  <c:v>41308</c:v>
                </c:pt>
                <c:pt idx="400">
                  <c:v>41309</c:v>
                </c:pt>
                <c:pt idx="401">
                  <c:v>41310</c:v>
                </c:pt>
                <c:pt idx="402">
                  <c:v>41311</c:v>
                </c:pt>
                <c:pt idx="403">
                  <c:v>41312</c:v>
                </c:pt>
                <c:pt idx="404">
                  <c:v>41313</c:v>
                </c:pt>
                <c:pt idx="405">
                  <c:v>41314</c:v>
                </c:pt>
                <c:pt idx="406">
                  <c:v>41315</c:v>
                </c:pt>
                <c:pt idx="407">
                  <c:v>41316</c:v>
                </c:pt>
                <c:pt idx="408">
                  <c:v>41317</c:v>
                </c:pt>
                <c:pt idx="409">
                  <c:v>41318</c:v>
                </c:pt>
                <c:pt idx="410">
                  <c:v>41319</c:v>
                </c:pt>
                <c:pt idx="411">
                  <c:v>41320</c:v>
                </c:pt>
                <c:pt idx="412">
                  <c:v>41321</c:v>
                </c:pt>
                <c:pt idx="413">
                  <c:v>41322</c:v>
                </c:pt>
                <c:pt idx="414">
                  <c:v>41323</c:v>
                </c:pt>
                <c:pt idx="415">
                  <c:v>41324</c:v>
                </c:pt>
                <c:pt idx="416">
                  <c:v>41325</c:v>
                </c:pt>
                <c:pt idx="417">
                  <c:v>41326</c:v>
                </c:pt>
                <c:pt idx="418">
                  <c:v>41327</c:v>
                </c:pt>
                <c:pt idx="419">
                  <c:v>41328</c:v>
                </c:pt>
                <c:pt idx="420">
                  <c:v>41329</c:v>
                </c:pt>
                <c:pt idx="421">
                  <c:v>41330</c:v>
                </c:pt>
                <c:pt idx="422">
                  <c:v>41331</c:v>
                </c:pt>
                <c:pt idx="423">
                  <c:v>41332</c:v>
                </c:pt>
                <c:pt idx="424">
                  <c:v>41333</c:v>
                </c:pt>
                <c:pt idx="425">
                  <c:v>41334</c:v>
                </c:pt>
                <c:pt idx="426">
                  <c:v>41335</c:v>
                </c:pt>
                <c:pt idx="427">
                  <c:v>41336</c:v>
                </c:pt>
                <c:pt idx="428">
                  <c:v>41337</c:v>
                </c:pt>
                <c:pt idx="429">
                  <c:v>41338</c:v>
                </c:pt>
                <c:pt idx="430">
                  <c:v>41339</c:v>
                </c:pt>
                <c:pt idx="431">
                  <c:v>41340</c:v>
                </c:pt>
                <c:pt idx="432">
                  <c:v>41341</c:v>
                </c:pt>
                <c:pt idx="433">
                  <c:v>41342</c:v>
                </c:pt>
                <c:pt idx="434">
                  <c:v>41343</c:v>
                </c:pt>
                <c:pt idx="435">
                  <c:v>41344</c:v>
                </c:pt>
                <c:pt idx="436">
                  <c:v>41345</c:v>
                </c:pt>
                <c:pt idx="437">
                  <c:v>41346</c:v>
                </c:pt>
                <c:pt idx="438">
                  <c:v>41347</c:v>
                </c:pt>
                <c:pt idx="439">
                  <c:v>41348</c:v>
                </c:pt>
                <c:pt idx="440">
                  <c:v>41349</c:v>
                </c:pt>
                <c:pt idx="441">
                  <c:v>41350</c:v>
                </c:pt>
                <c:pt idx="442">
                  <c:v>41351</c:v>
                </c:pt>
                <c:pt idx="443">
                  <c:v>41352</c:v>
                </c:pt>
                <c:pt idx="444">
                  <c:v>41353</c:v>
                </c:pt>
                <c:pt idx="445">
                  <c:v>41354</c:v>
                </c:pt>
                <c:pt idx="446">
                  <c:v>41355</c:v>
                </c:pt>
                <c:pt idx="447">
                  <c:v>41356</c:v>
                </c:pt>
                <c:pt idx="448">
                  <c:v>41357</c:v>
                </c:pt>
                <c:pt idx="449">
                  <c:v>41358</c:v>
                </c:pt>
                <c:pt idx="450">
                  <c:v>41359</c:v>
                </c:pt>
                <c:pt idx="451">
                  <c:v>41360</c:v>
                </c:pt>
                <c:pt idx="452">
                  <c:v>41361</c:v>
                </c:pt>
                <c:pt idx="453">
                  <c:v>41362</c:v>
                </c:pt>
                <c:pt idx="454">
                  <c:v>41363</c:v>
                </c:pt>
                <c:pt idx="455">
                  <c:v>41364</c:v>
                </c:pt>
                <c:pt idx="456">
                  <c:v>41365</c:v>
                </c:pt>
                <c:pt idx="457">
                  <c:v>41366</c:v>
                </c:pt>
                <c:pt idx="458">
                  <c:v>41367</c:v>
                </c:pt>
                <c:pt idx="459">
                  <c:v>41368</c:v>
                </c:pt>
                <c:pt idx="460">
                  <c:v>41369</c:v>
                </c:pt>
                <c:pt idx="461">
                  <c:v>41370</c:v>
                </c:pt>
                <c:pt idx="462">
                  <c:v>41371</c:v>
                </c:pt>
                <c:pt idx="463">
                  <c:v>41372</c:v>
                </c:pt>
                <c:pt idx="464">
                  <c:v>41373</c:v>
                </c:pt>
                <c:pt idx="465">
                  <c:v>41374</c:v>
                </c:pt>
                <c:pt idx="466">
                  <c:v>41375</c:v>
                </c:pt>
                <c:pt idx="467">
                  <c:v>41376</c:v>
                </c:pt>
                <c:pt idx="468">
                  <c:v>41377</c:v>
                </c:pt>
                <c:pt idx="469">
                  <c:v>41378</c:v>
                </c:pt>
                <c:pt idx="470">
                  <c:v>41379</c:v>
                </c:pt>
                <c:pt idx="471">
                  <c:v>41380</c:v>
                </c:pt>
                <c:pt idx="472">
                  <c:v>41381</c:v>
                </c:pt>
                <c:pt idx="473">
                  <c:v>41382</c:v>
                </c:pt>
                <c:pt idx="474">
                  <c:v>41383</c:v>
                </c:pt>
                <c:pt idx="475">
                  <c:v>41384</c:v>
                </c:pt>
                <c:pt idx="476">
                  <c:v>41385</c:v>
                </c:pt>
                <c:pt idx="477">
                  <c:v>41386</c:v>
                </c:pt>
                <c:pt idx="478">
                  <c:v>41387</c:v>
                </c:pt>
                <c:pt idx="479">
                  <c:v>41388</c:v>
                </c:pt>
                <c:pt idx="480">
                  <c:v>41389</c:v>
                </c:pt>
                <c:pt idx="481">
                  <c:v>41390</c:v>
                </c:pt>
                <c:pt idx="482">
                  <c:v>41391</c:v>
                </c:pt>
                <c:pt idx="483">
                  <c:v>41392</c:v>
                </c:pt>
                <c:pt idx="484">
                  <c:v>41393</c:v>
                </c:pt>
                <c:pt idx="485">
                  <c:v>41394</c:v>
                </c:pt>
                <c:pt idx="486">
                  <c:v>41395</c:v>
                </c:pt>
                <c:pt idx="487">
                  <c:v>41396</c:v>
                </c:pt>
                <c:pt idx="488">
                  <c:v>41397</c:v>
                </c:pt>
                <c:pt idx="489">
                  <c:v>41398</c:v>
                </c:pt>
                <c:pt idx="490">
                  <c:v>41399</c:v>
                </c:pt>
                <c:pt idx="491">
                  <c:v>41400</c:v>
                </c:pt>
                <c:pt idx="492">
                  <c:v>41401</c:v>
                </c:pt>
                <c:pt idx="493">
                  <c:v>41402</c:v>
                </c:pt>
                <c:pt idx="494">
                  <c:v>41403</c:v>
                </c:pt>
                <c:pt idx="495">
                  <c:v>41404</c:v>
                </c:pt>
                <c:pt idx="496">
                  <c:v>41405</c:v>
                </c:pt>
                <c:pt idx="497">
                  <c:v>41406</c:v>
                </c:pt>
                <c:pt idx="498">
                  <c:v>41407</c:v>
                </c:pt>
                <c:pt idx="499">
                  <c:v>41408</c:v>
                </c:pt>
                <c:pt idx="500">
                  <c:v>41409</c:v>
                </c:pt>
                <c:pt idx="501">
                  <c:v>41410</c:v>
                </c:pt>
                <c:pt idx="502">
                  <c:v>41411</c:v>
                </c:pt>
                <c:pt idx="503">
                  <c:v>41412</c:v>
                </c:pt>
                <c:pt idx="504">
                  <c:v>41413</c:v>
                </c:pt>
                <c:pt idx="505">
                  <c:v>41414</c:v>
                </c:pt>
                <c:pt idx="506">
                  <c:v>41415</c:v>
                </c:pt>
                <c:pt idx="507">
                  <c:v>41416</c:v>
                </c:pt>
                <c:pt idx="508">
                  <c:v>41417</c:v>
                </c:pt>
                <c:pt idx="509">
                  <c:v>41418</c:v>
                </c:pt>
                <c:pt idx="510">
                  <c:v>41419</c:v>
                </c:pt>
                <c:pt idx="511">
                  <c:v>41420</c:v>
                </c:pt>
                <c:pt idx="512">
                  <c:v>41421</c:v>
                </c:pt>
                <c:pt idx="513">
                  <c:v>41422</c:v>
                </c:pt>
                <c:pt idx="514">
                  <c:v>41423</c:v>
                </c:pt>
                <c:pt idx="515">
                  <c:v>41424</c:v>
                </c:pt>
                <c:pt idx="516">
                  <c:v>41425</c:v>
                </c:pt>
                <c:pt idx="517">
                  <c:v>41426</c:v>
                </c:pt>
                <c:pt idx="518">
                  <c:v>41427</c:v>
                </c:pt>
                <c:pt idx="519">
                  <c:v>41428</c:v>
                </c:pt>
                <c:pt idx="520">
                  <c:v>41429</c:v>
                </c:pt>
                <c:pt idx="521">
                  <c:v>41430</c:v>
                </c:pt>
                <c:pt idx="522">
                  <c:v>41431</c:v>
                </c:pt>
                <c:pt idx="523">
                  <c:v>41432</c:v>
                </c:pt>
                <c:pt idx="524">
                  <c:v>41433</c:v>
                </c:pt>
                <c:pt idx="525">
                  <c:v>41434</c:v>
                </c:pt>
                <c:pt idx="526">
                  <c:v>41435</c:v>
                </c:pt>
                <c:pt idx="527">
                  <c:v>41436</c:v>
                </c:pt>
                <c:pt idx="528">
                  <c:v>41437</c:v>
                </c:pt>
                <c:pt idx="529">
                  <c:v>41438</c:v>
                </c:pt>
                <c:pt idx="530">
                  <c:v>41439</c:v>
                </c:pt>
                <c:pt idx="531">
                  <c:v>41440</c:v>
                </c:pt>
                <c:pt idx="532">
                  <c:v>41441</c:v>
                </c:pt>
                <c:pt idx="533">
                  <c:v>41442</c:v>
                </c:pt>
                <c:pt idx="534">
                  <c:v>41443</c:v>
                </c:pt>
                <c:pt idx="535">
                  <c:v>41444</c:v>
                </c:pt>
                <c:pt idx="536">
                  <c:v>41445</c:v>
                </c:pt>
                <c:pt idx="537">
                  <c:v>41446</c:v>
                </c:pt>
                <c:pt idx="538">
                  <c:v>41447</c:v>
                </c:pt>
                <c:pt idx="539">
                  <c:v>41448</c:v>
                </c:pt>
                <c:pt idx="540">
                  <c:v>41449</c:v>
                </c:pt>
                <c:pt idx="541">
                  <c:v>41450</c:v>
                </c:pt>
                <c:pt idx="542">
                  <c:v>41451</c:v>
                </c:pt>
                <c:pt idx="543">
                  <c:v>41452</c:v>
                </c:pt>
                <c:pt idx="544">
                  <c:v>41453</c:v>
                </c:pt>
                <c:pt idx="545">
                  <c:v>41454</c:v>
                </c:pt>
                <c:pt idx="546">
                  <c:v>41455</c:v>
                </c:pt>
                <c:pt idx="547">
                  <c:v>41456</c:v>
                </c:pt>
                <c:pt idx="548">
                  <c:v>41457</c:v>
                </c:pt>
                <c:pt idx="549">
                  <c:v>41458</c:v>
                </c:pt>
                <c:pt idx="550">
                  <c:v>41459</c:v>
                </c:pt>
                <c:pt idx="551">
                  <c:v>41460</c:v>
                </c:pt>
                <c:pt idx="552">
                  <c:v>41461</c:v>
                </c:pt>
                <c:pt idx="553">
                  <c:v>41462</c:v>
                </c:pt>
                <c:pt idx="554">
                  <c:v>41463</c:v>
                </c:pt>
                <c:pt idx="555">
                  <c:v>41464</c:v>
                </c:pt>
                <c:pt idx="556">
                  <c:v>41465</c:v>
                </c:pt>
                <c:pt idx="557">
                  <c:v>41466</c:v>
                </c:pt>
                <c:pt idx="558">
                  <c:v>41467</c:v>
                </c:pt>
                <c:pt idx="559">
                  <c:v>41468</c:v>
                </c:pt>
                <c:pt idx="560">
                  <c:v>41469</c:v>
                </c:pt>
                <c:pt idx="561">
                  <c:v>41470</c:v>
                </c:pt>
                <c:pt idx="562">
                  <c:v>41471</c:v>
                </c:pt>
                <c:pt idx="563">
                  <c:v>41472</c:v>
                </c:pt>
                <c:pt idx="564">
                  <c:v>41473</c:v>
                </c:pt>
                <c:pt idx="565">
                  <c:v>41474</c:v>
                </c:pt>
                <c:pt idx="566">
                  <c:v>41475</c:v>
                </c:pt>
                <c:pt idx="567">
                  <c:v>41476</c:v>
                </c:pt>
                <c:pt idx="568">
                  <c:v>41477</c:v>
                </c:pt>
                <c:pt idx="569">
                  <c:v>41478</c:v>
                </c:pt>
                <c:pt idx="570">
                  <c:v>41479</c:v>
                </c:pt>
                <c:pt idx="571">
                  <c:v>41480</c:v>
                </c:pt>
                <c:pt idx="572">
                  <c:v>41481</c:v>
                </c:pt>
                <c:pt idx="573">
                  <c:v>41482</c:v>
                </c:pt>
                <c:pt idx="574">
                  <c:v>41483</c:v>
                </c:pt>
                <c:pt idx="575">
                  <c:v>41484</c:v>
                </c:pt>
                <c:pt idx="576">
                  <c:v>41485</c:v>
                </c:pt>
                <c:pt idx="577">
                  <c:v>41486</c:v>
                </c:pt>
                <c:pt idx="578">
                  <c:v>41487</c:v>
                </c:pt>
                <c:pt idx="579">
                  <c:v>41488</c:v>
                </c:pt>
                <c:pt idx="580">
                  <c:v>41489</c:v>
                </c:pt>
                <c:pt idx="581">
                  <c:v>41490</c:v>
                </c:pt>
                <c:pt idx="582">
                  <c:v>41491</c:v>
                </c:pt>
                <c:pt idx="583">
                  <c:v>41492</c:v>
                </c:pt>
                <c:pt idx="584">
                  <c:v>41493</c:v>
                </c:pt>
                <c:pt idx="585">
                  <c:v>41494</c:v>
                </c:pt>
                <c:pt idx="586">
                  <c:v>41495</c:v>
                </c:pt>
                <c:pt idx="587">
                  <c:v>41496</c:v>
                </c:pt>
                <c:pt idx="588">
                  <c:v>41497</c:v>
                </c:pt>
                <c:pt idx="589">
                  <c:v>41498</c:v>
                </c:pt>
                <c:pt idx="590">
                  <c:v>41499</c:v>
                </c:pt>
                <c:pt idx="591">
                  <c:v>41500</c:v>
                </c:pt>
                <c:pt idx="592">
                  <c:v>41501</c:v>
                </c:pt>
                <c:pt idx="593">
                  <c:v>41502</c:v>
                </c:pt>
                <c:pt idx="594">
                  <c:v>41503</c:v>
                </c:pt>
                <c:pt idx="595">
                  <c:v>41504</c:v>
                </c:pt>
                <c:pt idx="596">
                  <c:v>41505</c:v>
                </c:pt>
                <c:pt idx="597">
                  <c:v>41506</c:v>
                </c:pt>
                <c:pt idx="598">
                  <c:v>41507</c:v>
                </c:pt>
                <c:pt idx="599">
                  <c:v>41508</c:v>
                </c:pt>
                <c:pt idx="600">
                  <c:v>41509</c:v>
                </c:pt>
                <c:pt idx="601">
                  <c:v>41510</c:v>
                </c:pt>
                <c:pt idx="602">
                  <c:v>41511</c:v>
                </c:pt>
                <c:pt idx="603">
                  <c:v>41512</c:v>
                </c:pt>
                <c:pt idx="604">
                  <c:v>41513</c:v>
                </c:pt>
                <c:pt idx="605">
                  <c:v>41514</c:v>
                </c:pt>
                <c:pt idx="606">
                  <c:v>41515</c:v>
                </c:pt>
                <c:pt idx="607">
                  <c:v>41516</c:v>
                </c:pt>
                <c:pt idx="608">
                  <c:v>41517</c:v>
                </c:pt>
                <c:pt idx="609">
                  <c:v>41518</c:v>
                </c:pt>
                <c:pt idx="610">
                  <c:v>41519</c:v>
                </c:pt>
                <c:pt idx="611">
                  <c:v>41520</c:v>
                </c:pt>
                <c:pt idx="612">
                  <c:v>41521</c:v>
                </c:pt>
                <c:pt idx="613">
                  <c:v>41522</c:v>
                </c:pt>
                <c:pt idx="614">
                  <c:v>41523</c:v>
                </c:pt>
                <c:pt idx="615">
                  <c:v>41524</c:v>
                </c:pt>
                <c:pt idx="616">
                  <c:v>41525</c:v>
                </c:pt>
                <c:pt idx="617">
                  <c:v>41526</c:v>
                </c:pt>
                <c:pt idx="618">
                  <c:v>41527</c:v>
                </c:pt>
                <c:pt idx="619">
                  <c:v>41528</c:v>
                </c:pt>
                <c:pt idx="620">
                  <c:v>41529</c:v>
                </c:pt>
                <c:pt idx="621">
                  <c:v>41530</c:v>
                </c:pt>
                <c:pt idx="622">
                  <c:v>41531</c:v>
                </c:pt>
                <c:pt idx="623">
                  <c:v>41532</c:v>
                </c:pt>
                <c:pt idx="624">
                  <c:v>41533</c:v>
                </c:pt>
                <c:pt idx="625">
                  <c:v>41534</c:v>
                </c:pt>
                <c:pt idx="626">
                  <c:v>41535</c:v>
                </c:pt>
                <c:pt idx="627">
                  <c:v>41536</c:v>
                </c:pt>
                <c:pt idx="628">
                  <c:v>41537</c:v>
                </c:pt>
                <c:pt idx="629">
                  <c:v>41538</c:v>
                </c:pt>
                <c:pt idx="630">
                  <c:v>41539</c:v>
                </c:pt>
                <c:pt idx="631">
                  <c:v>41540</c:v>
                </c:pt>
                <c:pt idx="632">
                  <c:v>41541</c:v>
                </c:pt>
                <c:pt idx="633">
                  <c:v>41542</c:v>
                </c:pt>
                <c:pt idx="634">
                  <c:v>41543</c:v>
                </c:pt>
                <c:pt idx="635">
                  <c:v>41544</c:v>
                </c:pt>
                <c:pt idx="636">
                  <c:v>41545</c:v>
                </c:pt>
                <c:pt idx="637">
                  <c:v>41546</c:v>
                </c:pt>
                <c:pt idx="638">
                  <c:v>41547</c:v>
                </c:pt>
                <c:pt idx="639">
                  <c:v>41548</c:v>
                </c:pt>
                <c:pt idx="640">
                  <c:v>41549</c:v>
                </c:pt>
                <c:pt idx="641">
                  <c:v>41550</c:v>
                </c:pt>
                <c:pt idx="642">
                  <c:v>41551</c:v>
                </c:pt>
                <c:pt idx="643">
                  <c:v>41552</c:v>
                </c:pt>
                <c:pt idx="644">
                  <c:v>41553</c:v>
                </c:pt>
                <c:pt idx="645">
                  <c:v>41554</c:v>
                </c:pt>
                <c:pt idx="646">
                  <c:v>41555</c:v>
                </c:pt>
                <c:pt idx="647">
                  <c:v>41556</c:v>
                </c:pt>
                <c:pt idx="648">
                  <c:v>41557</c:v>
                </c:pt>
                <c:pt idx="649">
                  <c:v>41558</c:v>
                </c:pt>
                <c:pt idx="650">
                  <c:v>41559</c:v>
                </c:pt>
                <c:pt idx="651">
                  <c:v>41560</c:v>
                </c:pt>
                <c:pt idx="652">
                  <c:v>41561</c:v>
                </c:pt>
                <c:pt idx="653">
                  <c:v>41562</c:v>
                </c:pt>
                <c:pt idx="654">
                  <c:v>41563</c:v>
                </c:pt>
                <c:pt idx="655">
                  <c:v>41564</c:v>
                </c:pt>
                <c:pt idx="656">
                  <c:v>41565</c:v>
                </c:pt>
                <c:pt idx="657">
                  <c:v>41566</c:v>
                </c:pt>
                <c:pt idx="658">
                  <c:v>41567</c:v>
                </c:pt>
                <c:pt idx="659">
                  <c:v>41568</c:v>
                </c:pt>
                <c:pt idx="660">
                  <c:v>41569</c:v>
                </c:pt>
                <c:pt idx="661">
                  <c:v>41570</c:v>
                </c:pt>
                <c:pt idx="662">
                  <c:v>41571</c:v>
                </c:pt>
                <c:pt idx="663">
                  <c:v>41572</c:v>
                </c:pt>
                <c:pt idx="664">
                  <c:v>41573</c:v>
                </c:pt>
                <c:pt idx="665">
                  <c:v>41574</c:v>
                </c:pt>
                <c:pt idx="666">
                  <c:v>41575</c:v>
                </c:pt>
                <c:pt idx="667">
                  <c:v>41576</c:v>
                </c:pt>
                <c:pt idx="668">
                  <c:v>41577</c:v>
                </c:pt>
                <c:pt idx="669">
                  <c:v>41578</c:v>
                </c:pt>
                <c:pt idx="670">
                  <c:v>41579</c:v>
                </c:pt>
                <c:pt idx="671">
                  <c:v>41580</c:v>
                </c:pt>
                <c:pt idx="672">
                  <c:v>41581</c:v>
                </c:pt>
                <c:pt idx="673">
                  <c:v>41582</c:v>
                </c:pt>
                <c:pt idx="674">
                  <c:v>41583</c:v>
                </c:pt>
                <c:pt idx="675">
                  <c:v>41584</c:v>
                </c:pt>
                <c:pt idx="676">
                  <c:v>41585</c:v>
                </c:pt>
                <c:pt idx="677">
                  <c:v>41586</c:v>
                </c:pt>
                <c:pt idx="678">
                  <c:v>41587</c:v>
                </c:pt>
                <c:pt idx="679">
                  <c:v>41588</c:v>
                </c:pt>
                <c:pt idx="680">
                  <c:v>41589</c:v>
                </c:pt>
                <c:pt idx="681">
                  <c:v>41590</c:v>
                </c:pt>
                <c:pt idx="682">
                  <c:v>41591</c:v>
                </c:pt>
                <c:pt idx="683">
                  <c:v>41592</c:v>
                </c:pt>
                <c:pt idx="684">
                  <c:v>41593</c:v>
                </c:pt>
                <c:pt idx="685">
                  <c:v>41594</c:v>
                </c:pt>
                <c:pt idx="686">
                  <c:v>41595</c:v>
                </c:pt>
                <c:pt idx="687">
                  <c:v>41596</c:v>
                </c:pt>
                <c:pt idx="688">
                  <c:v>41597</c:v>
                </c:pt>
                <c:pt idx="689">
                  <c:v>41598</c:v>
                </c:pt>
                <c:pt idx="690">
                  <c:v>41599</c:v>
                </c:pt>
                <c:pt idx="691">
                  <c:v>41600</c:v>
                </c:pt>
                <c:pt idx="692">
                  <c:v>41601</c:v>
                </c:pt>
                <c:pt idx="693">
                  <c:v>41602</c:v>
                </c:pt>
                <c:pt idx="694">
                  <c:v>41603</c:v>
                </c:pt>
                <c:pt idx="695">
                  <c:v>41604</c:v>
                </c:pt>
                <c:pt idx="696">
                  <c:v>41605</c:v>
                </c:pt>
                <c:pt idx="697">
                  <c:v>41606</c:v>
                </c:pt>
                <c:pt idx="698">
                  <c:v>41607</c:v>
                </c:pt>
                <c:pt idx="699">
                  <c:v>41608</c:v>
                </c:pt>
                <c:pt idx="700">
                  <c:v>41609</c:v>
                </c:pt>
                <c:pt idx="701">
                  <c:v>41610</c:v>
                </c:pt>
                <c:pt idx="702">
                  <c:v>41611</c:v>
                </c:pt>
                <c:pt idx="703">
                  <c:v>41612</c:v>
                </c:pt>
                <c:pt idx="704">
                  <c:v>41613</c:v>
                </c:pt>
                <c:pt idx="705">
                  <c:v>41614</c:v>
                </c:pt>
                <c:pt idx="706">
                  <c:v>41615</c:v>
                </c:pt>
                <c:pt idx="707">
                  <c:v>41616</c:v>
                </c:pt>
                <c:pt idx="708">
                  <c:v>41617</c:v>
                </c:pt>
                <c:pt idx="709">
                  <c:v>41618</c:v>
                </c:pt>
                <c:pt idx="710">
                  <c:v>41619</c:v>
                </c:pt>
                <c:pt idx="711">
                  <c:v>41620</c:v>
                </c:pt>
                <c:pt idx="712">
                  <c:v>41621</c:v>
                </c:pt>
                <c:pt idx="713">
                  <c:v>41622</c:v>
                </c:pt>
                <c:pt idx="714">
                  <c:v>41623</c:v>
                </c:pt>
                <c:pt idx="715">
                  <c:v>41624</c:v>
                </c:pt>
                <c:pt idx="716">
                  <c:v>41625</c:v>
                </c:pt>
                <c:pt idx="717">
                  <c:v>41626</c:v>
                </c:pt>
                <c:pt idx="718">
                  <c:v>41627</c:v>
                </c:pt>
                <c:pt idx="719">
                  <c:v>41628</c:v>
                </c:pt>
                <c:pt idx="720">
                  <c:v>41629</c:v>
                </c:pt>
                <c:pt idx="721">
                  <c:v>41630</c:v>
                </c:pt>
                <c:pt idx="722">
                  <c:v>41631</c:v>
                </c:pt>
                <c:pt idx="723">
                  <c:v>41632</c:v>
                </c:pt>
                <c:pt idx="724">
                  <c:v>41633</c:v>
                </c:pt>
                <c:pt idx="725">
                  <c:v>41634</c:v>
                </c:pt>
                <c:pt idx="726">
                  <c:v>41635</c:v>
                </c:pt>
                <c:pt idx="727">
                  <c:v>41636</c:v>
                </c:pt>
                <c:pt idx="728">
                  <c:v>41637</c:v>
                </c:pt>
                <c:pt idx="729">
                  <c:v>41638</c:v>
                </c:pt>
                <c:pt idx="730">
                  <c:v>41639</c:v>
                </c:pt>
              </c:numCache>
            </c:numRef>
          </c:cat>
          <c:val>
            <c:numRef>
              <c:f>WIELUN!$H$5:$H$735</c:f>
              <c:numCache>
                <c:formatCode>General</c:formatCode>
                <c:ptCount val="731"/>
                <c:pt idx="0">
                  <c:v>55.44</c:v>
                </c:pt>
                <c:pt idx="1">
                  <c:v>55.27</c:v>
                </c:pt>
                <c:pt idx="2">
                  <c:v>55.06</c:v>
                </c:pt>
                <c:pt idx="3">
                  <c:v>55.32</c:v>
                </c:pt>
                <c:pt idx="4">
                  <c:v>55.760000000000012</c:v>
                </c:pt>
                <c:pt idx="5">
                  <c:v>58.230000000000011</c:v>
                </c:pt>
                <c:pt idx="6">
                  <c:v>63.1</c:v>
                </c:pt>
                <c:pt idx="7">
                  <c:v>62.5</c:v>
                </c:pt>
                <c:pt idx="8">
                  <c:v>63.65</c:v>
                </c:pt>
                <c:pt idx="9">
                  <c:v>63.6</c:v>
                </c:pt>
                <c:pt idx="10">
                  <c:v>64.930000000000007</c:v>
                </c:pt>
                <c:pt idx="11">
                  <c:v>63.64</c:v>
                </c:pt>
                <c:pt idx="12">
                  <c:v>63.11</c:v>
                </c:pt>
                <c:pt idx="13">
                  <c:v>62.78</c:v>
                </c:pt>
                <c:pt idx="14">
                  <c:v>60.13</c:v>
                </c:pt>
                <c:pt idx="15">
                  <c:v>58.309999999999995</c:v>
                </c:pt>
                <c:pt idx="16">
                  <c:v>57.290000000000013</c:v>
                </c:pt>
                <c:pt idx="17">
                  <c:v>56.52</c:v>
                </c:pt>
                <c:pt idx="18">
                  <c:v>55.9</c:v>
                </c:pt>
                <c:pt idx="19">
                  <c:v>56.96</c:v>
                </c:pt>
                <c:pt idx="20">
                  <c:v>58.94</c:v>
                </c:pt>
                <c:pt idx="21">
                  <c:v>58.839999999999996</c:v>
                </c:pt>
                <c:pt idx="22">
                  <c:v>62.720000000000013</c:v>
                </c:pt>
                <c:pt idx="23">
                  <c:v>62.82</c:v>
                </c:pt>
                <c:pt idx="24">
                  <c:v>61.46</c:v>
                </c:pt>
                <c:pt idx="25">
                  <c:v>60.37</c:v>
                </c:pt>
                <c:pt idx="26">
                  <c:v>53.97</c:v>
                </c:pt>
                <c:pt idx="27">
                  <c:v>46.46</c:v>
                </c:pt>
                <c:pt idx="28">
                  <c:v>38.290000000000013</c:v>
                </c:pt>
                <c:pt idx="29">
                  <c:v>32.03</c:v>
                </c:pt>
                <c:pt idx="30">
                  <c:v>24.75</c:v>
                </c:pt>
                <c:pt idx="31">
                  <c:v>17.149999999999999</c:v>
                </c:pt>
                <c:pt idx="32">
                  <c:v>3.01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4.8199999999999985</c:v>
                </c:pt>
                <c:pt idx="46">
                  <c:v>8.120000000000001</c:v>
                </c:pt>
                <c:pt idx="47">
                  <c:v>12.219999999999999</c:v>
                </c:pt>
                <c:pt idx="48">
                  <c:v>14.239999999999998</c:v>
                </c:pt>
                <c:pt idx="49">
                  <c:v>16.37</c:v>
                </c:pt>
                <c:pt idx="50">
                  <c:v>22.72</c:v>
                </c:pt>
                <c:pt idx="51">
                  <c:v>28.1</c:v>
                </c:pt>
                <c:pt idx="52">
                  <c:v>31.97</c:v>
                </c:pt>
                <c:pt idx="53">
                  <c:v>35.370000000000005</c:v>
                </c:pt>
                <c:pt idx="54">
                  <c:v>40.61</c:v>
                </c:pt>
                <c:pt idx="55">
                  <c:v>52.730000000000011</c:v>
                </c:pt>
                <c:pt idx="56">
                  <c:v>61.309999999999995</c:v>
                </c:pt>
                <c:pt idx="57">
                  <c:v>60.47</c:v>
                </c:pt>
                <c:pt idx="58">
                  <c:v>56.77</c:v>
                </c:pt>
                <c:pt idx="59">
                  <c:v>61.51</c:v>
                </c:pt>
                <c:pt idx="60">
                  <c:v>63.949999999999996</c:v>
                </c:pt>
                <c:pt idx="61">
                  <c:v>64.05</c:v>
                </c:pt>
                <c:pt idx="62">
                  <c:v>64.319999999999993</c:v>
                </c:pt>
                <c:pt idx="63">
                  <c:v>62.01</c:v>
                </c:pt>
                <c:pt idx="64">
                  <c:v>60.720000000000013</c:v>
                </c:pt>
                <c:pt idx="65">
                  <c:v>58.48</c:v>
                </c:pt>
                <c:pt idx="66">
                  <c:v>54.97</c:v>
                </c:pt>
                <c:pt idx="67">
                  <c:v>46.9</c:v>
                </c:pt>
                <c:pt idx="68">
                  <c:v>51.839999999999996</c:v>
                </c:pt>
                <c:pt idx="69">
                  <c:v>53.949999999999996</c:v>
                </c:pt>
                <c:pt idx="70">
                  <c:v>57.33</c:v>
                </c:pt>
                <c:pt idx="71">
                  <c:v>57.94</c:v>
                </c:pt>
                <c:pt idx="72">
                  <c:v>58.48</c:v>
                </c:pt>
                <c:pt idx="73">
                  <c:v>58.91</c:v>
                </c:pt>
                <c:pt idx="74">
                  <c:v>59.379999999999995</c:v>
                </c:pt>
                <c:pt idx="75">
                  <c:v>59.03</c:v>
                </c:pt>
                <c:pt idx="76">
                  <c:v>58.59</c:v>
                </c:pt>
                <c:pt idx="77">
                  <c:v>58.04</c:v>
                </c:pt>
                <c:pt idx="78">
                  <c:v>56.849999999999994</c:v>
                </c:pt>
                <c:pt idx="79">
                  <c:v>56.17</c:v>
                </c:pt>
                <c:pt idx="80">
                  <c:v>55.13</c:v>
                </c:pt>
                <c:pt idx="81">
                  <c:v>54.730000000000011</c:v>
                </c:pt>
                <c:pt idx="82">
                  <c:v>54.849999999999994</c:v>
                </c:pt>
                <c:pt idx="83">
                  <c:v>54.17</c:v>
                </c:pt>
                <c:pt idx="84">
                  <c:v>53.290000000000013</c:v>
                </c:pt>
                <c:pt idx="85">
                  <c:v>52.67</c:v>
                </c:pt>
                <c:pt idx="86">
                  <c:v>51.790000000000013</c:v>
                </c:pt>
                <c:pt idx="87">
                  <c:v>51.28</c:v>
                </c:pt>
                <c:pt idx="88">
                  <c:v>50.230000000000011</c:v>
                </c:pt>
                <c:pt idx="89">
                  <c:v>50.56</c:v>
                </c:pt>
                <c:pt idx="90">
                  <c:v>53.720000000000013</c:v>
                </c:pt>
                <c:pt idx="91">
                  <c:v>59.83</c:v>
                </c:pt>
                <c:pt idx="92">
                  <c:v>60.08</c:v>
                </c:pt>
                <c:pt idx="93">
                  <c:v>60.05</c:v>
                </c:pt>
                <c:pt idx="94">
                  <c:v>58.87</c:v>
                </c:pt>
                <c:pt idx="95">
                  <c:v>57.64</c:v>
                </c:pt>
                <c:pt idx="96">
                  <c:v>56.83</c:v>
                </c:pt>
                <c:pt idx="97">
                  <c:v>56.9</c:v>
                </c:pt>
                <c:pt idx="98">
                  <c:v>56.71</c:v>
                </c:pt>
                <c:pt idx="99">
                  <c:v>56.37</c:v>
                </c:pt>
                <c:pt idx="100">
                  <c:v>54.67</c:v>
                </c:pt>
                <c:pt idx="101">
                  <c:v>52.67</c:v>
                </c:pt>
                <c:pt idx="102">
                  <c:v>50.89</c:v>
                </c:pt>
                <c:pt idx="103">
                  <c:v>50.620000000000012</c:v>
                </c:pt>
                <c:pt idx="104">
                  <c:v>51.14</c:v>
                </c:pt>
                <c:pt idx="105">
                  <c:v>50.620000000000012</c:v>
                </c:pt>
                <c:pt idx="106">
                  <c:v>54.02</c:v>
                </c:pt>
                <c:pt idx="107">
                  <c:v>61.809999999999995</c:v>
                </c:pt>
                <c:pt idx="108">
                  <c:v>60.660000000000011</c:v>
                </c:pt>
                <c:pt idx="109">
                  <c:v>59.42</c:v>
                </c:pt>
                <c:pt idx="110">
                  <c:v>57.63</c:v>
                </c:pt>
                <c:pt idx="111">
                  <c:v>55.91</c:v>
                </c:pt>
                <c:pt idx="112">
                  <c:v>55.230000000000011</c:v>
                </c:pt>
                <c:pt idx="113">
                  <c:v>54.04</c:v>
                </c:pt>
                <c:pt idx="114">
                  <c:v>53.17</c:v>
                </c:pt>
                <c:pt idx="115">
                  <c:v>52.24</c:v>
                </c:pt>
                <c:pt idx="116">
                  <c:v>51.56</c:v>
                </c:pt>
                <c:pt idx="117">
                  <c:v>49.54</c:v>
                </c:pt>
                <c:pt idx="118">
                  <c:v>47.7</c:v>
                </c:pt>
                <c:pt idx="119">
                  <c:v>45.48</c:v>
                </c:pt>
                <c:pt idx="120">
                  <c:v>42.25</c:v>
                </c:pt>
                <c:pt idx="121">
                  <c:v>40.260000000000012</c:v>
                </c:pt>
                <c:pt idx="122">
                  <c:v>38.65</c:v>
                </c:pt>
                <c:pt idx="123">
                  <c:v>36.86</c:v>
                </c:pt>
                <c:pt idx="124">
                  <c:v>35.449999999999996</c:v>
                </c:pt>
                <c:pt idx="125">
                  <c:v>43.59</c:v>
                </c:pt>
                <c:pt idx="126">
                  <c:v>43.37</c:v>
                </c:pt>
                <c:pt idx="127">
                  <c:v>43.8</c:v>
                </c:pt>
                <c:pt idx="128">
                  <c:v>51.849999999999994</c:v>
                </c:pt>
                <c:pt idx="129">
                  <c:v>50.98</c:v>
                </c:pt>
                <c:pt idx="130">
                  <c:v>48.949999999999996</c:v>
                </c:pt>
                <c:pt idx="131">
                  <c:v>46.63</c:v>
                </c:pt>
                <c:pt idx="132">
                  <c:v>44.15</c:v>
                </c:pt>
                <c:pt idx="133">
                  <c:v>44.28</c:v>
                </c:pt>
                <c:pt idx="134">
                  <c:v>44.339999999999996</c:v>
                </c:pt>
                <c:pt idx="135">
                  <c:v>43.58</c:v>
                </c:pt>
                <c:pt idx="136">
                  <c:v>43.15</c:v>
                </c:pt>
                <c:pt idx="137">
                  <c:v>42.690000000000012</c:v>
                </c:pt>
                <c:pt idx="138">
                  <c:v>41.49</c:v>
                </c:pt>
                <c:pt idx="139">
                  <c:v>39.790000000000013</c:v>
                </c:pt>
                <c:pt idx="140">
                  <c:v>37.67</c:v>
                </c:pt>
                <c:pt idx="141">
                  <c:v>35.290000000000013</c:v>
                </c:pt>
                <c:pt idx="142">
                  <c:v>32.97</c:v>
                </c:pt>
                <c:pt idx="143">
                  <c:v>30.610000000000031</c:v>
                </c:pt>
                <c:pt idx="144">
                  <c:v>28.52</c:v>
                </c:pt>
                <c:pt idx="145">
                  <c:v>26.79</c:v>
                </c:pt>
                <c:pt idx="146">
                  <c:v>25.419999999999987</c:v>
                </c:pt>
                <c:pt idx="147">
                  <c:v>24.2</c:v>
                </c:pt>
                <c:pt idx="148">
                  <c:v>22.97</c:v>
                </c:pt>
                <c:pt idx="149">
                  <c:v>22.06</c:v>
                </c:pt>
                <c:pt idx="150">
                  <c:v>21.279999999999987</c:v>
                </c:pt>
                <c:pt idx="151">
                  <c:v>20.779999999999987</c:v>
                </c:pt>
                <c:pt idx="152">
                  <c:v>20.58</c:v>
                </c:pt>
                <c:pt idx="153">
                  <c:v>21.37</c:v>
                </c:pt>
                <c:pt idx="154">
                  <c:v>21.86</c:v>
                </c:pt>
                <c:pt idx="155">
                  <c:v>23.56</c:v>
                </c:pt>
                <c:pt idx="156">
                  <c:v>28.93</c:v>
                </c:pt>
                <c:pt idx="157">
                  <c:v>38.870000000000005</c:v>
                </c:pt>
                <c:pt idx="158">
                  <c:v>40.700000000000003</c:v>
                </c:pt>
                <c:pt idx="159">
                  <c:v>40.36</c:v>
                </c:pt>
                <c:pt idx="160">
                  <c:v>41.879999999999995</c:v>
                </c:pt>
                <c:pt idx="161">
                  <c:v>43.59</c:v>
                </c:pt>
                <c:pt idx="162">
                  <c:v>45.1</c:v>
                </c:pt>
                <c:pt idx="163">
                  <c:v>49.2</c:v>
                </c:pt>
                <c:pt idx="164">
                  <c:v>49.96</c:v>
                </c:pt>
                <c:pt idx="165">
                  <c:v>67.28</c:v>
                </c:pt>
                <c:pt idx="166">
                  <c:v>70.099999999999994</c:v>
                </c:pt>
                <c:pt idx="167">
                  <c:v>64.400000000000006</c:v>
                </c:pt>
                <c:pt idx="168">
                  <c:v>59.13</c:v>
                </c:pt>
                <c:pt idx="169">
                  <c:v>55.05</c:v>
                </c:pt>
                <c:pt idx="170">
                  <c:v>51.339999999999996</c:v>
                </c:pt>
                <c:pt idx="171">
                  <c:v>48.3</c:v>
                </c:pt>
                <c:pt idx="172">
                  <c:v>46.63</c:v>
                </c:pt>
                <c:pt idx="173">
                  <c:v>49.43</c:v>
                </c:pt>
                <c:pt idx="174">
                  <c:v>48.97</c:v>
                </c:pt>
                <c:pt idx="175">
                  <c:v>46.839999999999996</c:v>
                </c:pt>
                <c:pt idx="176">
                  <c:v>44.33</c:v>
                </c:pt>
                <c:pt idx="177">
                  <c:v>43.07</c:v>
                </c:pt>
                <c:pt idx="178">
                  <c:v>42.52</c:v>
                </c:pt>
                <c:pt idx="179">
                  <c:v>41</c:v>
                </c:pt>
                <c:pt idx="180">
                  <c:v>41.89</c:v>
                </c:pt>
                <c:pt idx="181">
                  <c:v>40.050000000000004</c:v>
                </c:pt>
                <c:pt idx="182">
                  <c:v>37.86</c:v>
                </c:pt>
                <c:pt idx="183">
                  <c:v>38.15</c:v>
                </c:pt>
                <c:pt idx="184">
                  <c:v>40.97</c:v>
                </c:pt>
                <c:pt idx="185">
                  <c:v>41.13</c:v>
                </c:pt>
                <c:pt idx="186">
                  <c:v>47.28</c:v>
                </c:pt>
                <c:pt idx="187">
                  <c:v>45.849999999999994</c:v>
                </c:pt>
                <c:pt idx="188">
                  <c:v>43.449999999999996</c:v>
                </c:pt>
                <c:pt idx="189">
                  <c:v>42.13</c:v>
                </c:pt>
                <c:pt idx="190">
                  <c:v>42.190000000000012</c:v>
                </c:pt>
                <c:pt idx="191">
                  <c:v>40.93</c:v>
                </c:pt>
                <c:pt idx="192">
                  <c:v>39.230000000000011</c:v>
                </c:pt>
                <c:pt idx="193">
                  <c:v>37.520000000000003</c:v>
                </c:pt>
                <c:pt idx="194">
                  <c:v>36.690000000000012</c:v>
                </c:pt>
                <c:pt idx="195">
                  <c:v>36.020000000000003</c:v>
                </c:pt>
                <c:pt idx="196">
                  <c:v>35.15</c:v>
                </c:pt>
                <c:pt idx="197">
                  <c:v>34.17</c:v>
                </c:pt>
                <c:pt idx="198">
                  <c:v>33.630000000000003</c:v>
                </c:pt>
                <c:pt idx="199">
                  <c:v>33.879999999999995</c:v>
                </c:pt>
                <c:pt idx="200">
                  <c:v>34.370000000000005</c:v>
                </c:pt>
                <c:pt idx="201">
                  <c:v>33.720000000000013</c:v>
                </c:pt>
                <c:pt idx="202">
                  <c:v>33.03</c:v>
                </c:pt>
                <c:pt idx="203">
                  <c:v>32.21</c:v>
                </c:pt>
                <c:pt idx="204">
                  <c:v>31.419999999999987</c:v>
                </c:pt>
                <c:pt idx="205">
                  <c:v>29.51</c:v>
                </c:pt>
                <c:pt idx="206">
                  <c:v>27.439999999999987</c:v>
                </c:pt>
                <c:pt idx="207">
                  <c:v>26.7</c:v>
                </c:pt>
                <c:pt idx="208">
                  <c:v>32.690000000000012</c:v>
                </c:pt>
                <c:pt idx="209">
                  <c:v>33.92</c:v>
                </c:pt>
                <c:pt idx="210">
                  <c:v>32.56</c:v>
                </c:pt>
                <c:pt idx="211">
                  <c:v>32.770000000000003</c:v>
                </c:pt>
                <c:pt idx="212">
                  <c:v>31.88</c:v>
                </c:pt>
                <c:pt idx="213">
                  <c:v>30.419999999999987</c:v>
                </c:pt>
                <c:pt idx="214">
                  <c:v>29.02</c:v>
                </c:pt>
                <c:pt idx="215">
                  <c:v>26.979999999999986</c:v>
                </c:pt>
                <c:pt idx="216">
                  <c:v>26.75</c:v>
                </c:pt>
                <c:pt idx="217">
                  <c:v>26.25</c:v>
                </c:pt>
                <c:pt idx="218">
                  <c:v>26.85</c:v>
                </c:pt>
                <c:pt idx="219">
                  <c:v>26.310000000000031</c:v>
                </c:pt>
                <c:pt idx="220">
                  <c:v>40.57</c:v>
                </c:pt>
                <c:pt idx="221">
                  <c:v>39.94</c:v>
                </c:pt>
                <c:pt idx="222">
                  <c:v>39.67</c:v>
                </c:pt>
                <c:pt idx="223">
                  <c:v>39.32</c:v>
                </c:pt>
                <c:pt idx="224">
                  <c:v>47.43</c:v>
                </c:pt>
                <c:pt idx="225">
                  <c:v>47.839999999999996</c:v>
                </c:pt>
                <c:pt idx="226">
                  <c:v>46.25</c:v>
                </c:pt>
                <c:pt idx="227">
                  <c:v>45.13</c:v>
                </c:pt>
                <c:pt idx="228">
                  <c:v>44.5</c:v>
                </c:pt>
                <c:pt idx="229">
                  <c:v>43.68</c:v>
                </c:pt>
                <c:pt idx="230">
                  <c:v>42.56</c:v>
                </c:pt>
                <c:pt idx="231">
                  <c:v>40.93</c:v>
                </c:pt>
                <c:pt idx="232">
                  <c:v>38.620000000000012</c:v>
                </c:pt>
                <c:pt idx="233">
                  <c:v>35.97</c:v>
                </c:pt>
                <c:pt idx="234">
                  <c:v>34.839999999999996</c:v>
                </c:pt>
                <c:pt idx="235">
                  <c:v>33.99</c:v>
                </c:pt>
                <c:pt idx="236">
                  <c:v>32.660000000000011</c:v>
                </c:pt>
                <c:pt idx="237">
                  <c:v>31.62</c:v>
                </c:pt>
                <c:pt idx="238">
                  <c:v>31.12</c:v>
                </c:pt>
                <c:pt idx="239">
                  <c:v>36.809999999999995</c:v>
                </c:pt>
                <c:pt idx="240">
                  <c:v>37.68</c:v>
                </c:pt>
                <c:pt idx="241">
                  <c:v>36.910000000000004</c:v>
                </c:pt>
                <c:pt idx="242">
                  <c:v>35.86</c:v>
                </c:pt>
                <c:pt idx="243">
                  <c:v>34.449999999999996</c:v>
                </c:pt>
                <c:pt idx="244">
                  <c:v>36.01</c:v>
                </c:pt>
                <c:pt idx="245">
                  <c:v>42.87</c:v>
                </c:pt>
                <c:pt idx="246">
                  <c:v>43.15</c:v>
                </c:pt>
                <c:pt idx="247">
                  <c:v>42.949999999999996</c:v>
                </c:pt>
                <c:pt idx="248">
                  <c:v>41.93</c:v>
                </c:pt>
                <c:pt idx="249">
                  <c:v>40.83</c:v>
                </c:pt>
                <c:pt idx="250">
                  <c:v>40.24</c:v>
                </c:pt>
                <c:pt idx="251">
                  <c:v>39.630000000000003</c:v>
                </c:pt>
                <c:pt idx="252">
                  <c:v>40.090000000000003</c:v>
                </c:pt>
                <c:pt idx="253">
                  <c:v>39.9</c:v>
                </c:pt>
                <c:pt idx="254">
                  <c:v>38.660000000000011</c:v>
                </c:pt>
                <c:pt idx="255">
                  <c:v>37.050000000000004</c:v>
                </c:pt>
                <c:pt idx="256">
                  <c:v>41.5</c:v>
                </c:pt>
                <c:pt idx="257">
                  <c:v>59.6</c:v>
                </c:pt>
                <c:pt idx="258">
                  <c:v>57.91</c:v>
                </c:pt>
                <c:pt idx="259">
                  <c:v>55.849999999999994</c:v>
                </c:pt>
                <c:pt idx="260">
                  <c:v>54.53</c:v>
                </c:pt>
                <c:pt idx="261">
                  <c:v>52.37</c:v>
                </c:pt>
                <c:pt idx="262">
                  <c:v>50.720000000000013</c:v>
                </c:pt>
                <c:pt idx="263">
                  <c:v>51.52</c:v>
                </c:pt>
                <c:pt idx="264">
                  <c:v>50.92</c:v>
                </c:pt>
                <c:pt idx="265">
                  <c:v>49.949999999999996</c:v>
                </c:pt>
                <c:pt idx="266">
                  <c:v>49.54</c:v>
                </c:pt>
                <c:pt idx="267">
                  <c:v>48.78</c:v>
                </c:pt>
                <c:pt idx="268">
                  <c:v>47.660000000000011</c:v>
                </c:pt>
                <c:pt idx="269">
                  <c:v>46.56</c:v>
                </c:pt>
                <c:pt idx="270">
                  <c:v>45.260000000000012</c:v>
                </c:pt>
                <c:pt idx="271">
                  <c:v>44.48</c:v>
                </c:pt>
                <c:pt idx="272">
                  <c:v>43.8</c:v>
                </c:pt>
                <c:pt idx="273">
                  <c:v>42.99</c:v>
                </c:pt>
                <c:pt idx="274">
                  <c:v>43.02</c:v>
                </c:pt>
                <c:pt idx="275">
                  <c:v>44.879999999999995</c:v>
                </c:pt>
                <c:pt idx="276">
                  <c:v>45.07</c:v>
                </c:pt>
                <c:pt idx="277">
                  <c:v>44.65</c:v>
                </c:pt>
                <c:pt idx="278">
                  <c:v>44.720000000000013</c:v>
                </c:pt>
                <c:pt idx="279">
                  <c:v>45.86</c:v>
                </c:pt>
                <c:pt idx="280">
                  <c:v>45.44</c:v>
                </c:pt>
                <c:pt idx="281">
                  <c:v>46.15</c:v>
                </c:pt>
                <c:pt idx="282">
                  <c:v>46.7</c:v>
                </c:pt>
                <c:pt idx="283">
                  <c:v>46.55</c:v>
                </c:pt>
                <c:pt idx="284">
                  <c:v>46.4</c:v>
                </c:pt>
                <c:pt idx="285">
                  <c:v>46.77</c:v>
                </c:pt>
                <c:pt idx="286">
                  <c:v>46.63</c:v>
                </c:pt>
                <c:pt idx="287">
                  <c:v>46.68</c:v>
                </c:pt>
                <c:pt idx="288">
                  <c:v>46.58</c:v>
                </c:pt>
                <c:pt idx="289">
                  <c:v>46.21</c:v>
                </c:pt>
                <c:pt idx="290">
                  <c:v>49.97</c:v>
                </c:pt>
                <c:pt idx="291">
                  <c:v>50.93</c:v>
                </c:pt>
                <c:pt idx="292">
                  <c:v>50.39</c:v>
                </c:pt>
                <c:pt idx="293">
                  <c:v>49.58</c:v>
                </c:pt>
                <c:pt idx="294">
                  <c:v>48.89</c:v>
                </c:pt>
                <c:pt idx="295">
                  <c:v>48.46</c:v>
                </c:pt>
                <c:pt idx="296">
                  <c:v>48.25</c:v>
                </c:pt>
                <c:pt idx="297">
                  <c:v>48.220000000000013</c:v>
                </c:pt>
                <c:pt idx="298">
                  <c:v>48.25</c:v>
                </c:pt>
                <c:pt idx="299">
                  <c:v>48.52</c:v>
                </c:pt>
                <c:pt idx="300">
                  <c:v>48.99</c:v>
                </c:pt>
                <c:pt idx="301">
                  <c:v>49.1</c:v>
                </c:pt>
                <c:pt idx="302">
                  <c:v>49.28</c:v>
                </c:pt>
                <c:pt idx="303">
                  <c:v>49.48</c:v>
                </c:pt>
                <c:pt idx="304">
                  <c:v>50.28</c:v>
                </c:pt>
                <c:pt idx="305">
                  <c:v>52.58</c:v>
                </c:pt>
                <c:pt idx="306">
                  <c:v>53.4</c:v>
                </c:pt>
                <c:pt idx="307">
                  <c:v>53.67</c:v>
                </c:pt>
                <c:pt idx="308">
                  <c:v>53.339999999999996</c:v>
                </c:pt>
                <c:pt idx="309">
                  <c:v>54.03</c:v>
                </c:pt>
                <c:pt idx="310">
                  <c:v>64.73</c:v>
                </c:pt>
                <c:pt idx="311">
                  <c:v>62.690000000000012</c:v>
                </c:pt>
                <c:pt idx="312">
                  <c:v>62.309999999999995</c:v>
                </c:pt>
                <c:pt idx="313">
                  <c:v>60.98</c:v>
                </c:pt>
                <c:pt idx="314">
                  <c:v>59.91</c:v>
                </c:pt>
                <c:pt idx="315">
                  <c:v>58.47</c:v>
                </c:pt>
                <c:pt idx="316">
                  <c:v>57.1</c:v>
                </c:pt>
                <c:pt idx="317">
                  <c:v>56.3</c:v>
                </c:pt>
                <c:pt idx="318">
                  <c:v>55.55</c:v>
                </c:pt>
                <c:pt idx="319">
                  <c:v>54.61</c:v>
                </c:pt>
                <c:pt idx="320">
                  <c:v>53.89</c:v>
                </c:pt>
                <c:pt idx="321">
                  <c:v>53.37</c:v>
                </c:pt>
                <c:pt idx="322">
                  <c:v>52.99</c:v>
                </c:pt>
                <c:pt idx="323">
                  <c:v>52.64</c:v>
                </c:pt>
                <c:pt idx="324">
                  <c:v>52.54</c:v>
                </c:pt>
                <c:pt idx="325">
                  <c:v>52.27</c:v>
                </c:pt>
                <c:pt idx="326">
                  <c:v>52.03</c:v>
                </c:pt>
                <c:pt idx="327">
                  <c:v>52.03</c:v>
                </c:pt>
                <c:pt idx="328">
                  <c:v>52.37</c:v>
                </c:pt>
                <c:pt idx="329">
                  <c:v>52.57</c:v>
                </c:pt>
                <c:pt idx="330">
                  <c:v>52.42</c:v>
                </c:pt>
                <c:pt idx="331">
                  <c:v>52.230000000000011</c:v>
                </c:pt>
                <c:pt idx="332">
                  <c:v>52.56</c:v>
                </c:pt>
                <c:pt idx="333">
                  <c:v>53.160000000000011</c:v>
                </c:pt>
                <c:pt idx="334">
                  <c:v>54.3</c:v>
                </c:pt>
                <c:pt idx="335">
                  <c:v>55.71</c:v>
                </c:pt>
                <c:pt idx="336">
                  <c:v>56.01</c:v>
                </c:pt>
                <c:pt idx="337">
                  <c:v>55.14</c:v>
                </c:pt>
                <c:pt idx="338">
                  <c:v>51.339999999999996</c:v>
                </c:pt>
                <c:pt idx="339">
                  <c:v>49.86</c:v>
                </c:pt>
                <c:pt idx="340">
                  <c:v>52.449999999999996</c:v>
                </c:pt>
                <c:pt idx="341">
                  <c:v>47.18</c:v>
                </c:pt>
                <c:pt idx="342">
                  <c:v>45.849999999999994</c:v>
                </c:pt>
                <c:pt idx="343">
                  <c:v>38.58</c:v>
                </c:pt>
                <c:pt idx="344">
                  <c:v>34.910000000000004</c:v>
                </c:pt>
                <c:pt idx="345">
                  <c:v>32.71</c:v>
                </c:pt>
                <c:pt idx="346">
                  <c:v>34.74</c:v>
                </c:pt>
                <c:pt idx="347">
                  <c:v>37.120000000000012</c:v>
                </c:pt>
                <c:pt idx="348">
                  <c:v>38.93</c:v>
                </c:pt>
                <c:pt idx="349">
                  <c:v>40.39</c:v>
                </c:pt>
                <c:pt idx="350">
                  <c:v>46.690000000000012</c:v>
                </c:pt>
                <c:pt idx="351">
                  <c:v>53.620000000000012</c:v>
                </c:pt>
                <c:pt idx="352">
                  <c:v>54.75</c:v>
                </c:pt>
                <c:pt idx="353">
                  <c:v>55.98</c:v>
                </c:pt>
                <c:pt idx="354">
                  <c:v>56.44</c:v>
                </c:pt>
                <c:pt idx="355">
                  <c:v>56.11</c:v>
                </c:pt>
                <c:pt idx="356">
                  <c:v>48.15</c:v>
                </c:pt>
                <c:pt idx="357">
                  <c:v>40.54</c:v>
                </c:pt>
                <c:pt idx="358">
                  <c:v>36.83</c:v>
                </c:pt>
                <c:pt idx="359">
                  <c:v>37.1</c:v>
                </c:pt>
                <c:pt idx="360">
                  <c:v>41</c:v>
                </c:pt>
                <c:pt idx="361">
                  <c:v>49.82</c:v>
                </c:pt>
                <c:pt idx="362">
                  <c:v>59.39</c:v>
                </c:pt>
                <c:pt idx="363">
                  <c:v>58.82</c:v>
                </c:pt>
                <c:pt idx="364">
                  <c:v>48.809999999999995</c:v>
                </c:pt>
                <c:pt idx="365">
                  <c:v>45.65</c:v>
                </c:pt>
                <c:pt idx="366">
                  <c:v>52.51</c:v>
                </c:pt>
                <c:pt idx="367">
                  <c:v>55.44</c:v>
                </c:pt>
                <c:pt idx="368">
                  <c:v>55.02</c:v>
                </c:pt>
                <c:pt idx="369">
                  <c:v>57.42</c:v>
                </c:pt>
                <c:pt idx="370">
                  <c:v>60.08</c:v>
                </c:pt>
                <c:pt idx="371">
                  <c:v>61.18</c:v>
                </c:pt>
                <c:pt idx="372">
                  <c:v>60.449999999999996</c:v>
                </c:pt>
                <c:pt idx="373">
                  <c:v>59.59</c:v>
                </c:pt>
                <c:pt idx="374">
                  <c:v>52.71</c:v>
                </c:pt>
                <c:pt idx="375">
                  <c:v>46.05</c:v>
                </c:pt>
                <c:pt idx="376">
                  <c:v>49.879999999999995</c:v>
                </c:pt>
                <c:pt idx="377">
                  <c:v>51.98</c:v>
                </c:pt>
                <c:pt idx="378">
                  <c:v>52.86</c:v>
                </c:pt>
                <c:pt idx="379">
                  <c:v>53.65</c:v>
                </c:pt>
                <c:pt idx="380">
                  <c:v>54.28</c:v>
                </c:pt>
                <c:pt idx="381">
                  <c:v>48.71</c:v>
                </c:pt>
                <c:pt idx="382">
                  <c:v>47.25</c:v>
                </c:pt>
                <c:pt idx="383">
                  <c:v>47.1</c:v>
                </c:pt>
                <c:pt idx="384">
                  <c:v>48.75</c:v>
                </c:pt>
                <c:pt idx="385">
                  <c:v>49.760000000000012</c:v>
                </c:pt>
                <c:pt idx="386">
                  <c:v>48.339999999999996</c:v>
                </c:pt>
                <c:pt idx="387">
                  <c:v>47.04</c:v>
                </c:pt>
                <c:pt idx="388">
                  <c:v>46.06</c:v>
                </c:pt>
                <c:pt idx="389">
                  <c:v>45.24</c:v>
                </c:pt>
                <c:pt idx="390">
                  <c:v>44.64</c:v>
                </c:pt>
                <c:pt idx="391">
                  <c:v>43.97</c:v>
                </c:pt>
                <c:pt idx="392">
                  <c:v>43.260000000000012</c:v>
                </c:pt>
                <c:pt idx="393">
                  <c:v>42.48</c:v>
                </c:pt>
                <c:pt idx="394">
                  <c:v>42.64</c:v>
                </c:pt>
                <c:pt idx="395">
                  <c:v>45.86</c:v>
                </c:pt>
                <c:pt idx="396">
                  <c:v>65.790000000000006</c:v>
                </c:pt>
                <c:pt idx="397">
                  <c:v>70.31</c:v>
                </c:pt>
                <c:pt idx="398">
                  <c:v>69.92</c:v>
                </c:pt>
                <c:pt idx="399">
                  <c:v>70.02</c:v>
                </c:pt>
                <c:pt idx="400">
                  <c:v>67.790000000000006</c:v>
                </c:pt>
                <c:pt idx="401">
                  <c:v>66.440000000000026</c:v>
                </c:pt>
                <c:pt idx="402">
                  <c:v>65.86</c:v>
                </c:pt>
                <c:pt idx="403">
                  <c:v>64.77</c:v>
                </c:pt>
                <c:pt idx="404">
                  <c:v>63.7</c:v>
                </c:pt>
                <c:pt idx="405">
                  <c:v>62.78</c:v>
                </c:pt>
                <c:pt idx="406">
                  <c:v>61.17</c:v>
                </c:pt>
                <c:pt idx="407">
                  <c:v>60.43</c:v>
                </c:pt>
                <c:pt idx="408">
                  <c:v>60.43</c:v>
                </c:pt>
                <c:pt idx="409">
                  <c:v>59.11</c:v>
                </c:pt>
                <c:pt idx="410">
                  <c:v>59.51</c:v>
                </c:pt>
                <c:pt idx="411">
                  <c:v>59.120000000000012</c:v>
                </c:pt>
                <c:pt idx="412">
                  <c:v>58.91</c:v>
                </c:pt>
                <c:pt idx="413">
                  <c:v>58.760000000000012</c:v>
                </c:pt>
                <c:pt idx="414">
                  <c:v>58.2</c:v>
                </c:pt>
                <c:pt idx="415">
                  <c:v>54.32</c:v>
                </c:pt>
                <c:pt idx="416">
                  <c:v>53.87</c:v>
                </c:pt>
                <c:pt idx="417">
                  <c:v>55.06</c:v>
                </c:pt>
                <c:pt idx="418">
                  <c:v>52.87</c:v>
                </c:pt>
                <c:pt idx="419">
                  <c:v>50.92</c:v>
                </c:pt>
                <c:pt idx="420">
                  <c:v>49.33</c:v>
                </c:pt>
                <c:pt idx="421">
                  <c:v>52.77</c:v>
                </c:pt>
                <c:pt idx="422">
                  <c:v>58.13</c:v>
                </c:pt>
                <c:pt idx="423">
                  <c:v>61.730000000000011</c:v>
                </c:pt>
                <c:pt idx="424">
                  <c:v>63.4</c:v>
                </c:pt>
                <c:pt idx="425">
                  <c:v>63.17</c:v>
                </c:pt>
                <c:pt idx="426">
                  <c:v>62.949999999999996</c:v>
                </c:pt>
                <c:pt idx="427">
                  <c:v>61.89</c:v>
                </c:pt>
                <c:pt idx="428">
                  <c:v>61.04</c:v>
                </c:pt>
                <c:pt idx="429">
                  <c:v>59.94</c:v>
                </c:pt>
                <c:pt idx="430">
                  <c:v>59.37</c:v>
                </c:pt>
                <c:pt idx="431">
                  <c:v>58.849999999999994</c:v>
                </c:pt>
                <c:pt idx="432">
                  <c:v>62.5</c:v>
                </c:pt>
                <c:pt idx="433">
                  <c:v>65.239999999999995</c:v>
                </c:pt>
                <c:pt idx="434">
                  <c:v>62.04</c:v>
                </c:pt>
                <c:pt idx="435">
                  <c:v>57.36</c:v>
                </c:pt>
                <c:pt idx="436">
                  <c:v>51.96</c:v>
                </c:pt>
                <c:pt idx="437">
                  <c:v>52.220000000000013</c:v>
                </c:pt>
                <c:pt idx="438">
                  <c:v>52.230000000000011</c:v>
                </c:pt>
                <c:pt idx="439">
                  <c:v>51.160000000000011</c:v>
                </c:pt>
                <c:pt idx="440">
                  <c:v>50.720000000000013</c:v>
                </c:pt>
                <c:pt idx="441">
                  <c:v>54.99</c:v>
                </c:pt>
                <c:pt idx="442">
                  <c:v>57.36</c:v>
                </c:pt>
                <c:pt idx="443">
                  <c:v>56.720000000000013</c:v>
                </c:pt>
                <c:pt idx="444">
                  <c:v>56.839999999999996</c:v>
                </c:pt>
                <c:pt idx="445">
                  <c:v>54.809999999999995</c:v>
                </c:pt>
                <c:pt idx="446">
                  <c:v>53.51</c:v>
                </c:pt>
                <c:pt idx="447">
                  <c:v>52.790000000000013</c:v>
                </c:pt>
                <c:pt idx="448">
                  <c:v>49.77</c:v>
                </c:pt>
                <c:pt idx="449">
                  <c:v>46.92</c:v>
                </c:pt>
                <c:pt idx="450">
                  <c:v>45.5</c:v>
                </c:pt>
                <c:pt idx="451">
                  <c:v>45.32</c:v>
                </c:pt>
                <c:pt idx="452">
                  <c:v>45.78</c:v>
                </c:pt>
                <c:pt idx="453">
                  <c:v>48.7</c:v>
                </c:pt>
                <c:pt idx="454">
                  <c:v>50.77</c:v>
                </c:pt>
                <c:pt idx="455">
                  <c:v>53.21</c:v>
                </c:pt>
                <c:pt idx="456">
                  <c:v>53.13</c:v>
                </c:pt>
                <c:pt idx="457">
                  <c:v>52.339999999999996</c:v>
                </c:pt>
                <c:pt idx="458">
                  <c:v>51.75</c:v>
                </c:pt>
                <c:pt idx="459">
                  <c:v>51.18</c:v>
                </c:pt>
                <c:pt idx="460">
                  <c:v>51.56</c:v>
                </c:pt>
                <c:pt idx="461">
                  <c:v>57.14</c:v>
                </c:pt>
                <c:pt idx="462">
                  <c:v>61.87</c:v>
                </c:pt>
                <c:pt idx="463">
                  <c:v>66.72</c:v>
                </c:pt>
                <c:pt idx="464">
                  <c:v>66.45</c:v>
                </c:pt>
                <c:pt idx="465">
                  <c:v>66.06</c:v>
                </c:pt>
                <c:pt idx="466">
                  <c:v>66.61</c:v>
                </c:pt>
                <c:pt idx="467">
                  <c:v>67.239999999999995</c:v>
                </c:pt>
                <c:pt idx="468">
                  <c:v>68.8</c:v>
                </c:pt>
                <c:pt idx="469">
                  <c:v>67.58</c:v>
                </c:pt>
                <c:pt idx="470">
                  <c:v>65.400000000000006</c:v>
                </c:pt>
                <c:pt idx="471">
                  <c:v>63.05</c:v>
                </c:pt>
                <c:pt idx="472">
                  <c:v>60.92</c:v>
                </c:pt>
                <c:pt idx="473">
                  <c:v>60.71</c:v>
                </c:pt>
                <c:pt idx="474">
                  <c:v>59.04</c:v>
                </c:pt>
                <c:pt idx="475">
                  <c:v>62.99</c:v>
                </c:pt>
                <c:pt idx="476">
                  <c:v>63.07</c:v>
                </c:pt>
                <c:pt idx="477">
                  <c:v>61.01</c:v>
                </c:pt>
                <c:pt idx="478">
                  <c:v>58.690000000000012</c:v>
                </c:pt>
                <c:pt idx="479">
                  <c:v>56.71</c:v>
                </c:pt>
                <c:pt idx="480">
                  <c:v>54.83</c:v>
                </c:pt>
                <c:pt idx="481">
                  <c:v>53.17</c:v>
                </c:pt>
                <c:pt idx="482">
                  <c:v>51.06</c:v>
                </c:pt>
                <c:pt idx="483">
                  <c:v>52.309999999999995</c:v>
                </c:pt>
                <c:pt idx="484">
                  <c:v>57.51</c:v>
                </c:pt>
                <c:pt idx="485">
                  <c:v>57.24</c:v>
                </c:pt>
                <c:pt idx="486">
                  <c:v>56.48</c:v>
                </c:pt>
                <c:pt idx="487">
                  <c:v>57.120000000000012</c:v>
                </c:pt>
                <c:pt idx="488">
                  <c:v>67.97</c:v>
                </c:pt>
                <c:pt idx="489">
                  <c:v>77.739999999999995</c:v>
                </c:pt>
                <c:pt idx="490">
                  <c:v>72.099999999999994</c:v>
                </c:pt>
                <c:pt idx="491">
                  <c:v>68.410000000000025</c:v>
                </c:pt>
                <c:pt idx="492">
                  <c:v>64.86</c:v>
                </c:pt>
                <c:pt idx="493">
                  <c:v>63.160000000000011</c:v>
                </c:pt>
                <c:pt idx="494">
                  <c:v>61.2</c:v>
                </c:pt>
                <c:pt idx="495">
                  <c:v>58.51</c:v>
                </c:pt>
                <c:pt idx="496">
                  <c:v>55.74</c:v>
                </c:pt>
                <c:pt idx="497">
                  <c:v>60.52</c:v>
                </c:pt>
                <c:pt idx="498">
                  <c:v>62.7</c:v>
                </c:pt>
                <c:pt idx="499">
                  <c:v>61.59</c:v>
                </c:pt>
                <c:pt idx="500">
                  <c:v>59.97</c:v>
                </c:pt>
                <c:pt idx="501">
                  <c:v>57.21</c:v>
                </c:pt>
                <c:pt idx="502">
                  <c:v>54.160000000000011</c:v>
                </c:pt>
                <c:pt idx="503">
                  <c:v>51.89</c:v>
                </c:pt>
                <c:pt idx="504">
                  <c:v>50.11</c:v>
                </c:pt>
                <c:pt idx="505">
                  <c:v>47.68</c:v>
                </c:pt>
                <c:pt idx="506">
                  <c:v>46.839999999999996</c:v>
                </c:pt>
                <c:pt idx="507">
                  <c:v>46.03</c:v>
                </c:pt>
                <c:pt idx="508">
                  <c:v>47.160000000000011</c:v>
                </c:pt>
                <c:pt idx="509">
                  <c:v>48.15</c:v>
                </c:pt>
                <c:pt idx="510">
                  <c:v>48.8</c:v>
                </c:pt>
                <c:pt idx="511">
                  <c:v>48.9</c:v>
                </c:pt>
                <c:pt idx="512">
                  <c:v>47.93</c:v>
                </c:pt>
                <c:pt idx="513">
                  <c:v>48.07</c:v>
                </c:pt>
                <c:pt idx="514">
                  <c:v>67.739999999999995</c:v>
                </c:pt>
                <c:pt idx="515">
                  <c:v>66.459999999999994</c:v>
                </c:pt>
                <c:pt idx="516">
                  <c:v>73.92</c:v>
                </c:pt>
                <c:pt idx="517">
                  <c:v>68.649999999999991</c:v>
                </c:pt>
                <c:pt idx="518">
                  <c:v>72.03</c:v>
                </c:pt>
                <c:pt idx="519">
                  <c:v>69.069999999999993</c:v>
                </c:pt>
                <c:pt idx="520">
                  <c:v>87.240000000000023</c:v>
                </c:pt>
                <c:pt idx="521">
                  <c:v>82.27</c:v>
                </c:pt>
                <c:pt idx="522">
                  <c:v>77.25</c:v>
                </c:pt>
                <c:pt idx="523">
                  <c:v>72.88</c:v>
                </c:pt>
                <c:pt idx="524">
                  <c:v>69.64</c:v>
                </c:pt>
                <c:pt idx="525">
                  <c:v>66.28</c:v>
                </c:pt>
                <c:pt idx="526">
                  <c:v>64.86999999999999</c:v>
                </c:pt>
                <c:pt idx="527">
                  <c:v>73.52</c:v>
                </c:pt>
                <c:pt idx="528">
                  <c:v>71.209999999999994</c:v>
                </c:pt>
                <c:pt idx="529">
                  <c:v>67.61</c:v>
                </c:pt>
                <c:pt idx="530">
                  <c:v>63.51</c:v>
                </c:pt>
                <c:pt idx="531">
                  <c:v>60.53</c:v>
                </c:pt>
                <c:pt idx="532">
                  <c:v>57.83</c:v>
                </c:pt>
                <c:pt idx="533">
                  <c:v>55.04</c:v>
                </c:pt>
                <c:pt idx="534">
                  <c:v>52.54</c:v>
                </c:pt>
                <c:pt idx="535">
                  <c:v>50.47</c:v>
                </c:pt>
                <c:pt idx="536">
                  <c:v>48.190000000000012</c:v>
                </c:pt>
                <c:pt idx="537">
                  <c:v>46.04</c:v>
                </c:pt>
                <c:pt idx="538">
                  <c:v>44.790000000000013</c:v>
                </c:pt>
                <c:pt idx="539">
                  <c:v>43.49</c:v>
                </c:pt>
                <c:pt idx="540">
                  <c:v>42.78</c:v>
                </c:pt>
                <c:pt idx="541">
                  <c:v>44.849999999999994</c:v>
                </c:pt>
                <c:pt idx="542">
                  <c:v>59.96</c:v>
                </c:pt>
                <c:pt idx="543">
                  <c:v>65.25</c:v>
                </c:pt>
                <c:pt idx="544">
                  <c:v>63.25</c:v>
                </c:pt>
                <c:pt idx="545">
                  <c:v>61.78</c:v>
                </c:pt>
                <c:pt idx="546">
                  <c:v>59.59</c:v>
                </c:pt>
                <c:pt idx="547">
                  <c:v>58.87</c:v>
                </c:pt>
                <c:pt idx="548">
                  <c:v>57.09</c:v>
                </c:pt>
                <c:pt idx="549">
                  <c:v>54.46</c:v>
                </c:pt>
                <c:pt idx="550">
                  <c:v>51.68</c:v>
                </c:pt>
                <c:pt idx="551">
                  <c:v>49.55</c:v>
                </c:pt>
                <c:pt idx="552">
                  <c:v>49.349999999999994</c:v>
                </c:pt>
                <c:pt idx="553">
                  <c:v>48.309999999999995</c:v>
                </c:pt>
                <c:pt idx="554">
                  <c:v>46.78</c:v>
                </c:pt>
                <c:pt idx="555">
                  <c:v>44.75</c:v>
                </c:pt>
                <c:pt idx="556">
                  <c:v>42.77</c:v>
                </c:pt>
                <c:pt idx="557">
                  <c:v>40.83</c:v>
                </c:pt>
                <c:pt idx="558">
                  <c:v>40.17</c:v>
                </c:pt>
                <c:pt idx="559">
                  <c:v>50.82</c:v>
                </c:pt>
                <c:pt idx="560">
                  <c:v>58.58</c:v>
                </c:pt>
                <c:pt idx="561">
                  <c:v>57.44</c:v>
                </c:pt>
                <c:pt idx="562">
                  <c:v>60.339999999999996</c:v>
                </c:pt>
                <c:pt idx="563">
                  <c:v>58.78</c:v>
                </c:pt>
                <c:pt idx="564">
                  <c:v>56.44</c:v>
                </c:pt>
                <c:pt idx="565">
                  <c:v>54.02</c:v>
                </c:pt>
                <c:pt idx="566">
                  <c:v>51.18</c:v>
                </c:pt>
                <c:pt idx="567">
                  <c:v>49.09</c:v>
                </c:pt>
                <c:pt idx="568">
                  <c:v>46.77</c:v>
                </c:pt>
                <c:pt idx="569">
                  <c:v>44.47</c:v>
                </c:pt>
                <c:pt idx="570">
                  <c:v>41.97</c:v>
                </c:pt>
                <c:pt idx="571">
                  <c:v>40.590000000000003</c:v>
                </c:pt>
                <c:pt idx="572">
                  <c:v>39.17</c:v>
                </c:pt>
                <c:pt idx="573">
                  <c:v>37.65</c:v>
                </c:pt>
                <c:pt idx="574">
                  <c:v>35.71</c:v>
                </c:pt>
                <c:pt idx="575">
                  <c:v>33.800000000000004</c:v>
                </c:pt>
                <c:pt idx="576">
                  <c:v>32.03</c:v>
                </c:pt>
                <c:pt idx="577">
                  <c:v>31.87</c:v>
                </c:pt>
                <c:pt idx="578">
                  <c:v>31.21</c:v>
                </c:pt>
                <c:pt idx="579">
                  <c:v>30.279999999999987</c:v>
                </c:pt>
                <c:pt idx="580">
                  <c:v>28.959999999999987</c:v>
                </c:pt>
                <c:pt idx="581">
                  <c:v>27.03</c:v>
                </c:pt>
                <c:pt idx="582">
                  <c:v>26.21</c:v>
                </c:pt>
                <c:pt idx="583">
                  <c:v>25.36</c:v>
                </c:pt>
                <c:pt idx="584">
                  <c:v>23.88</c:v>
                </c:pt>
                <c:pt idx="585">
                  <c:v>22.84</c:v>
                </c:pt>
                <c:pt idx="586">
                  <c:v>21.77</c:v>
                </c:pt>
                <c:pt idx="587">
                  <c:v>26.53</c:v>
                </c:pt>
                <c:pt idx="588">
                  <c:v>35.01</c:v>
                </c:pt>
                <c:pt idx="589">
                  <c:v>35.449999999999996</c:v>
                </c:pt>
                <c:pt idx="590">
                  <c:v>34.24</c:v>
                </c:pt>
                <c:pt idx="591">
                  <c:v>33.550000000000004</c:v>
                </c:pt>
                <c:pt idx="592">
                  <c:v>32.68</c:v>
                </c:pt>
                <c:pt idx="593">
                  <c:v>31.810000000000031</c:v>
                </c:pt>
                <c:pt idx="594">
                  <c:v>30.37</c:v>
                </c:pt>
                <c:pt idx="595">
                  <c:v>28.610000000000031</c:v>
                </c:pt>
                <c:pt idx="596">
                  <c:v>27.21</c:v>
                </c:pt>
                <c:pt idx="597">
                  <c:v>27.07</c:v>
                </c:pt>
                <c:pt idx="598">
                  <c:v>35.200000000000003</c:v>
                </c:pt>
                <c:pt idx="599">
                  <c:v>36.9</c:v>
                </c:pt>
                <c:pt idx="600">
                  <c:v>36.870000000000005</c:v>
                </c:pt>
                <c:pt idx="601">
                  <c:v>36.200000000000003</c:v>
                </c:pt>
                <c:pt idx="602">
                  <c:v>35.309999999999995</c:v>
                </c:pt>
                <c:pt idx="603">
                  <c:v>34.480000000000004</c:v>
                </c:pt>
                <c:pt idx="604">
                  <c:v>33.620000000000012</c:v>
                </c:pt>
                <c:pt idx="605">
                  <c:v>33.200000000000003</c:v>
                </c:pt>
                <c:pt idx="606">
                  <c:v>32.28</c:v>
                </c:pt>
                <c:pt idx="607">
                  <c:v>31.89</c:v>
                </c:pt>
                <c:pt idx="608">
                  <c:v>31.17</c:v>
                </c:pt>
                <c:pt idx="609">
                  <c:v>30.68</c:v>
                </c:pt>
                <c:pt idx="610">
                  <c:v>30.77</c:v>
                </c:pt>
                <c:pt idx="611">
                  <c:v>31.05</c:v>
                </c:pt>
                <c:pt idx="612">
                  <c:v>33.660000000000011</c:v>
                </c:pt>
                <c:pt idx="613">
                  <c:v>33.800000000000004</c:v>
                </c:pt>
                <c:pt idx="614">
                  <c:v>33.25</c:v>
                </c:pt>
                <c:pt idx="615">
                  <c:v>32.28</c:v>
                </c:pt>
                <c:pt idx="616">
                  <c:v>31.19</c:v>
                </c:pt>
                <c:pt idx="617">
                  <c:v>30.110000000000031</c:v>
                </c:pt>
                <c:pt idx="618">
                  <c:v>30.51</c:v>
                </c:pt>
                <c:pt idx="619">
                  <c:v>30.95</c:v>
                </c:pt>
                <c:pt idx="620">
                  <c:v>35.65</c:v>
                </c:pt>
                <c:pt idx="621">
                  <c:v>36.97</c:v>
                </c:pt>
                <c:pt idx="622">
                  <c:v>42.290000000000013</c:v>
                </c:pt>
                <c:pt idx="623">
                  <c:v>48.09</c:v>
                </c:pt>
                <c:pt idx="624">
                  <c:v>50.97</c:v>
                </c:pt>
                <c:pt idx="625">
                  <c:v>57.56</c:v>
                </c:pt>
                <c:pt idx="626">
                  <c:v>69.11999999999999</c:v>
                </c:pt>
                <c:pt idx="627">
                  <c:v>64.28</c:v>
                </c:pt>
                <c:pt idx="628">
                  <c:v>61.58</c:v>
                </c:pt>
                <c:pt idx="629">
                  <c:v>59.61</c:v>
                </c:pt>
                <c:pt idx="630">
                  <c:v>57.949999999999996</c:v>
                </c:pt>
                <c:pt idx="631">
                  <c:v>56.690000000000012</c:v>
                </c:pt>
                <c:pt idx="632">
                  <c:v>56.760000000000012</c:v>
                </c:pt>
                <c:pt idx="633">
                  <c:v>56.339999999999996</c:v>
                </c:pt>
                <c:pt idx="634">
                  <c:v>58.09</c:v>
                </c:pt>
                <c:pt idx="635">
                  <c:v>62.61</c:v>
                </c:pt>
                <c:pt idx="636">
                  <c:v>61.17</c:v>
                </c:pt>
                <c:pt idx="637">
                  <c:v>59.61</c:v>
                </c:pt>
                <c:pt idx="638">
                  <c:v>57.65</c:v>
                </c:pt>
                <c:pt idx="639">
                  <c:v>55.42</c:v>
                </c:pt>
                <c:pt idx="640">
                  <c:v>53.949999999999996</c:v>
                </c:pt>
                <c:pt idx="641">
                  <c:v>52.690000000000012</c:v>
                </c:pt>
                <c:pt idx="642">
                  <c:v>51.67</c:v>
                </c:pt>
                <c:pt idx="643">
                  <c:v>50.54</c:v>
                </c:pt>
                <c:pt idx="644">
                  <c:v>49.290000000000013</c:v>
                </c:pt>
                <c:pt idx="645">
                  <c:v>48.3</c:v>
                </c:pt>
                <c:pt idx="646">
                  <c:v>47.77</c:v>
                </c:pt>
                <c:pt idx="647">
                  <c:v>47.05</c:v>
                </c:pt>
                <c:pt idx="648">
                  <c:v>46.349999999999994</c:v>
                </c:pt>
                <c:pt idx="649">
                  <c:v>45.77</c:v>
                </c:pt>
                <c:pt idx="650">
                  <c:v>45.14</c:v>
                </c:pt>
                <c:pt idx="651">
                  <c:v>45.09</c:v>
                </c:pt>
                <c:pt idx="652">
                  <c:v>45.18</c:v>
                </c:pt>
                <c:pt idx="653">
                  <c:v>45.13</c:v>
                </c:pt>
                <c:pt idx="654">
                  <c:v>45.07</c:v>
                </c:pt>
                <c:pt idx="655">
                  <c:v>49.660000000000011</c:v>
                </c:pt>
                <c:pt idx="656">
                  <c:v>50.620000000000012</c:v>
                </c:pt>
                <c:pt idx="657">
                  <c:v>51.91</c:v>
                </c:pt>
                <c:pt idx="658">
                  <c:v>52.13</c:v>
                </c:pt>
                <c:pt idx="659">
                  <c:v>52.02</c:v>
                </c:pt>
                <c:pt idx="660">
                  <c:v>55.02</c:v>
                </c:pt>
                <c:pt idx="661">
                  <c:v>54.52</c:v>
                </c:pt>
                <c:pt idx="662">
                  <c:v>53.67</c:v>
                </c:pt>
                <c:pt idx="663">
                  <c:v>54.57</c:v>
                </c:pt>
                <c:pt idx="664">
                  <c:v>54.52</c:v>
                </c:pt>
                <c:pt idx="665">
                  <c:v>53.82</c:v>
                </c:pt>
                <c:pt idx="666">
                  <c:v>53.25</c:v>
                </c:pt>
                <c:pt idx="667">
                  <c:v>52.690000000000012</c:v>
                </c:pt>
                <c:pt idx="668">
                  <c:v>51.99</c:v>
                </c:pt>
                <c:pt idx="669">
                  <c:v>51.47</c:v>
                </c:pt>
                <c:pt idx="670">
                  <c:v>50.41</c:v>
                </c:pt>
                <c:pt idx="671">
                  <c:v>49.91</c:v>
                </c:pt>
                <c:pt idx="672">
                  <c:v>49.49</c:v>
                </c:pt>
                <c:pt idx="674">
                  <c:v>52.3</c:v>
                </c:pt>
                <c:pt idx="675">
                  <c:v>52.55</c:v>
                </c:pt>
                <c:pt idx="676">
                  <c:v>53.5</c:v>
                </c:pt>
                <c:pt idx="677">
                  <c:v>56.660000000000011</c:v>
                </c:pt>
                <c:pt idx="678">
                  <c:v>56.949999999999996</c:v>
                </c:pt>
                <c:pt idx="679">
                  <c:v>56.949999999999996</c:v>
                </c:pt>
                <c:pt idx="680">
                  <c:v>56.59</c:v>
                </c:pt>
                <c:pt idx="681">
                  <c:v>56.17</c:v>
                </c:pt>
                <c:pt idx="682">
                  <c:v>55.720000000000013</c:v>
                </c:pt>
                <c:pt idx="683">
                  <c:v>55.33</c:v>
                </c:pt>
                <c:pt idx="684">
                  <c:v>54.83</c:v>
                </c:pt>
                <c:pt idx="685">
                  <c:v>54.44</c:v>
                </c:pt>
                <c:pt idx="686">
                  <c:v>54.17</c:v>
                </c:pt>
                <c:pt idx="687">
                  <c:v>53.94</c:v>
                </c:pt>
                <c:pt idx="688">
                  <c:v>54.1</c:v>
                </c:pt>
                <c:pt idx="689">
                  <c:v>53.879999999999995</c:v>
                </c:pt>
                <c:pt idx="690">
                  <c:v>55.13</c:v>
                </c:pt>
                <c:pt idx="691">
                  <c:v>55.77</c:v>
                </c:pt>
                <c:pt idx="692">
                  <c:v>56.64</c:v>
                </c:pt>
                <c:pt idx="693">
                  <c:v>57.03</c:v>
                </c:pt>
                <c:pt idx="694">
                  <c:v>57.46</c:v>
                </c:pt>
                <c:pt idx="695">
                  <c:v>57.36</c:v>
                </c:pt>
                <c:pt idx="696">
                  <c:v>56.65</c:v>
                </c:pt>
                <c:pt idx="697">
                  <c:v>55.74</c:v>
                </c:pt>
                <c:pt idx="698">
                  <c:v>55.86</c:v>
                </c:pt>
                <c:pt idx="699">
                  <c:v>56.75</c:v>
                </c:pt>
                <c:pt idx="704">
                  <c:v>57.21</c:v>
                </c:pt>
                <c:pt idx="705">
                  <c:v>56.99</c:v>
                </c:pt>
                <c:pt idx="708">
                  <c:v>54.260000000000012</c:v>
                </c:pt>
                <c:pt idx="709">
                  <c:v>60.87</c:v>
                </c:pt>
                <c:pt idx="710">
                  <c:v>60.36</c:v>
                </c:pt>
                <c:pt idx="711">
                  <c:v>60.04</c:v>
                </c:pt>
                <c:pt idx="712">
                  <c:v>59.730000000000011</c:v>
                </c:pt>
                <c:pt idx="713">
                  <c:v>58.660000000000011</c:v>
                </c:pt>
                <c:pt idx="714">
                  <c:v>55.82</c:v>
                </c:pt>
                <c:pt idx="715">
                  <c:v>56.44</c:v>
                </c:pt>
                <c:pt idx="716">
                  <c:v>56.309999999999995</c:v>
                </c:pt>
                <c:pt idx="717">
                  <c:v>55.71</c:v>
                </c:pt>
                <c:pt idx="718">
                  <c:v>53.349999999999994</c:v>
                </c:pt>
                <c:pt idx="719">
                  <c:v>49.48</c:v>
                </c:pt>
                <c:pt idx="720">
                  <c:v>49.03</c:v>
                </c:pt>
                <c:pt idx="721">
                  <c:v>53.33</c:v>
                </c:pt>
                <c:pt idx="722">
                  <c:v>53.290000000000013</c:v>
                </c:pt>
                <c:pt idx="723">
                  <c:v>53.8</c:v>
                </c:pt>
                <c:pt idx="724">
                  <c:v>53.809999999999995</c:v>
                </c:pt>
                <c:pt idx="725">
                  <c:v>53.97</c:v>
                </c:pt>
                <c:pt idx="726">
                  <c:v>54.4</c:v>
                </c:pt>
                <c:pt idx="727">
                  <c:v>54.82</c:v>
                </c:pt>
                <c:pt idx="728">
                  <c:v>55.339999999999996</c:v>
                </c:pt>
                <c:pt idx="729">
                  <c:v>55.27</c:v>
                </c:pt>
                <c:pt idx="730">
                  <c:v>55.05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6CD-4F19-9B34-D91AA1CDE4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1588352"/>
        <c:axId val="181589888"/>
      </c:lineChart>
      <c:lineChart>
        <c:grouping val="standard"/>
        <c:varyColors val="0"/>
        <c:ser>
          <c:idx val="0"/>
          <c:order val="0"/>
          <c:tx>
            <c:strRef>
              <c:f>WIELUN!$E$4</c:f>
              <c:strCache>
                <c:ptCount val="1"/>
                <c:pt idx="0">
                  <c:v>P-M</c:v>
                </c:pt>
              </c:strCache>
            </c:strRef>
          </c:tx>
          <c:spPr>
            <a:ln w="12700">
              <a:solidFill>
                <a:srgbClr val="0070C0"/>
              </a:solidFill>
            </a:ln>
          </c:spPr>
          <c:marker>
            <c:symbol val="none"/>
          </c:marker>
          <c:cat>
            <c:numRef>
              <c:f>WIELUN!$D$5:$D$735</c:f>
              <c:numCache>
                <c:formatCode>yyyy/mm/dd</c:formatCode>
                <c:ptCount val="731"/>
                <c:pt idx="0">
                  <c:v>40909</c:v>
                </c:pt>
                <c:pt idx="1">
                  <c:v>40910</c:v>
                </c:pt>
                <c:pt idx="2">
                  <c:v>40911</c:v>
                </c:pt>
                <c:pt idx="3">
                  <c:v>40912</c:v>
                </c:pt>
                <c:pt idx="4">
                  <c:v>40913</c:v>
                </c:pt>
                <c:pt idx="5">
                  <c:v>40914</c:v>
                </c:pt>
                <c:pt idx="6">
                  <c:v>40915</c:v>
                </c:pt>
                <c:pt idx="7">
                  <c:v>40916</c:v>
                </c:pt>
                <c:pt idx="8">
                  <c:v>40917</c:v>
                </c:pt>
                <c:pt idx="9">
                  <c:v>40918</c:v>
                </c:pt>
                <c:pt idx="10">
                  <c:v>40919</c:v>
                </c:pt>
                <c:pt idx="11">
                  <c:v>40920</c:v>
                </c:pt>
                <c:pt idx="12">
                  <c:v>40921</c:v>
                </c:pt>
                <c:pt idx="13">
                  <c:v>40922</c:v>
                </c:pt>
                <c:pt idx="14">
                  <c:v>40923</c:v>
                </c:pt>
                <c:pt idx="15">
                  <c:v>40924</c:v>
                </c:pt>
                <c:pt idx="16">
                  <c:v>40925</c:v>
                </c:pt>
                <c:pt idx="17">
                  <c:v>40926</c:v>
                </c:pt>
                <c:pt idx="18">
                  <c:v>40927</c:v>
                </c:pt>
                <c:pt idx="19">
                  <c:v>40928</c:v>
                </c:pt>
                <c:pt idx="20">
                  <c:v>40929</c:v>
                </c:pt>
                <c:pt idx="21">
                  <c:v>40930</c:v>
                </c:pt>
                <c:pt idx="22">
                  <c:v>40931</c:v>
                </c:pt>
                <c:pt idx="23">
                  <c:v>40932</c:v>
                </c:pt>
                <c:pt idx="24">
                  <c:v>40933</c:v>
                </c:pt>
                <c:pt idx="25">
                  <c:v>40934</c:v>
                </c:pt>
                <c:pt idx="26">
                  <c:v>40935</c:v>
                </c:pt>
                <c:pt idx="27">
                  <c:v>40936</c:v>
                </c:pt>
                <c:pt idx="28">
                  <c:v>40937</c:v>
                </c:pt>
                <c:pt idx="29">
                  <c:v>40938</c:v>
                </c:pt>
                <c:pt idx="30">
                  <c:v>40939</c:v>
                </c:pt>
                <c:pt idx="31">
                  <c:v>40940</c:v>
                </c:pt>
                <c:pt idx="32">
                  <c:v>40941</c:v>
                </c:pt>
                <c:pt idx="33">
                  <c:v>40942</c:v>
                </c:pt>
                <c:pt idx="34">
                  <c:v>40943</c:v>
                </c:pt>
                <c:pt idx="35">
                  <c:v>40944</c:v>
                </c:pt>
                <c:pt idx="36">
                  <c:v>40945</c:v>
                </c:pt>
                <c:pt idx="37">
                  <c:v>40946</c:v>
                </c:pt>
                <c:pt idx="38">
                  <c:v>40947</c:v>
                </c:pt>
                <c:pt idx="39">
                  <c:v>40948</c:v>
                </c:pt>
                <c:pt idx="40">
                  <c:v>40949</c:v>
                </c:pt>
                <c:pt idx="41">
                  <c:v>40950</c:v>
                </c:pt>
                <c:pt idx="42">
                  <c:v>40951</c:v>
                </c:pt>
                <c:pt idx="43">
                  <c:v>40952</c:v>
                </c:pt>
                <c:pt idx="44">
                  <c:v>40953</c:v>
                </c:pt>
                <c:pt idx="45">
                  <c:v>40954</c:v>
                </c:pt>
                <c:pt idx="46">
                  <c:v>40955</c:v>
                </c:pt>
                <c:pt idx="47">
                  <c:v>40956</c:v>
                </c:pt>
                <c:pt idx="48">
                  <c:v>40957</c:v>
                </c:pt>
                <c:pt idx="49">
                  <c:v>40958</c:v>
                </c:pt>
                <c:pt idx="50">
                  <c:v>40959</c:v>
                </c:pt>
                <c:pt idx="51">
                  <c:v>40960</c:v>
                </c:pt>
                <c:pt idx="52">
                  <c:v>40961</c:v>
                </c:pt>
                <c:pt idx="53">
                  <c:v>40962</c:v>
                </c:pt>
                <c:pt idx="54">
                  <c:v>40963</c:v>
                </c:pt>
                <c:pt idx="55">
                  <c:v>40964</c:v>
                </c:pt>
                <c:pt idx="56">
                  <c:v>40965</c:v>
                </c:pt>
                <c:pt idx="57">
                  <c:v>40966</c:v>
                </c:pt>
                <c:pt idx="58">
                  <c:v>40967</c:v>
                </c:pt>
                <c:pt idx="59">
                  <c:v>40968</c:v>
                </c:pt>
                <c:pt idx="60">
                  <c:v>40969</c:v>
                </c:pt>
                <c:pt idx="61">
                  <c:v>40970</c:v>
                </c:pt>
                <c:pt idx="62">
                  <c:v>40971</c:v>
                </c:pt>
                <c:pt idx="63">
                  <c:v>40972</c:v>
                </c:pt>
                <c:pt idx="64">
                  <c:v>40973</c:v>
                </c:pt>
                <c:pt idx="65">
                  <c:v>40974</c:v>
                </c:pt>
                <c:pt idx="66">
                  <c:v>40975</c:v>
                </c:pt>
                <c:pt idx="67">
                  <c:v>40976</c:v>
                </c:pt>
                <c:pt idx="68">
                  <c:v>40977</c:v>
                </c:pt>
                <c:pt idx="69">
                  <c:v>40978</c:v>
                </c:pt>
                <c:pt idx="70">
                  <c:v>40979</c:v>
                </c:pt>
                <c:pt idx="71">
                  <c:v>40980</c:v>
                </c:pt>
                <c:pt idx="72">
                  <c:v>40981</c:v>
                </c:pt>
                <c:pt idx="73">
                  <c:v>40982</c:v>
                </c:pt>
                <c:pt idx="74">
                  <c:v>40983</c:v>
                </c:pt>
                <c:pt idx="75">
                  <c:v>40984</c:v>
                </c:pt>
                <c:pt idx="76">
                  <c:v>40985</c:v>
                </c:pt>
                <c:pt idx="77">
                  <c:v>40986</c:v>
                </c:pt>
                <c:pt idx="78">
                  <c:v>40987</c:v>
                </c:pt>
                <c:pt idx="79">
                  <c:v>40988</c:v>
                </c:pt>
                <c:pt idx="80">
                  <c:v>40989</c:v>
                </c:pt>
                <c:pt idx="81">
                  <c:v>40990</c:v>
                </c:pt>
                <c:pt idx="82">
                  <c:v>40991</c:v>
                </c:pt>
                <c:pt idx="83">
                  <c:v>40992</c:v>
                </c:pt>
                <c:pt idx="84">
                  <c:v>40993</c:v>
                </c:pt>
                <c:pt idx="85">
                  <c:v>40994</c:v>
                </c:pt>
                <c:pt idx="86">
                  <c:v>40995</c:v>
                </c:pt>
                <c:pt idx="87">
                  <c:v>40996</c:v>
                </c:pt>
                <c:pt idx="88">
                  <c:v>40997</c:v>
                </c:pt>
                <c:pt idx="89">
                  <c:v>40998</c:v>
                </c:pt>
                <c:pt idx="90">
                  <c:v>40999</c:v>
                </c:pt>
                <c:pt idx="91">
                  <c:v>41000</c:v>
                </c:pt>
                <c:pt idx="92">
                  <c:v>41001</c:v>
                </c:pt>
                <c:pt idx="93">
                  <c:v>41002</c:v>
                </c:pt>
                <c:pt idx="94">
                  <c:v>41003</c:v>
                </c:pt>
                <c:pt idx="95">
                  <c:v>41004</c:v>
                </c:pt>
                <c:pt idx="96">
                  <c:v>41005</c:v>
                </c:pt>
                <c:pt idx="97">
                  <c:v>41006</c:v>
                </c:pt>
                <c:pt idx="98">
                  <c:v>41007</c:v>
                </c:pt>
                <c:pt idx="99">
                  <c:v>41008</c:v>
                </c:pt>
                <c:pt idx="100">
                  <c:v>41009</c:v>
                </c:pt>
                <c:pt idx="101">
                  <c:v>41010</c:v>
                </c:pt>
                <c:pt idx="102">
                  <c:v>41011</c:v>
                </c:pt>
                <c:pt idx="103">
                  <c:v>41012</c:v>
                </c:pt>
                <c:pt idx="104">
                  <c:v>41013</c:v>
                </c:pt>
                <c:pt idx="105">
                  <c:v>41014</c:v>
                </c:pt>
                <c:pt idx="106">
                  <c:v>41015</c:v>
                </c:pt>
                <c:pt idx="107">
                  <c:v>41016</c:v>
                </c:pt>
                <c:pt idx="108">
                  <c:v>41017</c:v>
                </c:pt>
                <c:pt idx="109">
                  <c:v>41018</c:v>
                </c:pt>
                <c:pt idx="110">
                  <c:v>41019</c:v>
                </c:pt>
                <c:pt idx="111">
                  <c:v>41020</c:v>
                </c:pt>
                <c:pt idx="112">
                  <c:v>41021</c:v>
                </c:pt>
                <c:pt idx="113">
                  <c:v>41022</c:v>
                </c:pt>
                <c:pt idx="114">
                  <c:v>41023</c:v>
                </c:pt>
                <c:pt idx="115">
                  <c:v>41024</c:v>
                </c:pt>
                <c:pt idx="116">
                  <c:v>41025</c:v>
                </c:pt>
                <c:pt idx="117">
                  <c:v>41026</c:v>
                </c:pt>
                <c:pt idx="118">
                  <c:v>41027</c:v>
                </c:pt>
                <c:pt idx="119">
                  <c:v>41028</c:v>
                </c:pt>
                <c:pt idx="120">
                  <c:v>41029</c:v>
                </c:pt>
                <c:pt idx="121">
                  <c:v>41030</c:v>
                </c:pt>
                <c:pt idx="122">
                  <c:v>41031</c:v>
                </c:pt>
                <c:pt idx="123">
                  <c:v>41032</c:v>
                </c:pt>
                <c:pt idx="124">
                  <c:v>41033</c:v>
                </c:pt>
                <c:pt idx="125">
                  <c:v>41034</c:v>
                </c:pt>
                <c:pt idx="126">
                  <c:v>41035</c:v>
                </c:pt>
                <c:pt idx="127">
                  <c:v>41036</c:v>
                </c:pt>
                <c:pt idx="128">
                  <c:v>41037</c:v>
                </c:pt>
                <c:pt idx="129">
                  <c:v>41038</c:v>
                </c:pt>
                <c:pt idx="130">
                  <c:v>41039</c:v>
                </c:pt>
                <c:pt idx="131">
                  <c:v>41040</c:v>
                </c:pt>
                <c:pt idx="132">
                  <c:v>41041</c:v>
                </c:pt>
                <c:pt idx="133">
                  <c:v>41042</c:v>
                </c:pt>
                <c:pt idx="134">
                  <c:v>41043</c:v>
                </c:pt>
                <c:pt idx="135">
                  <c:v>41044</c:v>
                </c:pt>
                <c:pt idx="136">
                  <c:v>41045</c:v>
                </c:pt>
                <c:pt idx="137">
                  <c:v>41046</c:v>
                </c:pt>
                <c:pt idx="138">
                  <c:v>41047</c:v>
                </c:pt>
                <c:pt idx="139">
                  <c:v>41048</c:v>
                </c:pt>
                <c:pt idx="140">
                  <c:v>41049</c:v>
                </c:pt>
                <c:pt idx="141">
                  <c:v>41050</c:v>
                </c:pt>
                <c:pt idx="142">
                  <c:v>41051</c:v>
                </c:pt>
                <c:pt idx="143">
                  <c:v>41052</c:v>
                </c:pt>
                <c:pt idx="144">
                  <c:v>41053</c:v>
                </c:pt>
                <c:pt idx="145">
                  <c:v>41054</c:v>
                </c:pt>
                <c:pt idx="146">
                  <c:v>41055</c:v>
                </c:pt>
                <c:pt idx="147">
                  <c:v>41056</c:v>
                </c:pt>
                <c:pt idx="148">
                  <c:v>41057</c:v>
                </c:pt>
                <c:pt idx="149">
                  <c:v>41058</c:v>
                </c:pt>
                <c:pt idx="150">
                  <c:v>41059</c:v>
                </c:pt>
                <c:pt idx="151">
                  <c:v>41060</c:v>
                </c:pt>
                <c:pt idx="152">
                  <c:v>41061</c:v>
                </c:pt>
                <c:pt idx="153">
                  <c:v>41062</c:v>
                </c:pt>
                <c:pt idx="154">
                  <c:v>41063</c:v>
                </c:pt>
                <c:pt idx="155">
                  <c:v>41064</c:v>
                </c:pt>
                <c:pt idx="156">
                  <c:v>41065</c:v>
                </c:pt>
                <c:pt idx="157">
                  <c:v>41066</c:v>
                </c:pt>
                <c:pt idx="158">
                  <c:v>41067</c:v>
                </c:pt>
                <c:pt idx="159">
                  <c:v>41068</c:v>
                </c:pt>
                <c:pt idx="160">
                  <c:v>41069</c:v>
                </c:pt>
                <c:pt idx="161">
                  <c:v>41070</c:v>
                </c:pt>
                <c:pt idx="162">
                  <c:v>41071</c:v>
                </c:pt>
                <c:pt idx="163">
                  <c:v>41072</c:v>
                </c:pt>
                <c:pt idx="164">
                  <c:v>41073</c:v>
                </c:pt>
                <c:pt idx="165">
                  <c:v>41074</c:v>
                </c:pt>
                <c:pt idx="166">
                  <c:v>41075</c:v>
                </c:pt>
                <c:pt idx="167">
                  <c:v>41076</c:v>
                </c:pt>
                <c:pt idx="168">
                  <c:v>41077</c:v>
                </c:pt>
                <c:pt idx="169">
                  <c:v>41078</c:v>
                </c:pt>
                <c:pt idx="170">
                  <c:v>41079</c:v>
                </c:pt>
                <c:pt idx="171">
                  <c:v>41080</c:v>
                </c:pt>
                <c:pt idx="172">
                  <c:v>41081</c:v>
                </c:pt>
                <c:pt idx="173">
                  <c:v>41082</c:v>
                </c:pt>
                <c:pt idx="174">
                  <c:v>41083</c:v>
                </c:pt>
                <c:pt idx="175">
                  <c:v>41084</c:v>
                </c:pt>
                <c:pt idx="176">
                  <c:v>41085</c:v>
                </c:pt>
                <c:pt idx="177">
                  <c:v>41086</c:v>
                </c:pt>
                <c:pt idx="178">
                  <c:v>41087</c:v>
                </c:pt>
                <c:pt idx="179">
                  <c:v>41088</c:v>
                </c:pt>
                <c:pt idx="180">
                  <c:v>41089</c:v>
                </c:pt>
                <c:pt idx="181">
                  <c:v>41090</c:v>
                </c:pt>
                <c:pt idx="182">
                  <c:v>41091</c:v>
                </c:pt>
                <c:pt idx="183">
                  <c:v>41092</c:v>
                </c:pt>
                <c:pt idx="184">
                  <c:v>41093</c:v>
                </c:pt>
                <c:pt idx="185">
                  <c:v>41094</c:v>
                </c:pt>
                <c:pt idx="186">
                  <c:v>41095</c:v>
                </c:pt>
                <c:pt idx="187">
                  <c:v>41096</c:v>
                </c:pt>
                <c:pt idx="188">
                  <c:v>41097</c:v>
                </c:pt>
                <c:pt idx="189">
                  <c:v>41098</c:v>
                </c:pt>
                <c:pt idx="190">
                  <c:v>41099</c:v>
                </c:pt>
                <c:pt idx="191">
                  <c:v>41100</c:v>
                </c:pt>
                <c:pt idx="192">
                  <c:v>41101</c:v>
                </c:pt>
                <c:pt idx="193">
                  <c:v>41102</c:v>
                </c:pt>
                <c:pt idx="194">
                  <c:v>41103</c:v>
                </c:pt>
                <c:pt idx="195">
                  <c:v>41104</c:v>
                </c:pt>
                <c:pt idx="196">
                  <c:v>41105</c:v>
                </c:pt>
                <c:pt idx="197">
                  <c:v>41106</c:v>
                </c:pt>
                <c:pt idx="198">
                  <c:v>41107</c:v>
                </c:pt>
                <c:pt idx="199">
                  <c:v>41108</c:v>
                </c:pt>
                <c:pt idx="200">
                  <c:v>41109</c:v>
                </c:pt>
                <c:pt idx="201">
                  <c:v>41110</c:v>
                </c:pt>
                <c:pt idx="202">
                  <c:v>41111</c:v>
                </c:pt>
                <c:pt idx="203">
                  <c:v>41112</c:v>
                </c:pt>
                <c:pt idx="204">
                  <c:v>41113</c:v>
                </c:pt>
                <c:pt idx="205">
                  <c:v>41114</c:v>
                </c:pt>
                <c:pt idx="206">
                  <c:v>41115</c:v>
                </c:pt>
                <c:pt idx="207">
                  <c:v>41116</c:v>
                </c:pt>
                <c:pt idx="208">
                  <c:v>41117</c:v>
                </c:pt>
                <c:pt idx="209">
                  <c:v>41118</c:v>
                </c:pt>
                <c:pt idx="210">
                  <c:v>41119</c:v>
                </c:pt>
                <c:pt idx="211">
                  <c:v>41120</c:v>
                </c:pt>
                <c:pt idx="212">
                  <c:v>41121</c:v>
                </c:pt>
                <c:pt idx="213">
                  <c:v>41122</c:v>
                </c:pt>
                <c:pt idx="214">
                  <c:v>41123</c:v>
                </c:pt>
                <c:pt idx="215">
                  <c:v>41124</c:v>
                </c:pt>
                <c:pt idx="216">
                  <c:v>41125</c:v>
                </c:pt>
                <c:pt idx="217">
                  <c:v>41126</c:v>
                </c:pt>
                <c:pt idx="218">
                  <c:v>41127</c:v>
                </c:pt>
                <c:pt idx="219">
                  <c:v>41128</c:v>
                </c:pt>
                <c:pt idx="220">
                  <c:v>41129</c:v>
                </c:pt>
                <c:pt idx="221">
                  <c:v>41130</c:v>
                </c:pt>
                <c:pt idx="222">
                  <c:v>41131</c:v>
                </c:pt>
                <c:pt idx="223">
                  <c:v>41132</c:v>
                </c:pt>
                <c:pt idx="224">
                  <c:v>41133</c:v>
                </c:pt>
                <c:pt idx="225">
                  <c:v>41134</c:v>
                </c:pt>
                <c:pt idx="226">
                  <c:v>41135</c:v>
                </c:pt>
                <c:pt idx="227">
                  <c:v>41136</c:v>
                </c:pt>
                <c:pt idx="228">
                  <c:v>41137</c:v>
                </c:pt>
                <c:pt idx="229">
                  <c:v>41138</c:v>
                </c:pt>
                <c:pt idx="230">
                  <c:v>41139</c:v>
                </c:pt>
                <c:pt idx="231">
                  <c:v>41140</c:v>
                </c:pt>
                <c:pt idx="232">
                  <c:v>41141</c:v>
                </c:pt>
                <c:pt idx="233">
                  <c:v>41142</c:v>
                </c:pt>
                <c:pt idx="234">
                  <c:v>41143</c:v>
                </c:pt>
                <c:pt idx="235">
                  <c:v>41144</c:v>
                </c:pt>
                <c:pt idx="236">
                  <c:v>41145</c:v>
                </c:pt>
                <c:pt idx="237">
                  <c:v>41146</c:v>
                </c:pt>
                <c:pt idx="238">
                  <c:v>41147</c:v>
                </c:pt>
                <c:pt idx="239">
                  <c:v>41148</c:v>
                </c:pt>
                <c:pt idx="240">
                  <c:v>41149</c:v>
                </c:pt>
                <c:pt idx="241">
                  <c:v>41150</c:v>
                </c:pt>
                <c:pt idx="242">
                  <c:v>41151</c:v>
                </c:pt>
                <c:pt idx="243">
                  <c:v>41152</c:v>
                </c:pt>
                <c:pt idx="244">
                  <c:v>41153</c:v>
                </c:pt>
                <c:pt idx="245">
                  <c:v>41154</c:v>
                </c:pt>
                <c:pt idx="246">
                  <c:v>41155</c:v>
                </c:pt>
                <c:pt idx="247">
                  <c:v>41156</c:v>
                </c:pt>
                <c:pt idx="248">
                  <c:v>41157</c:v>
                </c:pt>
                <c:pt idx="249">
                  <c:v>41158</c:v>
                </c:pt>
                <c:pt idx="250">
                  <c:v>41159</c:v>
                </c:pt>
                <c:pt idx="251">
                  <c:v>41160</c:v>
                </c:pt>
                <c:pt idx="252">
                  <c:v>41161</c:v>
                </c:pt>
                <c:pt idx="253">
                  <c:v>41162</c:v>
                </c:pt>
                <c:pt idx="254">
                  <c:v>41163</c:v>
                </c:pt>
                <c:pt idx="255">
                  <c:v>41164</c:v>
                </c:pt>
                <c:pt idx="256">
                  <c:v>41165</c:v>
                </c:pt>
                <c:pt idx="257">
                  <c:v>41166</c:v>
                </c:pt>
                <c:pt idx="258">
                  <c:v>41167</c:v>
                </c:pt>
                <c:pt idx="259">
                  <c:v>41168</c:v>
                </c:pt>
                <c:pt idx="260">
                  <c:v>41169</c:v>
                </c:pt>
                <c:pt idx="261">
                  <c:v>41170</c:v>
                </c:pt>
                <c:pt idx="262">
                  <c:v>41171</c:v>
                </c:pt>
                <c:pt idx="263">
                  <c:v>41172</c:v>
                </c:pt>
                <c:pt idx="264">
                  <c:v>41173</c:v>
                </c:pt>
                <c:pt idx="265">
                  <c:v>41174</c:v>
                </c:pt>
                <c:pt idx="266">
                  <c:v>41175</c:v>
                </c:pt>
                <c:pt idx="267">
                  <c:v>41176</c:v>
                </c:pt>
                <c:pt idx="268">
                  <c:v>41177</c:v>
                </c:pt>
                <c:pt idx="269">
                  <c:v>41178</c:v>
                </c:pt>
                <c:pt idx="270">
                  <c:v>41179</c:v>
                </c:pt>
                <c:pt idx="271">
                  <c:v>41180</c:v>
                </c:pt>
                <c:pt idx="272">
                  <c:v>41181</c:v>
                </c:pt>
                <c:pt idx="273">
                  <c:v>41182</c:v>
                </c:pt>
                <c:pt idx="274">
                  <c:v>41183</c:v>
                </c:pt>
                <c:pt idx="275">
                  <c:v>41184</c:v>
                </c:pt>
                <c:pt idx="276">
                  <c:v>41185</c:v>
                </c:pt>
                <c:pt idx="277">
                  <c:v>41186</c:v>
                </c:pt>
                <c:pt idx="278">
                  <c:v>41187</c:v>
                </c:pt>
                <c:pt idx="279">
                  <c:v>41188</c:v>
                </c:pt>
                <c:pt idx="280">
                  <c:v>41189</c:v>
                </c:pt>
                <c:pt idx="281">
                  <c:v>41190</c:v>
                </c:pt>
                <c:pt idx="282">
                  <c:v>41191</c:v>
                </c:pt>
                <c:pt idx="283">
                  <c:v>41192</c:v>
                </c:pt>
                <c:pt idx="284">
                  <c:v>41193</c:v>
                </c:pt>
                <c:pt idx="285">
                  <c:v>41194</c:v>
                </c:pt>
                <c:pt idx="286">
                  <c:v>41195</c:v>
                </c:pt>
                <c:pt idx="287">
                  <c:v>41196</c:v>
                </c:pt>
                <c:pt idx="288">
                  <c:v>41197</c:v>
                </c:pt>
                <c:pt idx="289">
                  <c:v>41198</c:v>
                </c:pt>
                <c:pt idx="290">
                  <c:v>41199</c:v>
                </c:pt>
                <c:pt idx="291">
                  <c:v>41200</c:v>
                </c:pt>
                <c:pt idx="292">
                  <c:v>41201</c:v>
                </c:pt>
                <c:pt idx="293">
                  <c:v>41202</c:v>
                </c:pt>
                <c:pt idx="294">
                  <c:v>41203</c:v>
                </c:pt>
                <c:pt idx="295">
                  <c:v>41204</c:v>
                </c:pt>
                <c:pt idx="296">
                  <c:v>41205</c:v>
                </c:pt>
                <c:pt idx="297">
                  <c:v>41206</c:v>
                </c:pt>
                <c:pt idx="298">
                  <c:v>41207</c:v>
                </c:pt>
                <c:pt idx="299">
                  <c:v>41208</c:v>
                </c:pt>
                <c:pt idx="300">
                  <c:v>41209</c:v>
                </c:pt>
                <c:pt idx="301">
                  <c:v>41210</c:v>
                </c:pt>
                <c:pt idx="302">
                  <c:v>41211</c:v>
                </c:pt>
                <c:pt idx="303">
                  <c:v>41212</c:v>
                </c:pt>
                <c:pt idx="304">
                  <c:v>41213</c:v>
                </c:pt>
                <c:pt idx="305">
                  <c:v>41214</c:v>
                </c:pt>
                <c:pt idx="306">
                  <c:v>41215</c:v>
                </c:pt>
                <c:pt idx="307">
                  <c:v>41216</c:v>
                </c:pt>
                <c:pt idx="308">
                  <c:v>41217</c:v>
                </c:pt>
                <c:pt idx="309">
                  <c:v>41218</c:v>
                </c:pt>
                <c:pt idx="310">
                  <c:v>41219</c:v>
                </c:pt>
                <c:pt idx="311">
                  <c:v>41220</c:v>
                </c:pt>
                <c:pt idx="312">
                  <c:v>41221</c:v>
                </c:pt>
                <c:pt idx="313">
                  <c:v>41222</c:v>
                </c:pt>
                <c:pt idx="314">
                  <c:v>41223</c:v>
                </c:pt>
                <c:pt idx="315">
                  <c:v>41224</c:v>
                </c:pt>
                <c:pt idx="316">
                  <c:v>41225</c:v>
                </c:pt>
                <c:pt idx="317">
                  <c:v>41226</c:v>
                </c:pt>
                <c:pt idx="318">
                  <c:v>41227</c:v>
                </c:pt>
                <c:pt idx="319">
                  <c:v>41228</c:v>
                </c:pt>
                <c:pt idx="320">
                  <c:v>41229</c:v>
                </c:pt>
                <c:pt idx="321">
                  <c:v>41230</c:v>
                </c:pt>
                <c:pt idx="322">
                  <c:v>41231</c:v>
                </c:pt>
                <c:pt idx="323">
                  <c:v>41232</c:v>
                </c:pt>
                <c:pt idx="324">
                  <c:v>41233</c:v>
                </c:pt>
                <c:pt idx="325">
                  <c:v>41234</c:v>
                </c:pt>
                <c:pt idx="326">
                  <c:v>41235</c:v>
                </c:pt>
                <c:pt idx="327">
                  <c:v>41236</c:v>
                </c:pt>
                <c:pt idx="328">
                  <c:v>41237</c:v>
                </c:pt>
                <c:pt idx="329">
                  <c:v>41238</c:v>
                </c:pt>
                <c:pt idx="330">
                  <c:v>41239</c:v>
                </c:pt>
                <c:pt idx="331">
                  <c:v>41240</c:v>
                </c:pt>
                <c:pt idx="332">
                  <c:v>41241</c:v>
                </c:pt>
                <c:pt idx="333">
                  <c:v>41242</c:v>
                </c:pt>
                <c:pt idx="334">
                  <c:v>41243</c:v>
                </c:pt>
                <c:pt idx="335">
                  <c:v>41244</c:v>
                </c:pt>
                <c:pt idx="336">
                  <c:v>41245</c:v>
                </c:pt>
                <c:pt idx="337">
                  <c:v>41246</c:v>
                </c:pt>
                <c:pt idx="338">
                  <c:v>41247</c:v>
                </c:pt>
                <c:pt idx="339">
                  <c:v>41248</c:v>
                </c:pt>
                <c:pt idx="340">
                  <c:v>41249</c:v>
                </c:pt>
                <c:pt idx="341">
                  <c:v>41250</c:v>
                </c:pt>
                <c:pt idx="342">
                  <c:v>41251</c:v>
                </c:pt>
                <c:pt idx="343">
                  <c:v>41252</c:v>
                </c:pt>
                <c:pt idx="344">
                  <c:v>41253</c:v>
                </c:pt>
                <c:pt idx="345">
                  <c:v>41254</c:v>
                </c:pt>
                <c:pt idx="346">
                  <c:v>41255</c:v>
                </c:pt>
                <c:pt idx="347">
                  <c:v>41256</c:v>
                </c:pt>
                <c:pt idx="348">
                  <c:v>41257</c:v>
                </c:pt>
                <c:pt idx="349">
                  <c:v>41258</c:v>
                </c:pt>
                <c:pt idx="350">
                  <c:v>41259</c:v>
                </c:pt>
                <c:pt idx="351">
                  <c:v>41260</c:v>
                </c:pt>
                <c:pt idx="352">
                  <c:v>41261</c:v>
                </c:pt>
                <c:pt idx="353">
                  <c:v>41262</c:v>
                </c:pt>
                <c:pt idx="354">
                  <c:v>41263</c:v>
                </c:pt>
                <c:pt idx="355">
                  <c:v>41264</c:v>
                </c:pt>
                <c:pt idx="356">
                  <c:v>41265</c:v>
                </c:pt>
                <c:pt idx="357">
                  <c:v>41266</c:v>
                </c:pt>
                <c:pt idx="358">
                  <c:v>41267</c:v>
                </c:pt>
                <c:pt idx="359">
                  <c:v>41268</c:v>
                </c:pt>
                <c:pt idx="360">
                  <c:v>41269</c:v>
                </c:pt>
                <c:pt idx="361">
                  <c:v>41270</c:v>
                </c:pt>
                <c:pt idx="362">
                  <c:v>41271</c:v>
                </c:pt>
                <c:pt idx="363">
                  <c:v>41272</c:v>
                </c:pt>
                <c:pt idx="364">
                  <c:v>41273</c:v>
                </c:pt>
                <c:pt idx="365">
                  <c:v>41274</c:v>
                </c:pt>
                <c:pt idx="366">
                  <c:v>41275</c:v>
                </c:pt>
                <c:pt idx="367">
                  <c:v>41276</c:v>
                </c:pt>
                <c:pt idx="368">
                  <c:v>41277</c:v>
                </c:pt>
                <c:pt idx="369">
                  <c:v>41278</c:v>
                </c:pt>
                <c:pt idx="370">
                  <c:v>41279</c:v>
                </c:pt>
                <c:pt idx="371">
                  <c:v>41280</c:v>
                </c:pt>
                <c:pt idx="372">
                  <c:v>41281</c:v>
                </c:pt>
                <c:pt idx="373">
                  <c:v>41282</c:v>
                </c:pt>
                <c:pt idx="374">
                  <c:v>41283</c:v>
                </c:pt>
                <c:pt idx="375">
                  <c:v>41284</c:v>
                </c:pt>
                <c:pt idx="376">
                  <c:v>41285</c:v>
                </c:pt>
                <c:pt idx="377">
                  <c:v>41286</c:v>
                </c:pt>
                <c:pt idx="378">
                  <c:v>41287</c:v>
                </c:pt>
                <c:pt idx="379">
                  <c:v>41288</c:v>
                </c:pt>
                <c:pt idx="380">
                  <c:v>41289</c:v>
                </c:pt>
                <c:pt idx="381">
                  <c:v>41290</c:v>
                </c:pt>
                <c:pt idx="382">
                  <c:v>41291</c:v>
                </c:pt>
                <c:pt idx="383">
                  <c:v>41292</c:v>
                </c:pt>
                <c:pt idx="384">
                  <c:v>41293</c:v>
                </c:pt>
                <c:pt idx="385">
                  <c:v>41294</c:v>
                </c:pt>
                <c:pt idx="386">
                  <c:v>41295</c:v>
                </c:pt>
                <c:pt idx="387">
                  <c:v>41296</c:v>
                </c:pt>
                <c:pt idx="388">
                  <c:v>41297</c:v>
                </c:pt>
                <c:pt idx="389">
                  <c:v>41298</c:v>
                </c:pt>
                <c:pt idx="390">
                  <c:v>41299</c:v>
                </c:pt>
                <c:pt idx="391">
                  <c:v>41300</c:v>
                </c:pt>
                <c:pt idx="392">
                  <c:v>41301</c:v>
                </c:pt>
                <c:pt idx="393">
                  <c:v>41302</c:v>
                </c:pt>
                <c:pt idx="394">
                  <c:v>41303</c:v>
                </c:pt>
                <c:pt idx="395">
                  <c:v>41304</c:v>
                </c:pt>
                <c:pt idx="396">
                  <c:v>41305</c:v>
                </c:pt>
                <c:pt idx="397">
                  <c:v>41306</c:v>
                </c:pt>
                <c:pt idx="398">
                  <c:v>41307</c:v>
                </c:pt>
                <c:pt idx="399">
                  <c:v>41308</c:v>
                </c:pt>
                <c:pt idx="400">
                  <c:v>41309</c:v>
                </c:pt>
                <c:pt idx="401">
                  <c:v>41310</c:v>
                </c:pt>
                <c:pt idx="402">
                  <c:v>41311</c:v>
                </c:pt>
                <c:pt idx="403">
                  <c:v>41312</c:v>
                </c:pt>
                <c:pt idx="404">
                  <c:v>41313</c:v>
                </c:pt>
                <c:pt idx="405">
                  <c:v>41314</c:v>
                </c:pt>
                <c:pt idx="406">
                  <c:v>41315</c:v>
                </c:pt>
                <c:pt idx="407">
                  <c:v>41316</c:v>
                </c:pt>
                <c:pt idx="408">
                  <c:v>41317</c:v>
                </c:pt>
                <c:pt idx="409">
                  <c:v>41318</c:v>
                </c:pt>
                <c:pt idx="410">
                  <c:v>41319</c:v>
                </c:pt>
                <c:pt idx="411">
                  <c:v>41320</c:v>
                </c:pt>
                <c:pt idx="412">
                  <c:v>41321</c:v>
                </c:pt>
                <c:pt idx="413">
                  <c:v>41322</c:v>
                </c:pt>
                <c:pt idx="414">
                  <c:v>41323</c:v>
                </c:pt>
                <c:pt idx="415">
                  <c:v>41324</c:v>
                </c:pt>
                <c:pt idx="416">
                  <c:v>41325</c:v>
                </c:pt>
                <c:pt idx="417">
                  <c:v>41326</c:v>
                </c:pt>
                <c:pt idx="418">
                  <c:v>41327</c:v>
                </c:pt>
                <c:pt idx="419">
                  <c:v>41328</c:v>
                </c:pt>
                <c:pt idx="420">
                  <c:v>41329</c:v>
                </c:pt>
                <c:pt idx="421">
                  <c:v>41330</c:v>
                </c:pt>
                <c:pt idx="422">
                  <c:v>41331</c:v>
                </c:pt>
                <c:pt idx="423">
                  <c:v>41332</c:v>
                </c:pt>
                <c:pt idx="424">
                  <c:v>41333</c:v>
                </c:pt>
                <c:pt idx="425">
                  <c:v>41334</c:v>
                </c:pt>
                <c:pt idx="426">
                  <c:v>41335</c:v>
                </c:pt>
                <c:pt idx="427">
                  <c:v>41336</c:v>
                </c:pt>
                <c:pt idx="428">
                  <c:v>41337</c:v>
                </c:pt>
                <c:pt idx="429">
                  <c:v>41338</c:v>
                </c:pt>
                <c:pt idx="430">
                  <c:v>41339</c:v>
                </c:pt>
                <c:pt idx="431">
                  <c:v>41340</c:v>
                </c:pt>
                <c:pt idx="432">
                  <c:v>41341</c:v>
                </c:pt>
                <c:pt idx="433">
                  <c:v>41342</c:v>
                </c:pt>
                <c:pt idx="434">
                  <c:v>41343</c:v>
                </c:pt>
                <c:pt idx="435">
                  <c:v>41344</c:v>
                </c:pt>
                <c:pt idx="436">
                  <c:v>41345</c:v>
                </c:pt>
                <c:pt idx="437">
                  <c:v>41346</c:v>
                </c:pt>
                <c:pt idx="438">
                  <c:v>41347</c:v>
                </c:pt>
                <c:pt idx="439">
                  <c:v>41348</c:v>
                </c:pt>
                <c:pt idx="440">
                  <c:v>41349</c:v>
                </c:pt>
                <c:pt idx="441">
                  <c:v>41350</c:v>
                </c:pt>
                <c:pt idx="442">
                  <c:v>41351</c:v>
                </c:pt>
                <c:pt idx="443">
                  <c:v>41352</c:v>
                </c:pt>
                <c:pt idx="444">
                  <c:v>41353</c:v>
                </c:pt>
                <c:pt idx="445">
                  <c:v>41354</c:v>
                </c:pt>
                <c:pt idx="446">
                  <c:v>41355</c:v>
                </c:pt>
                <c:pt idx="447">
                  <c:v>41356</c:v>
                </c:pt>
                <c:pt idx="448">
                  <c:v>41357</c:v>
                </c:pt>
                <c:pt idx="449">
                  <c:v>41358</c:v>
                </c:pt>
                <c:pt idx="450">
                  <c:v>41359</c:v>
                </c:pt>
                <c:pt idx="451">
                  <c:v>41360</c:v>
                </c:pt>
                <c:pt idx="452">
                  <c:v>41361</c:v>
                </c:pt>
                <c:pt idx="453">
                  <c:v>41362</c:v>
                </c:pt>
                <c:pt idx="454">
                  <c:v>41363</c:v>
                </c:pt>
                <c:pt idx="455">
                  <c:v>41364</c:v>
                </c:pt>
                <c:pt idx="456">
                  <c:v>41365</c:v>
                </c:pt>
                <c:pt idx="457">
                  <c:v>41366</c:v>
                </c:pt>
                <c:pt idx="458">
                  <c:v>41367</c:v>
                </c:pt>
                <c:pt idx="459">
                  <c:v>41368</c:v>
                </c:pt>
                <c:pt idx="460">
                  <c:v>41369</c:v>
                </c:pt>
                <c:pt idx="461">
                  <c:v>41370</c:v>
                </c:pt>
                <c:pt idx="462">
                  <c:v>41371</c:v>
                </c:pt>
                <c:pt idx="463">
                  <c:v>41372</c:v>
                </c:pt>
                <c:pt idx="464">
                  <c:v>41373</c:v>
                </c:pt>
                <c:pt idx="465">
                  <c:v>41374</c:v>
                </c:pt>
                <c:pt idx="466">
                  <c:v>41375</c:v>
                </c:pt>
                <c:pt idx="467">
                  <c:v>41376</c:v>
                </c:pt>
                <c:pt idx="468">
                  <c:v>41377</c:v>
                </c:pt>
                <c:pt idx="469">
                  <c:v>41378</c:v>
                </c:pt>
                <c:pt idx="470">
                  <c:v>41379</c:v>
                </c:pt>
                <c:pt idx="471">
                  <c:v>41380</c:v>
                </c:pt>
                <c:pt idx="472">
                  <c:v>41381</c:v>
                </c:pt>
                <c:pt idx="473">
                  <c:v>41382</c:v>
                </c:pt>
                <c:pt idx="474">
                  <c:v>41383</c:v>
                </c:pt>
                <c:pt idx="475">
                  <c:v>41384</c:v>
                </c:pt>
                <c:pt idx="476">
                  <c:v>41385</c:v>
                </c:pt>
                <c:pt idx="477">
                  <c:v>41386</c:v>
                </c:pt>
                <c:pt idx="478">
                  <c:v>41387</c:v>
                </c:pt>
                <c:pt idx="479">
                  <c:v>41388</c:v>
                </c:pt>
                <c:pt idx="480">
                  <c:v>41389</c:v>
                </c:pt>
                <c:pt idx="481">
                  <c:v>41390</c:v>
                </c:pt>
                <c:pt idx="482">
                  <c:v>41391</c:v>
                </c:pt>
                <c:pt idx="483">
                  <c:v>41392</c:v>
                </c:pt>
                <c:pt idx="484">
                  <c:v>41393</c:v>
                </c:pt>
                <c:pt idx="485">
                  <c:v>41394</c:v>
                </c:pt>
                <c:pt idx="486">
                  <c:v>41395</c:v>
                </c:pt>
                <c:pt idx="487">
                  <c:v>41396</c:v>
                </c:pt>
                <c:pt idx="488">
                  <c:v>41397</c:v>
                </c:pt>
                <c:pt idx="489">
                  <c:v>41398</c:v>
                </c:pt>
                <c:pt idx="490">
                  <c:v>41399</c:v>
                </c:pt>
                <c:pt idx="491">
                  <c:v>41400</c:v>
                </c:pt>
                <c:pt idx="492">
                  <c:v>41401</c:v>
                </c:pt>
                <c:pt idx="493">
                  <c:v>41402</c:v>
                </c:pt>
                <c:pt idx="494">
                  <c:v>41403</c:v>
                </c:pt>
                <c:pt idx="495">
                  <c:v>41404</c:v>
                </c:pt>
                <c:pt idx="496">
                  <c:v>41405</c:v>
                </c:pt>
                <c:pt idx="497">
                  <c:v>41406</c:v>
                </c:pt>
                <c:pt idx="498">
                  <c:v>41407</c:v>
                </c:pt>
                <c:pt idx="499">
                  <c:v>41408</c:v>
                </c:pt>
                <c:pt idx="500">
                  <c:v>41409</c:v>
                </c:pt>
                <c:pt idx="501">
                  <c:v>41410</c:v>
                </c:pt>
                <c:pt idx="502">
                  <c:v>41411</c:v>
                </c:pt>
                <c:pt idx="503">
                  <c:v>41412</c:v>
                </c:pt>
                <c:pt idx="504">
                  <c:v>41413</c:v>
                </c:pt>
                <c:pt idx="505">
                  <c:v>41414</c:v>
                </c:pt>
                <c:pt idx="506">
                  <c:v>41415</c:v>
                </c:pt>
                <c:pt idx="507">
                  <c:v>41416</c:v>
                </c:pt>
                <c:pt idx="508">
                  <c:v>41417</c:v>
                </c:pt>
                <c:pt idx="509">
                  <c:v>41418</c:v>
                </c:pt>
                <c:pt idx="510">
                  <c:v>41419</c:v>
                </c:pt>
                <c:pt idx="511">
                  <c:v>41420</c:v>
                </c:pt>
                <c:pt idx="512">
                  <c:v>41421</c:v>
                </c:pt>
                <c:pt idx="513">
                  <c:v>41422</c:v>
                </c:pt>
                <c:pt idx="514">
                  <c:v>41423</c:v>
                </c:pt>
                <c:pt idx="515">
                  <c:v>41424</c:v>
                </c:pt>
                <c:pt idx="516">
                  <c:v>41425</c:v>
                </c:pt>
                <c:pt idx="517">
                  <c:v>41426</c:v>
                </c:pt>
                <c:pt idx="518">
                  <c:v>41427</c:v>
                </c:pt>
                <c:pt idx="519">
                  <c:v>41428</c:v>
                </c:pt>
                <c:pt idx="520">
                  <c:v>41429</c:v>
                </c:pt>
                <c:pt idx="521">
                  <c:v>41430</c:v>
                </c:pt>
                <c:pt idx="522">
                  <c:v>41431</c:v>
                </c:pt>
                <c:pt idx="523">
                  <c:v>41432</c:v>
                </c:pt>
                <c:pt idx="524">
                  <c:v>41433</c:v>
                </c:pt>
                <c:pt idx="525">
                  <c:v>41434</c:v>
                </c:pt>
                <c:pt idx="526">
                  <c:v>41435</c:v>
                </c:pt>
                <c:pt idx="527">
                  <c:v>41436</c:v>
                </c:pt>
                <c:pt idx="528">
                  <c:v>41437</c:v>
                </c:pt>
                <c:pt idx="529">
                  <c:v>41438</c:v>
                </c:pt>
                <c:pt idx="530">
                  <c:v>41439</c:v>
                </c:pt>
                <c:pt idx="531">
                  <c:v>41440</c:v>
                </c:pt>
                <c:pt idx="532">
                  <c:v>41441</c:v>
                </c:pt>
                <c:pt idx="533">
                  <c:v>41442</c:v>
                </c:pt>
                <c:pt idx="534">
                  <c:v>41443</c:v>
                </c:pt>
                <c:pt idx="535">
                  <c:v>41444</c:v>
                </c:pt>
                <c:pt idx="536">
                  <c:v>41445</c:v>
                </c:pt>
                <c:pt idx="537">
                  <c:v>41446</c:v>
                </c:pt>
                <c:pt idx="538">
                  <c:v>41447</c:v>
                </c:pt>
                <c:pt idx="539">
                  <c:v>41448</c:v>
                </c:pt>
                <c:pt idx="540">
                  <c:v>41449</c:v>
                </c:pt>
                <c:pt idx="541">
                  <c:v>41450</c:v>
                </c:pt>
                <c:pt idx="542">
                  <c:v>41451</c:v>
                </c:pt>
                <c:pt idx="543">
                  <c:v>41452</c:v>
                </c:pt>
                <c:pt idx="544">
                  <c:v>41453</c:v>
                </c:pt>
                <c:pt idx="545">
                  <c:v>41454</c:v>
                </c:pt>
                <c:pt idx="546">
                  <c:v>41455</c:v>
                </c:pt>
                <c:pt idx="547">
                  <c:v>41456</c:v>
                </c:pt>
                <c:pt idx="548">
                  <c:v>41457</c:v>
                </c:pt>
                <c:pt idx="549">
                  <c:v>41458</c:v>
                </c:pt>
                <c:pt idx="550">
                  <c:v>41459</c:v>
                </c:pt>
                <c:pt idx="551">
                  <c:v>41460</c:v>
                </c:pt>
                <c:pt idx="552">
                  <c:v>41461</c:v>
                </c:pt>
                <c:pt idx="553">
                  <c:v>41462</c:v>
                </c:pt>
                <c:pt idx="554">
                  <c:v>41463</c:v>
                </c:pt>
                <c:pt idx="555">
                  <c:v>41464</c:v>
                </c:pt>
                <c:pt idx="556">
                  <c:v>41465</c:v>
                </c:pt>
                <c:pt idx="557">
                  <c:v>41466</c:v>
                </c:pt>
                <c:pt idx="558">
                  <c:v>41467</c:v>
                </c:pt>
                <c:pt idx="559">
                  <c:v>41468</c:v>
                </c:pt>
                <c:pt idx="560">
                  <c:v>41469</c:v>
                </c:pt>
                <c:pt idx="561">
                  <c:v>41470</c:v>
                </c:pt>
                <c:pt idx="562">
                  <c:v>41471</c:v>
                </c:pt>
                <c:pt idx="563">
                  <c:v>41472</c:v>
                </c:pt>
                <c:pt idx="564">
                  <c:v>41473</c:v>
                </c:pt>
                <c:pt idx="565">
                  <c:v>41474</c:v>
                </c:pt>
                <c:pt idx="566">
                  <c:v>41475</c:v>
                </c:pt>
                <c:pt idx="567">
                  <c:v>41476</c:v>
                </c:pt>
                <c:pt idx="568">
                  <c:v>41477</c:v>
                </c:pt>
                <c:pt idx="569">
                  <c:v>41478</c:v>
                </c:pt>
                <c:pt idx="570">
                  <c:v>41479</c:v>
                </c:pt>
                <c:pt idx="571">
                  <c:v>41480</c:v>
                </c:pt>
                <c:pt idx="572">
                  <c:v>41481</c:v>
                </c:pt>
                <c:pt idx="573">
                  <c:v>41482</c:v>
                </c:pt>
                <c:pt idx="574">
                  <c:v>41483</c:v>
                </c:pt>
                <c:pt idx="575">
                  <c:v>41484</c:v>
                </c:pt>
                <c:pt idx="576">
                  <c:v>41485</c:v>
                </c:pt>
                <c:pt idx="577">
                  <c:v>41486</c:v>
                </c:pt>
                <c:pt idx="578">
                  <c:v>41487</c:v>
                </c:pt>
                <c:pt idx="579">
                  <c:v>41488</c:v>
                </c:pt>
                <c:pt idx="580">
                  <c:v>41489</c:v>
                </c:pt>
                <c:pt idx="581">
                  <c:v>41490</c:v>
                </c:pt>
                <c:pt idx="582">
                  <c:v>41491</c:v>
                </c:pt>
                <c:pt idx="583">
                  <c:v>41492</c:v>
                </c:pt>
                <c:pt idx="584">
                  <c:v>41493</c:v>
                </c:pt>
                <c:pt idx="585">
                  <c:v>41494</c:v>
                </c:pt>
                <c:pt idx="586">
                  <c:v>41495</c:v>
                </c:pt>
                <c:pt idx="587">
                  <c:v>41496</c:v>
                </c:pt>
                <c:pt idx="588">
                  <c:v>41497</c:v>
                </c:pt>
                <c:pt idx="589">
                  <c:v>41498</c:v>
                </c:pt>
                <c:pt idx="590">
                  <c:v>41499</c:v>
                </c:pt>
                <c:pt idx="591">
                  <c:v>41500</c:v>
                </c:pt>
                <c:pt idx="592">
                  <c:v>41501</c:v>
                </c:pt>
                <c:pt idx="593">
                  <c:v>41502</c:v>
                </c:pt>
                <c:pt idx="594">
                  <c:v>41503</c:v>
                </c:pt>
                <c:pt idx="595">
                  <c:v>41504</c:v>
                </c:pt>
                <c:pt idx="596">
                  <c:v>41505</c:v>
                </c:pt>
                <c:pt idx="597">
                  <c:v>41506</c:v>
                </c:pt>
                <c:pt idx="598">
                  <c:v>41507</c:v>
                </c:pt>
                <c:pt idx="599">
                  <c:v>41508</c:v>
                </c:pt>
                <c:pt idx="600">
                  <c:v>41509</c:v>
                </c:pt>
                <c:pt idx="601">
                  <c:v>41510</c:v>
                </c:pt>
                <c:pt idx="602">
                  <c:v>41511</c:v>
                </c:pt>
                <c:pt idx="603">
                  <c:v>41512</c:v>
                </c:pt>
                <c:pt idx="604">
                  <c:v>41513</c:v>
                </c:pt>
                <c:pt idx="605">
                  <c:v>41514</c:v>
                </c:pt>
                <c:pt idx="606">
                  <c:v>41515</c:v>
                </c:pt>
                <c:pt idx="607">
                  <c:v>41516</c:v>
                </c:pt>
                <c:pt idx="608">
                  <c:v>41517</c:v>
                </c:pt>
                <c:pt idx="609">
                  <c:v>41518</c:v>
                </c:pt>
                <c:pt idx="610">
                  <c:v>41519</c:v>
                </c:pt>
                <c:pt idx="611">
                  <c:v>41520</c:v>
                </c:pt>
                <c:pt idx="612">
                  <c:v>41521</c:v>
                </c:pt>
                <c:pt idx="613">
                  <c:v>41522</c:v>
                </c:pt>
                <c:pt idx="614">
                  <c:v>41523</c:v>
                </c:pt>
                <c:pt idx="615">
                  <c:v>41524</c:v>
                </c:pt>
                <c:pt idx="616">
                  <c:v>41525</c:v>
                </c:pt>
                <c:pt idx="617">
                  <c:v>41526</c:v>
                </c:pt>
                <c:pt idx="618">
                  <c:v>41527</c:v>
                </c:pt>
                <c:pt idx="619">
                  <c:v>41528</c:v>
                </c:pt>
                <c:pt idx="620">
                  <c:v>41529</c:v>
                </c:pt>
                <c:pt idx="621">
                  <c:v>41530</c:v>
                </c:pt>
                <c:pt idx="622">
                  <c:v>41531</c:v>
                </c:pt>
                <c:pt idx="623">
                  <c:v>41532</c:v>
                </c:pt>
                <c:pt idx="624">
                  <c:v>41533</c:v>
                </c:pt>
                <c:pt idx="625">
                  <c:v>41534</c:v>
                </c:pt>
                <c:pt idx="626">
                  <c:v>41535</c:v>
                </c:pt>
                <c:pt idx="627">
                  <c:v>41536</c:v>
                </c:pt>
                <c:pt idx="628">
                  <c:v>41537</c:v>
                </c:pt>
                <c:pt idx="629">
                  <c:v>41538</c:v>
                </c:pt>
                <c:pt idx="630">
                  <c:v>41539</c:v>
                </c:pt>
                <c:pt idx="631">
                  <c:v>41540</c:v>
                </c:pt>
                <c:pt idx="632">
                  <c:v>41541</c:v>
                </c:pt>
                <c:pt idx="633">
                  <c:v>41542</c:v>
                </c:pt>
                <c:pt idx="634">
                  <c:v>41543</c:v>
                </c:pt>
                <c:pt idx="635">
                  <c:v>41544</c:v>
                </c:pt>
                <c:pt idx="636">
                  <c:v>41545</c:v>
                </c:pt>
                <c:pt idx="637">
                  <c:v>41546</c:v>
                </c:pt>
                <c:pt idx="638">
                  <c:v>41547</c:v>
                </c:pt>
                <c:pt idx="639">
                  <c:v>41548</c:v>
                </c:pt>
                <c:pt idx="640">
                  <c:v>41549</c:v>
                </c:pt>
                <c:pt idx="641">
                  <c:v>41550</c:v>
                </c:pt>
                <c:pt idx="642">
                  <c:v>41551</c:v>
                </c:pt>
                <c:pt idx="643">
                  <c:v>41552</c:v>
                </c:pt>
                <c:pt idx="644">
                  <c:v>41553</c:v>
                </c:pt>
                <c:pt idx="645">
                  <c:v>41554</c:v>
                </c:pt>
                <c:pt idx="646">
                  <c:v>41555</c:v>
                </c:pt>
                <c:pt idx="647">
                  <c:v>41556</c:v>
                </c:pt>
                <c:pt idx="648">
                  <c:v>41557</c:v>
                </c:pt>
                <c:pt idx="649">
                  <c:v>41558</c:v>
                </c:pt>
                <c:pt idx="650">
                  <c:v>41559</c:v>
                </c:pt>
                <c:pt idx="651">
                  <c:v>41560</c:v>
                </c:pt>
                <c:pt idx="652">
                  <c:v>41561</c:v>
                </c:pt>
                <c:pt idx="653">
                  <c:v>41562</c:v>
                </c:pt>
                <c:pt idx="654">
                  <c:v>41563</c:v>
                </c:pt>
                <c:pt idx="655">
                  <c:v>41564</c:v>
                </c:pt>
                <c:pt idx="656">
                  <c:v>41565</c:v>
                </c:pt>
                <c:pt idx="657">
                  <c:v>41566</c:v>
                </c:pt>
                <c:pt idx="658">
                  <c:v>41567</c:v>
                </c:pt>
                <c:pt idx="659">
                  <c:v>41568</c:v>
                </c:pt>
                <c:pt idx="660">
                  <c:v>41569</c:v>
                </c:pt>
                <c:pt idx="661">
                  <c:v>41570</c:v>
                </c:pt>
                <c:pt idx="662">
                  <c:v>41571</c:v>
                </c:pt>
                <c:pt idx="663">
                  <c:v>41572</c:v>
                </c:pt>
                <c:pt idx="664">
                  <c:v>41573</c:v>
                </c:pt>
                <c:pt idx="665">
                  <c:v>41574</c:v>
                </c:pt>
                <c:pt idx="666">
                  <c:v>41575</c:v>
                </c:pt>
                <c:pt idx="667">
                  <c:v>41576</c:v>
                </c:pt>
                <c:pt idx="668">
                  <c:v>41577</c:v>
                </c:pt>
                <c:pt idx="669">
                  <c:v>41578</c:v>
                </c:pt>
                <c:pt idx="670">
                  <c:v>41579</c:v>
                </c:pt>
                <c:pt idx="671">
                  <c:v>41580</c:v>
                </c:pt>
                <c:pt idx="672">
                  <c:v>41581</c:v>
                </c:pt>
                <c:pt idx="673">
                  <c:v>41582</c:v>
                </c:pt>
                <c:pt idx="674">
                  <c:v>41583</c:v>
                </c:pt>
                <c:pt idx="675">
                  <c:v>41584</c:v>
                </c:pt>
                <c:pt idx="676">
                  <c:v>41585</c:v>
                </c:pt>
                <c:pt idx="677">
                  <c:v>41586</c:v>
                </c:pt>
                <c:pt idx="678">
                  <c:v>41587</c:v>
                </c:pt>
                <c:pt idx="679">
                  <c:v>41588</c:v>
                </c:pt>
                <c:pt idx="680">
                  <c:v>41589</c:v>
                </c:pt>
                <c:pt idx="681">
                  <c:v>41590</c:v>
                </c:pt>
                <c:pt idx="682">
                  <c:v>41591</c:v>
                </c:pt>
                <c:pt idx="683">
                  <c:v>41592</c:v>
                </c:pt>
                <c:pt idx="684">
                  <c:v>41593</c:v>
                </c:pt>
                <c:pt idx="685">
                  <c:v>41594</c:v>
                </c:pt>
                <c:pt idx="686">
                  <c:v>41595</c:v>
                </c:pt>
                <c:pt idx="687">
                  <c:v>41596</c:v>
                </c:pt>
                <c:pt idx="688">
                  <c:v>41597</c:v>
                </c:pt>
                <c:pt idx="689">
                  <c:v>41598</c:v>
                </c:pt>
                <c:pt idx="690">
                  <c:v>41599</c:v>
                </c:pt>
                <c:pt idx="691">
                  <c:v>41600</c:v>
                </c:pt>
                <c:pt idx="692">
                  <c:v>41601</c:v>
                </c:pt>
                <c:pt idx="693">
                  <c:v>41602</c:v>
                </c:pt>
                <c:pt idx="694">
                  <c:v>41603</c:v>
                </c:pt>
                <c:pt idx="695">
                  <c:v>41604</c:v>
                </c:pt>
                <c:pt idx="696">
                  <c:v>41605</c:v>
                </c:pt>
                <c:pt idx="697">
                  <c:v>41606</c:v>
                </c:pt>
                <c:pt idx="698">
                  <c:v>41607</c:v>
                </c:pt>
                <c:pt idx="699">
                  <c:v>41608</c:v>
                </c:pt>
                <c:pt idx="700">
                  <c:v>41609</c:v>
                </c:pt>
                <c:pt idx="701">
                  <c:v>41610</c:v>
                </c:pt>
                <c:pt idx="702">
                  <c:v>41611</c:v>
                </c:pt>
                <c:pt idx="703">
                  <c:v>41612</c:v>
                </c:pt>
                <c:pt idx="704">
                  <c:v>41613</c:v>
                </c:pt>
                <c:pt idx="705">
                  <c:v>41614</c:v>
                </c:pt>
                <c:pt idx="706">
                  <c:v>41615</c:v>
                </c:pt>
                <c:pt idx="707">
                  <c:v>41616</c:v>
                </c:pt>
                <c:pt idx="708">
                  <c:v>41617</c:v>
                </c:pt>
                <c:pt idx="709">
                  <c:v>41618</c:v>
                </c:pt>
                <c:pt idx="710">
                  <c:v>41619</c:v>
                </c:pt>
                <c:pt idx="711">
                  <c:v>41620</c:v>
                </c:pt>
                <c:pt idx="712">
                  <c:v>41621</c:v>
                </c:pt>
                <c:pt idx="713">
                  <c:v>41622</c:v>
                </c:pt>
                <c:pt idx="714">
                  <c:v>41623</c:v>
                </c:pt>
                <c:pt idx="715">
                  <c:v>41624</c:v>
                </c:pt>
                <c:pt idx="716">
                  <c:v>41625</c:v>
                </c:pt>
                <c:pt idx="717">
                  <c:v>41626</c:v>
                </c:pt>
                <c:pt idx="718">
                  <c:v>41627</c:v>
                </c:pt>
                <c:pt idx="719">
                  <c:v>41628</c:v>
                </c:pt>
                <c:pt idx="720">
                  <c:v>41629</c:v>
                </c:pt>
                <c:pt idx="721">
                  <c:v>41630</c:v>
                </c:pt>
                <c:pt idx="722">
                  <c:v>41631</c:v>
                </c:pt>
                <c:pt idx="723">
                  <c:v>41632</c:v>
                </c:pt>
                <c:pt idx="724">
                  <c:v>41633</c:v>
                </c:pt>
                <c:pt idx="725">
                  <c:v>41634</c:v>
                </c:pt>
                <c:pt idx="726">
                  <c:v>41635</c:v>
                </c:pt>
                <c:pt idx="727">
                  <c:v>41636</c:v>
                </c:pt>
                <c:pt idx="728">
                  <c:v>41637</c:v>
                </c:pt>
                <c:pt idx="729">
                  <c:v>41638</c:v>
                </c:pt>
                <c:pt idx="730">
                  <c:v>41639</c:v>
                </c:pt>
              </c:numCache>
            </c:numRef>
          </c:cat>
          <c:val>
            <c:numRef>
              <c:f>WIELUN!$E$5:$E$735</c:f>
              <c:numCache>
                <c:formatCode>General</c:formatCode>
                <c:ptCount val="731"/>
                <c:pt idx="0">
                  <c:v>0.30000000000000032</c:v>
                </c:pt>
                <c:pt idx="1">
                  <c:v>0.5</c:v>
                </c:pt>
                <c:pt idx="2">
                  <c:v>0.2</c:v>
                </c:pt>
                <c:pt idx="3">
                  <c:v>0.8</c:v>
                </c:pt>
                <c:pt idx="4">
                  <c:v>0.5</c:v>
                </c:pt>
                <c:pt idx="5">
                  <c:v>0.4</c:v>
                </c:pt>
                <c:pt idx="6">
                  <c:v>0.4</c:v>
                </c:pt>
                <c:pt idx="7">
                  <c:v>0.2</c:v>
                </c:pt>
                <c:pt idx="8">
                  <c:v>0.2</c:v>
                </c:pt>
                <c:pt idx="9">
                  <c:v>0.30000000000000032</c:v>
                </c:pt>
                <c:pt idx="10">
                  <c:v>0.30000000000000032</c:v>
                </c:pt>
                <c:pt idx="11">
                  <c:v>0.5</c:v>
                </c:pt>
                <c:pt idx="12">
                  <c:v>0.70000000000000062</c:v>
                </c:pt>
                <c:pt idx="13">
                  <c:v>0.5</c:v>
                </c:pt>
                <c:pt idx="14">
                  <c:v>0.30000000000000032</c:v>
                </c:pt>
                <c:pt idx="15">
                  <c:v>0.2</c:v>
                </c:pt>
                <c:pt idx="16">
                  <c:v>0.2</c:v>
                </c:pt>
                <c:pt idx="17">
                  <c:v>0.2</c:v>
                </c:pt>
                <c:pt idx="18">
                  <c:v>0.30000000000000032</c:v>
                </c:pt>
                <c:pt idx="19">
                  <c:v>0.30000000000000032</c:v>
                </c:pt>
                <c:pt idx="20">
                  <c:v>0.30000000000000032</c:v>
                </c:pt>
                <c:pt idx="21">
                  <c:v>0.4</c:v>
                </c:pt>
                <c:pt idx="22">
                  <c:v>0.4</c:v>
                </c:pt>
                <c:pt idx="23">
                  <c:v>0.1</c:v>
                </c:pt>
                <c:pt idx="24">
                  <c:v>0.2</c:v>
                </c:pt>
                <c:pt idx="25">
                  <c:v>0.30000000000000032</c:v>
                </c:pt>
                <c:pt idx="26">
                  <c:v>0.30000000000000032</c:v>
                </c:pt>
                <c:pt idx="27">
                  <c:v>0.30000000000000032</c:v>
                </c:pt>
                <c:pt idx="28">
                  <c:v>0.60000000000000064</c:v>
                </c:pt>
                <c:pt idx="29">
                  <c:v>0.4</c:v>
                </c:pt>
                <c:pt idx="30">
                  <c:v>0.4</c:v>
                </c:pt>
                <c:pt idx="31">
                  <c:v>0.2</c:v>
                </c:pt>
                <c:pt idx="32">
                  <c:v>0.1</c:v>
                </c:pt>
                <c:pt idx="33">
                  <c:v>0.2</c:v>
                </c:pt>
                <c:pt idx="34">
                  <c:v>0.2</c:v>
                </c:pt>
                <c:pt idx="35">
                  <c:v>0.30000000000000032</c:v>
                </c:pt>
                <c:pt idx="36">
                  <c:v>0.2</c:v>
                </c:pt>
                <c:pt idx="37">
                  <c:v>0.30000000000000032</c:v>
                </c:pt>
                <c:pt idx="38">
                  <c:v>0.30000000000000032</c:v>
                </c:pt>
                <c:pt idx="39">
                  <c:v>0.30000000000000032</c:v>
                </c:pt>
                <c:pt idx="40">
                  <c:v>0.2</c:v>
                </c:pt>
                <c:pt idx="41">
                  <c:v>0.2</c:v>
                </c:pt>
                <c:pt idx="42">
                  <c:v>0.30000000000000032</c:v>
                </c:pt>
                <c:pt idx="43">
                  <c:v>0.30000000000000032</c:v>
                </c:pt>
                <c:pt idx="44">
                  <c:v>0.30000000000000032</c:v>
                </c:pt>
                <c:pt idx="45">
                  <c:v>0.4</c:v>
                </c:pt>
                <c:pt idx="46">
                  <c:v>0.4</c:v>
                </c:pt>
                <c:pt idx="47">
                  <c:v>0.4</c:v>
                </c:pt>
                <c:pt idx="48">
                  <c:v>0.5</c:v>
                </c:pt>
                <c:pt idx="49">
                  <c:v>0.5</c:v>
                </c:pt>
                <c:pt idx="50">
                  <c:v>0.60000000000000064</c:v>
                </c:pt>
                <c:pt idx="51">
                  <c:v>0.8</c:v>
                </c:pt>
                <c:pt idx="52">
                  <c:v>0.5</c:v>
                </c:pt>
                <c:pt idx="53">
                  <c:v>0.60000000000000064</c:v>
                </c:pt>
                <c:pt idx="54">
                  <c:v>0.70000000000000062</c:v>
                </c:pt>
                <c:pt idx="55">
                  <c:v>1.2</c:v>
                </c:pt>
                <c:pt idx="56">
                  <c:v>0.9</c:v>
                </c:pt>
                <c:pt idx="57">
                  <c:v>0.60000000000000064</c:v>
                </c:pt>
                <c:pt idx="58">
                  <c:v>0.60000000000000064</c:v>
                </c:pt>
                <c:pt idx="59">
                  <c:v>0.9</c:v>
                </c:pt>
                <c:pt idx="60">
                  <c:v>0.60000000000000064</c:v>
                </c:pt>
                <c:pt idx="61">
                  <c:v>0.8</c:v>
                </c:pt>
                <c:pt idx="62">
                  <c:v>1</c:v>
                </c:pt>
                <c:pt idx="63">
                  <c:v>0.5</c:v>
                </c:pt>
                <c:pt idx="64">
                  <c:v>0.9</c:v>
                </c:pt>
                <c:pt idx="65">
                  <c:v>0.9</c:v>
                </c:pt>
                <c:pt idx="66">
                  <c:v>1</c:v>
                </c:pt>
                <c:pt idx="67">
                  <c:v>1</c:v>
                </c:pt>
                <c:pt idx="68">
                  <c:v>0.60000000000000064</c:v>
                </c:pt>
                <c:pt idx="69">
                  <c:v>0.9</c:v>
                </c:pt>
                <c:pt idx="70">
                  <c:v>1.5</c:v>
                </c:pt>
                <c:pt idx="71">
                  <c:v>0.70000000000000062</c:v>
                </c:pt>
                <c:pt idx="72">
                  <c:v>0.8</c:v>
                </c:pt>
                <c:pt idx="73">
                  <c:v>0.8</c:v>
                </c:pt>
                <c:pt idx="74">
                  <c:v>0.9</c:v>
                </c:pt>
                <c:pt idx="75">
                  <c:v>1.9000000000000001</c:v>
                </c:pt>
                <c:pt idx="76">
                  <c:v>2.2999999999999998</c:v>
                </c:pt>
                <c:pt idx="77">
                  <c:v>2.2999999999999998</c:v>
                </c:pt>
                <c:pt idx="78">
                  <c:v>1.9000000000000001</c:v>
                </c:pt>
                <c:pt idx="79">
                  <c:v>2.1</c:v>
                </c:pt>
                <c:pt idx="80">
                  <c:v>1.5</c:v>
                </c:pt>
                <c:pt idx="81">
                  <c:v>1.2</c:v>
                </c:pt>
                <c:pt idx="82">
                  <c:v>2</c:v>
                </c:pt>
                <c:pt idx="83">
                  <c:v>1.9000000000000001</c:v>
                </c:pt>
                <c:pt idx="84">
                  <c:v>2</c:v>
                </c:pt>
                <c:pt idx="85">
                  <c:v>1.9000000000000001</c:v>
                </c:pt>
                <c:pt idx="86">
                  <c:v>2.2999999999999998</c:v>
                </c:pt>
                <c:pt idx="87">
                  <c:v>2.8</c:v>
                </c:pt>
                <c:pt idx="88">
                  <c:v>2</c:v>
                </c:pt>
                <c:pt idx="89">
                  <c:v>1.4</c:v>
                </c:pt>
                <c:pt idx="90">
                  <c:v>1.3</c:v>
                </c:pt>
                <c:pt idx="91">
                  <c:v>1.5</c:v>
                </c:pt>
                <c:pt idx="92">
                  <c:v>2</c:v>
                </c:pt>
                <c:pt idx="93">
                  <c:v>2.1</c:v>
                </c:pt>
                <c:pt idx="94">
                  <c:v>2.2999999999999998</c:v>
                </c:pt>
                <c:pt idx="95">
                  <c:v>1.1000000000000001</c:v>
                </c:pt>
                <c:pt idx="96">
                  <c:v>1</c:v>
                </c:pt>
                <c:pt idx="97">
                  <c:v>1.3</c:v>
                </c:pt>
                <c:pt idx="98">
                  <c:v>1.3</c:v>
                </c:pt>
                <c:pt idx="99">
                  <c:v>2.2000000000000002</c:v>
                </c:pt>
                <c:pt idx="100">
                  <c:v>3.5</c:v>
                </c:pt>
                <c:pt idx="101">
                  <c:v>3</c:v>
                </c:pt>
                <c:pt idx="102">
                  <c:v>1.5</c:v>
                </c:pt>
                <c:pt idx="103">
                  <c:v>2</c:v>
                </c:pt>
                <c:pt idx="104">
                  <c:v>2.2999999999999998</c:v>
                </c:pt>
                <c:pt idx="105">
                  <c:v>1.3</c:v>
                </c:pt>
                <c:pt idx="106">
                  <c:v>1.7</c:v>
                </c:pt>
                <c:pt idx="107">
                  <c:v>2.1</c:v>
                </c:pt>
                <c:pt idx="108">
                  <c:v>2.5</c:v>
                </c:pt>
                <c:pt idx="109">
                  <c:v>2.6</c:v>
                </c:pt>
                <c:pt idx="110">
                  <c:v>3.1</c:v>
                </c:pt>
                <c:pt idx="111">
                  <c:v>2.5</c:v>
                </c:pt>
                <c:pt idx="112">
                  <c:v>2.8</c:v>
                </c:pt>
                <c:pt idx="113">
                  <c:v>2.9</c:v>
                </c:pt>
                <c:pt idx="114">
                  <c:v>2.9</c:v>
                </c:pt>
                <c:pt idx="115">
                  <c:v>3</c:v>
                </c:pt>
                <c:pt idx="116">
                  <c:v>4.5999999999999996</c:v>
                </c:pt>
                <c:pt idx="117">
                  <c:v>4.2</c:v>
                </c:pt>
                <c:pt idx="118">
                  <c:v>5.3</c:v>
                </c:pt>
                <c:pt idx="119">
                  <c:v>6.1</c:v>
                </c:pt>
                <c:pt idx="120">
                  <c:v>5</c:v>
                </c:pt>
                <c:pt idx="121">
                  <c:v>4.0999999999999996</c:v>
                </c:pt>
                <c:pt idx="122">
                  <c:v>4.3</c:v>
                </c:pt>
                <c:pt idx="123">
                  <c:v>4.0999999999999996</c:v>
                </c:pt>
                <c:pt idx="124">
                  <c:v>2</c:v>
                </c:pt>
                <c:pt idx="125">
                  <c:v>4.3</c:v>
                </c:pt>
                <c:pt idx="126">
                  <c:v>2.5</c:v>
                </c:pt>
                <c:pt idx="127">
                  <c:v>1.5</c:v>
                </c:pt>
                <c:pt idx="128">
                  <c:v>3.5</c:v>
                </c:pt>
                <c:pt idx="129">
                  <c:v>4.2</c:v>
                </c:pt>
                <c:pt idx="130">
                  <c:v>4.4000000000000004</c:v>
                </c:pt>
                <c:pt idx="131">
                  <c:v>5.0999999999999996</c:v>
                </c:pt>
                <c:pt idx="132">
                  <c:v>2.9</c:v>
                </c:pt>
                <c:pt idx="133">
                  <c:v>2</c:v>
                </c:pt>
                <c:pt idx="134">
                  <c:v>2.5</c:v>
                </c:pt>
                <c:pt idx="135">
                  <c:v>1.7</c:v>
                </c:pt>
                <c:pt idx="136">
                  <c:v>1.9000000000000001</c:v>
                </c:pt>
                <c:pt idx="137">
                  <c:v>3.3</c:v>
                </c:pt>
                <c:pt idx="138">
                  <c:v>3.9</c:v>
                </c:pt>
                <c:pt idx="139">
                  <c:v>4.5</c:v>
                </c:pt>
                <c:pt idx="140">
                  <c:v>5.2</c:v>
                </c:pt>
                <c:pt idx="141">
                  <c:v>5.0999999999999996</c:v>
                </c:pt>
                <c:pt idx="142">
                  <c:v>3.7</c:v>
                </c:pt>
                <c:pt idx="143">
                  <c:v>5.2</c:v>
                </c:pt>
                <c:pt idx="144">
                  <c:v>5.4</c:v>
                </c:pt>
                <c:pt idx="145">
                  <c:v>4.7</c:v>
                </c:pt>
                <c:pt idx="146">
                  <c:v>4</c:v>
                </c:pt>
                <c:pt idx="147">
                  <c:v>4.0999999999999996</c:v>
                </c:pt>
                <c:pt idx="148">
                  <c:v>3.1</c:v>
                </c:pt>
                <c:pt idx="149">
                  <c:v>4.4000000000000004</c:v>
                </c:pt>
                <c:pt idx="150">
                  <c:v>3.4</c:v>
                </c:pt>
                <c:pt idx="151">
                  <c:v>3.1</c:v>
                </c:pt>
                <c:pt idx="152">
                  <c:v>2.2999999999999998</c:v>
                </c:pt>
                <c:pt idx="153">
                  <c:v>3.3</c:v>
                </c:pt>
                <c:pt idx="154">
                  <c:v>3.2</c:v>
                </c:pt>
                <c:pt idx="155">
                  <c:v>1.9000000000000001</c:v>
                </c:pt>
                <c:pt idx="156">
                  <c:v>1.9000000000000001</c:v>
                </c:pt>
                <c:pt idx="157">
                  <c:v>3.2</c:v>
                </c:pt>
                <c:pt idx="158">
                  <c:v>3.9</c:v>
                </c:pt>
                <c:pt idx="159">
                  <c:v>4.3</c:v>
                </c:pt>
                <c:pt idx="160">
                  <c:v>3.2</c:v>
                </c:pt>
                <c:pt idx="161">
                  <c:v>3.5</c:v>
                </c:pt>
                <c:pt idx="162">
                  <c:v>2.1</c:v>
                </c:pt>
                <c:pt idx="163">
                  <c:v>3.6</c:v>
                </c:pt>
                <c:pt idx="164">
                  <c:v>2.5</c:v>
                </c:pt>
                <c:pt idx="165">
                  <c:v>1.8</c:v>
                </c:pt>
                <c:pt idx="166">
                  <c:v>3.6</c:v>
                </c:pt>
                <c:pt idx="167">
                  <c:v>5.5</c:v>
                </c:pt>
                <c:pt idx="168">
                  <c:v>3.8</c:v>
                </c:pt>
                <c:pt idx="169">
                  <c:v>5.5</c:v>
                </c:pt>
                <c:pt idx="170">
                  <c:v>5.3</c:v>
                </c:pt>
                <c:pt idx="171">
                  <c:v>3.7</c:v>
                </c:pt>
                <c:pt idx="172">
                  <c:v>3</c:v>
                </c:pt>
                <c:pt idx="173">
                  <c:v>2.5</c:v>
                </c:pt>
                <c:pt idx="174">
                  <c:v>4.4000000000000004</c:v>
                </c:pt>
                <c:pt idx="175">
                  <c:v>5</c:v>
                </c:pt>
                <c:pt idx="176">
                  <c:v>3.7</c:v>
                </c:pt>
                <c:pt idx="177">
                  <c:v>2.1</c:v>
                </c:pt>
                <c:pt idx="178">
                  <c:v>3.9</c:v>
                </c:pt>
                <c:pt idx="179">
                  <c:v>2.5</c:v>
                </c:pt>
                <c:pt idx="180">
                  <c:v>5.3</c:v>
                </c:pt>
                <c:pt idx="181">
                  <c:v>5.0999999999999996</c:v>
                </c:pt>
                <c:pt idx="182">
                  <c:v>5.4</c:v>
                </c:pt>
                <c:pt idx="183">
                  <c:v>4.4000000000000004</c:v>
                </c:pt>
                <c:pt idx="184">
                  <c:v>4.5999999999999996</c:v>
                </c:pt>
                <c:pt idx="185">
                  <c:v>3.6</c:v>
                </c:pt>
                <c:pt idx="186">
                  <c:v>5.5</c:v>
                </c:pt>
                <c:pt idx="187">
                  <c:v>6</c:v>
                </c:pt>
                <c:pt idx="188">
                  <c:v>4.3</c:v>
                </c:pt>
                <c:pt idx="189">
                  <c:v>3.8</c:v>
                </c:pt>
                <c:pt idx="190">
                  <c:v>4.8</c:v>
                </c:pt>
                <c:pt idx="191">
                  <c:v>4.5999999999999996</c:v>
                </c:pt>
                <c:pt idx="192">
                  <c:v>4.2</c:v>
                </c:pt>
                <c:pt idx="193">
                  <c:v>3</c:v>
                </c:pt>
                <c:pt idx="194">
                  <c:v>3.2</c:v>
                </c:pt>
                <c:pt idx="195">
                  <c:v>3.4</c:v>
                </c:pt>
                <c:pt idx="196">
                  <c:v>3.9</c:v>
                </c:pt>
                <c:pt idx="197">
                  <c:v>3</c:v>
                </c:pt>
                <c:pt idx="198">
                  <c:v>2.4</c:v>
                </c:pt>
                <c:pt idx="199">
                  <c:v>2.2000000000000002</c:v>
                </c:pt>
                <c:pt idx="200">
                  <c:v>3.9</c:v>
                </c:pt>
                <c:pt idx="201">
                  <c:v>4</c:v>
                </c:pt>
                <c:pt idx="202">
                  <c:v>2.6</c:v>
                </c:pt>
                <c:pt idx="203">
                  <c:v>3.4</c:v>
                </c:pt>
                <c:pt idx="204">
                  <c:v>4.5</c:v>
                </c:pt>
                <c:pt idx="205">
                  <c:v>5.3</c:v>
                </c:pt>
                <c:pt idx="206">
                  <c:v>3.2</c:v>
                </c:pt>
                <c:pt idx="207">
                  <c:v>3.1</c:v>
                </c:pt>
                <c:pt idx="208">
                  <c:v>4.7</c:v>
                </c:pt>
                <c:pt idx="209">
                  <c:v>5.4</c:v>
                </c:pt>
                <c:pt idx="210">
                  <c:v>3.2</c:v>
                </c:pt>
                <c:pt idx="211">
                  <c:v>3.5</c:v>
                </c:pt>
                <c:pt idx="212">
                  <c:v>4</c:v>
                </c:pt>
                <c:pt idx="213">
                  <c:v>3.6</c:v>
                </c:pt>
                <c:pt idx="214">
                  <c:v>4.9000000000000004</c:v>
                </c:pt>
                <c:pt idx="215">
                  <c:v>3.5</c:v>
                </c:pt>
                <c:pt idx="216">
                  <c:v>3.5</c:v>
                </c:pt>
                <c:pt idx="217">
                  <c:v>4.4000000000000004</c:v>
                </c:pt>
                <c:pt idx="218">
                  <c:v>5.0999999999999996</c:v>
                </c:pt>
                <c:pt idx="219">
                  <c:v>3.9</c:v>
                </c:pt>
                <c:pt idx="220">
                  <c:v>3.5</c:v>
                </c:pt>
                <c:pt idx="221">
                  <c:v>3</c:v>
                </c:pt>
                <c:pt idx="222">
                  <c:v>3.5</c:v>
                </c:pt>
                <c:pt idx="223">
                  <c:v>2</c:v>
                </c:pt>
                <c:pt idx="224">
                  <c:v>2.5</c:v>
                </c:pt>
                <c:pt idx="225">
                  <c:v>3.1</c:v>
                </c:pt>
                <c:pt idx="226">
                  <c:v>2.7</c:v>
                </c:pt>
                <c:pt idx="227">
                  <c:v>1.7</c:v>
                </c:pt>
                <c:pt idx="228">
                  <c:v>1.8</c:v>
                </c:pt>
                <c:pt idx="229">
                  <c:v>2.4</c:v>
                </c:pt>
                <c:pt idx="230">
                  <c:v>3.6</c:v>
                </c:pt>
                <c:pt idx="231">
                  <c:v>4.4000000000000004</c:v>
                </c:pt>
                <c:pt idx="232">
                  <c:v>5.3</c:v>
                </c:pt>
                <c:pt idx="233">
                  <c:v>3.2</c:v>
                </c:pt>
                <c:pt idx="234">
                  <c:v>3.4</c:v>
                </c:pt>
                <c:pt idx="235">
                  <c:v>3.6</c:v>
                </c:pt>
                <c:pt idx="236">
                  <c:v>3.1</c:v>
                </c:pt>
                <c:pt idx="237">
                  <c:v>3.3</c:v>
                </c:pt>
                <c:pt idx="238">
                  <c:v>1.7</c:v>
                </c:pt>
                <c:pt idx="239">
                  <c:v>2.7</c:v>
                </c:pt>
                <c:pt idx="240">
                  <c:v>3</c:v>
                </c:pt>
                <c:pt idx="241">
                  <c:v>3.2</c:v>
                </c:pt>
                <c:pt idx="242">
                  <c:v>3.6</c:v>
                </c:pt>
                <c:pt idx="243">
                  <c:v>1.9000000000000001</c:v>
                </c:pt>
                <c:pt idx="244">
                  <c:v>1.3</c:v>
                </c:pt>
                <c:pt idx="245">
                  <c:v>2</c:v>
                </c:pt>
                <c:pt idx="246">
                  <c:v>2.2000000000000002</c:v>
                </c:pt>
                <c:pt idx="247">
                  <c:v>2.8</c:v>
                </c:pt>
                <c:pt idx="248">
                  <c:v>2.5</c:v>
                </c:pt>
                <c:pt idx="249">
                  <c:v>2</c:v>
                </c:pt>
                <c:pt idx="250">
                  <c:v>1.9000000000000001</c:v>
                </c:pt>
                <c:pt idx="251">
                  <c:v>1.8</c:v>
                </c:pt>
                <c:pt idx="252">
                  <c:v>2.2999999999999998</c:v>
                </c:pt>
                <c:pt idx="253">
                  <c:v>3.6</c:v>
                </c:pt>
                <c:pt idx="254">
                  <c:v>3.8</c:v>
                </c:pt>
                <c:pt idx="255">
                  <c:v>1.7</c:v>
                </c:pt>
                <c:pt idx="256">
                  <c:v>0.9</c:v>
                </c:pt>
                <c:pt idx="257">
                  <c:v>2.2000000000000002</c:v>
                </c:pt>
                <c:pt idx="258">
                  <c:v>1.6</c:v>
                </c:pt>
                <c:pt idx="259">
                  <c:v>1.5</c:v>
                </c:pt>
                <c:pt idx="260">
                  <c:v>2.4</c:v>
                </c:pt>
                <c:pt idx="261">
                  <c:v>2.4</c:v>
                </c:pt>
                <c:pt idx="262">
                  <c:v>1.2</c:v>
                </c:pt>
                <c:pt idx="263">
                  <c:v>1.5</c:v>
                </c:pt>
                <c:pt idx="264">
                  <c:v>1.7</c:v>
                </c:pt>
                <c:pt idx="265">
                  <c:v>1.6</c:v>
                </c:pt>
                <c:pt idx="266">
                  <c:v>1.7</c:v>
                </c:pt>
                <c:pt idx="267">
                  <c:v>2</c:v>
                </c:pt>
                <c:pt idx="268">
                  <c:v>2.1</c:v>
                </c:pt>
                <c:pt idx="269">
                  <c:v>2.5</c:v>
                </c:pt>
                <c:pt idx="270">
                  <c:v>2.1</c:v>
                </c:pt>
                <c:pt idx="271">
                  <c:v>1.6</c:v>
                </c:pt>
                <c:pt idx="272">
                  <c:v>1.9000000000000001</c:v>
                </c:pt>
                <c:pt idx="273">
                  <c:v>1.6</c:v>
                </c:pt>
                <c:pt idx="274">
                  <c:v>0.9</c:v>
                </c:pt>
                <c:pt idx="275">
                  <c:v>1.2</c:v>
                </c:pt>
                <c:pt idx="276">
                  <c:v>1.6</c:v>
                </c:pt>
                <c:pt idx="277">
                  <c:v>2.1</c:v>
                </c:pt>
                <c:pt idx="278">
                  <c:v>1.6</c:v>
                </c:pt>
                <c:pt idx="279">
                  <c:v>2.1</c:v>
                </c:pt>
                <c:pt idx="280">
                  <c:v>1.1000000000000001</c:v>
                </c:pt>
                <c:pt idx="281">
                  <c:v>1</c:v>
                </c:pt>
                <c:pt idx="282">
                  <c:v>1.3</c:v>
                </c:pt>
                <c:pt idx="283">
                  <c:v>0.9</c:v>
                </c:pt>
                <c:pt idx="284">
                  <c:v>0.8</c:v>
                </c:pt>
                <c:pt idx="285">
                  <c:v>1</c:v>
                </c:pt>
                <c:pt idx="286">
                  <c:v>1.1000000000000001</c:v>
                </c:pt>
                <c:pt idx="287">
                  <c:v>1.2</c:v>
                </c:pt>
                <c:pt idx="288">
                  <c:v>1.4</c:v>
                </c:pt>
                <c:pt idx="289">
                  <c:v>0.60000000000000064</c:v>
                </c:pt>
                <c:pt idx="290">
                  <c:v>0.9</c:v>
                </c:pt>
                <c:pt idx="291">
                  <c:v>1.2</c:v>
                </c:pt>
                <c:pt idx="292">
                  <c:v>1.2</c:v>
                </c:pt>
                <c:pt idx="293">
                  <c:v>1</c:v>
                </c:pt>
                <c:pt idx="294">
                  <c:v>0.70000000000000062</c:v>
                </c:pt>
                <c:pt idx="295">
                  <c:v>0.4</c:v>
                </c:pt>
                <c:pt idx="296">
                  <c:v>0.5</c:v>
                </c:pt>
                <c:pt idx="297">
                  <c:v>0.60000000000000064</c:v>
                </c:pt>
                <c:pt idx="298">
                  <c:v>0.5</c:v>
                </c:pt>
                <c:pt idx="299">
                  <c:v>0.70000000000000062</c:v>
                </c:pt>
                <c:pt idx="300">
                  <c:v>0.30000000000000032</c:v>
                </c:pt>
                <c:pt idx="301">
                  <c:v>0.2</c:v>
                </c:pt>
                <c:pt idx="302">
                  <c:v>0.30000000000000032</c:v>
                </c:pt>
                <c:pt idx="303">
                  <c:v>0.30000000000000032</c:v>
                </c:pt>
                <c:pt idx="304">
                  <c:v>0.4</c:v>
                </c:pt>
                <c:pt idx="305">
                  <c:v>0.5</c:v>
                </c:pt>
                <c:pt idx="306">
                  <c:v>0.5</c:v>
                </c:pt>
                <c:pt idx="307">
                  <c:v>0.8</c:v>
                </c:pt>
                <c:pt idx="308">
                  <c:v>0.60000000000000064</c:v>
                </c:pt>
                <c:pt idx="309">
                  <c:v>0.4</c:v>
                </c:pt>
                <c:pt idx="310">
                  <c:v>0.5</c:v>
                </c:pt>
                <c:pt idx="311">
                  <c:v>0.5</c:v>
                </c:pt>
                <c:pt idx="312">
                  <c:v>0.60000000000000064</c:v>
                </c:pt>
                <c:pt idx="313">
                  <c:v>0.4</c:v>
                </c:pt>
                <c:pt idx="314">
                  <c:v>0.5</c:v>
                </c:pt>
                <c:pt idx="315">
                  <c:v>0.9</c:v>
                </c:pt>
                <c:pt idx="316">
                  <c:v>0.30000000000000032</c:v>
                </c:pt>
                <c:pt idx="317">
                  <c:v>0.2</c:v>
                </c:pt>
                <c:pt idx="318">
                  <c:v>0</c:v>
                </c:pt>
                <c:pt idx="319">
                  <c:v>0</c:v>
                </c:pt>
                <c:pt idx="320">
                  <c:v>0.4</c:v>
                </c:pt>
                <c:pt idx="321">
                  <c:v>0.1</c:v>
                </c:pt>
                <c:pt idx="322">
                  <c:v>0.1</c:v>
                </c:pt>
                <c:pt idx="323">
                  <c:v>0.30000000000000032</c:v>
                </c:pt>
                <c:pt idx="324">
                  <c:v>0.30000000000000032</c:v>
                </c:pt>
                <c:pt idx="325">
                  <c:v>0.2</c:v>
                </c:pt>
                <c:pt idx="326">
                  <c:v>0.30000000000000032</c:v>
                </c:pt>
                <c:pt idx="327">
                  <c:v>0.2</c:v>
                </c:pt>
                <c:pt idx="328">
                  <c:v>0.30000000000000032</c:v>
                </c:pt>
                <c:pt idx="329">
                  <c:v>0.4</c:v>
                </c:pt>
                <c:pt idx="330">
                  <c:v>0.2</c:v>
                </c:pt>
                <c:pt idx="331">
                  <c:v>0.30000000000000032</c:v>
                </c:pt>
                <c:pt idx="332">
                  <c:v>0.2</c:v>
                </c:pt>
                <c:pt idx="333">
                  <c:v>0.30000000000000032</c:v>
                </c:pt>
                <c:pt idx="334">
                  <c:v>0.30000000000000032</c:v>
                </c:pt>
                <c:pt idx="335">
                  <c:v>0</c:v>
                </c:pt>
                <c:pt idx="336">
                  <c:v>0.2</c:v>
                </c:pt>
                <c:pt idx="337">
                  <c:v>0.2</c:v>
                </c:pt>
                <c:pt idx="338">
                  <c:v>0.2</c:v>
                </c:pt>
                <c:pt idx="339">
                  <c:v>0.30000000000000032</c:v>
                </c:pt>
                <c:pt idx="340">
                  <c:v>0.1</c:v>
                </c:pt>
                <c:pt idx="341">
                  <c:v>0.1</c:v>
                </c:pt>
                <c:pt idx="342">
                  <c:v>0.1</c:v>
                </c:pt>
                <c:pt idx="343">
                  <c:v>0.1</c:v>
                </c:pt>
                <c:pt idx="344">
                  <c:v>0.1</c:v>
                </c:pt>
                <c:pt idx="345">
                  <c:v>0.1</c:v>
                </c:pt>
                <c:pt idx="346">
                  <c:v>0.1</c:v>
                </c:pt>
                <c:pt idx="347">
                  <c:v>0</c:v>
                </c:pt>
                <c:pt idx="348">
                  <c:v>0.30000000000000032</c:v>
                </c:pt>
                <c:pt idx="349">
                  <c:v>0.30000000000000032</c:v>
                </c:pt>
                <c:pt idx="350">
                  <c:v>0.1</c:v>
                </c:pt>
                <c:pt idx="351">
                  <c:v>0.2</c:v>
                </c:pt>
                <c:pt idx="352">
                  <c:v>0.1</c:v>
                </c:pt>
                <c:pt idx="353">
                  <c:v>0.1</c:v>
                </c:pt>
                <c:pt idx="354">
                  <c:v>0.2</c:v>
                </c:pt>
                <c:pt idx="355">
                  <c:v>0.1</c:v>
                </c:pt>
                <c:pt idx="356">
                  <c:v>0.1</c:v>
                </c:pt>
                <c:pt idx="357">
                  <c:v>0.2</c:v>
                </c:pt>
                <c:pt idx="358">
                  <c:v>0.2</c:v>
                </c:pt>
                <c:pt idx="359">
                  <c:v>0.5</c:v>
                </c:pt>
                <c:pt idx="360">
                  <c:v>0.5</c:v>
                </c:pt>
                <c:pt idx="361">
                  <c:v>0.4</c:v>
                </c:pt>
                <c:pt idx="362">
                  <c:v>0</c:v>
                </c:pt>
                <c:pt idx="363">
                  <c:v>0.4</c:v>
                </c:pt>
                <c:pt idx="364">
                  <c:v>0.60000000000000064</c:v>
                </c:pt>
                <c:pt idx="365">
                  <c:v>0.2</c:v>
                </c:pt>
                <c:pt idx="366">
                  <c:v>0.60000000000000064</c:v>
                </c:pt>
                <c:pt idx="367">
                  <c:v>0.30000000000000032</c:v>
                </c:pt>
                <c:pt idx="368">
                  <c:v>0.30000000000000032</c:v>
                </c:pt>
                <c:pt idx="369">
                  <c:v>0.60000000000000064</c:v>
                </c:pt>
                <c:pt idx="370">
                  <c:v>0.5</c:v>
                </c:pt>
                <c:pt idx="371">
                  <c:v>0.2</c:v>
                </c:pt>
                <c:pt idx="372">
                  <c:v>0.2</c:v>
                </c:pt>
                <c:pt idx="373">
                  <c:v>0.2</c:v>
                </c:pt>
                <c:pt idx="374">
                  <c:v>0.1</c:v>
                </c:pt>
                <c:pt idx="375">
                  <c:v>0.2</c:v>
                </c:pt>
                <c:pt idx="376">
                  <c:v>0.2</c:v>
                </c:pt>
                <c:pt idx="377">
                  <c:v>0.2</c:v>
                </c:pt>
                <c:pt idx="378">
                  <c:v>0.2</c:v>
                </c:pt>
                <c:pt idx="379">
                  <c:v>0.2</c:v>
                </c:pt>
                <c:pt idx="380">
                  <c:v>0.2</c:v>
                </c:pt>
                <c:pt idx="381">
                  <c:v>0.1</c:v>
                </c:pt>
                <c:pt idx="382">
                  <c:v>0.2</c:v>
                </c:pt>
                <c:pt idx="383">
                  <c:v>0.1</c:v>
                </c:pt>
                <c:pt idx="384">
                  <c:v>0.2</c:v>
                </c:pt>
                <c:pt idx="385">
                  <c:v>0.2</c:v>
                </c:pt>
                <c:pt idx="386">
                  <c:v>0.2</c:v>
                </c:pt>
                <c:pt idx="387">
                  <c:v>0.2</c:v>
                </c:pt>
                <c:pt idx="388">
                  <c:v>0.1</c:v>
                </c:pt>
                <c:pt idx="389">
                  <c:v>0.2</c:v>
                </c:pt>
                <c:pt idx="390">
                  <c:v>0.2</c:v>
                </c:pt>
                <c:pt idx="391">
                  <c:v>0.2</c:v>
                </c:pt>
                <c:pt idx="392">
                  <c:v>0.30000000000000032</c:v>
                </c:pt>
                <c:pt idx="393">
                  <c:v>0.30000000000000032</c:v>
                </c:pt>
                <c:pt idx="394">
                  <c:v>0.30000000000000032</c:v>
                </c:pt>
                <c:pt idx="395">
                  <c:v>0.4</c:v>
                </c:pt>
                <c:pt idx="396">
                  <c:v>0.8</c:v>
                </c:pt>
                <c:pt idx="397">
                  <c:v>0.8</c:v>
                </c:pt>
                <c:pt idx="398">
                  <c:v>0.4</c:v>
                </c:pt>
                <c:pt idx="399">
                  <c:v>0.30000000000000032</c:v>
                </c:pt>
                <c:pt idx="400">
                  <c:v>0.4</c:v>
                </c:pt>
                <c:pt idx="401">
                  <c:v>0.60000000000000064</c:v>
                </c:pt>
                <c:pt idx="402">
                  <c:v>0.4</c:v>
                </c:pt>
                <c:pt idx="403">
                  <c:v>0.30000000000000032</c:v>
                </c:pt>
                <c:pt idx="404">
                  <c:v>0.30000000000000032</c:v>
                </c:pt>
                <c:pt idx="405">
                  <c:v>0.30000000000000032</c:v>
                </c:pt>
                <c:pt idx="406">
                  <c:v>0.4</c:v>
                </c:pt>
                <c:pt idx="407">
                  <c:v>0.30000000000000032</c:v>
                </c:pt>
                <c:pt idx="408">
                  <c:v>0.4</c:v>
                </c:pt>
                <c:pt idx="409">
                  <c:v>0.30000000000000032</c:v>
                </c:pt>
                <c:pt idx="410">
                  <c:v>0.30000000000000032</c:v>
                </c:pt>
                <c:pt idx="411">
                  <c:v>0.30000000000000032</c:v>
                </c:pt>
                <c:pt idx="412">
                  <c:v>0.30000000000000032</c:v>
                </c:pt>
                <c:pt idx="413">
                  <c:v>0.30000000000000032</c:v>
                </c:pt>
                <c:pt idx="414">
                  <c:v>0.4</c:v>
                </c:pt>
                <c:pt idx="415">
                  <c:v>0.4</c:v>
                </c:pt>
                <c:pt idx="416">
                  <c:v>0.4</c:v>
                </c:pt>
                <c:pt idx="417">
                  <c:v>0.30000000000000032</c:v>
                </c:pt>
                <c:pt idx="418">
                  <c:v>0.4</c:v>
                </c:pt>
                <c:pt idx="419">
                  <c:v>0.4</c:v>
                </c:pt>
                <c:pt idx="420">
                  <c:v>0.5</c:v>
                </c:pt>
                <c:pt idx="421">
                  <c:v>0.5</c:v>
                </c:pt>
                <c:pt idx="422">
                  <c:v>0.4</c:v>
                </c:pt>
                <c:pt idx="423">
                  <c:v>0.5</c:v>
                </c:pt>
                <c:pt idx="424">
                  <c:v>0.5</c:v>
                </c:pt>
                <c:pt idx="425">
                  <c:v>0.60000000000000064</c:v>
                </c:pt>
                <c:pt idx="426">
                  <c:v>1</c:v>
                </c:pt>
                <c:pt idx="427">
                  <c:v>0.8</c:v>
                </c:pt>
                <c:pt idx="428">
                  <c:v>0.9</c:v>
                </c:pt>
                <c:pt idx="429">
                  <c:v>1.7</c:v>
                </c:pt>
                <c:pt idx="430">
                  <c:v>1.6</c:v>
                </c:pt>
                <c:pt idx="431">
                  <c:v>0.70000000000000062</c:v>
                </c:pt>
                <c:pt idx="432">
                  <c:v>0.60000000000000064</c:v>
                </c:pt>
                <c:pt idx="433">
                  <c:v>0.4</c:v>
                </c:pt>
                <c:pt idx="434">
                  <c:v>0.5</c:v>
                </c:pt>
                <c:pt idx="435">
                  <c:v>0.5</c:v>
                </c:pt>
                <c:pt idx="436">
                  <c:v>0.5</c:v>
                </c:pt>
                <c:pt idx="437">
                  <c:v>0.5</c:v>
                </c:pt>
                <c:pt idx="438">
                  <c:v>0.70000000000000062</c:v>
                </c:pt>
                <c:pt idx="439">
                  <c:v>0.9</c:v>
                </c:pt>
                <c:pt idx="440">
                  <c:v>0.9</c:v>
                </c:pt>
                <c:pt idx="441">
                  <c:v>1.4</c:v>
                </c:pt>
                <c:pt idx="442">
                  <c:v>1</c:v>
                </c:pt>
                <c:pt idx="443">
                  <c:v>0.5</c:v>
                </c:pt>
                <c:pt idx="444">
                  <c:v>0.70000000000000062</c:v>
                </c:pt>
                <c:pt idx="445">
                  <c:v>0.60000000000000064</c:v>
                </c:pt>
                <c:pt idx="446">
                  <c:v>0.60000000000000064</c:v>
                </c:pt>
                <c:pt idx="447">
                  <c:v>0.9</c:v>
                </c:pt>
                <c:pt idx="448">
                  <c:v>0.9</c:v>
                </c:pt>
                <c:pt idx="449">
                  <c:v>1.1000000000000001</c:v>
                </c:pt>
                <c:pt idx="450">
                  <c:v>1</c:v>
                </c:pt>
                <c:pt idx="451">
                  <c:v>1.3</c:v>
                </c:pt>
                <c:pt idx="452">
                  <c:v>1.1000000000000001</c:v>
                </c:pt>
                <c:pt idx="453">
                  <c:v>1</c:v>
                </c:pt>
                <c:pt idx="454">
                  <c:v>1.4</c:v>
                </c:pt>
                <c:pt idx="455">
                  <c:v>0.70000000000000062</c:v>
                </c:pt>
                <c:pt idx="456">
                  <c:v>0.70000000000000062</c:v>
                </c:pt>
                <c:pt idx="457">
                  <c:v>0.9</c:v>
                </c:pt>
                <c:pt idx="458">
                  <c:v>0.70000000000000062</c:v>
                </c:pt>
                <c:pt idx="459">
                  <c:v>0.70000000000000062</c:v>
                </c:pt>
                <c:pt idx="460">
                  <c:v>0.8</c:v>
                </c:pt>
                <c:pt idx="461">
                  <c:v>0.8</c:v>
                </c:pt>
                <c:pt idx="462">
                  <c:v>1.7</c:v>
                </c:pt>
                <c:pt idx="463">
                  <c:v>1.9000000000000001</c:v>
                </c:pt>
                <c:pt idx="464">
                  <c:v>1.1000000000000001</c:v>
                </c:pt>
                <c:pt idx="465">
                  <c:v>1.3</c:v>
                </c:pt>
                <c:pt idx="466">
                  <c:v>2.1</c:v>
                </c:pt>
                <c:pt idx="467">
                  <c:v>1.5</c:v>
                </c:pt>
                <c:pt idx="468">
                  <c:v>2.2999999999999998</c:v>
                </c:pt>
                <c:pt idx="469">
                  <c:v>2.2000000000000002</c:v>
                </c:pt>
                <c:pt idx="470">
                  <c:v>3</c:v>
                </c:pt>
                <c:pt idx="471">
                  <c:v>3.7</c:v>
                </c:pt>
                <c:pt idx="472">
                  <c:v>2.6</c:v>
                </c:pt>
                <c:pt idx="473">
                  <c:v>4</c:v>
                </c:pt>
                <c:pt idx="474">
                  <c:v>1.6</c:v>
                </c:pt>
                <c:pt idx="475">
                  <c:v>1.4</c:v>
                </c:pt>
                <c:pt idx="476">
                  <c:v>3.2</c:v>
                </c:pt>
                <c:pt idx="477">
                  <c:v>3.9</c:v>
                </c:pt>
                <c:pt idx="478">
                  <c:v>3.3</c:v>
                </c:pt>
                <c:pt idx="479">
                  <c:v>2.9</c:v>
                </c:pt>
                <c:pt idx="480">
                  <c:v>3</c:v>
                </c:pt>
                <c:pt idx="481">
                  <c:v>4.3</c:v>
                </c:pt>
                <c:pt idx="482">
                  <c:v>2.5</c:v>
                </c:pt>
                <c:pt idx="483">
                  <c:v>1.4</c:v>
                </c:pt>
                <c:pt idx="484">
                  <c:v>1.6</c:v>
                </c:pt>
                <c:pt idx="485">
                  <c:v>2.4</c:v>
                </c:pt>
                <c:pt idx="486">
                  <c:v>1.6</c:v>
                </c:pt>
                <c:pt idx="487">
                  <c:v>1.4</c:v>
                </c:pt>
                <c:pt idx="488">
                  <c:v>1.3</c:v>
                </c:pt>
                <c:pt idx="489">
                  <c:v>1.9000000000000001</c:v>
                </c:pt>
                <c:pt idx="490">
                  <c:v>2.9</c:v>
                </c:pt>
                <c:pt idx="491">
                  <c:v>3.9</c:v>
                </c:pt>
                <c:pt idx="492">
                  <c:v>2.8</c:v>
                </c:pt>
                <c:pt idx="493">
                  <c:v>4.2</c:v>
                </c:pt>
                <c:pt idx="494">
                  <c:v>4.8</c:v>
                </c:pt>
                <c:pt idx="495">
                  <c:v>4.0999999999999996</c:v>
                </c:pt>
                <c:pt idx="496">
                  <c:v>1.7</c:v>
                </c:pt>
                <c:pt idx="497">
                  <c:v>1.5</c:v>
                </c:pt>
                <c:pt idx="498">
                  <c:v>1.9000000000000001</c:v>
                </c:pt>
                <c:pt idx="499">
                  <c:v>3.4</c:v>
                </c:pt>
                <c:pt idx="500">
                  <c:v>4.5</c:v>
                </c:pt>
                <c:pt idx="501">
                  <c:v>4.7</c:v>
                </c:pt>
                <c:pt idx="502">
                  <c:v>3.7</c:v>
                </c:pt>
                <c:pt idx="503">
                  <c:v>3.3</c:v>
                </c:pt>
                <c:pt idx="504">
                  <c:v>4.8</c:v>
                </c:pt>
                <c:pt idx="505">
                  <c:v>3.3</c:v>
                </c:pt>
                <c:pt idx="506">
                  <c:v>3.6</c:v>
                </c:pt>
                <c:pt idx="507">
                  <c:v>2.9</c:v>
                </c:pt>
                <c:pt idx="508">
                  <c:v>1.8</c:v>
                </c:pt>
                <c:pt idx="509">
                  <c:v>1.8</c:v>
                </c:pt>
                <c:pt idx="510">
                  <c:v>2.5</c:v>
                </c:pt>
                <c:pt idx="511">
                  <c:v>3.5</c:v>
                </c:pt>
                <c:pt idx="512">
                  <c:v>2.6</c:v>
                </c:pt>
                <c:pt idx="513">
                  <c:v>1.5</c:v>
                </c:pt>
                <c:pt idx="514">
                  <c:v>4</c:v>
                </c:pt>
                <c:pt idx="515">
                  <c:v>2.1</c:v>
                </c:pt>
                <c:pt idx="516">
                  <c:v>3</c:v>
                </c:pt>
                <c:pt idx="517">
                  <c:v>1.8</c:v>
                </c:pt>
                <c:pt idx="518">
                  <c:v>3.8</c:v>
                </c:pt>
                <c:pt idx="519">
                  <c:v>2.4</c:v>
                </c:pt>
                <c:pt idx="520">
                  <c:v>1.7</c:v>
                </c:pt>
                <c:pt idx="521">
                  <c:v>1.6</c:v>
                </c:pt>
                <c:pt idx="522">
                  <c:v>1.8</c:v>
                </c:pt>
                <c:pt idx="523">
                  <c:v>2.8</c:v>
                </c:pt>
                <c:pt idx="524">
                  <c:v>4.3</c:v>
                </c:pt>
                <c:pt idx="525">
                  <c:v>3.7</c:v>
                </c:pt>
                <c:pt idx="526">
                  <c:v>2.2000000000000002</c:v>
                </c:pt>
                <c:pt idx="527">
                  <c:v>2.2000000000000002</c:v>
                </c:pt>
                <c:pt idx="528">
                  <c:v>4</c:v>
                </c:pt>
                <c:pt idx="529">
                  <c:v>4.9000000000000004</c:v>
                </c:pt>
                <c:pt idx="530">
                  <c:v>3.7</c:v>
                </c:pt>
                <c:pt idx="531">
                  <c:v>3.9</c:v>
                </c:pt>
                <c:pt idx="532">
                  <c:v>5.2</c:v>
                </c:pt>
                <c:pt idx="533">
                  <c:v>4.8</c:v>
                </c:pt>
                <c:pt idx="534">
                  <c:v>4</c:v>
                </c:pt>
                <c:pt idx="535">
                  <c:v>5.5</c:v>
                </c:pt>
                <c:pt idx="536">
                  <c:v>6.1</c:v>
                </c:pt>
                <c:pt idx="537">
                  <c:v>5.4</c:v>
                </c:pt>
                <c:pt idx="538">
                  <c:v>3.6</c:v>
                </c:pt>
                <c:pt idx="539">
                  <c:v>3.9</c:v>
                </c:pt>
                <c:pt idx="540">
                  <c:v>2.6</c:v>
                </c:pt>
                <c:pt idx="541">
                  <c:v>1.9000000000000001</c:v>
                </c:pt>
                <c:pt idx="542">
                  <c:v>1.6</c:v>
                </c:pt>
                <c:pt idx="543">
                  <c:v>2.6</c:v>
                </c:pt>
                <c:pt idx="544">
                  <c:v>2.2999999999999998</c:v>
                </c:pt>
                <c:pt idx="545">
                  <c:v>3.9</c:v>
                </c:pt>
                <c:pt idx="546">
                  <c:v>2.8</c:v>
                </c:pt>
                <c:pt idx="547">
                  <c:v>3.2</c:v>
                </c:pt>
                <c:pt idx="548">
                  <c:v>5.2</c:v>
                </c:pt>
                <c:pt idx="549">
                  <c:v>5.4</c:v>
                </c:pt>
                <c:pt idx="550">
                  <c:v>5.3</c:v>
                </c:pt>
                <c:pt idx="551">
                  <c:v>3.4</c:v>
                </c:pt>
                <c:pt idx="552">
                  <c:v>3.5</c:v>
                </c:pt>
                <c:pt idx="553">
                  <c:v>4.5999999999999996</c:v>
                </c:pt>
                <c:pt idx="554">
                  <c:v>4.8</c:v>
                </c:pt>
                <c:pt idx="555">
                  <c:v>4.9000000000000004</c:v>
                </c:pt>
                <c:pt idx="556">
                  <c:v>4.7</c:v>
                </c:pt>
                <c:pt idx="557">
                  <c:v>3.1</c:v>
                </c:pt>
                <c:pt idx="558">
                  <c:v>2.2999999999999998</c:v>
                </c:pt>
                <c:pt idx="559">
                  <c:v>1.8</c:v>
                </c:pt>
                <c:pt idx="560">
                  <c:v>3.1</c:v>
                </c:pt>
                <c:pt idx="561">
                  <c:v>2</c:v>
                </c:pt>
                <c:pt idx="562">
                  <c:v>3.8</c:v>
                </c:pt>
                <c:pt idx="563">
                  <c:v>3.7</c:v>
                </c:pt>
                <c:pt idx="564">
                  <c:v>4.5999999999999996</c:v>
                </c:pt>
                <c:pt idx="565">
                  <c:v>4.5999999999999996</c:v>
                </c:pt>
                <c:pt idx="566">
                  <c:v>4.3</c:v>
                </c:pt>
                <c:pt idx="567">
                  <c:v>4.8</c:v>
                </c:pt>
                <c:pt idx="568">
                  <c:v>5.2</c:v>
                </c:pt>
                <c:pt idx="569">
                  <c:v>4.7</c:v>
                </c:pt>
                <c:pt idx="570">
                  <c:v>3.6</c:v>
                </c:pt>
                <c:pt idx="571">
                  <c:v>4.0999999999999996</c:v>
                </c:pt>
                <c:pt idx="572">
                  <c:v>4.9000000000000004</c:v>
                </c:pt>
                <c:pt idx="573">
                  <c:v>4.4000000000000004</c:v>
                </c:pt>
                <c:pt idx="574">
                  <c:v>3.5</c:v>
                </c:pt>
                <c:pt idx="575">
                  <c:v>5.8</c:v>
                </c:pt>
                <c:pt idx="576">
                  <c:v>3.3</c:v>
                </c:pt>
                <c:pt idx="577">
                  <c:v>3.7</c:v>
                </c:pt>
                <c:pt idx="578">
                  <c:v>4</c:v>
                </c:pt>
                <c:pt idx="579">
                  <c:v>5</c:v>
                </c:pt>
                <c:pt idx="580">
                  <c:v>5.2</c:v>
                </c:pt>
                <c:pt idx="581">
                  <c:v>3.6</c:v>
                </c:pt>
                <c:pt idx="582">
                  <c:v>4.2</c:v>
                </c:pt>
                <c:pt idx="583">
                  <c:v>5.3</c:v>
                </c:pt>
                <c:pt idx="584">
                  <c:v>5</c:v>
                </c:pt>
                <c:pt idx="585">
                  <c:v>5.8</c:v>
                </c:pt>
                <c:pt idx="586">
                  <c:v>3.3</c:v>
                </c:pt>
                <c:pt idx="587">
                  <c:v>2.4</c:v>
                </c:pt>
                <c:pt idx="588">
                  <c:v>3.5</c:v>
                </c:pt>
                <c:pt idx="589">
                  <c:v>3.9</c:v>
                </c:pt>
                <c:pt idx="590">
                  <c:v>3.2</c:v>
                </c:pt>
                <c:pt idx="591">
                  <c:v>3.7</c:v>
                </c:pt>
                <c:pt idx="592">
                  <c:v>3.5</c:v>
                </c:pt>
                <c:pt idx="593">
                  <c:v>3.5</c:v>
                </c:pt>
                <c:pt idx="594">
                  <c:v>4.4000000000000004</c:v>
                </c:pt>
                <c:pt idx="595">
                  <c:v>4.4000000000000004</c:v>
                </c:pt>
                <c:pt idx="596">
                  <c:v>2.2000000000000002</c:v>
                </c:pt>
                <c:pt idx="597">
                  <c:v>1.6</c:v>
                </c:pt>
                <c:pt idx="598">
                  <c:v>2.2999999999999998</c:v>
                </c:pt>
                <c:pt idx="599">
                  <c:v>2.5</c:v>
                </c:pt>
                <c:pt idx="600">
                  <c:v>3</c:v>
                </c:pt>
                <c:pt idx="601">
                  <c:v>3.3</c:v>
                </c:pt>
                <c:pt idx="602">
                  <c:v>3.4</c:v>
                </c:pt>
                <c:pt idx="603">
                  <c:v>3.3</c:v>
                </c:pt>
                <c:pt idx="604">
                  <c:v>2.7</c:v>
                </c:pt>
                <c:pt idx="605">
                  <c:v>2.2999999999999998</c:v>
                </c:pt>
                <c:pt idx="606">
                  <c:v>2.2999999999999998</c:v>
                </c:pt>
                <c:pt idx="607">
                  <c:v>2.8</c:v>
                </c:pt>
                <c:pt idx="608">
                  <c:v>2.6</c:v>
                </c:pt>
                <c:pt idx="609">
                  <c:v>2.4</c:v>
                </c:pt>
                <c:pt idx="610">
                  <c:v>2.2999999999999998</c:v>
                </c:pt>
                <c:pt idx="611">
                  <c:v>2.8</c:v>
                </c:pt>
                <c:pt idx="612">
                  <c:v>2.2000000000000002</c:v>
                </c:pt>
                <c:pt idx="613">
                  <c:v>2.8</c:v>
                </c:pt>
                <c:pt idx="614">
                  <c:v>3.1</c:v>
                </c:pt>
                <c:pt idx="615">
                  <c:v>3</c:v>
                </c:pt>
                <c:pt idx="616">
                  <c:v>3.5</c:v>
                </c:pt>
                <c:pt idx="617">
                  <c:v>1.6</c:v>
                </c:pt>
                <c:pt idx="618">
                  <c:v>2.4</c:v>
                </c:pt>
                <c:pt idx="619">
                  <c:v>1.4</c:v>
                </c:pt>
                <c:pt idx="620">
                  <c:v>1.8</c:v>
                </c:pt>
                <c:pt idx="621">
                  <c:v>1.6</c:v>
                </c:pt>
                <c:pt idx="622">
                  <c:v>1.2</c:v>
                </c:pt>
                <c:pt idx="623">
                  <c:v>1.8</c:v>
                </c:pt>
                <c:pt idx="624">
                  <c:v>1.3</c:v>
                </c:pt>
                <c:pt idx="625">
                  <c:v>1</c:v>
                </c:pt>
                <c:pt idx="626">
                  <c:v>1.8</c:v>
                </c:pt>
                <c:pt idx="627">
                  <c:v>1.3</c:v>
                </c:pt>
                <c:pt idx="628">
                  <c:v>1.5</c:v>
                </c:pt>
                <c:pt idx="629">
                  <c:v>1.5</c:v>
                </c:pt>
                <c:pt idx="630">
                  <c:v>1.3</c:v>
                </c:pt>
                <c:pt idx="631">
                  <c:v>1.5</c:v>
                </c:pt>
                <c:pt idx="632">
                  <c:v>1.7</c:v>
                </c:pt>
                <c:pt idx="633">
                  <c:v>1.3</c:v>
                </c:pt>
                <c:pt idx="634">
                  <c:v>0.8</c:v>
                </c:pt>
                <c:pt idx="635">
                  <c:v>1</c:v>
                </c:pt>
                <c:pt idx="636">
                  <c:v>1</c:v>
                </c:pt>
                <c:pt idx="637">
                  <c:v>1.1000000000000001</c:v>
                </c:pt>
                <c:pt idx="638">
                  <c:v>1.5</c:v>
                </c:pt>
                <c:pt idx="639">
                  <c:v>1.3</c:v>
                </c:pt>
                <c:pt idx="640">
                  <c:v>0.9</c:v>
                </c:pt>
                <c:pt idx="641">
                  <c:v>1.2</c:v>
                </c:pt>
                <c:pt idx="642">
                  <c:v>1.5</c:v>
                </c:pt>
                <c:pt idx="643">
                  <c:v>1.8</c:v>
                </c:pt>
                <c:pt idx="644">
                  <c:v>1.3</c:v>
                </c:pt>
                <c:pt idx="645">
                  <c:v>0.8</c:v>
                </c:pt>
                <c:pt idx="646">
                  <c:v>1.3</c:v>
                </c:pt>
                <c:pt idx="647">
                  <c:v>1.3</c:v>
                </c:pt>
                <c:pt idx="648">
                  <c:v>1.3</c:v>
                </c:pt>
                <c:pt idx="649">
                  <c:v>1.1000000000000001</c:v>
                </c:pt>
                <c:pt idx="650">
                  <c:v>1.2</c:v>
                </c:pt>
                <c:pt idx="651">
                  <c:v>1.2</c:v>
                </c:pt>
                <c:pt idx="652">
                  <c:v>0.9</c:v>
                </c:pt>
                <c:pt idx="653">
                  <c:v>0.8</c:v>
                </c:pt>
                <c:pt idx="654">
                  <c:v>0.60000000000000064</c:v>
                </c:pt>
                <c:pt idx="655">
                  <c:v>0.70000000000000062</c:v>
                </c:pt>
                <c:pt idx="656">
                  <c:v>0.9</c:v>
                </c:pt>
                <c:pt idx="657">
                  <c:v>0.8</c:v>
                </c:pt>
                <c:pt idx="658">
                  <c:v>1.2</c:v>
                </c:pt>
                <c:pt idx="659">
                  <c:v>1</c:v>
                </c:pt>
                <c:pt idx="660">
                  <c:v>1.1000000000000001</c:v>
                </c:pt>
                <c:pt idx="661">
                  <c:v>1.3</c:v>
                </c:pt>
                <c:pt idx="662">
                  <c:v>0.9</c:v>
                </c:pt>
                <c:pt idx="663">
                  <c:v>0.8</c:v>
                </c:pt>
                <c:pt idx="664">
                  <c:v>1.1000000000000001</c:v>
                </c:pt>
                <c:pt idx="665">
                  <c:v>1.4</c:v>
                </c:pt>
                <c:pt idx="666">
                  <c:v>1.6</c:v>
                </c:pt>
                <c:pt idx="667">
                  <c:v>1.3</c:v>
                </c:pt>
                <c:pt idx="668">
                  <c:v>0.8</c:v>
                </c:pt>
                <c:pt idx="669">
                  <c:v>0.5</c:v>
                </c:pt>
                <c:pt idx="670">
                  <c:v>0.70000000000000062</c:v>
                </c:pt>
                <c:pt idx="671">
                  <c:v>0.9</c:v>
                </c:pt>
                <c:pt idx="672">
                  <c:v>0.70000000000000062</c:v>
                </c:pt>
                <c:pt idx="673">
                  <c:v>1</c:v>
                </c:pt>
                <c:pt idx="674">
                  <c:v>0.70000000000000062</c:v>
                </c:pt>
                <c:pt idx="675">
                  <c:v>0.5</c:v>
                </c:pt>
                <c:pt idx="676">
                  <c:v>0.8</c:v>
                </c:pt>
                <c:pt idx="677">
                  <c:v>0.70000000000000062</c:v>
                </c:pt>
                <c:pt idx="678">
                  <c:v>0.8</c:v>
                </c:pt>
                <c:pt idx="679">
                  <c:v>0.30000000000000032</c:v>
                </c:pt>
                <c:pt idx="680">
                  <c:v>0.30000000000000032</c:v>
                </c:pt>
                <c:pt idx="681">
                  <c:v>0.30000000000000032</c:v>
                </c:pt>
                <c:pt idx="682">
                  <c:v>0.30000000000000032</c:v>
                </c:pt>
                <c:pt idx="683">
                  <c:v>0.2</c:v>
                </c:pt>
                <c:pt idx="684">
                  <c:v>0.30000000000000032</c:v>
                </c:pt>
                <c:pt idx="685">
                  <c:v>0.30000000000000032</c:v>
                </c:pt>
                <c:pt idx="686">
                  <c:v>0.30000000000000032</c:v>
                </c:pt>
                <c:pt idx="687">
                  <c:v>0.5</c:v>
                </c:pt>
                <c:pt idx="688">
                  <c:v>0.30000000000000032</c:v>
                </c:pt>
                <c:pt idx="689">
                  <c:v>0.4</c:v>
                </c:pt>
                <c:pt idx="690">
                  <c:v>0.30000000000000032</c:v>
                </c:pt>
                <c:pt idx="691">
                  <c:v>0.2</c:v>
                </c:pt>
                <c:pt idx="692">
                  <c:v>0.2</c:v>
                </c:pt>
                <c:pt idx="693">
                  <c:v>0.30000000000000032</c:v>
                </c:pt>
                <c:pt idx="694">
                  <c:v>0.4</c:v>
                </c:pt>
                <c:pt idx="695">
                  <c:v>0.30000000000000032</c:v>
                </c:pt>
                <c:pt idx="696">
                  <c:v>0.1</c:v>
                </c:pt>
                <c:pt idx="697">
                  <c:v>0.5</c:v>
                </c:pt>
                <c:pt idx="698">
                  <c:v>0.4</c:v>
                </c:pt>
                <c:pt idx="699">
                  <c:v>0.30000000000000032</c:v>
                </c:pt>
                <c:pt idx="700">
                  <c:v>0.4</c:v>
                </c:pt>
                <c:pt idx="701">
                  <c:v>0</c:v>
                </c:pt>
                <c:pt idx="702">
                  <c:v>0.1</c:v>
                </c:pt>
                <c:pt idx="703">
                  <c:v>0.2</c:v>
                </c:pt>
                <c:pt idx="704">
                  <c:v>0.4</c:v>
                </c:pt>
                <c:pt idx="705">
                  <c:v>0.9</c:v>
                </c:pt>
                <c:pt idx="706">
                  <c:v>0.9</c:v>
                </c:pt>
                <c:pt idx="707">
                  <c:v>0.2</c:v>
                </c:pt>
                <c:pt idx="708">
                  <c:v>0.4</c:v>
                </c:pt>
                <c:pt idx="709">
                  <c:v>0</c:v>
                </c:pt>
                <c:pt idx="710">
                  <c:v>0.30000000000000032</c:v>
                </c:pt>
                <c:pt idx="711">
                  <c:v>0.30000000000000032</c:v>
                </c:pt>
                <c:pt idx="712">
                  <c:v>0</c:v>
                </c:pt>
                <c:pt idx="713">
                  <c:v>0.1</c:v>
                </c:pt>
                <c:pt idx="714">
                  <c:v>0.30000000000000032</c:v>
                </c:pt>
                <c:pt idx="715">
                  <c:v>0.1</c:v>
                </c:pt>
                <c:pt idx="716">
                  <c:v>0.30000000000000032</c:v>
                </c:pt>
                <c:pt idx="717">
                  <c:v>0.1</c:v>
                </c:pt>
                <c:pt idx="718">
                  <c:v>0.1</c:v>
                </c:pt>
                <c:pt idx="719">
                  <c:v>0.30000000000000032</c:v>
                </c:pt>
                <c:pt idx="720">
                  <c:v>0</c:v>
                </c:pt>
                <c:pt idx="721">
                  <c:v>0.30000000000000032</c:v>
                </c:pt>
                <c:pt idx="722">
                  <c:v>0.4</c:v>
                </c:pt>
                <c:pt idx="723">
                  <c:v>0.70000000000000062</c:v>
                </c:pt>
                <c:pt idx="724">
                  <c:v>1.1000000000000001</c:v>
                </c:pt>
                <c:pt idx="725">
                  <c:v>1</c:v>
                </c:pt>
                <c:pt idx="726">
                  <c:v>0.4</c:v>
                </c:pt>
                <c:pt idx="727">
                  <c:v>0.5</c:v>
                </c:pt>
                <c:pt idx="728">
                  <c:v>0.60000000000000064</c:v>
                </c:pt>
                <c:pt idx="729">
                  <c:v>0</c:v>
                </c:pt>
                <c:pt idx="730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6CD-4F19-9B34-D91AA1CDE480}"/>
            </c:ext>
          </c:extLst>
        </c:ser>
        <c:ser>
          <c:idx val="1"/>
          <c:order val="1"/>
          <c:tx>
            <c:strRef>
              <c:f>WIELUN!$F$4</c:f>
              <c:strCache>
                <c:ptCount val="1"/>
                <c:pt idx="0">
                  <c:v>Sat</c:v>
                </c:pt>
              </c:strCache>
            </c:strRef>
          </c:tx>
          <c:spPr>
            <a:ln w="1270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WIELUN!$D$5:$D$735</c:f>
              <c:numCache>
                <c:formatCode>yyyy/mm/dd</c:formatCode>
                <c:ptCount val="731"/>
                <c:pt idx="0">
                  <c:v>40909</c:v>
                </c:pt>
                <c:pt idx="1">
                  <c:v>40910</c:v>
                </c:pt>
                <c:pt idx="2">
                  <c:v>40911</c:v>
                </c:pt>
                <c:pt idx="3">
                  <c:v>40912</c:v>
                </c:pt>
                <c:pt idx="4">
                  <c:v>40913</c:v>
                </c:pt>
                <c:pt idx="5">
                  <c:v>40914</c:v>
                </c:pt>
                <c:pt idx="6">
                  <c:v>40915</c:v>
                </c:pt>
                <c:pt idx="7">
                  <c:v>40916</c:v>
                </c:pt>
                <c:pt idx="8">
                  <c:v>40917</c:v>
                </c:pt>
                <c:pt idx="9">
                  <c:v>40918</c:v>
                </c:pt>
                <c:pt idx="10">
                  <c:v>40919</c:v>
                </c:pt>
                <c:pt idx="11">
                  <c:v>40920</c:v>
                </c:pt>
                <c:pt idx="12">
                  <c:v>40921</c:v>
                </c:pt>
                <c:pt idx="13">
                  <c:v>40922</c:v>
                </c:pt>
                <c:pt idx="14">
                  <c:v>40923</c:v>
                </c:pt>
                <c:pt idx="15">
                  <c:v>40924</c:v>
                </c:pt>
                <c:pt idx="16">
                  <c:v>40925</c:v>
                </c:pt>
                <c:pt idx="17">
                  <c:v>40926</c:v>
                </c:pt>
                <c:pt idx="18">
                  <c:v>40927</c:v>
                </c:pt>
                <c:pt idx="19">
                  <c:v>40928</c:v>
                </c:pt>
                <c:pt idx="20">
                  <c:v>40929</c:v>
                </c:pt>
                <c:pt idx="21">
                  <c:v>40930</c:v>
                </c:pt>
                <c:pt idx="22">
                  <c:v>40931</c:v>
                </c:pt>
                <c:pt idx="23">
                  <c:v>40932</c:v>
                </c:pt>
                <c:pt idx="24">
                  <c:v>40933</c:v>
                </c:pt>
                <c:pt idx="25">
                  <c:v>40934</c:v>
                </c:pt>
                <c:pt idx="26">
                  <c:v>40935</c:v>
                </c:pt>
                <c:pt idx="27">
                  <c:v>40936</c:v>
                </c:pt>
                <c:pt idx="28">
                  <c:v>40937</c:v>
                </c:pt>
                <c:pt idx="29">
                  <c:v>40938</c:v>
                </c:pt>
                <c:pt idx="30">
                  <c:v>40939</c:v>
                </c:pt>
                <c:pt idx="31">
                  <c:v>40940</c:v>
                </c:pt>
                <c:pt idx="32">
                  <c:v>40941</c:v>
                </c:pt>
                <c:pt idx="33">
                  <c:v>40942</c:v>
                </c:pt>
                <c:pt idx="34">
                  <c:v>40943</c:v>
                </c:pt>
                <c:pt idx="35">
                  <c:v>40944</c:v>
                </c:pt>
                <c:pt idx="36">
                  <c:v>40945</c:v>
                </c:pt>
                <c:pt idx="37">
                  <c:v>40946</c:v>
                </c:pt>
                <c:pt idx="38">
                  <c:v>40947</c:v>
                </c:pt>
                <c:pt idx="39">
                  <c:v>40948</c:v>
                </c:pt>
                <c:pt idx="40">
                  <c:v>40949</c:v>
                </c:pt>
                <c:pt idx="41">
                  <c:v>40950</c:v>
                </c:pt>
                <c:pt idx="42">
                  <c:v>40951</c:v>
                </c:pt>
                <c:pt idx="43">
                  <c:v>40952</c:v>
                </c:pt>
                <c:pt idx="44">
                  <c:v>40953</c:v>
                </c:pt>
                <c:pt idx="45">
                  <c:v>40954</c:v>
                </c:pt>
                <c:pt idx="46">
                  <c:v>40955</c:v>
                </c:pt>
                <c:pt idx="47">
                  <c:v>40956</c:v>
                </c:pt>
                <c:pt idx="48">
                  <c:v>40957</c:v>
                </c:pt>
                <c:pt idx="49">
                  <c:v>40958</c:v>
                </c:pt>
                <c:pt idx="50">
                  <c:v>40959</c:v>
                </c:pt>
                <c:pt idx="51">
                  <c:v>40960</c:v>
                </c:pt>
                <c:pt idx="52">
                  <c:v>40961</c:v>
                </c:pt>
                <c:pt idx="53">
                  <c:v>40962</c:v>
                </c:pt>
                <c:pt idx="54">
                  <c:v>40963</c:v>
                </c:pt>
                <c:pt idx="55">
                  <c:v>40964</c:v>
                </c:pt>
                <c:pt idx="56">
                  <c:v>40965</c:v>
                </c:pt>
                <c:pt idx="57">
                  <c:v>40966</c:v>
                </c:pt>
                <c:pt idx="58">
                  <c:v>40967</c:v>
                </c:pt>
                <c:pt idx="59">
                  <c:v>40968</c:v>
                </c:pt>
                <c:pt idx="60">
                  <c:v>40969</c:v>
                </c:pt>
                <c:pt idx="61">
                  <c:v>40970</c:v>
                </c:pt>
                <c:pt idx="62">
                  <c:v>40971</c:v>
                </c:pt>
                <c:pt idx="63">
                  <c:v>40972</c:v>
                </c:pt>
                <c:pt idx="64">
                  <c:v>40973</c:v>
                </c:pt>
                <c:pt idx="65">
                  <c:v>40974</c:v>
                </c:pt>
                <c:pt idx="66">
                  <c:v>40975</c:v>
                </c:pt>
                <c:pt idx="67">
                  <c:v>40976</c:v>
                </c:pt>
                <c:pt idx="68">
                  <c:v>40977</c:v>
                </c:pt>
                <c:pt idx="69">
                  <c:v>40978</c:v>
                </c:pt>
                <c:pt idx="70">
                  <c:v>40979</c:v>
                </c:pt>
                <c:pt idx="71">
                  <c:v>40980</c:v>
                </c:pt>
                <c:pt idx="72">
                  <c:v>40981</c:v>
                </c:pt>
                <c:pt idx="73">
                  <c:v>40982</c:v>
                </c:pt>
                <c:pt idx="74">
                  <c:v>40983</c:v>
                </c:pt>
                <c:pt idx="75">
                  <c:v>40984</c:v>
                </c:pt>
                <c:pt idx="76">
                  <c:v>40985</c:v>
                </c:pt>
                <c:pt idx="77">
                  <c:v>40986</c:v>
                </c:pt>
                <c:pt idx="78">
                  <c:v>40987</c:v>
                </c:pt>
                <c:pt idx="79">
                  <c:v>40988</c:v>
                </c:pt>
                <c:pt idx="80">
                  <c:v>40989</c:v>
                </c:pt>
                <c:pt idx="81">
                  <c:v>40990</c:v>
                </c:pt>
                <c:pt idx="82">
                  <c:v>40991</c:v>
                </c:pt>
                <c:pt idx="83">
                  <c:v>40992</c:v>
                </c:pt>
                <c:pt idx="84">
                  <c:v>40993</c:v>
                </c:pt>
                <c:pt idx="85">
                  <c:v>40994</c:v>
                </c:pt>
                <c:pt idx="86">
                  <c:v>40995</c:v>
                </c:pt>
                <c:pt idx="87">
                  <c:v>40996</c:v>
                </c:pt>
                <c:pt idx="88">
                  <c:v>40997</c:v>
                </c:pt>
                <c:pt idx="89">
                  <c:v>40998</c:v>
                </c:pt>
                <c:pt idx="90">
                  <c:v>40999</c:v>
                </c:pt>
                <c:pt idx="91">
                  <c:v>41000</c:v>
                </c:pt>
                <c:pt idx="92">
                  <c:v>41001</c:v>
                </c:pt>
                <c:pt idx="93">
                  <c:v>41002</c:v>
                </c:pt>
                <c:pt idx="94">
                  <c:v>41003</c:v>
                </c:pt>
                <c:pt idx="95">
                  <c:v>41004</c:v>
                </c:pt>
                <c:pt idx="96">
                  <c:v>41005</c:v>
                </c:pt>
                <c:pt idx="97">
                  <c:v>41006</c:v>
                </c:pt>
                <c:pt idx="98">
                  <c:v>41007</c:v>
                </c:pt>
                <c:pt idx="99">
                  <c:v>41008</c:v>
                </c:pt>
                <c:pt idx="100">
                  <c:v>41009</c:v>
                </c:pt>
                <c:pt idx="101">
                  <c:v>41010</c:v>
                </c:pt>
                <c:pt idx="102">
                  <c:v>41011</c:v>
                </c:pt>
                <c:pt idx="103">
                  <c:v>41012</c:v>
                </c:pt>
                <c:pt idx="104">
                  <c:v>41013</c:v>
                </c:pt>
                <c:pt idx="105">
                  <c:v>41014</c:v>
                </c:pt>
                <c:pt idx="106">
                  <c:v>41015</c:v>
                </c:pt>
                <c:pt idx="107">
                  <c:v>41016</c:v>
                </c:pt>
                <c:pt idx="108">
                  <c:v>41017</c:v>
                </c:pt>
                <c:pt idx="109">
                  <c:v>41018</c:v>
                </c:pt>
                <c:pt idx="110">
                  <c:v>41019</c:v>
                </c:pt>
                <c:pt idx="111">
                  <c:v>41020</c:v>
                </c:pt>
                <c:pt idx="112">
                  <c:v>41021</c:v>
                </c:pt>
                <c:pt idx="113">
                  <c:v>41022</c:v>
                </c:pt>
                <c:pt idx="114">
                  <c:v>41023</c:v>
                </c:pt>
                <c:pt idx="115">
                  <c:v>41024</c:v>
                </c:pt>
                <c:pt idx="116">
                  <c:v>41025</c:v>
                </c:pt>
                <c:pt idx="117">
                  <c:v>41026</c:v>
                </c:pt>
                <c:pt idx="118">
                  <c:v>41027</c:v>
                </c:pt>
                <c:pt idx="119">
                  <c:v>41028</c:v>
                </c:pt>
                <c:pt idx="120">
                  <c:v>41029</c:v>
                </c:pt>
                <c:pt idx="121">
                  <c:v>41030</c:v>
                </c:pt>
                <c:pt idx="122">
                  <c:v>41031</c:v>
                </c:pt>
                <c:pt idx="123">
                  <c:v>41032</c:v>
                </c:pt>
                <c:pt idx="124">
                  <c:v>41033</c:v>
                </c:pt>
                <c:pt idx="125">
                  <c:v>41034</c:v>
                </c:pt>
                <c:pt idx="126">
                  <c:v>41035</c:v>
                </c:pt>
                <c:pt idx="127">
                  <c:v>41036</c:v>
                </c:pt>
                <c:pt idx="128">
                  <c:v>41037</c:v>
                </c:pt>
                <c:pt idx="129">
                  <c:v>41038</c:v>
                </c:pt>
                <c:pt idx="130">
                  <c:v>41039</c:v>
                </c:pt>
                <c:pt idx="131">
                  <c:v>41040</c:v>
                </c:pt>
                <c:pt idx="132">
                  <c:v>41041</c:v>
                </c:pt>
                <c:pt idx="133">
                  <c:v>41042</c:v>
                </c:pt>
                <c:pt idx="134">
                  <c:v>41043</c:v>
                </c:pt>
                <c:pt idx="135">
                  <c:v>41044</c:v>
                </c:pt>
                <c:pt idx="136">
                  <c:v>41045</c:v>
                </c:pt>
                <c:pt idx="137">
                  <c:v>41046</c:v>
                </c:pt>
                <c:pt idx="138">
                  <c:v>41047</c:v>
                </c:pt>
                <c:pt idx="139">
                  <c:v>41048</c:v>
                </c:pt>
                <c:pt idx="140">
                  <c:v>41049</c:v>
                </c:pt>
                <c:pt idx="141">
                  <c:v>41050</c:v>
                </c:pt>
                <c:pt idx="142">
                  <c:v>41051</c:v>
                </c:pt>
                <c:pt idx="143">
                  <c:v>41052</c:v>
                </c:pt>
                <c:pt idx="144">
                  <c:v>41053</c:v>
                </c:pt>
                <c:pt idx="145">
                  <c:v>41054</c:v>
                </c:pt>
                <c:pt idx="146">
                  <c:v>41055</c:v>
                </c:pt>
                <c:pt idx="147">
                  <c:v>41056</c:v>
                </c:pt>
                <c:pt idx="148">
                  <c:v>41057</c:v>
                </c:pt>
                <c:pt idx="149">
                  <c:v>41058</c:v>
                </c:pt>
                <c:pt idx="150">
                  <c:v>41059</c:v>
                </c:pt>
                <c:pt idx="151">
                  <c:v>41060</c:v>
                </c:pt>
                <c:pt idx="152">
                  <c:v>41061</c:v>
                </c:pt>
                <c:pt idx="153">
                  <c:v>41062</c:v>
                </c:pt>
                <c:pt idx="154">
                  <c:v>41063</c:v>
                </c:pt>
                <c:pt idx="155">
                  <c:v>41064</c:v>
                </c:pt>
                <c:pt idx="156">
                  <c:v>41065</c:v>
                </c:pt>
                <c:pt idx="157">
                  <c:v>41066</c:v>
                </c:pt>
                <c:pt idx="158">
                  <c:v>41067</c:v>
                </c:pt>
                <c:pt idx="159">
                  <c:v>41068</c:v>
                </c:pt>
                <c:pt idx="160">
                  <c:v>41069</c:v>
                </c:pt>
                <c:pt idx="161">
                  <c:v>41070</c:v>
                </c:pt>
                <c:pt idx="162">
                  <c:v>41071</c:v>
                </c:pt>
                <c:pt idx="163">
                  <c:v>41072</c:v>
                </c:pt>
                <c:pt idx="164">
                  <c:v>41073</c:v>
                </c:pt>
                <c:pt idx="165">
                  <c:v>41074</c:v>
                </c:pt>
                <c:pt idx="166">
                  <c:v>41075</c:v>
                </c:pt>
                <c:pt idx="167">
                  <c:v>41076</c:v>
                </c:pt>
                <c:pt idx="168">
                  <c:v>41077</c:v>
                </c:pt>
                <c:pt idx="169">
                  <c:v>41078</c:v>
                </c:pt>
                <c:pt idx="170">
                  <c:v>41079</c:v>
                </c:pt>
                <c:pt idx="171">
                  <c:v>41080</c:v>
                </c:pt>
                <c:pt idx="172">
                  <c:v>41081</c:v>
                </c:pt>
                <c:pt idx="173">
                  <c:v>41082</c:v>
                </c:pt>
                <c:pt idx="174">
                  <c:v>41083</c:v>
                </c:pt>
                <c:pt idx="175">
                  <c:v>41084</c:v>
                </c:pt>
                <c:pt idx="176">
                  <c:v>41085</c:v>
                </c:pt>
                <c:pt idx="177">
                  <c:v>41086</c:v>
                </c:pt>
                <c:pt idx="178">
                  <c:v>41087</c:v>
                </c:pt>
                <c:pt idx="179">
                  <c:v>41088</c:v>
                </c:pt>
                <c:pt idx="180">
                  <c:v>41089</c:v>
                </c:pt>
                <c:pt idx="181">
                  <c:v>41090</c:v>
                </c:pt>
                <c:pt idx="182">
                  <c:v>41091</c:v>
                </c:pt>
                <c:pt idx="183">
                  <c:v>41092</c:v>
                </c:pt>
                <c:pt idx="184">
                  <c:v>41093</c:v>
                </c:pt>
                <c:pt idx="185">
                  <c:v>41094</c:v>
                </c:pt>
                <c:pt idx="186">
                  <c:v>41095</c:v>
                </c:pt>
                <c:pt idx="187">
                  <c:v>41096</c:v>
                </c:pt>
                <c:pt idx="188">
                  <c:v>41097</c:v>
                </c:pt>
                <c:pt idx="189">
                  <c:v>41098</c:v>
                </c:pt>
                <c:pt idx="190">
                  <c:v>41099</c:v>
                </c:pt>
                <c:pt idx="191">
                  <c:v>41100</c:v>
                </c:pt>
                <c:pt idx="192">
                  <c:v>41101</c:v>
                </c:pt>
                <c:pt idx="193">
                  <c:v>41102</c:v>
                </c:pt>
                <c:pt idx="194">
                  <c:v>41103</c:v>
                </c:pt>
                <c:pt idx="195">
                  <c:v>41104</c:v>
                </c:pt>
                <c:pt idx="196">
                  <c:v>41105</c:v>
                </c:pt>
                <c:pt idx="197">
                  <c:v>41106</c:v>
                </c:pt>
                <c:pt idx="198">
                  <c:v>41107</c:v>
                </c:pt>
                <c:pt idx="199">
                  <c:v>41108</c:v>
                </c:pt>
                <c:pt idx="200">
                  <c:v>41109</c:v>
                </c:pt>
                <c:pt idx="201">
                  <c:v>41110</c:v>
                </c:pt>
                <c:pt idx="202">
                  <c:v>41111</c:v>
                </c:pt>
                <c:pt idx="203">
                  <c:v>41112</c:v>
                </c:pt>
                <c:pt idx="204">
                  <c:v>41113</c:v>
                </c:pt>
                <c:pt idx="205">
                  <c:v>41114</c:v>
                </c:pt>
                <c:pt idx="206">
                  <c:v>41115</c:v>
                </c:pt>
                <c:pt idx="207">
                  <c:v>41116</c:v>
                </c:pt>
                <c:pt idx="208">
                  <c:v>41117</c:v>
                </c:pt>
                <c:pt idx="209">
                  <c:v>41118</c:v>
                </c:pt>
                <c:pt idx="210">
                  <c:v>41119</c:v>
                </c:pt>
                <c:pt idx="211">
                  <c:v>41120</c:v>
                </c:pt>
                <c:pt idx="212">
                  <c:v>41121</c:v>
                </c:pt>
                <c:pt idx="213">
                  <c:v>41122</c:v>
                </c:pt>
                <c:pt idx="214">
                  <c:v>41123</c:v>
                </c:pt>
                <c:pt idx="215">
                  <c:v>41124</c:v>
                </c:pt>
                <c:pt idx="216">
                  <c:v>41125</c:v>
                </c:pt>
                <c:pt idx="217">
                  <c:v>41126</c:v>
                </c:pt>
                <c:pt idx="218">
                  <c:v>41127</c:v>
                </c:pt>
                <c:pt idx="219">
                  <c:v>41128</c:v>
                </c:pt>
                <c:pt idx="220">
                  <c:v>41129</c:v>
                </c:pt>
                <c:pt idx="221">
                  <c:v>41130</c:v>
                </c:pt>
                <c:pt idx="222">
                  <c:v>41131</c:v>
                </c:pt>
                <c:pt idx="223">
                  <c:v>41132</c:v>
                </c:pt>
                <c:pt idx="224">
                  <c:v>41133</c:v>
                </c:pt>
                <c:pt idx="225">
                  <c:v>41134</c:v>
                </c:pt>
                <c:pt idx="226">
                  <c:v>41135</c:v>
                </c:pt>
                <c:pt idx="227">
                  <c:v>41136</c:v>
                </c:pt>
                <c:pt idx="228">
                  <c:v>41137</c:v>
                </c:pt>
                <c:pt idx="229">
                  <c:v>41138</c:v>
                </c:pt>
                <c:pt idx="230">
                  <c:v>41139</c:v>
                </c:pt>
                <c:pt idx="231">
                  <c:v>41140</c:v>
                </c:pt>
                <c:pt idx="232">
                  <c:v>41141</c:v>
                </c:pt>
                <c:pt idx="233">
                  <c:v>41142</c:v>
                </c:pt>
                <c:pt idx="234">
                  <c:v>41143</c:v>
                </c:pt>
                <c:pt idx="235">
                  <c:v>41144</c:v>
                </c:pt>
                <c:pt idx="236">
                  <c:v>41145</c:v>
                </c:pt>
                <c:pt idx="237">
                  <c:v>41146</c:v>
                </c:pt>
                <c:pt idx="238">
                  <c:v>41147</c:v>
                </c:pt>
                <c:pt idx="239">
                  <c:v>41148</c:v>
                </c:pt>
                <c:pt idx="240">
                  <c:v>41149</c:v>
                </c:pt>
                <c:pt idx="241">
                  <c:v>41150</c:v>
                </c:pt>
                <c:pt idx="242">
                  <c:v>41151</c:v>
                </c:pt>
                <c:pt idx="243">
                  <c:v>41152</c:v>
                </c:pt>
                <c:pt idx="244">
                  <c:v>41153</c:v>
                </c:pt>
                <c:pt idx="245">
                  <c:v>41154</c:v>
                </c:pt>
                <c:pt idx="246">
                  <c:v>41155</c:v>
                </c:pt>
                <c:pt idx="247">
                  <c:v>41156</c:v>
                </c:pt>
                <c:pt idx="248">
                  <c:v>41157</c:v>
                </c:pt>
                <c:pt idx="249">
                  <c:v>41158</c:v>
                </c:pt>
                <c:pt idx="250">
                  <c:v>41159</c:v>
                </c:pt>
                <c:pt idx="251">
                  <c:v>41160</c:v>
                </c:pt>
                <c:pt idx="252">
                  <c:v>41161</c:v>
                </c:pt>
                <c:pt idx="253">
                  <c:v>41162</c:v>
                </c:pt>
                <c:pt idx="254">
                  <c:v>41163</c:v>
                </c:pt>
                <c:pt idx="255">
                  <c:v>41164</c:v>
                </c:pt>
                <c:pt idx="256">
                  <c:v>41165</c:v>
                </c:pt>
                <c:pt idx="257">
                  <c:v>41166</c:v>
                </c:pt>
                <c:pt idx="258">
                  <c:v>41167</c:v>
                </c:pt>
                <c:pt idx="259">
                  <c:v>41168</c:v>
                </c:pt>
                <c:pt idx="260">
                  <c:v>41169</c:v>
                </c:pt>
                <c:pt idx="261">
                  <c:v>41170</c:v>
                </c:pt>
                <c:pt idx="262">
                  <c:v>41171</c:v>
                </c:pt>
                <c:pt idx="263">
                  <c:v>41172</c:v>
                </c:pt>
                <c:pt idx="264">
                  <c:v>41173</c:v>
                </c:pt>
                <c:pt idx="265">
                  <c:v>41174</c:v>
                </c:pt>
                <c:pt idx="266">
                  <c:v>41175</c:v>
                </c:pt>
                <c:pt idx="267">
                  <c:v>41176</c:v>
                </c:pt>
                <c:pt idx="268">
                  <c:v>41177</c:v>
                </c:pt>
                <c:pt idx="269">
                  <c:v>41178</c:v>
                </c:pt>
                <c:pt idx="270">
                  <c:v>41179</c:v>
                </c:pt>
                <c:pt idx="271">
                  <c:v>41180</c:v>
                </c:pt>
                <c:pt idx="272">
                  <c:v>41181</c:v>
                </c:pt>
                <c:pt idx="273">
                  <c:v>41182</c:v>
                </c:pt>
                <c:pt idx="274">
                  <c:v>41183</c:v>
                </c:pt>
                <c:pt idx="275">
                  <c:v>41184</c:v>
                </c:pt>
                <c:pt idx="276">
                  <c:v>41185</c:v>
                </c:pt>
                <c:pt idx="277">
                  <c:v>41186</c:v>
                </c:pt>
                <c:pt idx="278">
                  <c:v>41187</c:v>
                </c:pt>
                <c:pt idx="279">
                  <c:v>41188</c:v>
                </c:pt>
                <c:pt idx="280">
                  <c:v>41189</c:v>
                </c:pt>
                <c:pt idx="281">
                  <c:v>41190</c:v>
                </c:pt>
                <c:pt idx="282">
                  <c:v>41191</c:v>
                </c:pt>
                <c:pt idx="283">
                  <c:v>41192</c:v>
                </c:pt>
                <c:pt idx="284">
                  <c:v>41193</c:v>
                </c:pt>
                <c:pt idx="285">
                  <c:v>41194</c:v>
                </c:pt>
                <c:pt idx="286">
                  <c:v>41195</c:v>
                </c:pt>
                <c:pt idx="287">
                  <c:v>41196</c:v>
                </c:pt>
                <c:pt idx="288">
                  <c:v>41197</c:v>
                </c:pt>
                <c:pt idx="289">
                  <c:v>41198</c:v>
                </c:pt>
                <c:pt idx="290">
                  <c:v>41199</c:v>
                </c:pt>
                <c:pt idx="291">
                  <c:v>41200</c:v>
                </c:pt>
                <c:pt idx="292">
                  <c:v>41201</c:v>
                </c:pt>
                <c:pt idx="293">
                  <c:v>41202</c:v>
                </c:pt>
                <c:pt idx="294">
                  <c:v>41203</c:v>
                </c:pt>
                <c:pt idx="295">
                  <c:v>41204</c:v>
                </c:pt>
                <c:pt idx="296">
                  <c:v>41205</c:v>
                </c:pt>
                <c:pt idx="297">
                  <c:v>41206</c:v>
                </c:pt>
                <c:pt idx="298">
                  <c:v>41207</c:v>
                </c:pt>
                <c:pt idx="299">
                  <c:v>41208</c:v>
                </c:pt>
                <c:pt idx="300">
                  <c:v>41209</c:v>
                </c:pt>
                <c:pt idx="301">
                  <c:v>41210</c:v>
                </c:pt>
                <c:pt idx="302">
                  <c:v>41211</c:v>
                </c:pt>
                <c:pt idx="303">
                  <c:v>41212</c:v>
                </c:pt>
                <c:pt idx="304">
                  <c:v>41213</c:v>
                </c:pt>
                <c:pt idx="305">
                  <c:v>41214</c:v>
                </c:pt>
                <c:pt idx="306">
                  <c:v>41215</c:v>
                </c:pt>
                <c:pt idx="307">
                  <c:v>41216</c:v>
                </c:pt>
                <c:pt idx="308">
                  <c:v>41217</c:v>
                </c:pt>
                <c:pt idx="309">
                  <c:v>41218</c:v>
                </c:pt>
                <c:pt idx="310">
                  <c:v>41219</c:v>
                </c:pt>
                <c:pt idx="311">
                  <c:v>41220</c:v>
                </c:pt>
                <c:pt idx="312">
                  <c:v>41221</c:v>
                </c:pt>
                <c:pt idx="313">
                  <c:v>41222</c:v>
                </c:pt>
                <c:pt idx="314">
                  <c:v>41223</c:v>
                </c:pt>
                <c:pt idx="315">
                  <c:v>41224</c:v>
                </c:pt>
                <c:pt idx="316">
                  <c:v>41225</c:v>
                </c:pt>
                <c:pt idx="317">
                  <c:v>41226</c:v>
                </c:pt>
                <c:pt idx="318">
                  <c:v>41227</c:v>
                </c:pt>
                <c:pt idx="319">
                  <c:v>41228</c:v>
                </c:pt>
                <c:pt idx="320">
                  <c:v>41229</c:v>
                </c:pt>
                <c:pt idx="321">
                  <c:v>41230</c:v>
                </c:pt>
                <c:pt idx="322">
                  <c:v>41231</c:v>
                </c:pt>
                <c:pt idx="323">
                  <c:v>41232</c:v>
                </c:pt>
                <c:pt idx="324">
                  <c:v>41233</c:v>
                </c:pt>
                <c:pt idx="325">
                  <c:v>41234</c:v>
                </c:pt>
                <c:pt idx="326">
                  <c:v>41235</c:v>
                </c:pt>
                <c:pt idx="327">
                  <c:v>41236</c:v>
                </c:pt>
                <c:pt idx="328">
                  <c:v>41237</c:v>
                </c:pt>
                <c:pt idx="329">
                  <c:v>41238</c:v>
                </c:pt>
                <c:pt idx="330">
                  <c:v>41239</c:v>
                </c:pt>
                <c:pt idx="331">
                  <c:v>41240</c:v>
                </c:pt>
                <c:pt idx="332">
                  <c:v>41241</c:v>
                </c:pt>
                <c:pt idx="333">
                  <c:v>41242</c:v>
                </c:pt>
                <c:pt idx="334">
                  <c:v>41243</c:v>
                </c:pt>
                <c:pt idx="335">
                  <c:v>41244</c:v>
                </c:pt>
                <c:pt idx="336">
                  <c:v>41245</c:v>
                </c:pt>
                <c:pt idx="337">
                  <c:v>41246</c:v>
                </c:pt>
                <c:pt idx="338">
                  <c:v>41247</c:v>
                </c:pt>
                <c:pt idx="339">
                  <c:v>41248</c:v>
                </c:pt>
                <c:pt idx="340">
                  <c:v>41249</c:v>
                </c:pt>
                <c:pt idx="341">
                  <c:v>41250</c:v>
                </c:pt>
                <c:pt idx="342">
                  <c:v>41251</c:v>
                </c:pt>
                <c:pt idx="343">
                  <c:v>41252</c:v>
                </c:pt>
                <c:pt idx="344">
                  <c:v>41253</c:v>
                </c:pt>
                <c:pt idx="345">
                  <c:v>41254</c:v>
                </c:pt>
                <c:pt idx="346">
                  <c:v>41255</c:v>
                </c:pt>
                <c:pt idx="347">
                  <c:v>41256</c:v>
                </c:pt>
                <c:pt idx="348">
                  <c:v>41257</c:v>
                </c:pt>
                <c:pt idx="349">
                  <c:v>41258</c:v>
                </c:pt>
                <c:pt idx="350">
                  <c:v>41259</c:v>
                </c:pt>
                <c:pt idx="351">
                  <c:v>41260</c:v>
                </c:pt>
                <c:pt idx="352">
                  <c:v>41261</c:v>
                </c:pt>
                <c:pt idx="353">
                  <c:v>41262</c:v>
                </c:pt>
                <c:pt idx="354">
                  <c:v>41263</c:v>
                </c:pt>
                <c:pt idx="355">
                  <c:v>41264</c:v>
                </c:pt>
                <c:pt idx="356">
                  <c:v>41265</c:v>
                </c:pt>
                <c:pt idx="357">
                  <c:v>41266</c:v>
                </c:pt>
                <c:pt idx="358">
                  <c:v>41267</c:v>
                </c:pt>
                <c:pt idx="359">
                  <c:v>41268</c:v>
                </c:pt>
                <c:pt idx="360">
                  <c:v>41269</c:v>
                </c:pt>
                <c:pt idx="361">
                  <c:v>41270</c:v>
                </c:pt>
                <c:pt idx="362">
                  <c:v>41271</c:v>
                </c:pt>
                <c:pt idx="363">
                  <c:v>41272</c:v>
                </c:pt>
                <c:pt idx="364">
                  <c:v>41273</c:v>
                </c:pt>
                <c:pt idx="365">
                  <c:v>41274</c:v>
                </c:pt>
                <c:pt idx="366">
                  <c:v>41275</c:v>
                </c:pt>
                <c:pt idx="367">
                  <c:v>41276</c:v>
                </c:pt>
                <c:pt idx="368">
                  <c:v>41277</c:v>
                </c:pt>
                <c:pt idx="369">
                  <c:v>41278</c:v>
                </c:pt>
                <c:pt idx="370">
                  <c:v>41279</c:v>
                </c:pt>
                <c:pt idx="371">
                  <c:v>41280</c:v>
                </c:pt>
                <c:pt idx="372">
                  <c:v>41281</c:v>
                </c:pt>
                <c:pt idx="373">
                  <c:v>41282</c:v>
                </c:pt>
                <c:pt idx="374">
                  <c:v>41283</c:v>
                </c:pt>
                <c:pt idx="375">
                  <c:v>41284</c:v>
                </c:pt>
                <c:pt idx="376">
                  <c:v>41285</c:v>
                </c:pt>
                <c:pt idx="377">
                  <c:v>41286</c:v>
                </c:pt>
                <c:pt idx="378">
                  <c:v>41287</c:v>
                </c:pt>
                <c:pt idx="379">
                  <c:v>41288</c:v>
                </c:pt>
                <c:pt idx="380">
                  <c:v>41289</c:v>
                </c:pt>
                <c:pt idx="381">
                  <c:v>41290</c:v>
                </c:pt>
                <c:pt idx="382">
                  <c:v>41291</c:v>
                </c:pt>
                <c:pt idx="383">
                  <c:v>41292</c:v>
                </c:pt>
                <c:pt idx="384">
                  <c:v>41293</c:v>
                </c:pt>
                <c:pt idx="385">
                  <c:v>41294</c:v>
                </c:pt>
                <c:pt idx="386">
                  <c:v>41295</c:v>
                </c:pt>
                <c:pt idx="387">
                  <c:v>41296</c:v>
                </c:pt>
                <c:pt idx="388">
                  <c:v>41297</c:v>
                </c:pt>
                <c:pt idx="389">
                  <c:v>41298</c:v>
                </c:pt>
                <c:pt idx="390">
                  <c:v>41299</c:v>
                </c:pt>
                <c:pt idx="391">
                  <c:v>41300</c:v>
                </c:pt>
                <c:pt idx="392">
                  <c:v>41301</c:v>
                </c:pt>
                <c:pt idx="393">
                  <c:v>41302</c:v>
                </c:pt>
                <c:pt idx="394">
                  <c:v>41303</c:v>
                </c:pt>
                <c:pt idx="395">
                  <c:v>41304</c:v>
                </c:pt>
                <c:pt idx="396">
                  <c:v>41305</c:v>
                </c:pt>
                <c:pt idx="397">
                  <c:v>41306</c:v>
                </c:pt>
                <c:pt idx="398">
                  <c:v>41307</c:v>
                </c:pt>
                <c:pt idx="399">
                  <c:v>41308</c:v>
                </c:pt>
                <c:pt idx="400">
                  <c:v>41309</c:v>
                </c:pt>
                <c:pt idx="401">
                  <c:v>41310</c:v>
                </c:pt>
                <c:pt idx="402">
                  <c:v>41311</c:v>
                </c:pt>
                <c:pt idx="403">
                  <c:v>41312</c:v>
                </c:pt>
                <c:pt idx="404">
                  <c:v>41313</c:v>
                </c:pt>
                <c:pt idx="405">
                  <c:v>41314</c:v>
                </c:pt>
                <c:pt idx="406">
                  <c:v>41315</c:v>
                </c:pt>
                <c:pt idx="407">
                  <c:v>41316</c:v>
                </c:pt>
                <c:pt idx="408">
                  <c:v>41317</c:v>
                </c:pt>
                <c:pt idx="409">
                  <c:v>41318</c:v>
                </c:pt>
                <c:pt idx="410">
                  <c:v>41319</c:v>
                </c:pt>
                <c:pt idx="411">
                  <c:v>41320</c:v>
                </c:pt>
                <c:pt idx="412">
                  <c:v>41321</c:v>
                </c:pt>
                <c:pt idx="413">
                  <c:v>41322</c:v>
                </c:pt>
                <c:pt idx="414">
                  <c:v>41323</c:v>
                </c:pt>
                <c:pt idx="415">
                  <c:v>41324</c:v>
                </c:pt>
                <c:pt idx="416">
                  <c:v>41325</c:v>
                </c:pt>
                <c:pt idx="417">
                  <c:v>41326</c:v>
                </c:pt>
                <c:pt idx="418">
                  <c:v>41327</c:v>
                </c:pt>
                <c:pt idx="419">
                  <c:v>41328</c:v>
                </c:pt>
                <c:pt idx="420">
                  <c:v>41329</c:v>
                </c:pt>
                <c:pt idx="421">
                  <c:v>41330</c:v>
                </c:pt>
                <c:pt idx="422">
                  <c:v>41331</c:v>
                </c:pt>
                <c:pt idx="423">
                  <c:v>41332</c:v>
                </c:pt>
                <c:pt idx="424">
                  <c:v>41333</c:v>
                </c:pt>
                <c:pt idx="425">
                  <c:v>41334</c:v>
                </c:pt>
                <c:pt idx="426">
                  <c:v>41335</c:v>
                </c:pt>
                <c:pt idx="427">
                  <c:v>41336</c:v>
                </c:pt>
                <c:pt idx="428">
                  <c:v>41337</c:v>
                </c:pt>
                <c:pt idx="429">
                  <c:v>41338</c:v>
                </c:pt>
                <c:pt idx="430">
                  <c:v>41339</c:v>
                </c:pt>
                <c:pt idx="431">
                  <c:v>41340</c:v>
                </c:pt>
                <c:pt idx="432">
                  <c:v>41341</c:v>
                </c:pt>
                <c:pt idx="433">
                  <c:v>41342</c:v>
                </c:pt>
                <c:pt idx="434">
                  <c:v>41343</c:v>
                </c:pt>
                <c:pt idx="435">
                  <c:v>41344</c:v>
                </c:pt>
                <c:pt idx="436">
                  <c:v>41345</c:v>
                </c:pt>
                <c:pt idx="437">
                  <c:v>41346</c:v>
                </c:pt>
                <c:pt idx="438">
                  <c:v>41347</c:v>
                </c:pt>
                <c:pt idx="439">
                  <c:v>41348</c:v>
                </c:pt>
                <c:pt idx="440">
                  <c:v>41349</c:v>
                </c:pt>
                <c:pt idx="441">
                  <c:v>41350</c:v>
                </c:pt>
                <c:pt idx="442">
                  <c:v>41351</c:v>
                </c:pt>
                <c:pt idx="443">
                  <c:v>41352</c:v>
                </c:pt>
                <c:pt idx="444">
                  <c:v>41353</c:v>
                </c:pt>
                <c:pt idx="445">
                  <c:v>41354</c:v>
                </c:pt>
                <c:pt idx="446">
                  <c:v>41355</c:v>
                </c:pt>
                <c:pt idx="447">
                  <c:v>41356</c:v>
                </c:pt>
                <c:pt idx="448">
                  <c:v>41357</c:v>
                </c:pt>
                <c:pt idx="449">
                  <c:v>41358</c:v>
                </c:pt>
                <c:pt idx="450">
                  <c:v>41359</c:v>
                </c:pt>
                <c:pt idx="451">
                  <c:v>41360</c:v>
                </c:pt>
                <c:pt idx="452">
                  <c:v>41361</c:v>
                </c:pt>
                <c:pt idx="453">
                  <c:v>41362</c:v>
                </c:pt>
                <c:pt idx="454">
                  <c:v>41363</c:v>
                </c:pt>
                <c:pt idx="455">
                  <c:v>41364</c:v>
                </c:pt>
                <c:pt idx="456">
                  <c:v>41365</c:v>
                </c:pt>
                <c:pt idx="457">
                  <c:v>41366</c:v>
                </c:pt>
                <c:pt idx="458">
                  <c:v>41367</c:v>
                </c:pt>
                <c:pt idx="459">
                  <c:v>41368</c:v>
                </c:pt>
                <c:pt idx="460">
                  <c:v>41369</c:v>
                </c:pt>
                <c:pt idx="461">
                  <c:v>41370</c:v>
                </c:pt>
                <c:pt idx="462">
                  <c:v>41371</c:v>
                </c:pt>
                <c:pt idx="463">
                  <c:v>41372</c:v>
                </c:pt>
                <c:pt idx="464">
                  <c:v>41373</c:v>
                </c:pt>
                <c:pt idx="465">
                  <c:v>41374</c:v>
                </c:pt>
                <c:pt idx="466">
                  <c:v>41375</c:v>
                </c:pt>
                <c:pt idx="467">
                  <c:v>41376</c:v>
                </c:pt>
                <c:pt idx="468">
                  <c:v>41377</c:v>
                </c:pt>
                <c:pt idx="469">
                  <c:v>41378</c:v>
                </c:pt>
                <c:pt idx="470">
                  <c:v>41379</c:v>
                </c:pt>
                <c:pt idx="471">
                  <c:v>41380</c:v>
                </c:pt>
                <c:pt idx="472">
                  <c:v>41381</c:v>
                </c:pt>
                <c:pt idx="473">
                  <c:v>41382</c:v>
                </c:pt>
                <c:pt idx="474">
                  <c:v>41383</c:v>
                </c:pt>
                <c:pt idx="475">
                  <c:v>41384</c:v>
                </c:pt>
                <c:pt idx="476">
                  <c:v>41385</c:v>
                </c:pt>
                <c:pt idx="477">
                  <c:v>41386</c:v>
                </c:pt>
                <c:pt idx="478">
                  <c:v>41387</c:v>
                </c:pt>
                <c:pt idx="479">
                  <c:v>41388</c:v>
                </c:pt>
                <c:pt idx="480">
                  <c:v>41389</c:v>
                </c:pt>
                <c:pt idx="481">
                  <c:v>41390</c:v>
                </c:pt>
                <c:pt idx="482">
                  <c:v>41391</c:v>
                </c:pt>
                <c:pt idx="483">
                  <c:v>41392</c:v>
                </c:pt>
                <c:pt idx="484">
                  <c:v>41393</c:v>
                </c:pt>
                <c:pt idx="485">
                  <c:v>41394</c:v>
                </c:pt>
                <c:pt idx="486">
                  <c:v>41395</c:v>
                </c:pt>
                <c:pt idx="487">
                  <c:v>41396</c:v>
                </c:pt>
                <c:pt idx="488">
                  <c:v>41397</c:v>
                </c:pt>
                <c:pt idx="489">
                  <c:v>41398</c:v>
                </c:pt>
                <c:pt idx="490">
                  <c:v>41399</c:v>
                </c:pt>
                <c:pt idx="491">
                  <c:v>41400</c:v>
                </c:pt>
                <c:pt idx="492">
                  <c:v>41401</c:v>
                </c:pt>
                <c:pt idx="493">
                  <c:v>41402</c:v>
                </c:pt>
                <c:pt idx="494">
                  <c:v>41403</c:v>
                </c:pt>
                <c:pt idx="495">
                  <c:v>41404</c:v>
                </c:pt>
                <c:pt idx="496">
                  <c:v>41405</c:v>
                </c:pt>
                <c:pt idx="497">
                  <c:v>41406</c:v>
                </c:pt>
                <c:pt idx="498">
                  <c:v>41407</c:v>
                </c:pt>
                <c:pt idx="499">
                  <c:v>41408</c:v>
                </c:pt>
                <c:pt idx="500">
                  <c:v>41409</c:v>
                </c:pt>
                <c:pt idx="501">
                  <c:v>41410</c:v>
                </c:pt>
                <c:pt idx="502">
                  <c:v>41411</c:v>
                </c:pt>
                <c:pt idx="503">
                  <c:v>41412</c:v>
                </c:pt>
                <c:pt idx="504">
                  <c:v>41413</c:v>
                </c:pt>
                <c:pt idx="505">
                  <c:v>41414</c:v>
                </c:pt>
                <c:pt idx="506">
                  <c:v>41415</c:v>
                </c:pt>
                <c:pt idx="507">
                  <c:v>41416</c:v>
                </c:pt>
                <c:pt idx="508">
                  <c:v>41417</c:v>
                </c:pt>
                <c:pt idx="509">
                  <c:v>41418</c:v>
                </c:pt>
                <c:pt idx="510">
                  <c:v>41419</c:v>
                </c:pt>
                <c:pt idx="511">
                  <c:v>41420</c:v>
                </c:pt>
                <c:pt idx="512">
                  <c:v>41421</c:v>
                </c:pt>
                <c:pt idx="513">
                  <c:v>41422</c:v>
                </c:pt>
                <c:pt idx="514">
                  <c:v>41423</c:v>
                </c:pt>
                <c:pt idx="515">
                  <c:v>41424</c:v>
                </c:pt>
                <c:pt idx="516">
                  <c:v>41425</c:v>
                </c:pt>
                <c:pt idx="517">
                  <c:v>41426</c:v>
                </c:pt>
                <c:pt idx="518">
                  <c:v>41427</c:v>
                </c:pt>
                <c:pt idx="519">
                  <c:v>41428</c:v>
                </c:pt>
                <c:pt idx="520">
                  <c:v>41429</c:v>
                </c:pt>
                <c:pt idx="521">
                  <c:v>41430</c:v>
                </c:pt>
                <c:pt idx="522">
                  <c:v>41431</c:v>
                </c:pt>
                <c:pt idx="523">
                  <c:v>41432</c:v>
                </c:pt>
                <c:pt idx="524">
                  <c:v>41433</c:v>
                </c:pt>
                <c:pt idx="525">
                  <c:v>41434</c:v>
                </c:pt>
                <c:pt idx="526">
                  <c:v>41435</c:v>
                </c:pt>
                <c:pt idx="527">
                  <c:v>41436</c:v>
                </c:pt>
                <c:pt idx="528">
                  <c:v>41437</c:v>
                </c:pt>
                <c:pt idx="529">
                  <c:v>41438</c:v>
                </c:pt>
                <c:pt idx="530">
                  <c:v>41439</c:v>
                </c:pt>
                <c:pt idx="531">
                  <c:v>41440</c:v>
                </c:pt>
                <c:pt idx="532">
                  <c:v>41441</c:v>
                </c:pt>
                <c:pt idx="533">
                  <c:v>41442</c:v>
                </c:pt>
                <c:pt idx="534">
                  <c:v>41443</c:v>
                </c:pt>
                <c:pt idx="535">
                  <c:v>41444</c:v>
                </c:pt>
                <c:pt idx="536">
                  <c:v>41445</c:v>
                </c:pt>
                <c:pt idx="537">
                  <c:v>41446</c:v>
                </c:pt>
                <c:pt idx="538">
                  <c:v>41447</c:v>
                </c:pt>
                <c:pt idx="539">
                  <c:v>41448</c:v>
                </c:pt>
                <c:pt idx="540">
                  <c:v>41449</c:v>
                </c:pt>
                <c:pt idx="541">
                  <c:v>41450</c:v>
                </c:pt>
                <c:pt idx="542">
                  <c:v>41451</c:v>
                </c:pt>
                <c:pt idx="543">
                  <c:v>41452</c:v>
                </c:pt>
                <c:pt idx="544">
                  <c:v>41453</c:v>
                </c:pt>
                <c:pt idx="545">
                  <c:v>41454</c:v>
                </c:pt>
                <c:pt idx="546">
                  <c:v>41455</c:v>
                </c:pt>
                <c:pt idx="547">
                  <c:v>41456</c:v>
                </c:pt>
                <c:pt idx="548">
                  <c:v>41457</c:v>
                </c:pt>
                <c:pt idx="549">
                  <c:v>41458</c:v>
                </c:pt>
                <c:pt idx="550">
                  <c:v>41459</c:v>
                </c:pt>
                <c:pt idx="551">
                  <c:v>41460</c:v>
                </c:pt>
                <c:pt idx="552">
                  <c:v>41461</c:v>
                </c:pt>
                <c:pt idx="553">
                  <c:v>41462</c:v>
                </c:pt>
                <c:pt idx="554">
                  <c:v>41463</c:v>
                </c:pt>
                <c:pt idx="555">
                  <c:v>41464</c:v>
                </c:pt>
                <c:pt idx="556">
                  <c:v>41465</c:v>
                </c:pt>
                <c:pt idx="557">
                  <c:v>41466</c:v>
                </c:pt>
                <c:pt idx="558">
                  <c:v>41467</c:v>
                </c:pt>
                <c:pt idx="559">
                  <c:v>41468</c:v>
                </c:pt>
                <c:pt idx="560">
                  <c:v>41469</c:v>
                </c:pt>
                <c:pt idx="561">
                  <c:v>41470</c:v>
                </c:pt>
                <c:pt idx="562">
                  <c:v>41471</c:v>
                </c:pt>
                <c:pt idx="563">
                  <c:v>41472</c:v>
                </c:pt>
                <c:pt idx="564">
                  <c:v>41473</c:v>
                </c:pt>
                <c:pt idx="565">
                  <c:v>41474</c:v>
                </c:pt>
                <c:pt idx="566">
                  <c:v>41475</c:v>
                </c:pt>
                <c:pt idx="567">
                  <c:v>41476</c:v>
                </c:pt>
                <c:pt idx="568">
                  <c:v>41477</c:v>
                </c:pt>
                <c:pt idx="569">
                  <c:v>41478</c:v>
                </c:pt>
                <c:pt idx="570">
                  <c:v>41479</c:v>
                </c:pt>
                <c:pt idx="571">
                  <c:v>41480</c:v>
                </c:pt>
                <c:pt idx="572">
                  <c:v>41481</c:v>
                </c:pt>
                <c:pt idx="573">
                  <c:v>41482</c:v>
                </c:pt>
                <c:pt idx="574">
                  <c:v>41483</c:v>
                </c:pt>
                <c:pt idx="575">
                  <c:v>41484</c:v>
                </c:pt>
                <c:pt idx="576">
                  <c:v>41485</c:v>
                </c:pt>
                <c:pt idx="577">
                  <c:v>41486</c:v>
                </c:pt>
                <c:pt idx="578">
                  <c:v>41487</c:v>
                </c:pt>
                <c:pt idx="579">
                  <c:v>41488</c:v>
                </c:pt>
                <c:pt idx="580">
                  <c:v>41489</c:v>
                </c:pt>
                <c:pt idx="581">
                  <c:v>41490</c:v>
                </c:pt>
                <c:pt idx="582">
                  <c:v>41491</c:v>
                </c:pt>
                <c:pt idx="583">
                  <c:v>41492</c:v>
                </c:pt>
                <c:pt idx="584">
                  <c:v>41493</c:v>
                </c:pt>
                <c:pt idx="585">
                  <c:v>41494</c:v>
                </c:pt>
                <c:pt idx="586">
                  <c:v>41495</c:v>
                </c:pt>
                <c:pt idx="587">
                  <c:v>41496</c:v>
                </c:pt>
                <c:pt idx="588">
                  <c:v>41497</c:v>
                </c:pt>
                <c:pt idx="589">
                  <c:v>41498</c:v>
                </c:pt>
                <c:pt idx="590">
                  <c:v>41499</c:v>
                </c:pt>
                <c:pt idx="591">
                  <c:v>41500</c:v>
                </c:pt>
                <c:pt idx="592">
                  <c:v>41501</c:v>
                </c:pt>
                <c:pt idx="593">
                  <c:v>41502</c:v>
                </c:pt>
                <c:pt idx="594">
                  <c:v>41503</c:v>
                </c:pt>
                <c:pt idx="595">
                  <c:v>41504</c:v>
                </c:pt>
                <c:pt idx="596">
                  <c:v>41505</c:v>
                </c:pt>
                <c:pt idx="597">
                  <c:v>41506</c:v>
                </c:pt>
                <c:pt idx="598">
                  <c:v>41507</c:v>
                </c:pt>
                <c:pt idx="599">
                  <c:v>41508</c:v>
                </c:pt>
                <c:pt idx="600">
                  <c:v>41509</c:v>
                </c:pt>
                <c:pt idx="601">
                  <c:v>41510</c:v>
                </c:pt>
                <c:pt idx="602">
                  <c:v>41511</c:v>
                </c:pt>
                <c:pt idx="603">
                  <c:v>41512</c:v>
                </c:pt>
                <c:pt idx="604">
                  <c:v>41513</c:v>
                </c:pt>
                <c:pt idx="605">
                  <c:v>41514</c:v>
                </c:pt>
                <c:pt idx="606">
                  <c:v>41515</c:v>
                </c:pt>
                <c:pt idx="607">
                  <c:v>41516</c:v>
                </c:pt>
                <c:pt idx="608">
                  <c:v>41517</c:v>
                </c:pt>
                <c:pt idx="609">
                  <c:v>41518</c:v>
                </c:pt>
                <c:pt idx="610">
                  <c:v>41519</c:v>
                </c:pt>
                <c:pt idx="611">
                  <c:v>41520</c:v>
                </c:pt>
                <c:pt idx="612">
                  <c:v>41521</c:v>
                </c:pt>
                <c:pt idx="613">
                  <c:v>41522</c:v>
                </c:pt>
                <c:pt idx="614">
                  <c:v>41523</c:v>
                </c:pt>
                <c:pt idx="615">
                  <c:v>41524</c:v>
                </c:pt>
                <c:pt idx="616">
                  <c:v>41525</c:v>
                </c:pt>
                <c:pt idx="617">
                  <c:v>41526</c:v>
                </c:pt>
                <c:pt idx="618">
                  <c:v>41527</c:v>
                </c:pt>
                <c:pt idx="619">
                  <c:v>41528</c:v>
                </c:pt>
                <c:pt idx="620">
                  <c:v>41529</c:v>
                </c:pt>
                <c:pt idx="621">
                  <c:v>41530</c:v>
                </c:pt>
                <c:pt idx="622">
                  <c:v>41531</c:v>
                </c:pt>
                <c:pt idx="623">
                  <c:v>41532</c:v>
                </c:pt>
                <c:pt idx="624">
                  <c:v>41533</c:v>
                </c:pt>
                <c:pt idx="625">
                  <c:v>41534</c:v>
                </c:pt>
                <c:pt idx="626">
                  <c:v>41535</c:v>
                </c:pt>
                <c:pt idx="627">
                  <c:v>41536</c:v>
                </c:pt>
                <c:pt idx="628">
                  <c:v>41537</c:v>
                </c:pt>
                <c:pt idx="629">
                  <c:v>41538</c:v>
                </c:pt>
                <c:pt idx="630">
                  <c:v>41539</c:v>
                </c:pt>
                <c:pt idx="631">
                  <c:v>41540</c:v>
                </c:pt>
                <c:pt idx="632">
                  <c:v>41541</c:v>
                </c:pt>
                <c:pt idx="633">
                  <c:v>41542</c:v>
                </c:pt>
                <c:pt idx="634">
                  <c:v>41543</c:v>
                </c:pt>
                <c:pt idx="635">
                  <c:v>41544</c:v>
                </c:pt>
                <c:pt idx="636">
                  <c:v>41545</c:v>
                </c:pt>
                <c:pt idx="637">
                  <c:v>41546</c:v>
                </c:pt>
                <c:pt idx="638">
                  <c:v>41547</c:v>
                </c:pt>
                <c:pt idx="639">
                  <c:v>41548</c:v>
                </c:pt>
                <c:pt idx="640">
                  <c:v>41549</c:v>
                </c:pt>
                <c:pt idx="641">
                  <c:v>41550</c:v>
                </c:pt>
                <c:pt idx="642">
                  <c:v>41551</c:v>
                </c:pt>
                <c:pt idx="643">
                  <c:v>41552</c:v>
                </c:pt>
                <c:pt idx="644">
                  <c:v>41553</c:v>
                </c:pt>
                <c:pt idx="645">
                  <c:v>41554</c:v>
                </c:pt>
                <c:pt idx="646">
                  <c:v>41555</c:v>
                </c:pt>
                <c:pt idx="647">
                  <c:v>41556</c:v>
                </c:pt>
                <c:pt idx="648">
                  <c:v>41557</c:v>
                </c:pt>
                <c:pt idx="649">
                  <c:v>41558</c:v>
                </c:pt>
                <c:pt idx="650">
                  <c:v>41559</c:v>
                </c:pt>
                <c:pt idx="651">
                  <c:v>41560</c:v>
                </c:pt>
                <c:pt idx="652">
                  <c:v>41561</c:v>
                </c:pt>
                <c:pt idx="653">
                  <c:v>41562</c:v>
                </c:pt>
                <c:pt idx="654">
                  <c:v>41563</c:v>
                </c:pt>
                <c:pt idx="655">
                  <c:v>41564</c:v>
                </c:pt>
                <c:pt idx="656">
                  <c:v>41565</c:v>
                </c:pt>
                <c:pt idx="657">
                  <c:v>41566</c:v>
                </c:pt>
                <c:pt idx="658">
                  <c:v>41567</c:v>
                </c:pt>
                <c:pt idx="659">
                  <c:v>41568</c:v>
                </c:pt>
                <c:pt idx="660">
                  <c:v>41569</c:v>
                </c:pt>
                <c:pt idx="661">
                  <c:v>41570</c:v>
                </c:pt>
                <c:pt idx="662">
                  <c:v>41571</c:v>
                </c:pt>
                <c:pt idx="663">
                  <c:v>41572</c:v>
                </c:pt>
                <c:pt idx="664">
                  <c:v>41573</c:v>
                </c:pt>
                <c:pt idx="665">
                  <c:v>41574</c:v>
                </c:pt>
                <c:pt idx="666">
                  <c:v>41575</c:v>
                </c:pt>
                <c:pt idx="667">
                  <c:v>41576</c:v>
                </c:pt>
                <c:pt idx="668">
                  <c:v>41577</c:v>
                </c:pt>
                <c:pt idx="669">
                  <c:v>41578</c:v>
                </c:pt>
                <c:pt idx="670">
                  <c:v>41579</c:v>
                </c:pt>
                <c:pt idx="671">
                  <c:v>41580</c:v>
                </c:pt>
                <c:pt idx="672">
                  <c:v>41581</c:v>
                </c:pt>
                <c:pt idx="673">
                  <c:v>41582</c:v>
                </c:pt>
                <c:pt idx="674">
                  <c:v>41583</c:v>
                </c:pt>
                <c:pt idx="675">
                  <c:v>41584</c:v>
                </c:pt>
                <c:pt idx="676">
                  <c:v>41585</c:v>
                </c:pt>
                <c:pt idx="677">
                  <c:v>41586</c:v>
                </c:pt>
                <c:pt idx="678">
                  <c:v>41587</c:v>
                </c:pt>
                <c:pt idx="679">
                  <c:v>41588</c:v>
                </c:pt>
                <c:pt idx="680">
                  <c:v>41589</c:v>
                </c:pt>
                <c:pt idx="681">
                  <c:v>41590</c:v>
                </c:pt>
                <c:pt idx="682">
                  <c:v>41591</c:v>
                </c:pt>
                <c:pt idx="683">
                  <c:v>41592</c:v>
                </c:pt>
                <c:pt idx="684">
                  <c:v>41593</c:v>
                </c:pt>
                <c:pt idx="685">
                  <c:v>41594</c:v>
                </c:pt>
                <c:pt idx="686">
                  <c:v>41595</c:v>
                </c:pt>
                <c:pt idx="687">
                  <c:v>41596</c:v>
                </c:pt>
                <c:pt idx="688">
                  <c:v>41597</c:v>
                </c:pt>
                <c:pt idx="689">
                  <c:v>41598</c:v>
                </c:pt>
                <c:pt idx="690">
                  <c:v>41599</c:v>
                </c:pt>
                <c:pt idx="691">
                  <c:v>41600</c:v>
                </c:pt>
                <c:pt idx="692">
                  <c:v>41601</c:v>
                </c:pt>
                <c:pt idx="693">
                  <c:v>41602</c:v>
                </c:pt>
                <c:pt idx="694">
                  <c:v>41603</c:v>
                </c:pt>
                <c:pt idx="695">
                  <c:v>41604</c:v>
                </c:pt>
                <c:pt idx="696">
                  <c:v>41605</c:v>
                </c:pt>
                <c:pt idx="697">
                  <c:v>41606</c:v>
                </c:pt>
                <c:pt idx="698">
                  <c:v>41607</c:v>
                </c:pt>
                <c:pt idx="699">
                  <c:v>41608</c:v>
                </c:pt>
                <c:pt idx="700">
                  <c:v>41609</c:v>
                </c:pt>
                <c:pt idx="701">
                  <c:v>41610</c:v>
                </c:pt>
                <c:pt idx="702">
                  <c:v>41611</c:v>
                </c:pt>
                <c:pt idx="703">
                  <c:v>41612</c:v>
                </c:pt>
                <c:pt idx="704">
                  <c:v>41613</c:v>
                </c:pt>
                <c:pt idx="705">
                  <c:v>41614</c:v>
                </c:pt>
                <c:pt idx="706">
                  <c:v>41615</c:v>
                </c:pt>
                <c:pt idx="707">
                  <c:v>41616</c:v>
                </c:pt>
                <c:pt idx="708">
                  <c:v>41617</c:v>
                </c:pt>
                <c:pt idx="709">
                  <c:v>41618</c:v>
                </c:pt>
                <c:pt idx="710">
                  <c:v>41619</c:v>
                </c:pt>
                <c:pt idx="711">
                  <c:v>41620</c:v>
                </c:pt>
                <c:pt idx="712">
                  <c:v>41621</c:v>
                </c:pt>
                <c:pt idx="713">
                  <c:v>41622</c:v>
                </c:pt>
                <c:pt idx="714">
                  <c:v>41623</c:v>
                </c:pt>
                <c:pt idx="715">
                  <c:v>41624</c:v>
                </c:pt>
                <c:pt idx="716">
                  <c:v>41625</c:v>
                </c:pt>
                <c:pt idx="717">
                  <c:v>41626</c:v>
                </c:pt>
                <c:pt idx="718">
                  <c:v>41627</c:v>
                </c:pt>
                <c:pt idx="719">
                  <c:v>41628</c:v>
                </c:pt>
                <c:pt idx="720">
                  <c:v>41629</c:v>
                </c:pt>
                <c:pt idx="721">
                  <c:v>41630</c:v>
                </c:pt>
                <c:pt idx="722">
                  <c:v>41631</c:v>
                </c:pt>
                <c:pt idx="723">
                  <c:v>41632</c:v>
                </c:pt>
                <c:pt idx="724">
                  <c:v>41633</c:v>
                </c:pt>
                <c:pt idx="725">
                  <c:v>41634</c:v>
                </c:pt>
                <c:pt idx="726">
                  <c:v>41635</c:v>
                </c:pt>
                <c:pt idx="727">
                  <c:v>41636</c:v>
                </c:pt>
                <c:pt idx="728">
                  <c:v>41637</c:v>
                </c:pt>
                <c:pt idx="729">
                  <c:v>41638</c:v>
                </c:pt>
                <c:pt idx="730">
                  <c:v>41639</c:v>
                </c:pt>
              </c:numCache>
            </c:numRef>
          </c:cat>
          <c:val>
            <c:numRef>
              <c:f>WIELUN!$F$5:$F$735</c:f>
              <c:numCache>
                <c:formatCode>General</c:formatCode>
                <c:ptCount val="731"/>
                <c:pt idx="0">
                  <c:v>0</c:v>
                </c:pt>
                <c:pt idx="1">
                  <c:v>0.33800000000000285</c:v>
                </c:pt>
                <c:pt idx="2">
                  <c:v>0.39000000000000246</c:v>
                </c:pt>
                <c:pt idx="3">
                  <c:v>0.69199999999999995</c:v>
                </c:pt>
                <c:pt idx="4">
                  <c:v>0.33900000000000285</c:v>
                </c:pt>
                <c:pt idx="5">
                  <c:v>5.9000000000000427E-2</c:v>
                </c:pt>
                <c:pt idx="6">
                  <c:v>0.21400000000000041</c:v>
                </c:pt>
                <c:pt idx="7">
                  <c:v>0.10199999999999998</c:v>
                </c:pt>
                <c:pt idx="8">
                  <c:v>8.2000000000000003E-2</c:v>
                </c:pt>
                <c:pt idx="9">
                  <c:v>8.3000000000000046E-2</c:v>
                </c:pt>
                <c:pt idx="10">
                  <c:v>0.19500000000000001</c:v>
                </c:pt>
                <c:pt idx="11">
                  <c:v>0.35100000000000031</c:v>
                </c:pt>
                <c:pt idx="12">
                  <c:v>0.27200000000000002</c:v>
                </c:pt>
                <c:pt idx="13">
                  <c:v>0.52700000000000002</c:v>
                </c:pt>
                <c:pt idx="14">
                  <c:v>0.23800000000000004</c:v>
                </c:pt>
                <c:pt idx="15">
                  <c:v>0.11899999999999998</c:v>
                </c:pt>
                <c:pt idx="16">
                  <c:v>3.4000000000000002E-2</c:v>
                </c:pt>
                <c:pt idx="17">
                  <c:v>0.14200000000000004</c:v>
                </c:pt>
                <c:pt idx="18">
                  <c:v>0.13800000000000001</c:v>
                </c:pt>
                <c:pt idx="19">
                  <c:v>0.12100000000000002</c:v>
                </c:pt>
                <c:pt idx="20">
                  <c:v>0.255</c:v>
                </c:pt>
                <c:pt idx="21">
                  <c:v>0.23200000000000001</c:v>
                </c:pt>
                <c:pt idx="22">
                  <c:v>0.24500000000000041</c:v>
                </c:pt>
                <c:pt idx="23">
                  <c:v>0.14800000000000021</c:v>
                </c:pt>
                <c:pt idx="24">
                  <c:v>0.13</c:v>
                </c:pt>
                <c:pt idx="25">
                  <c:v>8.4000000000000047E-2</c:v>
                </c:pt>
                <c:pt idx="26">
                  <c:v>2.8000000000000001E-2</c:v>
                </c:pt>
                <c:pt idx="27">
                  <c:v>2.0000000000000011E-2</c:v>
                </c:pt>
                <c:pt idx="28">
                  <c:v>4.0000000000000114E-3</c:v>
                </c:pt>
                <c:pt idx="29">
                  <c:v>1.0000000000000041E-3</c:v>
                </c:pt>
                <c:pt idx="30">
                  <c:v>3.0000000000000092E-3</c:v>
                </c:pt>
                <c:pt idx="31">
                  <c:v>8.0000000000000227E-3</c:v>
                </c:pt>
                <c:pt idx="32">
                  <c:v>3.0000000000000092E-3</c:v>
                </c:pt>
                <c:pt idx="33">
                  <c:v>3.0000000000000092E-3</c:v>
                </c:pt>
                <c:pt idx="34">
                  <c:v>2.0000000000000052E-3</c:v>
                </c:pt>
                <c:pt idx="35">
                  <c:v>1.0000000000000005E-2</c:v>
                </c:pt>
                <c:pt idx="36">
                  <c:v>4.0000000000000114E-3</c:v>
                </c:pt>
                <c:pt idx="37">
                  <c:v>2.0000000000000052E-3</c:v>
                </c:pt>
                <c:pt idx="38">
                  <c:v>0</c:v>
                </c:pt>
                <c:pt idx="39">
                  <c:v>2.0000000000000052E-3</c:v>
                </c:pt>
                <c:pt idx="40">
                  <c:v>0</c:v>
                </c:pt>
                <c:pt idx="41">
                  <c:v>1.0000000000000041E-3</c:v>
                </c:pt>
                <c:pt idx="42">
                  <c:v>0</c:v>
                </c:pt>
                <c:pt idx="43">
                  <c:v>2.0000000000000052E-3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1.0000000000000041E-3</c:v>
                </c:pt>
                <c:pt idx="50">
                  <c:v>0.115</c:v>
                </c:pt>
                <c:pt idx="51">
                  <c:v>0.30400000000000038</c:v>
                </c:pt>
                <c:pt idx="52">
                  <c:v>0.17300000000000001</c:v>
                </c:pt>
                <c:pt idx="53">
                  <c:v>0.19500000000000001</c:v>
                </c:pt>
                <c:pt idx="54">
                  <c:v>0.161</c:v>
                </c:pt>
                <c:pt idx="55">
                  <c:v>0.60200000000000065</c:v>
                </c:pt>
                <c:pt idx="56">
                  <c:v>0.44700000000000001</c:v>
                </c:pt>
                <c:pt idx="57">
                  <c:v>0.39600000000000285</c:v>
                </c:pt>
                <c:pt idx="58">
                  <c:v>0.11799999999999998</c:v>
                </c:pt>
                <c:pt idx="59">
                  <c:v>0.66200000000000558</c:v>
                </c:pt>
                <c:pt idx="60">
                  <c:v>0.14400000000000004</c:v>
                </c:pt>
                <c:pt idx="61">
                  <c:v>0.24200000000000021</c:v>
                </c:pt>
                <c:pt idx="62">
                  <c:v>0.81599999999999995</c:v>
                </c:pt>
                <c:pt idx="63">
                  <c:v>0.38500000000000245</c:v>
                </c:pt>
                <c:pt idx="64">
                  <c:v>0.80400000000000005</c:v>
                </c:pt>
                <c:pt idx="65">
                  <c:v>0.52700000000000002</c:v>
                </c:pt>
                <c:pt idx="66">
                  <c:v>0.42900000000000038</c:v>
                </c:pt>
                <c:pt idx="67">
                  <c:v>0.47900000000000031</c:v>
                </c:pt>
                <c:pt idx="68">
                  <c:v>0.26900000000000002</c:v>
                </c:pt>
                <c:pt idx="69">
                  <c:v>0.59799999999999998</c:v>
                </c:pt>
                <c:pt idx="70">
                  <c:v>0.97600000000000064</c:v>
                </c:pt>
                <c:pt idx="71">
                  <c:v>0.31100000000000216</c:v>
                </c:pt>
                <c:pt idx="72">
                  <c:v>0.38000000000000239</c:v>
                </c:pt>
                <c:pt idx="73">
                  <c:v>0.36600000000000038</c:v>
                </c:pt>
                <c:pt idx="74">
                  <c:v>0.61600000000000432</c:v>
                </c:pt>
                <c:pt idx="75">
                  <c:v>1.7469999999999906</c:v>
                </c:pt>
                <c:pt idx="76">
                  <c:v>1.474</c:v>
                </c:pt>
                <c:pt idx="77">
                  <c:v>1.4709999999999892</c:v>
                </c:pt>
                <c:pt idx="78">
                  <c:v>0.91600000000000004</c:v>
                </c:pt>
                <c:pt idx="79">
                  <c:v>1.3069999999999913</c:v>
                </c:pt>
                <c:pt idx="80">
                  <c:v>0.87200000000000433</c:v>
                </c:pt>
                <c:pt idx="81">
                  <c:v>0.56200000000000061</c:v>
                </c:pt>
                <c:pt idx="82">
                  <c:v>1.397</c:v>
                </c:pt>
                <c:pt idx="83">
                  <c:v>1.343</c:v>
                </c:pt>
                <c:pt idx="84">
                  <c:v>0.97700000000000065</c:v>
                </c:pt>
                <c:pt idx="85">
                  <c:v>1.177</c:v>
                </c:pt>
                <c:pt idx="86">
                  <c:v>1.204</c:v>
                </c:pt>
                <c:pt idx="87">
                  <c:v>1.4569999999999892</c:v>
                </c:pt>
                <c:pt idx="88">
                  <c:v>0.88400000000000001</c:v>
                </c:pt>
                <c:pt idx="89">
                  <c:v>0.87800000000000478</c:v>
                </c:pt>
                <c:pt idx="90">
                  <c:v>0.75100000000000455</c:v>
                </c:pt>
                <c:pt idx="91">
                  <c:v>1.1679999999999913</c:v>
                </c:pt>
                <c:pt idx="92">
                  <c:v>0.86700000000000432</c:v>
                </c:pt>
                <c:pt idx="93">
                  <c:v>1.49</c:v>
                </c:pt>
                <c:pt idx="94">
                  <c:v>1.452</c:v>
                </c:pt>
                <c:pt idx="95">
                  <c:v>0.47200000000000031</c:v>
                </c:pt>
                <c:pt idx="96">
                  <c:v>0.51400000000000001</c:v>
                </c:pt>
                <c:pt idx="97">
                  <c:v>0.89900000000000002</c:v>
                </c:pt>
                <c:pt idx="98">
                  <c:v>0.7700000000000049</c:v>
                </c:pt>
                <c:pt idx="99">
                  <c:v>1.6040000000000001</c:v>
                </c:pt>
                <c:pt idx="100">
                  <c:v>1.9139999999999908</c:v>
                </c:pt>
                <c:pt idx="101">
                  <c:v>1.6220000000000001</c:v>
                </c:pt>
                <c:pt idx="102">
                  <c:v>0.74000000000000365</c:v>
                </c:pt>
                <c:pt idx="103">
                  <c:v>1.482</c:v>
                </c:pt>
                <c:pt idx="104">
                  <c:v>1.6379999999999904</c:v>
                </c:pt>
                <c:pt idx="105">
                  <c:v>0.43800000000000217</c:v>
                </c:pt>
                <c:pt idx="106">
                  <c:v>1.08</c:v>
                </c:pt>
                <c:pt idx="107">
                  <c:v>1.575</c:v>
                </c:pt>
                <c:pt idx="108">
                  <c:v>1.647</c:v>
                </c:pt>
                <c:pt idx="109">
                  <c:v>1.9139999999999908</c:v>
                </c:pt>
                <c:pt idx="110">
                  <c:v>2.0589999999999997</c:v>
                </c:pt>
                <c:pt idx="111">
                  <c:v>1.3879999999999904</c:v>
                </c:pt>
                <c:pt idx="112">
                  <c:v>1.8180000000000001</c:v>
                </c:pt>
                <c:pt idx="113">
                  <c:v>1.7169999999999892</c:v>
                </c:pt>
                <c:pt idx="114">
                  <c:v>1.869</c:v>
                </c:pt>
                <c:pt idx="115">
                  <c:v>1.599</c:v>
                </c:pt>
                <c:pt idx="116">
                  <c:v>2.6339999999999999</c:v>
                </c:pt>
                <c:pt idx="117">
                  <c:v>2.823</c:v>
                </c:pt>
                <c:pt idx="118">
                  <c:v>3.0939999999999999</c:v>
                </c:pt>
                <c:pt idx="119">
                  <c:v>3.5179999999999998</c:v>
                </c:pt>
                <c:pt idx="120">
                  <c:v>2.8679999999999999</c:v>
                </c:pt>
                <c:pt idx="121">
                  <c:v>3.1189999999999998</c:v>
                </c:pt>
                <c:pt idx="122">
                  <c:v>2.5319999999999987</c:v>
                </c:pt>
                <c:pt idx="123">
                  <c:v>2.2130000000000001</c:v>
                </c:pt>
                <c:pt idx="124">
                  <c:v>1.05</c:v>
                </c:pt>
                <c:pt idx="125">
                  <c:v>3.153</c:v>
                </c:pt>
                <c:pt idx="126">
                  <c:v>1.472</c:v>
                </c:pt>
                <c:pt idx="127">
                  <c:v>0.79300000000000004</c:v>
                </c:pt>
                <c:pt idx="128">
                  <c:v>2.7269999999999999</c:v>
                </c:pt>
                <c:pt idx="129">
                  <c:v>3.0070000000000001</c:v>
                </c:pt>
                <c:pt idx="130">
                  <c:v>2.98</c:v>
                </c:pt>
                <c:pt idx="131">
                  <c:v>3.3089999999999997</c:v>
                </c:pt>
                <c:pt idx="132">
                  <c:v>0.87200000000000433</c:v>
                </c:pt>
                <c:pt idx="133">
                  <c:v>1.0609999999999913</c:v>
                </c:pt>
                <c:pt idx="134">
                  <c:v>1.837</c:v>
                </c:pt>
                <c:pt idx="135">
                  <c:v>0.92500000000000004</c:v>
                </c:pt>
                <c:pt idx="136">
                  <c:v>1.1240000000000001</c:v>
                </c:pt>
                <c:pt idx="137">
                  <c:v>1.869</c:v>
                </c:pt>
                <c:pt idx="138">
                  <c:v>2.48</c:v>
                </c:pt>
                <c:pt idx="139">
                  <c:v>2.589</c:v>
                </c:pt>
                <c:pt idx="140">
                  <c:v>2.7109999999999999</c:v>
                </c:pt>
                <c:pt idx="141">
                  <c:v>2.3929999999999967</c:v>
                </c:pt>
                <c:pt idx="142">
                  <c:v>2.1389999999999998</c:v>
                </c:pt>
                <c:pt idx="143">
                  <c:v>2.1629999999999998</c:v>
                </c:pt>
                <c:pt idx="144">
                  <c:v>1.399</c:v>
                </c:pt>
                <c:pt idx="145">
                  <c:v>1.0609999999999913</c:v>
                </c:pt>
                <c:pt idx="146">
                  <c:v>0.78900000000000003</c:v>
                </c:pt>
                <c:pt idx="147">
                  <c:v>0.73400000000000065</c:v>
                </c:pt>
                <c:pt idx="148">
                  <c:v>0.63500000000000489</c:v>
                </c:pt>
                <c:pt idx="149">
                  <c:v>0.45</c:v>
                </c:pt>
                <c:pt idx="150">
                  <c:v>0.21500000000000041</c:v>
                </c:pt>
                <c:pt idx="151">
                  <c:v>0.17</c:v>
                </c:pt>
                <c:pt idx="152">
                  <c:v>0.58299999999999996</c:v>
                </c:pt>
                <c:pt idx="153">
                  <c:v>1.405999999999981</c:v>
                </c:pt>
                <c:pt idx="154">
                  <c:v>1.1140000000000001</c:v>
                </c:pt>
                <c:pt idx="155">
                  <c:v>0.74700000000000433</c:v>
                </c:pt>
                <c:pt idx="156">
                  <c:v>0.89400000000000002</c:v>
                </c:pt>
                <c:pt idx="157">
                  <c:v>2.363</c:v>
                </c:pt>
                <c:pt idx="158">
                  <c:v>2.718</c:v>
                </c:pt>
                <c:pt idx="159">
                  <c:v>2.5489999999999999</c:v>
                </c:pt>
                <c:pt idx="160">
                  <c:v>1.681</c:v>
                </c:pt>
                <c:pt idx="161">
                  <c:v>2.1850000000000001</c:v>
                </c:pt>
                <c:pt idx="162">
                  <c:v>1.6120000000000001</c:v>
                </c:pt>
                <c:pt idx="163">
                  <c:v>1.9990000000000001</c:v>
                </c:pt>
                <c:pt idx="164">
                  <c:v>1.2929999999999913</c:v>
                </c:pt>
                <c:pt idx="165">
                  <c:v>0.55500000000000005</c:v>
                </c:pt>
                <c:pt idx="166">
                  <c:v>2.9579999999999997</c:v>
                </c:pt>
                <c:pt idx="167">
                  <c:v>4.58</c:v>
                </c:pt>
                <c:pt idx="168">
                  <c:v>2.6589999999999998</c:v>
                </c:pt>
                <c:pt idx="169">
                  <c:v>4.2169999999999996</c:v>
                </c:pt>
                <c:pt idx="170">
                  <c:v>3.5129999999999977</c:v>
                </c:pt>
                <c:pt idx="171">
                  <c:v>2.2069999999999999</c:v>
                </c:pt>
                <c:pt idx="172">
                  <c:v>2.23</c:v>
                </c:pt>
                <c:pt idx="173">
                  <c:v>1.677</c:v>
                </c:pt>
                <c:pt idx="174">
                  <c:v>3.9649999999999999</c:v>
                </c:pt>
                <c:pt idx="175">
                  <c:v>4.1029999999999855</c:v>
                </c:pt>
                <c:pt idx="176">
                  <c:v>2.5359999999999987</c:v>
                </c:pt>
                <c:pt idx="177">
                  <c:v>1.5029999999999903</c:v>
                </c:pt>
                <c:pt idx="178">
                  <c:v>3.0219999999999998</c:v>
                </c:pt>
                <c:pt idx="179">
                  <c:v>1.635</c:v>
                </c:pt>
                <c:pt idx="180">
                  <c:v>3.9499999999999997</c:v>
                </c:pt>
                <c:pt idx="181">
                  <c:v>3.637</c:v>
                </c:pt>
                <c:pt idx="182">
                  <c:v>3.7549999999999999</c:v>
                </c:pt>
                <c:pt idx="183">
                  <c:v>2.8919999999999977</c:v>
                </c:pt>
                <c:pt idx="184">
                  <c:v>3.3879999999999999</c:v>
                </c:pt>
                <c:pt idx="185">
                  <c:v>2.706</c:v>
                </c:pt>
                <c:pt idx="186">
                  <c:v>3.9609999999999999</c:v>
                </c:pt>
                <c:pt idx="187">
                  <c:v>4.6819999999999995</c:v>
                </c:pt>
                <c:pt idx="188">
                  <c:v>3.6309999999999998</c:v>
                </c:pt>
                <c:pt idx="189">
                  <c:v>3.157</c:v>
                </c:pt>
                <c:pt idx="190">
                  <c:v>3.2570000000000001</c:v>
                </c:pt>
                <c:pt idx="191">
                  <c:v>3.266</c:v>
                </c:pt>
                <c:pt idx="192">
                  <c:v>2.8019999999999987</c:v>
                </c:pt>
                <c:pt idx="193">
                  <c:v>1.887</c:v>
                </c:pt>
                <c:pt idx="194">
                  <c:v>1.8340000000000001</c:v>
                </c:pt>
                <c:pt idx="195">
                  <c:v>1.9139999999999908</c:v>
                </c:pt>
                <c:pt idx="196">
                  <c:v>2.0299999999999998</c:v>
                </c:pt>
                <c:pt idx="197">
                  <c:v>1.5089999999999903</c:v>
                </c:pt>
                <c:pt idx="198">
                  <c:v>0.89800000000000002</c:v>
                </c:pt>
                <c:pt idx="199">
                  <c:v>0.90700000000000003</c:v>
                </c:pt>
                <c:pt idx="200">
                  <c:v>2.508</c:v>
                </c:pt>
                <c:pt idx="201">
                  <c:v>2.1759999999999997</c:v>
                </c:pt>
                <c:pt idx="202">
                  <c:v>0.29900000000000032</c:v>
                </c:pt>
                <c:pt idx="203">
                  <c:v>1.6859999999999913</c:v>
                </c:pt>
                <c:pt idx="204">
                  <c:v>2.5109999999999997</c:v>
                </c:pt>
                <c:pt idx="205">
                  <c:v>2.464</c:v>
                </c:pt>
                <c:pt idx="206">
                  <c:v>1.04</c:v>
                </c:pt>
                <c:pt idx="207">
                  <c:v>1.3620000000000001</c:v>
                </c:pt>
                <c:pt idx="208">
                  <c:v>2.7250000000000001</c:v>
                </c:pt>
                <c:pt idx="209">
                  <c:v>3.5959999999999988</c:v>
                </c:pt>
                <c:pt idx="210">
                  <c:v>1.5820000000000001</c:v>
                </c:pt>
                <c:pt idx="211">
                  <c:v>2.508</c:v>
                </c:pt>
                <c:pt idx="212">
                  <c:v>2.266</c:v>
                </c:pt>
                <c:pt idx="213">
                  <c:v>2.0259999999999998</c:v>
                </c:pt>
                <c:pt idx="214">
                  <c:v>2.2559999999999998</c:v>
                </c:pt>
                <c:pt idx="215">
                  <c:v>1.2309999999999892</c:v>
                </c:pt>
                <c:pt idx="216">
                  <c:v>1.665999999999991</c:v>
                </c:pt>
                <c:pt idx="217">
                  <c:v>1.7809999999999904</c:v>
                </c:pt>
                <c:pt idx="218">
                  <c:v>2.6840000000000002</c:v>
                </c:pt>
                <c:pt idx="219">
                  <c:v>2.3059999999999987</c:v>
                </c:pt>
                <c:pt idx="220">
                  <c:v>1.8919999999999904</c:v>
                </c:pt>
                <c:pt idx="221">
                  <c:v>1.6140000000000001</c:v>
                </c:pt>
                <c:pt idx="222">
                  <c:v>2.1539999999999999</c:v>
                </c:pt>
                <c:pt idx="223">
                  <c:v>1.4</c:v>
                </c:pt>
                <c:pt idx="224">
                  <c:v>1.716</c:v>
                </c:pt>
                <c:pt idx="225">
                  <c:v>2.0649999999999999</c:v>
                </c:pt>
                <c:pt idx="226">
                  <c:v>1.5760000000000001</c:v>
                </c:pt>
                <c:pt idx="227">
                  <c:v>0.90400000000000003</c:v>
                </c:pt>
                <c:pt idx="228">
                  <c:v>1.766</c:v>
                </c:pt>
                <c:pt idx="229">
                  <c:v>1.4369999999999878</c:v>
                </c:pt>
                <c:pt idx="230">
                  <c:v>2.36</c:v>
                </c:pt>
                <c:pt idx="231">
                  <c:v>2.7159999999999997</c:v>
                </c:pt>
                <c:pt idx="232">
                  <c:v>2.8739999999999997</c:v>
                </c:pt>
                <c:pt idx="233">
                  <c:v>1.4219999999999826</c:v>
                </c:pt>
                <c:pt idx="234">
                  <c:v>1.26</c:v>
                </c:pt>
                <c:pt idx="235">
                  <c:v>1.8240000000000001</c:v>
                </c:pt>
                <c:pt idx="236">
                  <c:v>1.347</c:v>
                </c:pt>
                <c:pt idx="237">
                  <c:v>1.175</c:v>
                </c:pt>
                <c:pt idx="238">
                  <c:v>0.81299999999999994</c:v>
                </c:pt>
                <c:pt idx="239">
                  <c:v>1.4709999999999892</c:v>
                </c:pt>
                <c:pt idx="240">
                  <c:v>1.9620000000000086</c:v>
                </c:pt>
                <c:pt idx="241">
                  <c:v>2.661</c:v>
                </c:pt>
                <c:pt idx="242">
                  <c:v>1.9560000000000086</c:v>
                </c:pt>
                <c:pt idx="243">
                  <c:v>0.86700000000000432</c:v>
                </c:pt>
                <c:pt idx="244">
                  <c:v>0.23400000000000001</c:v>
                </c:pt>
                <c:pt idx="245">
                  <c:v>1.135</c:v>
                </c:pt>
                <c:pt idx="246">
                  <c:v>1.349</c:v>
                </c:pt>
                <c:pt idx="247">
                  <c:v>1.786</c:v>
                </c:pt>
                <c:pt idx="248">
                  <c:v>0.63000000000000489</c:v>
                </c:pt>
                <c:pt idx="249">
                  <c:v>0.24400000000000024</c:v>
                </c:pt>
                <c:pt idx="250">
                  <c:v>0.60500000000000065</c:v>
                </c:pt>
                <c:pt idx="251">
                  <c:v>1.0999999999999998E-2</c:v>
                </c:pt>
                <c:pt idx="252">
                  <c:v>0.77900000000000547</c:v>
                </c:pt>
                <c:pt idx="253">
                  <c:v>0.90200000000000002</c:v>
                </c:pt>
                <c:pt idx="254">
                  <c:v>0</c:v>
                </c:pt>
                <c:pt idx="255">
                  <c:v>0</c:v>
                </c:pt>
                <c:pt idx="256">
                  <c:v>1.4999999999999998E-2</c:v>
                </c:pt>
                <c:pt idx="257">
                  <c:v>1.6739999999999913</c:v>
                </c:pt>
                <c:pt idx="258">
                  <c:v>1.1100000000000001</c:v>
                </c:pt>
                <c:pt idx="259">
                  <c:v>0.9</c:v>
                </c:pt>
                <c:pt idx="260">
                  <c:v>1.633</c:v>
                </c:pt>
                <c:pt idx="261">
                  <c:v>1.6719999999999913</c:v>
                </c:pt>
                <c:pt idx="262">
                  <c:v>0.34</c:v>
                </c:pt>
                <c:pt idx="263">
                  <c:v>1.2109999999999892</c:v>
                </c:pt>
                <c:pt idx="264">
                  <c:v>1.2929999999999913</c:v>
                </c:pt>
                <c:pt idx="265">
                  <c:v>0.74000000000000365</c:v>
                </c:pt>
                <c:pt idx="266">
                  <c:v>1.296</c:v>
                </c:pt>
                <c:pt idx="267">
                  <c:v>1.2289999999999892</c:v>
                </c:pt>
                <c:pt idx="268">
                  <c:v>1.3129999999999913</c:v>
                </c:pt>
                <c:pt idx="269">
                  <c:v>1.5620000000000001</c:v>
                </c:pt>
                <c:pt idx="270">
                  <c:v>0.86200000000000065</c:v>
                </c:pt>
                <c:pt idx="271">
                  <c:v>0.84300000000000064</c:v>
                </c:pt>
                <c:pt idx="272">
                  <c:v>1.151</c:v>
                </c:pt>
                <c:pt idx="273">
                  <c:v>1.0289999999999904</c:v>
                </c:pt>
                <c:pt idx="274">
                  <c:v>0.24000000000000021</c:v>
                </c:pt>
                <c:pt idx="275">
                  <c:v>0.74000000000000365</c:v>
                </c:pt>
                <c:pt idx="276">
                  <c:v>0.92400000000000004</c:v>
                </c:pt>
                <c:pt idx="277">
                  <c:v>1.1890000000000001</c:v>
                </c:pt>
                <c:pt idx="278">
                  <c:v>1.1679999999999913</c:v>
                </c:pt>
                <c:pt idx="279">
                  <c:v>1.355</c:v>
                </c:pt>
                <c:pt idx="280">
                  <c:v>0.31600000000000222</c:v>
                </c:pt>
                <c:pt idx="281">
                  <c:v>0.54900000000000004</c:v>
                </c:pt>
                <c:pt idx="282">
                  <c:v>0.84000000000000064</c:v>
                </c:pt>
                <c:pt idx="283">
                  <c:v>0.53200000000000003</c:v>
                </c:pt>
                <c:pt idx="284">
                  <c:v>0.45100000000000001</c:v>
                </c:pt>
                <c:pt idx="285">
                  <c:v>0.82099999999999995</c:v>
                </c:pt>
                <c:pt idx="286">
                  <c:v>0.71200000000000063</c:v>
                </c:pt>
                <c:pt idx="287">
                  <c:v>0.72000000000000064</c:v>
                </c:pt>
                <c:pt idx="288">
                  <c:v>0.81</c:v>
                </c:pt>
                <c:pt idx="289">
                  <c:v>0.128</c:v>
                </c:pt>
                <c:pt idx="290">
                  <c:v>0.81</c:v>
                </c:pt>
                <c:pt idx="291">
                  <c:v>0.92</c:v>
                </c:pt>
                <c:pt idx="292">
                  <c:v>0.93500000000000005</c:v>
                </c:pt>
                <c:pt idx="293">
                  <c:v>0.7710000000000049</c:v>
                </c:pt>
                <c:pt idx="294">
                  <c:v>0.15400000000000041</c:v>
                </c:pt>
                <c:pt idx="295">
                  <c:v>0.21900000000000044</c:v>
                </c:pt>
                <c:pt idx="296">
                  <c:v>0.17600000000000021</c:v>
                </c:pt>
                <c:pt idx="297">
                  <c:v>0.23200000000000001</c:v>
                </c:pt>
                <c:pt idx="298">
                  <c:v>0.15400000000000041</c:v>
                </c:pt>
                <c:pt idx="299">
                  <c:v>0.46500000000000002</c:v>
                </c:pt>
                <c:pt idx="300">
                  <c:v>0.13</c:v>
                </c:pt>
                <c:pt idx="301">
                  <c:v>0.19800000000000001</c:v>
                </c:pt>
                <c:pt idx="302">
                  <c:v>8.3000000000000046E-2</c:v>
                </c:pt>
                <c:pt idx="303">
                  <c:v>0.23200000000000001</c:v>
                </c:pt>
                <c:pt idx="304">
                  <c:v>0.32200000000000245</c:v>
                </c:pt>
                <c:pt idx="305">
                  <c:v>0.37000000000000038</c:v>
                </c:pt>
                <c:pt idx="306">
                  <c:v>0.29800000000000032</c:v>
                </c:pt>
                <c:pt idx="307">
                  <c:v>0.38600000000000245</c:v>
                </c:pt>
                <c:pt idx="308">
                  <c:v>0.25800000000000001</c:v>
                </c:pt>
                <c:pt idx="309">
                  <c:v>0.25</c:v>
                </c:pt>
                <c:pt idx="310">
                  <c:v>0.37900000000000228</c:v>
                </c:pt>
                <c:pt idx="311">
                  <c:v>0.18100000000000024</c:v>
                </c:pt>
                <c:pt idx="312">
                  <c:v>0.47500000000000031</c:v>
                </c:pt>
                <c:pt idx="313">
                  <c:v>0.23</c:v>
                </c:pt>
                <c:pt idx="314">
                  <c:v>0.61600000000000432</c:v>
                </c:pt>
                <c:pt idx="315">
                  <c:v>0.59299999999999997</c:v>
                </c:pt>
                <c:pt idx="316">
                  <c:v>0.19800000000000001</c:v>
                </c:pt>
                <c:pt idx="317">
                  <c:v>0.23900000000000021</c:v>
                </c:pt>
                <c:pt idx="318">
                  <c:v>0.25800000000000001</c:v>
                </c:pt>
                <c:pt idx="319">
                  <c:v>0.21700000000000041</c:v>
                </c:pt>
                <c:pt idx="320">
                  <c:v>0.19600000000000001</c:v>
                </c:pt>
                <c:pt idx="321">
                  <c:v>0.23800000000000004</c:v>
                </c:pt>
                <c:pt idx="322">
                  <c:v>0.26</c:v>
                </c:pt>
                <c:pt idx="323">
                  <c:v>0.13700000000000001</c:v>
                </c:pt>
                <c:pt idx="324">
                  <c:v>0.14200000000000004</c:v>
                </c:pt>
                <c:pt idx="325">
                  <c:v>0.17600000000000021</c:v>
                </c:pt>
                <c:pt idx="326">
                  <c:v>0.12300000000000012</c:v>
                </c:pt>
                <c:pt idx="327">
                  <c:v>0.14000000000000001</c:v>
                </c:pt>
                <c:pt idx="328">
                  <c:v>0.13200000000000001</c:v>
                </c:pt>
                <c:pt idx="329">
                  <c:v>0.20900000000000021</c:v>
                </c:pt>
                <c:pt idx="330">
                  <c:v>0.19700000000000001</c:v>
                </c:pt>
                <c:pt idx="331">
                  <c:v>9.0000000000000024E-2</c:v>
                </c:pt>
                <c:pt idx="332">
                  <c:v>8.4000000000000047E-2</c:v>
                </c:pt>
                <c:pt idx="333">
                  <c:v>0.23100000000000001</c:v>
                </c:pt>
                <c:pt idx="334">
                  <c:v>0.10800000000000012</c:v>
                </c:pt>
                <c:pt idx="335">
                  <c:v>0</c:v>
                </c:pt>
                <c:pt idx="336">
                  <c:v>7.5000000000000011E-2</c:v>
                </c:pt>
                <c:pt idx="337">
                  <c:v>8.6000000000000021E-2</c:v>
                </c:pt>
                <c:pt idx="338">
                  <c:v>4.8000000000000001E-2</c:v>
                </c:pt>
                <c:pt idx="339">
                  <c:v>9.3000000000000208E-2</c:v>
                </c:pt>
                <c:pt idx="340">
                  <c:v>6.8000000000000019E-2</c:v>
                </c:pt>
                <c:pt idx="341">
                  <c:v>1.6000000000000021E-2</c:v>
                </c:pt>
                <c:pt idx="342">
                  <c:v>1.0000000000000005E-2</c:v>
                </c:pt>
                <c:pt idx="343">
                  <c:v>5.0000000000000114E-3</c:v>
                </c:pt>
                <c:pt idx="344">
                  <c:v>1.0000000000000041E-3</c:v>
                </c:pt>
                <c:pt idx="345">
                  <c:v>0</c:v>
                </c:pt>
                <c:pt idx="346">
                  <c:v>3.0000000000000002E-2</c:v>
                </c:pt>
                <c:pt idx="347">
                  <c:v>5.6000000000000001E-2</c:v>
                </c:pt>
                <c:pt idx="348">
                  <c:v>0.161</c:v>
                </c:pt>
                <c:pt idx="349">
                  <c:v>9.3000000000000208E-2</c:v>
                </c:pt>
                <c:pt idx="350">
                  <c:v>7.3000000000000009E-2</c:v>
                </c:pt>
                <c:pt idx="351">
                  <c:v>0.10500000000000002</c:v>
                </c:pt>
                <c:pt idx="352">
                  <c:v>6.8000000000000019E-2</c:v>
                </c:pt>
                <c:pt idx="353">
                  <c:v>5.8000000000000003E-2</c:v>
                </c:pt>
                <c:pt idx="354">
                  <c:v>6.0000000000000032E-2</c:v>
                </c:pt>
                <c:pt idx="355">
                  <c:v>2.7000000000000218E-2</c:v>
                </c:pt>
                <c:pt idx="356">
                  <c:v>2.0000000000000052E-3</c:v>
                </c:pt>
                <c:pt idx="357">
                  <c:v>2.0000000000000052E-3</c:v>
                </c:pt>
                <c:pt idx="358">
                  <c:v>2.9000000000000001E-2</c:v>
                </c:pt>
                <c:pt idx="359">
                  <c:v>0.114</c:v>
                </c:pt>
                <c:pt idx="360">
                  <c:v>0.25700000000000001</c:v>
                </c:pt>
                <c:pt idx="361">
                  <c:v>0.20400000000000001</c:v>
                </c:pt>
                <c:pt idx="362">
                  <c:v>0.16500000000000001</c:v>
                </c:pt>
                <c:pt idx="363">
                  <c:v>0.37800000000000217</c:v>
                </c:pt>
                <c:pt idx="364">
                  <c:v>0.10400000000000002</c:v>
                </c:pt>
                <c:pt idx="365">
                  <c:v>0.25700000000000001</c:v>
                </c:pt>
                <c:pt idx="366">
                  <c:v>0.54700000000000004</c:v>
                </c:pt>
                <c:pt idx="367">
                  <c:v>0.26200000000000001</c:v>
                </c:pt>
                <c:pt idx="368">
                  <c:v>0.14100000000000001</c:v>
                </c:pt>
                <c:pt idx="369">
                  <c:v>0.33700000000000285</c:v>
                </c:pt>
                <c:pt idx="370">
                  <c:v>0.15900000000000114</c:v>
                </c:pt>
                <c:pt idx="371">
                  <c:v>0.10400000000000002</c:v>
                </c:pt>
                <c:pt idx="372">
                  <c:v>1.7000000000000001E-2</c:v>
                </c:pt>
                <c:pt idx="373">
                  <c:v>0.12300000000000012</c:v>
                </c:pt>
                <c:pt idx="374">
                  <c:v>8.0000000000000227E-3</c:v>
                </c:pt>
                <c:pt idx="375">
                  <c:v>2.5999999999999999E-2</c:v>
                </c:pt>
                <c:pt idx="376">
                  <c:v>0.112</c:v>
                </c:pt>
                <c:pt idx="377">
                  <c:v>0.11600000000000002</c:v>
                </c:pt>
                <c:pt idx="378">
                  <c:v>2.1999999999999999E-2</c:v>
                </c:pt>
                <c:pt idx="379">
                  <c:v>8.8000000000000064E-2</c:v>
                </c:pt>
                <c:pt idx="380">
                  <c:v>1.9000000000000142E-2</c:v>
                </c:pt>
                <c:pt idx="381">
                  <c:v>3.2000000000000042E-2</c:v>
                </c:pt>
                <c:pt idx="382">
                  <c:v>4.5999999999999999E-2</c:v>
                </c:pt>
                <c:pt idx="383">
                  <c:v>6.0000000000000032E-2</c:v>
                </c:pt>
                <c:pt idx="384">
                  <c:v>7.1999999999999995E-2</c:v>
                </c:pt>
                <c:pt idx="385">
                  <c:v>4.3999999999999997E-2</c:v>
                </c:pt>
                <c:pt idx="386">
                  <c:v>0.11899999999999998</c:v>
                </c:pt>
                <c:pt idx="387">
                  <c:v>0.12100000000000002</c:v>
                </c:pt>
                <c:pt idx="388">
                  <c:v>6.5000000000000002E-2</c:v>
                </c:pt>
                <c:pt idx="389">
                  <c:v>2.9000000000000001E-2</c:v>
                </c:pt>
                <c:pt idx="390">
                  <c:v>3.4000000000000002E-2</c:v>
                </c:pt>
                <c:pt idx="391">
                  <c:v>0.05</c:v>
                </c:pt>
                <c:pt idx="392">
                  <c:v>4.1000000000000002E-2</c:v>
                </c:pt>
                <c:pt idx="393">
                  <c:v>5.3000000000000012E-2</c:v>
                </c:pt>
                <c:pt idx="394">
                  <c:v>0.17300000000000001</c:v>
                </c:pt>
                <c:pt idx="395">
                  <c:v>0.20500000000000004</c:v>
                </c:pt>
                <c:pt idx="396">
                  <c:v>0.73100000000000065</c:v>
                </c:pt>
                <c:pt idx="397">
                  <c:v>0.29200000000000031</c:v>
                </c:pt>
                <c:pt idx="398">
                  <c:v>9.3000000000000208E-2</c:v>
                </c:pt>
                <c:pt idx="399">
                  <c:v>0.191</c:v>
                </c:pt>
                <c:pt idx="400">
                  <c:v>0.28800000000000031</c:v>
                </c:pt>
                <c:pt idx="401">
                  <c:v>0.26700000000000002</c:v>
                </c:pt>
                <c:pt idx="402">
                  <c:v>0.17500000000000004</c:v>
                </c:pt>
                <c:pt idx="403">
                  <c:v>0.11700000000000002</c:v>
                </c:pt>
                <c:pt idx="404">
                  <c:v>0.18600000000000044</c:v>
                </c:pt>
                <c:pt idx="405">
                  <c:v>0.114</c:v>
                </c:pt>
                <c:pt idx="406">
                  <c:v>0.11700000000000002</c:v>
                </c:pt>
                <c:pt idx="407">
                  <c:v>0.17700000000000021</c:v>
                </c:pt>
                <c:pt idx="408">
                  <c:v>0.20200000000000001</c:v>
                </c:pt>
                <c:pt idx="409">
                  <c:v>0.15300000000000041</c:v>
                </c:pt>
                <c:pt idx="410">
                  <c:v>0.14500000000000021</c:v>
                </c:pt>
                <c:pt idx="411">
                  <c:v>0.12100000000000002</c:v>
                </c:pt>
                <c:pt idx="412">
                  <c:v>0.129</c:v>
                </c:pt>
                <c:pt idx="413">
                  <c:v>0.129</c:v>
                </c:pt>
                <c:pt idx="414">
                  <c:v>7.5999999999999998E-2</c:v>
                </c:pt>
                <c:pt idx="415">
                  <c:v>0.13800000000000001</c:v>
                </c:pt>
                <c:pt idx="416">
                  <c:v>0.127</c:v>
                </c:pt>
                <c:pt idx="417">
                  <c:v>5.1999999999999998E-2</c:v>
                </c:pt>
                <c:pt idx="418">
                  <c:v>0.12100000000000002</c:v>
                </c:pt>
                <c:pt idx="419">
                  <c:v>0.12000000000000002</c:v>
                </c:pt>
                <c:pt idx="420">
                  <c:v>0.25700000000000001</c:v>
                </c:pt>
                <c:pt idx="421">
                  <c:v>0.24700000000000041</c:v>
                </c:pt>
                <c:pt idx="422">
                  <c:v>0.17900000000000021</c:v>
                </c:pt>
                <c:pt idx="423">
                  <c:v>0.27900000000000008</c:v>
                </c:pt>
                <c:pt idx="424">
                  <c:v>0.20600000000000004</c:v>
                </c:pt>
                <c:pt idx="425">
                  <c:v>0.23200000000000001</c:v>
                </c:pt>
                <c:pt idx="426">
                  <c:v>0.70000000000000062</c:v>
                </c:pt>
                <c:pt idx="427">
                  <c:v>0.42600000000000032</c:v>
                </c:pt>
                <c:pt idx="428">
                  <c:v>0.77300000000000491</c:v>
                </c:pt>
                <c:pt idx="429">
                  <c:v>1.2</c:v>
                </c:pt>
                <c:pt idx="430">
                  <c:v>1.1719999999999913</c:v>
                </c:pt>
                <c:pt idx="431">
                  <c:v>0.23300000000000001</c:v>
                </c:pt>
                <c:pt idx="432">
                  <c:v>0.20300000000000001</c:v>
                </c:pt>
                <c:pt idx="433">
                  <c:v>0.26200000000000001</c:v>
                </c:pt>
                <c:pt idx="434">
                  <c:v>0.255</c:v>
                </c:pt>
                <c:pt idx="435">
                  <c:v>0.13700000000000001</c:v>
                </c:pt>
                <c:pt idx="436">
                  <c:v>0.12400000000000012</c:v>
                </c:pt>
                <c:pt idx="437">
                  <c:v>0.114</c:v>
                </c:pt>
                <c:pt idx="438">
                  <c:v>0.26300000000000001</c:v>
                </c:pt>
                <c:pt idx="439">
                  <c:v>0.23400000000000001</c:v>
                </c:pt>
                <c:pt idx="440">
                  <c:v>0.36200000000000032</c:v>
                </c:pt>
                <c:pt idx="441">
                  <c:v>0.65600000000000558</c:v>
                </c:pt>
                <c:pt idx="442">
                  <c:v>0.59399999999999997</c:v>
                </c:pt>
                <c:pt idx="443">
                  <c:v>0.18300000000000041</c:v>
                </c:pt>
                <c:pt idx="444">
                  <c:v>0.15900000000000114</c:v>
                </c:pt>
                <c:pt idx="445">
                  <c:v>0.17700000000000021</c:v>
                </c:pt>
                <c:pt idx="446">
                  <c:v>0.16300000000000001</c:v>
                </c:pt>
                <c:pt idx="447">
                  <c:v>0.46500000000000002</c:v>
                </c:pt>
                <c:pt idx="448">
                  <c:v>0.224</c:v>
                </c:pt>
                <c:pt idx="449">
                  <c:v>0.19700000000000001</c:v>
                </c:pt>
                <c:pt idx="450">
                  <c:v>0.15600000000000044</c:v>
                </c:pt>
                <c:pt idx="451">
                  <c:v>0.21800000000000044</c:v>
                </c:pt>
                <c:pt idx="452">
                  <c:v>0.32000000000000245</c:v>
                </c:pt>
                <c:pt idx="453">
                  <c:v>0.24800000000000041</c:v>
                </c:pt>
                <c:pt idx="454">
                  <c:v>0.69699999999999995</c:v>
                </c:pt>
                <c:pt idx="455">
                  <c:v>0.24100000000000021</c:v>
                </c:pt>
                <c:pt idx="456">
                  <c:v>0.21100000000000024</c:v>
                </c:pt>
                <c:pt idx="457">
                  <c:v>0.22600000000000001</c:v>
                </c:pt>
                <c:pt idx="458">
                  <c:v>0.19600000000000001</c:v>
                </c:pt>
                <c:pt idx="459">
                  <c:v>0.252</c:v>
                </c:pt>
                <c:pt idx="460">
                  <c:v>0.21200000000000024</c:v>
                </c:pt>
                <c:pt idx="461">
                  <c:v>0.31800000000000245</c:v>
                </c:pt>
                <c:pt idx="462">
                  <c:v>1.0569999999999913</c:v>
                </c:pt>
                <c:pt idx="463">
                  <c:v>1.323</c:v>
                </c:pt>
                <c:pt idx="464">
                  <c:v>0.70400000000000063</c:v>
                </c:pt>
                <c:pt idx="465">
                  <c:v>0.93200000000000005</c:v>
                </c:pt>
                <c:pt idx="466">
                  <c:v>1.5029999999999903</c:v>
                </c:pt>
                <c:pt idx="467">
                  <c:v>0.68899999999999995</c:v>
                </c:pt>
                <c:pt idx="468">
                  <c:v>1.6639999999999908</c:v>
                </c:pt>
                <c:pt idx="469">
                  <c:v>1.784</c:v>
                </c:pt>
                <c:pt idx="470">
                  <c:v>1.9330000000000001</c:v>
                </c:pt>
                <c:pt idx="471">
                  <c:v>2.5519999999999987</c:v>
                </c:pt>
                <c:pt idx="472">
                  <c:v>1.9580000000000086</c:v>
                </c:pt>
                <c:pt idx="473">
                  <c:v>2.6680000000000001</c:v>
                </c:pt>
                <c:pt idx="474">
                  <c:v>0.40500000000000008</c:v>
                </c:pt>
                <c:pt idx="475">
                  <c:v>0.6680000000000057</c:v>
                </c:pt>
                <c:pt idx="476">
                  <c:v>2.2229999999999999</c:v>
                </c:pt>
                <c:pt idx="477">
                  <c:v>2.4739999999999998</c:v>
                </c:pt>
                <c:pt idx="478">
                  <c:v>2.1829999999999998</c:v>
                </c:pt>
                <c:pt idx="479">
                  <c:v>1.8959999999999904</c:v>
                </c:pt>
                <c:pt idx="480">
                  <c:v>1.847</c:v>
                </c:pt>
                <c:pt idx="481">
                  <c:v>2.52</c:v>
                </c:pt>
                <c:pt idx="482">
                  <c:v>1.3069999999999913</c:v>
                </c:pt>
                <c:pt idx="483">
                  <c:v>0.54900000000000004</c:v>
                </c:pt>
                <c:pt idx="484">
                  <c:v>1.111</c:v>
                </c:pt>
                <c:pt idx="485">
                  <c:v>1.849</c:v>
                </c:pt>
                <c:pt idx="486">
                  <c:v>1.0680000000000001</c:v>
                </c:pt>
                <c:pt idx="487">
                  <c:v>0.6460000000000049</c:v>
                </c:pt>
                <c:pt idx="488">
                  <c:v>0.45200000000000001</c:v>
                </c:pt>
                <c:pt idx="489">
                  <c:v>1.4029999999999874</c:v>
                </c:pt>
                <c:pt idx="490">
                  <c:v>2.4159999999999977</c:v>
                </c:pt>
                <c:pt idx="491">
                  <c:v>3.3319999999999967</c:v>
                </c:pt>
                <c:pt idx="492">
                  <c:v>1.73</c:v>
                </c:pt>
                <c:pt idx="493">
                  <c:v>3.4849999999999999</c:v>
                </c:pt>
                <c:pt idx="494">
                  <c:v>4.0380000000000003</c:v>
                </c:pt>
                <c:pt idx="495">
                  <c:v>3.5139999999999998</c:v>
                </c:pt>
                <c:pt idx="496">
                  <c:v>0.31900000000000245</c:v>
                </c:pt>
                <c:pt idx="497">
                  <c:v>0.85500000000000065</c:v>
                </c:pt>
                <c:pt idx="498">
                  <c:v>1.3440000000000001</c:v>
                </c:pt>
                <c:pt idx="499">
                  <c:v>2.7709999999999999</c:v>
                </c:pt>
                <c:pt idx="500">
                  <c:v>3.948</c:v>
                </c:pt>
                <c:pt idx="501">
                  <c:v>4.0069999999999997</c:v>
                </c:pt>
                <c:pt idx="502">
                  <c:v>2.8059999999999987</c:v>
                </c:pt>
                <c:pt idx="503">
                  <c:v>2.2759999999999998</c:v>
                </c:pt>
                <c:pt idx="504">
                  <c:v>3.8419999999999987</c:v>
                </c:pt>
                <c:pt idx="505">
                  <c:v>2.0779999999999998</c:v>
                </c:pt>
                <c:pt idx="506">
                  <c:v>2.202</c:v>
                </c:pt>
                <c:pt idx="507">
                  <c:v>1.9179999999999913</c:v>
                </c:pt>
                <c:pt idx="508">
                  <c:v>1.0860000000000001</c:v>
                </c:pt>
                <c:pt idx="509">
                  <c:v>1.0349999999999904</c:v>
                </c:pt>
                <c:pt idx="510">
                  <c:v>1.871</c:v>
                </c:pt>
                <c:pt idx="511">
                  <c:v>2.5070000000000001</c:v>
                </c:pt>
                <c:pt idx="512">
                  <c:v>2.387</c:v>
                </c:pt>
                <c:pt idx="513">
                  <c:v>0.57299999999999995</c:v>
                </c:pt>
                <c:pt idx="514">
                  <c:v>2.8879999999999999</c:v>
                </c:pt>
                <c:pt idx="515">
                  <c:v>1.181</c:v>
                </c:pt>
                <c:pt idx="516">
                  <c:v>2.7770000000000001</c:v>
                </c:pt>
                <c:pt idx="517">
                  <c:v>0.76000000000000489</c:v>
                </c:pt>
                <c:pt idx="518">
                  <c:v>3.2650000000000001</c:v>
                </c:pt>
                <c:pt idx="519">
                  <c:v>1.7309999999999892</c:v>
                </c:pt>
                <c:pt idx="520">
                  <c:v>0.90700000000000003</c:v>
                </c:pt>
                <c:pt idx="521">
                  <c:v>0.86700000000000432</c:v>
                </c:pt>
                <c:pt idx="522">
                  <c:v>1.375</c:v>
                </c:pt>
                <c:pt idx="523">
                  <c:v>2.5959999999999988</c:v>
                </c:pt>
                <c:pt idx="524">
                  <c:v>3.9369999999999967</c:v>
                </c:pt>
                <c:pt idx="525">
                  <c:v>3.0189999999999997</c:v>
                </c:pt>
                <c:pt idx="526">
                  <c:v>1.571</c:v>
                </c:pt>
                <c:pt idx="527">
                  <c:v>1.381</c:v>
                </c:pt>
                <c:pt idx="528">
                  <c:v>3.5249999999999999</c:v>
                </c:pt>
                <c:pt idx="529">
                  <c:v>4.633</c:v>
                </c:pt>
                <c:pt idx="530">
                  <c:v>2.5329999999999977</c:v>
                </c:pt>
                <c:pt idx="531">
                  <c:v>3.62</c:v>
                </c:pt>
                <c:pt idx="532">
                  <c:v>3.8309999999999977</c:v>
                </c:pt>
                <c:pt idx="533">
                  <c:v>4.55</c:v>
                </c:pt>
                <c:pt idx="534">
                  <c:v>3.1109999999999998</c:v>
                </c:pt>
                <c:pt idx="535">
                  <c:v>4.5110000000000001</c:v>
                </c:pt>
                <c:pt idx="536">
                  <c:v>4.5609999999999955</c:v>
                </c:pt>
                <c:pt idx="537">
                  <c:v>4.5069999999999997</c:v>
                </c:pt>
                <c:pt idx="538">
                  <c:v>2.4859999999999998</c:v>
                </c:pt>
                <c:pt idx="539">
                  <c:v>3.1719999999999997</c:v>
                </c:pt>
                <c:pt idx="540">
                  <c:v>1.575</c:v>
                </c:pt>
                <c:pt idx="541">
                  <c:v>0.98899999999999999</c:v>
                </c:pt>
                <c:pt idx="542">
                  <c:v>0.56200000000000061</c:v>
                </c:pt>
                <c:pt idx="543">
                  <c:v>2.7109999999999999</c:v>
                </c:pt>
                <c:pt idx="544">
                  <c:v>1.9980000000000095</c:v>
                </c:pt>
                <c:pt idx="545">
                  <c:v>3.3949999999999987</c:v>
                </c:pt>
                <c:pt idx="546">
                  <c:v>2.1269999999999998</c:v>
                </c:pt>
                <c:pt idx="547">
                  <c:v>2.5319999999999987</c:v>
                </c:pt>
                <c:pt idx="548">
                  <c:v>4.3659999999999846</c:v>
                </c:pt>
                <c:pt idx="549">
                  <c:v>4.1890000000000001</c:v>
                </c:pt>
                <c:pt idx="550">
                  <c:v>4.1959999999999855</c:v>
                </c:pt>
                <c:pt idx="551">
                  <c:v>2.1389999999999998</c:v>
                </c:pt>
                <c:pt idx="552">
                  <c:v>2.7719999999999998</c:v>
                </c:pt>
                <c:pt idx="553">
                  <c:v>3.605</c:v>
                </c:pt>
                <c:pt idx="554">
                  <c:v>3.8349999999999977</c:v>
                </c:pt>
                <c:pt idx="555">
                  <c:v>4.04</c:v>
                </c:pt>
                <c:pt idx="556">
                  <c:v>3.5359999999999987</c:v>
                </c:pt>
                <c:pt idx="557">
                  <c:v>1.5680000000000001</c:v>
                </c:pt>
                <c:pt idx="558">
                  <c:v>1.054</c:v>
                </c:pt>
                <c:pt idx="559">
                  <c:v>0.84900000000000064</c:v>
                </c:pt>
                <c:pt idx="560">
                  <c:v>2.9159999999999977</c:v>
                </c:pt>
                <c:pt idx="561">
                  <c:v>1.2249999999999892</c:v>
                </c:pt>
                <c:pt idx="562">
                  <c:v>3.1759999999999997</c:v>
                </c:pt>
                <c:pt idx="563">
                  <c:v>2.7469999999999999</c:v>
                </c:pt>
                <c:pt idx="564">
                  <c:v>3.5430000000000001</c:v>
                </c:pt>
                <c:pt idx="565">
                  <c:v>3.7069999999999999</c:v>
                </c:pt>
                <c:pt idx="566">
                  <c:v>3.1749999999999998</c:v>
                </c:pt>
                <c:pt idx="567">
                  <c:v>3.53</c:v>
                </c:pt>
                <c:pt idx="568">
                  <c:v>3.6419999999999999</c:v>
                </c:pt>
                <c:pt idx="569">
                  <c:v>3.2730000000000001</c:v>
                </c:pt>
                <c:pt idx="570">
                  <c:v>2.0049999999999999</c:v>
                </c:pt>
                <c:pt idx="571">
                  <c:v>2.0830000000000002</c:v>
                </c:pt>
                <c:pt idx="572">
                  <c:v>3.2040000000000002</c:v>
                </c:pt>
                <c:pt idx="573">
                  <c:v>2.8089999999999997</c:v>
                </c:pt>
                <c:pt idx="574">
                  <c:v>3.5719999999999987</c:v>
                </c:pt>
                <c:pt idx="575">
                  <c:v>3.0559999999999987</c:v>
                </c:pt>
                <c:pt idx="576">
                  <c:v>1.0529999999999913</c:v>
                </c:pt>
                <c:pt idx="577">
                  <c:v>1.8939999999999904</c:v>
                </c:pt>
                <c:pt idx="578">
                  <c:v>2.1109999999999998</c:v>
                </c:pt>
                <c:pt idx="579">
                  <c:v>2.7450000000000001</c:v>
                </c:pt>
                <c:pt idx="580">
                  <c:v>2.504</c:v>
                </c:pt>
                <c:pt idx="581">
                  <c:v>1.4009999999999874</c:v>
                </c:pt>
                <c:pt idx="582">
                  <c:v>2.0959999999999988</c:v>
                </c:pt>
                <c:pt idx="583">
                  <c:v>1.9880000000000095</c:v>
                </c:pt>
                <c:pt idx="584">
                  <c:v>1.5840000000000001</c:v>
                </c:pt>
                <c:pt idx="585">
                  <c:v>1.4019999999999806</c:v>
                </c:pt>
                <c:pt idx="586">
                  <c:v>0.49600000000000088</c:v>
                </c:pt>
                <c:pt idx="587">
                  <c:v>0.74800000000000433</c:v>
                </c:pt>
                <c:pt idx="588">
                  <c:v>1.8420000000000001</c:v>
                </c:pt>
                <c:pt idx="589">
                  <c:v>2.113</c:v>
                </c:pt>
                <c:pt idx="590">
                  <c:v>1.1020000000000001</c:v>
                </c:pt>
                <c:pt idx="591">
                  <c:v>1.4309999999999874</c:v>
                </c:pt>
                <c:pt idx="592">
                  <c:v>1.3280000000000001</c:v>
                </c:pt>
                <c:pt idx="593">
                  <c:v>1.6960000000000086</c:v>
                </c:pt>
                <c:pt idx="594">
                  <c:v>1.482</c:v>
                </c:pt>
                <c:pt idx="595">
                  <c:v>1.1839999999999913</c:v>
                </c:pt>
                <c:pt idx="596">
                  <c:v>0.60100000000000064</c:v>
                </c:pt>
                <c:pt idx="597">
                  <c:v>0.63500000000000489</c:v>
                </c:pt>
                <c:pt idx="598">
                  <c:v>1.214</c:v>
                </c:pt>
                <c:pt idx="599">
                  <c:v>1.5840000000000001</c:v>
                </c:pt>
                <c:pt idx="600">
                  <c:v>1.5449999999999913</c:v>
                </c:pt>
                <c:pt idx="601">
                  <c:v>1.5940000000000001</c:v>
                </c:pt>
                <c:pt idx="602">
                  <c:v>1.6519999999999904</c:v>
                </c:pt>
                <c:pt idx="603">
                  <c:v>1.4109999999999874</c:v>
                </c:pt>
                <c:pt idx="604">
                  <c:v>0.97400000000000064</c:v>
                </c:pt>
                <c:pt idx="605">
                  <c:v>1.012</c:v>
                </c:pt>
                <c:pt idx="606">
                  <c:v>0.91500000000000004</c:v>
                </c:pt>
                <c:pt idx="607">
                  <c:v>1.1859999999999913</c:v>
                </c:pt>
                <c:pt idx="608">
                  <c:v>0.73700000000000065</c:v>
                </c:pt>
                <c:pt idx="609">
                  <c:v>0.92200000000000004</c:v>
                </c:pt>
                <c:pt idx="610">
                  <c:v>0.69699999999999995</c:v>
                </c:pt>
                <c:pt idx="611">
                  <c:v>1.502</c:v>
                </c:pt>
                <c:pt idx="612">
                  <c:v>1.294</c:v>
                </c:pt>
                <c:pt idx="613">
                  <c:v>1.5089999999999903</c:v>
                </c:pt>
                <c:pt idx="614">
                  <c:v>1.393</c:v>
                </c:pt>
                <c:pt idx="615">
                  <c:v>1.3260000000000001</c:v>
                </c:pt>
                <c:pt idx="616">
                  <c:v>1.304</c:v>
                </c:pt>
                <c:pt idx="617">
                  <c:v>0.35700000000000032</c:v>
                </c:pt>
                <c:pt idx="618">
                  <c:v>1.2549999999999903</c:v>
                </c:pt>
                <c:pt idx="619">
                  <c:v>0.41000000000000031</c:v>
                </c:pt>
                <c:pt idx="620">
                  <c:v>0.92300000000000004</c:v>
                </c:pt>
                <c:pt idx="621">
                  <c:v>0.87600000000000455</c:v>
                </c:pt>
                <c:pt idx="622">
                  <c:v>0.89400000000000002</c:v>
                </c:pt>
                <c:pt idx="623">
                  <c:v>1.175</c:v>
                </c:pt>
                <c:pt idx="624">
                  <c:v>0.7660000000000049</c:v>
                </c:pt>
                <c:pt idx="625">
                  <c:v>0.31300000000000217</c:v>
                </c:pt>
                <c:pt idx="626">
                  <c:v>1.7429999999999906</c:v>
                </c:pt>
                <c:pt idx="627">
                  <c:v>0.72700000000000065</c:v>
                </c:pt>
                <c:pt idx="628">
                  <c:v>1.113</c:v>
                </c:pt>
                <c:pt idx="629">
                  <c:v>1.151</c:v>
                </c:pt>
                <c:pt idx="630">
                  <c:v>0.86700000000000432</c:v>
                </c:pt>
                <c:pt idx="631">
                  <c:v>0.93700000000000061</c:v>
                </c:pt>
                <c:pt idx="632">
                  <c:v>1.2429999999999906</c:v>
                </c:pt>
                <c:pt idx="633">
                  <c:v>1.016</c:v>
                </c:pt>
                <c:pt idx="634">
                  <c:v>0.254</c:v>
                </c:pt>
                <c:pt idx="635">
                  <c:v>0.72900000000000065</c:v>
                </c:pt>
                <c:pt idx="636">
                  <c:v>0.84300000000000064</c:v>
                </c:pt>
                <c:pt idx="637">
                  <c:v>1.0089999999999903</c:v>
                </c:pt>
                <c:pt idx="638">
                  <c:v>1.3029999999999913</c:v>
                </c:pt>
                <c:pt idx="639">
                  <c:v>0.96500000000000064</c:v>
                </c:pt>
                <c:pt idx="640">
                  <c:v>0.54200000000000004</c:v>
                </c:pt>
                <c:pt idx="641">
                  <c:v>0.88300000000000001</c:v>
                </c:pt>
                <c:pt idx="642">
                  <c:v>1.03</c:v>
                </c:pt>
                <c:pt idx="643">
                  <c:v>1.091</c:v>
                </c:pt>
                <c:pt idx="644">
                  <c:v>0.90700000000000003</c:v>
                </c:pt>
                <c:pt idx="645">
                  <c:v>0.40100000000000002</c:v>
                </c:pt>
                <c:pt idx="646">
                  <c:v>0.87200000000000433</c:v>
                </c:pt>
                <c:pt idx="647">
                  <c:v>0.94899999999999995</c:v>
                </c:pt>
                <c:pt idx="648">
                  <c:v>0.86900000000000432</c:v>
                </c:pt>
                <c:pt idx="649">
                  <c:v>0.69099999999999995</c:v>
                </c:pt>
                <c:pt idx="650">
                  <c:v>0.74700000000000433</c:v>
                </c:pt>
                <c:pt idx="651">
                  <c:v>0.73100000000000065</c:v>
                </c:pt>
                <c:pt idx="652">
                  <c:v>0.74200000000000432</c:v>
                </c:pt>
                <c:pt idx="653">
                  <c:v>0.50900000000000001</c:v>
                </c:pt>
                <c:pt idx="654">
                  <c:v>0.25900000000000001</c:v>
                </c:pt>
                <c:pt idx="655">
                  <c:v>0.54300000000000004</c:v>
                </c:pt>
                <c:pt idx="656">
                  <c:v>0.40900000000000031</c:v>
                </c:pt>
                <c:pt idx="657">
                  <c:v>0.60000000000000064</c:v>
                </c:pt>
                <c:pt idx="658">
                  <c:v>0.75900000000000489</c:v>
                </c:pt>
                <c:pt idx="659">
                  <c:v>0.55600000000000005</c:v>
                </c:pt>
                <c:pt idx="660">
                  <c:v>0.82399999999999995</c:v>
                </c:pt>
                <c:pt idx="661">
                  <c:v>0.97200000000000064</c:v>
                </c:pt>
                <c:pt idx="662">
                  <c:v>0.60900000000000065</c:v>
                </c:pt>
                <c:pt idx="663">
                  <c:v>0.49100000000000038</c:v>
                </c:pt>
                <c:pt idx="664">
                  <c:v>0.78800000000000003</c:v>
                </c:pt>
                <c:pt idx="665">
                  <c:v>0.94199999999999995</c:v>
                </c:pt>
                <c:pt idx="666">
                  <c:v>0.92</c:v>
                </c:pt>
                <c:pt idx="667">
                  <c:v>0.55700000000000005</c:v>
                </c:pt>
                <c:pt idx="668">
                  <c:v>0.47000000000000008</c:v>
                </c:pt>
                <c:pt idx="669">
                  <c:v>0.52100000000000002</c:v>
                </c:pt>
                <c:pt idx="670">
                  <c:v>0.42500000000000032</c:v>
                </c:pt>
                <c:pt idx="671">
                  <c:v>0.40800000000000008</c:v>
                </c:pt>
                <c:pt idx="672">
                  <c:v>0.30900000000000138</c:v>
                </c:pt>
                <c:pt idx="673">
                  <c:v>0.69299999999999995</c:v>
                </c:pt>
                <c:pt idx="674">
                  <c:v>0.34200000000000008</c:v>
                </c:pt>
                <c:pt idx="675">
                  <c:v>0.18200000000000024</c:v>
                </c:pt>
                <c:pt idx="676">
                  <c:v>0.24500000000000041</c:v>
                </c:pt>
                <c:pt idx="677">
                  <c:v>0.37800000000000217</c:v>
                </c:pt>
                <c:pt idx="678">
                  <c:v>0.161</c:v>
                </c:pt>
                <c:pt idx="679">
                  <c:v>0.36900000000000038</c:v>
                </c:pt>
                <c:pt idx="680">
                  <c:v>0.24300000000000024</c:v>
                </c:pt>
                <c:pt idx="681">
                  <c:v>0.14500000000000021</c:v>
                </c:pt>
                <c:pt idx="682">
                  <c:v>0.14500000000000021</c:v>
                </c:pt>
                <c:pt idx="683">
                  <c:v>0.11600000000000002</c:v>
                </c:pt>
                <c:pt idx="684">
                  <c:v>0.26200000000000001</c:v>
                </c:pt>
                <c:pt idx="685">
                  <c:v>0.17100000000000001</c:v>
                </c:pt>
                <c:pt idx="686">
                  <c:v>0.13200000000000001</c:v>
                </c:pt>
                <c:pt idx="687">
                  <c:v>0.30700000000000038</c:v>
                </c:pt>
                <c:pt idx="688">
                  <c:v>0.27400000000000002</c:v>
                </c:pt>
                <c:pt idx="689">
                  <c:v>0.13700000000000001</c:v>
                </c:pt>
                <c:pt idx="690">
                  <c:v>0.10400000000000002</c:v>
                </c:pt>
                <c:pt idx="691">
                  <c:v>8.7000000000000022E-2</c:v>
                </c:pt>
                <c:pt idx="692">
                  <c:v>7.6999999999999999E-2</c:v>
                </c:pt>
                <c:pt idx="693">
                  <c:v>9.1000000000000025E-2</c:v>
                </c:pt>
                <c:pt idx="694">
                  <c:v>0.27600000000000002</c:v>
                </c:pt>
                <c:pt idx="695">
                  <c:v>0.115</c:v>
                </c:pt>
                <c:pt idx="696">
                  <c:v>0.17300000000000001</c:v>
                </c:pt>
                <c:pt idx="697">
                  <c:v>0.18200000000000024</c:v>
                </c:pt>
                <c:pt idx="698">
                  <c:v>0.17800000000000021</c:v>
                </c:pt>
                <c:pt idx="699">
                  <c:v>0.129</c:v>
                </c:pt>
                <c:pt idx="700">
                  <c:v>0.27200000000000002</c:v>
                </c:pt>
                <c:pt idx="701">
                  <c:v>0.191</c:v>
                </c:pt>
                <c:pt idx="702">
                  <c:v>0.13300000000000001</c:v>
                </c:pt>
                <c:pt idx="703">
                  <c:v>0.10199999999999998</c:v>
                </c:pt>
                <c:pt idx="704">
                  <c:v>0.33000000000000268</c:v>
                </c:pt>
                <c:pt idx="705">
                  <c:v>0.84100000000000064</c:v>
                </c:pt>
                <c:pt idx="706">
                  <c:v>0.7620000000000049</c:v>
                </c:pt>
                <c:pt idx="707">
                  <c:v>0.20300000000000001</c:v>
                </c:pt>
                <c:pt idx="708">
                  <c:v>0.14100000000000001</c:v>
                </c:pt>
                <c:pt idx="709">
                  <c:v>0.25700000000000001</c:v>
                </c:pt>
                <c:pt idx="710">
                  <c:v>0.12400000000000012</c:v>
                </c:pt>
                <c:pt idx="711">
                  <c:v>9.0000000000000024E-2</c:v>
                </c:pt>
                <c:pt idx="712">
                  <c:v>0.12000000000000002</c:v>
                </c:pt>
                <c:pt idx="713">
                  <c:v>7.0000000000000021E-2</c:v>
                </c:pt>
                <c:pt idx="714">
                  <c:v>0.14500000000000021</c:v>
                </c:pt>
                <c:pt idx="715">
                  <c:v>0.22</c:v>
                </c:pt>
                <c:pt idx="716">
                  <c:v>0.224</c:v>
                </c:pt>
                <c:pt idx="717">
                  <c:v>0.10600000000000002</c:v>
                </c:pt>
                <c:pt idx="718">
                  <c:v>0.16400000000000001</c:v>
                </c:pt>
                <c:pt idx="719">
                  <c:v>9.5000000000000043E-2</c:v>
                </c:pt>
                <c:pt idx="720">
                  <c:v>0.16300000000000001</c:v>
                </c:pt>
                <c:pt idx="721">
                  <c:v>0.40300000000000002</c:v>
                </c:pt>
                <c:pt idx="722">
                  <c:v>0.34500000000000008</c:v>
                </c:pt>
                <c:pt idx="723">
                  <c:v>0.72900000000000065</c:v>
                </c:pt>
                <c:pt idx="724">
                  <c:v>0.90200000000000002</c:v>
                </c:pt>
                <c:pt idx="725">
                  <c:v>0.67700000000000571</c:v>
                </c:pt>
                <c:pt idx="726">
                  <c:v>0.19700000000000001</c:v>
                </c:pt>
                <c:pt idx="727">
                  <c:v>0.50600000000000001</c:v>
                </c:pt>
                <c:pt idx="728">
                  <c:v>0.24600000000000041</c:v>
                </c:pt>
                <c:pt idx="729">
                  <c:v>0.112</c:v>
                </c:pt>
                <c:pt idx="730">
                  <c:v>9.5000000000000043E-2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6CD-4F19-9B34-D91AA1CDE4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2089600"/>
        <c:axId val="182087680"/>
      </c:lineChart>
      <c:dateAx>
        <c:axId val="181588352"/>
        <c:scaling>
          <c:orientation val="minMax"/>
        </c:scaling>
        <c:delete val="0"/>
        <c:axPos val="b"/>
        <c:majorGridlines/>
        <c:numFmt formatCode="yyyy/mm/dd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-5400000" vert="horz"/>
          <a:lstStyle/>
          <a:p>
            <a:pPr>
              <a:defRPr/>
            </a:pPr>
            <a:endParaRPr lang="pl-PL"/>
          </a:p>
        </c:txPr>
        <c:crossAx val="181589888"/>
        <c:crosses val="autoZero"/>
        <c:auto val="1"/>
        <c:lblOffset val="100"/>
        <c:baseTimeUnit val="days"/>
        <c:majorUnit val="1"/>
        <c:majorTimeUnit val="months"/>
        <c:minorUnit val="1"/>
        <c:minorTimeUnit val="months"/>
      </c:dateAx>
      <c:valAx>
        <c:axId val="1815898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Soil Wetness Index [%]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81588352"/>
        <c:crosses val="autoZero"/>
        <c:crossBetween val="between"/>
        <c:majorUnit val="10"/>
      </c:valAx>
      <c:valAx>
        <c:axId val="182087680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ET [mm]</a:t>
                </a:r>
              </a:p>
            </c:rich>
          </c:tx>
          <c:overlay val="0"/>
        </c:title>
        <c:numFmt formatCode="#,##0.0" sourceLinked="0"/>
        <c:majorTickMark val="out"/>
        <c:minorTickMark val="none"/>
        <c:tickLblPos val="nextTo"/>
        <c:crossAx val="182089600"/>
        <c:crosses val="max"/>
        <c:crossBetween val="between"/>
        <c:majorUnit val="0.5"/>
      </c:valAx>
      <c:dateAx>
        <c:axId val="182089600"/>
        <c:scaling>
          <c:orientation val="minMax"/>
        </c:scaling>
        <c:delete val="1"/>
        <c:axPos val="b"/>
        <c:numFmt formatCode="yyyy/mm/dd" sourceLinked="1"/>
        <c:majorTickMark val="out"/>
        <c:minorTickMark val="none"/>
        <c:tickLblPos val="none"/>
        <c:crossAx val="182087680"/>
        <c:crosses val="autoZero"/>
        <c:auto val="1"/>
        <c:lblOffset val="100"/>
        <c:baseTimeUnit val="days"/>
      </c:dateAx>
    </c:plotArea>
    <c:legend>
      <c:legendPos val="t"/>
      <c:layout>
        <c:manualLayout>
          <c:xMode val="edge"/>
          <c:yMode val="edge"/>
          <c:x val="0.30778579503928255"/>
          <c:y val="2.9187192066766596E-2"/>
          <c:w val="0.34974030582434668"/>
          <c:h val="8.9999970750129679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 baseline="0"/>
      </a:pPr>
      <a:endParaRPr lang="pl-P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PrzebiegX_MIKOLAJKI!$B$1</c:f>
              <c:strCache>
                <c:ptCount val="1"/>
                <c:pt idx="0">
                  <c:v>New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PrzebiegX_MIKOLAJKI!$A$2:$A$85</c:f>
              <c:numCache>
                <c:formatCode>General</c:formatCode>
                <c:ptCount val="84"/>
                <c:pt idx="0">
                  <c:v>20190709</c:v>
                </c:pt>
                <c:pt idx="1">
                  <c:v>20190710</c:v>
                </c:pt>
                <c:pt idx="2">
                  <c:v>20190711</c:v>
                </c:pt>
                <c:pt idx="3">
                  <c:v>20190712</c:v>
                </c:pt>
                <c:pt idx="4">
                  <c:v>20190713</c:v>
                </c:pt>
                <c:pt idx="5">
                  <c:v>20190714</c:v>
                </c:pt>
                <c:pt idx="6">
                  <c:v>20190715</c:v>
                </c:pt>
                <c:pt idx="7">
                  <c:v>20190716</c:v>
                </c:pt>
                <c:pt idx="8">
                  <c:v>20190717</c:v>
                </c:pt>
                <c:pt idx="9">
                  <c:v>20190718</c:v>
                </c:pt>
                <c:pt idx="10">
                  <c:v>20190719</c:v>
                </c:pt>
                <c:pt idx="11">
                  <c:v>20190720</c:v>
                </c:pt>
                <c:pt idx="12">
                  <c:v>20190721</c:v>
                </c:pt>
                <c:pt idx="13">
                  <c:v>20190722</c:v>
                </c:pt>
                <c:pt idx="14">
                  <c:v>20190723</c:v>
                </c:pt>
                <c:pt idx="15">
                  <c:v>20190724</c:v>
                </c:pt>
                <c:pt idx="16">
                  <c:v>20190725</c:v>
                </c:pt>
                <c:pt idx="17">
                  <c:v>20190726</c:v>
                </c:pt>
                <c:pt idx="18">
                  <c:v>20190727</c:v>
                </c:pt>
                <c:pt idx="19">
                  <c:v>20190728</c:v>
                </c:pt>
                <c:pt idx="20">
                  <c:v>20190729</c:v>
                </c:pt>
                <c:pt idx="21">
                  <c:v>20190730</c:v>
                </c:pt>
                <c:pt idx="22">
                  <c:v>20190731</c:v>
                </c:pt>
                <c:pt idx="23">
                  <c:v>20190801</c:v>
                </c:pt>
                <c:pt idx="24">
                  <c:v>20190802</c:v>
                </c:pt>
                <c:pt idx="25">
                  <c:v>20190803</c:v>
                </c:pt>
                <c:pt idx="26">
                  <c:v>20190804</c:v>
                </c:pt>
                <c:pt idx="27">
                  <c:v>20190805</c:v>
                </c:pt>
                <c:pt idx="28">
                  <c:v>20190806</c:v>
                </c:pt>
                <c:pt idx="29">
                  <c:v>20190807</c:v>
                </c:pt>
                <c:pt idx="30">
                  <c:v>20190808</c:v>
                </c:pt>
                <c:pt idx="31">
                  <c:v>20190809</c:v>
                </c:pt>
                <c:pt idx="32">
                  <c:v>20190810</c:v>
                </c:pt>
                <c:pt idx="33">
                  <c:v>20190811</c:v>
                </c:pt>
                <c:pt idx="34">
                  <c:v>20190812</c:v>
                </c:pt>
                <c:pt idx="35">
                  <c:v>20190813</c:v>
                </c:pt>
                <c:pt idx="36">
                  <c:v>20190814</c:v>
                </c:pt>
                <c:pt idx="37">
                  <c:v>20190815</c:v>
                </c:pt>
                <c:pt idx="38">
                  <c:v>20190816</c:v>
                </c:pt>
                <c:pt idx="39">
                  <c:v>20190817</c:v>
                </c:pt>
                <c:pt idx="40">
                  <c:v>20190818</c:v>
                </c:pt>
                <c:pt idx="41">
                  <c:v>20190819</c:v>
                </c:pt>
                <c:pt idx="42">
                  <c:v>20190820</c:v>
                </c:pt>
                <c:pt idx="43">
                  <c:v>20190821</c:v>
                </c:pt>
                <c:pt idx="44">
                  <c:v>20190822</c:v>
                </c:pt>
                <c:pt idx="45">
                  <c:v>20190823</c:v>
                </c:pt>
                <c:pt idx="46">
                  <c:v>20190824</c:v>
                </c:pt>
                <c:pt idx="47">
                  <c:v>20190825</c:v>
                </c:pt>
                <c:pt idx="48">
                  <c:v>20190826</c:v>
                </c:pt>
                <c:pt idx="49">
                  <c:v>20190827</c:v>
                </c:pt>
                <c:pt idx="50">
                  <c:v>20190828</c:v>
                </c:pt>
                <c:pt idx="51">
                  <c:v>20190829</c:v>
                </c:pt>
                <c:pt idx="52">
                  <c:v>20190830</c:v>
                </c:pt>
                <c:pt idx="53">
                  <c:v>20190831</c:v>
                </c:pt>
                <c:pt idx="54">
                  <c:v>20190901</c:v>
                </c:pt>
                <c:pt idx="55">
                  <c:v>20190902</c:v>
                </c:pt>
                <c:pt idx="56">
                  <c:v>20190903</c:v>
                </c:pt>
                <c:pt idx="57">
                  <c:v>20190904</c:v>
                </c:pt>
                <c:pt idx="58">
                  <c:v>20190905</c:v>
                </c:pt>
                <c:pt idx="59">
                  <c:v>20190906</c:v>
                </c:pt>
                <c:pt idx="60">
                  <c:v>20190907</c:v>
                </c:pt>
                <c:pt idx="61">
                  <c:v>20190908</c:v>
                </c:pt>
                <c:pt idx="62">
                  <c:v>20190909</c:v>
                </c:pt>
                <c:pt idx="63">
                  <c:v>20190910</c:v>
                </c:pt>
                <c:pt idx="64">
                  <c:v>20190911</c:v>
                </c:pt>
                <c:pt idx="65">
                  <c:v>20190912</c:v>
                </c:pt>
                <c:pt idx="66">
                  <c:v>20190913</c:v>
                </c:pt>
                <c:pt idx="67">
                  <c:v>20190914</c:v>
                </c:pt>
                <c:pt idx="68">
                  <c:v>20190915</c:v>
                </c:pt>
                <c:pt idx="69">
                  <c:v>20190916</c:v>
                </c:pt>
                <c:pt idx="70">
                  <c:v>20190917</c:v>
                </c:pt>
                <c:pt idx="71">
                  <c:v>20190918</c:v>
                </c:pt>
                <c:pt idx="72">
                  <c:v>20190919</c:v>
                </c:pt>
                <c:pt idx="73">
                  <c:v>20190920</c:v>
                </c:pt>
                <c:pt idx="74">
                  <c:v>20190921</c:v>
                </c:pt>
                <c:pt idx="75">
                  <c:v>20190922</c:v>
                </c:pt>
                <c:pt idx="76">
                  <c:v>20190923</c:v>
                </c:pt>
                <c:pt idx="77">
                  <c:v>20190924</c:v>
                </c:pt>
                <c:pt idx="78">
                  <c:v>20190925</c:v>
                </c:pt>
                <c:pt idx="79">
                  <c:v>20190926</c:v>
                </c:pt>
                <c:pt idx="80">
                  <c:v>20190927</c:v>
                </c:pt>
                <c:pt idx="81">
                  <c:v>20190928</c:v>
                </c:pt>
                <c:pt idx="82">
                  <c:v>20190929</c:v>
                </c:pt>
                <c:pt idx="83">
                  <c:v>20190930</c:v>
                </c:pt>
              </c:numCache>
            </c:numRef>
          </c:cat>
          <c:val>
            <c:numRef>
              <c:f>PrzebiegX_MIKOLAJKI!$B$2:$B$85</c:f>
              <c:numCache>
                <c:formatCode>General</c:formatCode>
                <c:ptCount val="84"/>
                <c:pt idx="0">
                  <c:v>1.0589999999999999</c:v>
                </c:pt>
                <c:pt idx="1">
                  <c:v>1.194</c:v>
                </c:pt>
                <c:pt idx="2">
                  <c:v>2.6080000000000001</c:v>
                </c:pt>
                <c:pt idx="3">
                  <c:v>3.6789999999999998</c:v>
                </c:pt>
                <c:pt idx="4">
                  <c:v>2.863</c:v>
                </c:pt>
                <c:pt idx="5">
                  <c:v>4.1369999999999996</c:v>
                </c:pt>
                <c:pt idx="6">
                  <c:v>4.0190000000000001</c:v>
                </c:pt>
                <c:pt idx="7">
                  <c:v>1.304</c:v>
                </c:pt>
                <c:pt idx="8">
                  <c:v>2.1909999999999998</c:v>
                </c:pt>
                <c:pt idx="9">
                  <c:v>2.8580000000000001</c:v>
                </c:pt>
                <c:pt idx="10">
                  <c:v>4.1669999999999998</c:v>
                </c:pt>
                <c:pt idx="11">
                  <c:v>4.1139999999999999</c:v>
                </c:pt>
                <c:pt idx="12">
                  <c:v>2.8130000000000002</c:v>
                </c:pt>
                <c:pt idx="13">
                  <c:v>3.399</c:v>
                </c:pt>
                <c:pt idx="14">
                  <c:v>2.7970000000000002</c:v>
                </c:pt>
                <c:pt idx="15">
                  <c:v>4.0140000000000002</c:v>
                </c:pt>
                <c:pt idx="16">
                  <c:v>3.9910000000000001</c:v>
                </c:pt>
                <c:pt idx="17">
                  <c:v>3.2280000000000002</c:v>
                </c:pt>
                <c:pt idx="18">
                  <c:v>2.262</c:v>
                </c:pt>
                <c:pt idx="19">
                  <c:v>3.4729999999999999</c:v>
                </c:pt>
                <c:pt idx="20">
                  <c:v>4.5890000000000004</c:v>
                </c:pt>
                <c:pt idx="21">
                  <c:v>2.7709999999999999</c:v>
                </c:pt>
                <c:pt idx="22">
                  <c:v>3.698</c:v>
                </c:pt>
                <c:pt idx="23">
                  <c:v>1.7210000000000001</c:v>
                </c:pt>
                <c:pt idx="24">
                  <c:v>2.278</c:v>
                </c:pt>
                <c:pt idx="25">
                  <c:v>3.3290000000000002</c:v>
                </c:pt>
                <c:pt idx="26">
                  <c:v>3.3690000000000002</c:v>
                </c:pt>
                <c:pt idx="27">
                  <c:v>3.0049999999999999</c:v>
                </c:pt>
                <c:pt idx="28">
                  <c:v>2.8860000000000001</c:v>
                </c:pt>
                <c:pt idx="29">
                  <c:v>2.488</c:v>
                </c:pt>
                <c:pt idx="30">
                  <c:v>2.1190000000000002</c:v>
                </c:pt>
                <c:pt idx="31">
                  <c:v>2.5219999999999998</c:v>
                </c:pt>
                <c:pt idx="32">
                  <c:v>1.29</c:v>
                </c:pt>
                <c:pt idx="33">
                  <c:v>3.7770000000000001</c:v>
                </c:pt>
                <c:pt idx="34">
                  <c:v>3.0259999999999998</c:v>
                </c:pt>
                <c:pt idx="35">
                  <c:v>2.44</c:v>
                </c:pt>
                <c:pt idx="36">
                  <c:v>1.62</c:v>
                </c:pt>
                <c:pt idx="37">
                  <c:v>3.2679999999999998</c:v>
                </c:pt>
                <c:pt idx="38">
                  <c:v>3.4359999999999999</c:v>
                </c:pt>
                <c:pt idx="39">
                  <c:v>2.77</c:v>
                </c:pt>
                <c:pt idx="40">
                  <c:v>3.738</c:v>
                </c:pt>
                <c:pt idx="41">
                  <c:v>2.4889999999999999</c:v>
                </c:pt>
                <c:pt idx="42">
                  <c:v>2.5459999999999998</c:v>
                </c:pt>
                <c:pt idx="43">
                  <c:v>1.5649999999999999</c:v>
                </c:pt>
                <c:pt idx="44">
                  <c:v>2.714</c:v>
                </c:pt>
                <c:pt idx="45">
                  <c:v>3.4329999999999998</c:v>
                </c:pt>
                <c:pt idx="46">
                  <c:v>3.7069999999999999</c:v>
                </c:pt>
                <c:pt idx="47">
                  <c:v>3.6880000000000002</c:v>
                </c:pt>
                <c:pt idx="48">
                  <c:v>3.5609999999999999</c:v>
                </c:pt>
                <c:pt idx="49">
                  <c:v>3.5939999999999999</c:v>
                </c:pt>
                <c:pt idx="50">
                  <c:v>3.8730000000000002</c:v>
                </c:pt>
                <c:pt idx="51">
                  <c:v>2.7050000000000001</c:v>
                </c:pt>
                <c:pt idx="52">
                  <c:v>2.8029999999999999</c:v>
                </c:pt>
                <c:pt idx="53">
                  <c:v>2.7589999999999999</c:v>
                </c:pt>
                <c:pt idx="54">
                  <c:v>3.2069999999999999</c:v>
                </c:pt>
                <c:pt idx="55">
                  <c:v>1.1839999999999999</c:v>
                </c:pt>
                <c:pt idx="56">
                  <c:v>1.7769999999999999</c:v>
                </c:pt>
                <c:pt idx="57">
                  <c:v>1.9039999999999999</c:v>
                </c:pt>
                <c:pt idx="58">
                  <c:v>2.859</c:v>
                </c:pt>
                <c:pt idx="59">
                  <c:v>2.0830000000000002</c:v>
                </c:pt>
                <c:pt idx="60">
                  <c:v>1.774</c:v>
                </c:pt>
                <c:pt idx="61">
                  <c:v>0.70099999999999996</c:v>
                </c:pt>
                <c:pt idx="62">
                  <c:v>2.673</c:v>
                </c:pt>
                <c:pt idx="63">
                  <c:v>1.1679999999999999</c:v>
                </c:pt>
                <c:pt idx="64">
                  <c:v>2.44</c:v>
                </c:pt>
                <c:pt idx="65">
                  <c:v>2.073</c:v>
                </c:pt>
                <c:pt idx="66">
                  <c:v>1.5129999999999999</c:v>
                </c:pt>
                <c:pt idx="67">
                  <c:v>1.6910000000000001</c:v>
                </c:pt>
                <c:pt idx="68">
                  <c:v>1.9550000000000001</c:v>
                </c:pt>
                <c:pt idx="69">
                  <c:v>1.946</c:v>
                </c:pt>
                <c:pt idx="70">
                  <c:v>1.0620000000000001</c:v>
                </c:pt>
                <c:pt idx="71">
                  <c:v>0.90100000000000002</c:v>
                </c:pt>
                <c:pt idx="72">
                  <c:v>0.83199999999999996</c:v>
                </c:pt>
                <c:pt idx="73">
                  <c:v>1.5009999999999999</c:v>
                </c:pt>
                <c:pt idx="74">
                  <c:v>0.80200000000000005</c:v>
                </c:pt>
                <c:pt idx="75">
                  <c:v>1.4850000000000001</c:v>
                </c:pt>
                <c:pt idx="76">
                  <c:v>1.6020000000000001</c:v>
                </c:pt>
                <c:pt idx="77">
                  <c:v>1.7010000000000001</c:v>
                </c:pt>
                <c:pt idx="78">
                  <c:v>1.3480000000000001</c:v>
                </c:pt>
                <c:pt idx="79">
                  <c:v>1.63</c:v>
                </c:pt>
                <c:pt idx="80">
                  <c:v>1.4730000000000001</c:v>
                </c:pt>
                <c:pt idx="81">
                  <c:v>0.73199999999999998</c:v>
                </c:pt>
                <c:pt idx="82">
                  <c:v>0.66</c:v>
                </c:pt>
                <c:pt idx="83">
                  <c:v>0.53300000000000003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BF7-44E9-BED7-685070541635}"/>
            </c:ext>
          </c:extLst>
        </c:ser>
        <c:ser>
          <c:idx val="1"/>
          <c:order val="1"/>
          <c:tx>
            <c:strRef>
              <c:f>PrzebiegX_MIKOLAJKI!$C$1</c:f>
              <c:strCache>
                <c:ptCount val="1"/>
                <c:pt idx="0">
                  <c:v>Old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PrzebiegX_MIKOLAJKI!$A$2:$A$85</c:f>
              <c:numCache>
                <c:formatCode>General</c:formatCode>
                <c:ptCount val="84"/>
                <c:pt idx="0">
                  <c:v>20190709</c:v>
                </c:pt>
                <c:pt idx="1">
                  <c:v>20190710</c:v>
                </c:pt>
                <c:pt idx="2">
                  <c:v>20190711</c:v>
                </c:pt>
                <c:pt idx="3">
                  <c:v>20190712</c:v>
                </c:pt>
                <c:pt idx="4">
                  <c:v>20190713</c:v>
                </c:pt>
                <c:pt idx="5">
                  <c:v>20190714</c:v>
                </c:pt>
                <c:pt idx="6">
                  <c:v>20190715</c:v>
                </c:pt>
                <c:pt idx="7">
                  <c:v>20190716</c:v>
                </c:pt>
                <c:pt idx="8">
                  <c:v>20190717</c:v>
                </c:pt>
                <c:pt idx="9">
                  <c:v>20190718</c:v>
                </c:pt>
                <c:pt idx="10">
                  <c:v>20190719</c:v>
                </c:pt>
                <c:pt idx="11">
                  <c:v>20190720</c:v>
                </c:pt>
                <c:pt idx="12">
                  <c:v>20190721</c:v>
                </c:pt>
                <c:pt idx="13">
                  <c:v>20190722</c:v>
                </c:pt>
                <c:pt idx="14">
                  <c:v>20190723</c:v>
                </c:pt>
                <c:pt idx="15">
                  <c:v>20190724</c:v>
                </c:pt>
                <c:pt idx="16">
                  <c:v>20190725</c:v>
                </c:pt>
                <c:pt idx="17">
                  <c:v>20190726</c:v>
                </c:pt>
                <c:pt idx="18">
                  <c:v>20190727</c:v>
                </c:pt>
                <c:pt idx="19">
                  <c:v>20190728</c:v>
                </c:pt>
                <c:pt idx="20">
                  <c:v>20190729</c:v>
                </c:pt>
                <c:pt idx="21">
                  <c:v>20190730</c:v>
                </c:pt>
                <c:pt idx="22">
                  <c:v>20190731</c:v>
                </c:pt>
                <c:pt idx="23">
                  <c:v>20190801</c:v>
                </c:pt>
                <c:pt idx="24">
                  <c:v>20190802</c:v>
                </c:pt>
                <c:pt idx="25">
                  <c:v>20190803</c:v>
                </c:pt>
                <c:pt idx="26">
                  <c:v>20190804</c:v>
                </c:pt>
                <c:pt idx="27">
                  <c:v>20190805</c:v>
                </c:pt>
                <c:pt idx="28">
                  <c:v>20190806</c:v>
                </c:pt>
                <c:pt idx="29">
                  <c:v>20190807</c:v>
                </c:pt>
                <c:pt idx="30">
                  <c:v>20190808</c:v>
                </c:pt>
                <c:pt idx="31">
                  <c:v>20190809</c:v>
                </c:pt>
                <c:pt idx="32">
                  <c:v>20190810</c:v>
                </c:pt>
                <c:pt idx="33">
                  <c:v>20190811</c:v>
                </c:pt>
                <c:pt idx="34">
                  <c:v>20190812</c:v>
                </c:pt>
                <c:pt idx="35">
                  <c:v>20190813</c:v>
                </c:pt>
                <c:pt idx="36">
                  <c:v>20190814</c:v>
                </c:pt>
                <c:pt idx="37">
                  <c:v>20190815</c:v>
                </c:pt>
                <c:pt idx="38">
                  <c:v>20190816</c:v>
                </c:pt>
                <c:pt idx="39">
                  <c:v>20190817</c:v>
                </c:pt>
                <c:pt idx="40">
                  <c:v>20190818</c:v>
                </c:pt>
                <c:pt idx="41">
                  <c:v>20190819</c:v>
                </c:pt>
                <c:pt idx="42">
                  <c:v>20190820</c:v>
                </c:pt>
                <c:pt idx="43">
                  <c:v>20190821</c:v>
                </c:pt>
                <c:pt idx="44">
                  <c:v>20190822</c:v>
                </c:pt>
                <c:pt idx="45">
                  <c:v>20190823</c:v>
                </c:pt>
                <c:pt idx="46">
                  <c:v>20190824</c:v>
                </c:pt>
                <c:pt idx="47">
                  <c:v>20190825</c:v>
                </c:pt>
                <c:pt idx="48">
                  <c:v>20190826</c:v>
                </c:pt>
                <c:pt idx="49">
                  <c:v>20190827</c:v>
                </c:pt>
                <c:pt idx="50">
                  <c:v>20190828</c:v>
                </c:pt>
                <c:pt idx="51">
                  <c:v>20190829</c:v>
                </c:pt>
                <c:pt idx="52">
                  <c:v>20190830</c:v>
                </c:pt>
                <c:pt idx="53">
                  <c:v>20190831</c:v>
                </c:pt>
                <c:pt idx="54">
                  <c:v>20190901</c:v>
                </c:pt>
                <c:pt idx="55">
                  <c:v>20190902</c:v>
                </c:pt>
                <c:pt idx="56">
                  <c:v>20190903</c:v>
                </c:pt>
                <c:pt idx="57">
                  <c:v>20190904</c:v>
                </c:pt>
                <c:pt idx="58">
                  <c:v>20190905</c:v>
                </c:pt>
                <c:pt idx="59">
                  <c:v>20190906</c:v>
                </c:pt>
                <c:pt idx="60">
                  <c:v>20190907</c:v>
                </c:pt>
                <c:pt idx="61">
                  <c:v>20190908</c:v>
                </c:pt>
                <c:pt idx="62">
                  <c:v>20190909</c:v>
                </c:pt>
                <c:pt idx="63">
                  <c:v>20190910</c:v>
                </c:pt>
                <c:pt idx="64">
                  <c:v>20190911</c:v>
                </c:pt>
                <c:pt idx="65">
                  <c:v>20190912</c:v>
                </c:pt>
                <c:pt idx="66">
                  <c:v>20190913</c:v>
                </c:pt>
                <c:pt idx="67">
                  <c:v>20190914</c:v>
                </c:pt>
                <c:pt idx="68">
                  <c:v>20190915</c:v>
                </c:pt>
                <c:pt idx="69">
                  <c:v>20190916</c:v>
                </c:pt>
                <c:pt idx="70">
                  <c:v>20190917</c:v>
                </c:pt>
                <c:pt idx="71">
                  <c:v>20190918</c:v>
                </c:pt>
                <c:pt idx="72">
                  <c:v>20190919</c:v>
                </c:pt>
                <c:pt idx="73">
                  <c:v>20190920</c:v>
                </c:pt>
                <c:pt idx="74">
                  <c:v>20190921</c:v>
                </c:pt>
                <c:pt idx="75">
                  <c:v>20190922</c:v>
                </c:pt>
                <c:pt idx="76">
                  <c:v>20190923</c:v>
                </c:pt>
                <c:pt idx="77">
                  <c:v>20190924</c:v>
                </c:pt>
                <c:pt idx="78">
                  <c:v>20190925</c:v>
                </c:pt>
                <c:pt idx="79">
                  <c:v>20190926</c:v>
                </c:pt>
                <c:pt idx="80">
                  <c:v>20190927</c:v>
                </c:pt>
                <c:pt idx="81">
                  <c:v>20190928</c:v>
                </c:pt>
                <c:pt idx="82">
                  <c:v>20190929</c:v>
                </c:pt>
                <c:pt idx="83">
                  <c:v>20190930</c:v>
                </c:pt>
              </c:numCache>
            </c:numRef>
          </c:cat>
          <c:val>
            <c:numRef>
              <c:f>PrzebiegX_MIKOLAJKI!$C$2:$C$85</c:f>
              <c:numCache>
                <c:formatCode>General</c:formatCode>
                <c:ptCount val="84"/>
                <c:pt idx="0">
                  <c:v>1.5629999999999999</c:v>
                </c:pt>
                <c:pt idx="1">
                  <c:v>1.33</c:v>
                </c:pt>
                <c:pt idx="2">
                  <c:v>2.8220000000000001</c:v>
                </c:pt>
                <c:pt idx="3">
                  <c:v>3.8519999999999999</c:v>
                </c:pt>
                <c:pt idx="4">
                  <c:v>2.6139999999999999</c:v>
                </c:pt>
                <c:pt idx="5">
                  <c:v>4.1420000000000003</c:v>
                </c:pt>
                <c:pt idx="6">
                  <c:v>4.1150000000000002</c:v>
                </c:pt>
                <c:pt idx="7">
                  <c:v>1.216</c:v>
                </c:pt>
                <c:pt idx="8">
                  <c:v>2.415</c:v>
                </c:pt>
                <c:pt idx="9">
                  <c:v>3.2509999999999999</c:v>
                </c:pt>
                <c:pt idx="10">
                  <c:v>4.0119999999999996</c:v>
                </c:pt>
                <c:pt idx="11">
                  <c:v>3.7949999999999999</c:v>
                </c:pt>
                <c:pt idx="12">
                  <c:v>2.75</c:v>
                </c:pt>
                <c:pt idx="13">
                  <c:v>3.581</c:v>
                </c:pt>
                <c:pt idx="14">
                  <c:v>3.0369999999999999</c:v>
                </c:pt>
                <c:pt idx="15">
                  <c:v>3.907</c:v>
                </c:pt>
                <c:pt idx="16">
                  <c:v>4.032</c:v>
                </c:pt>
                <c:pt idx="17">
                  <c:v>3.2629999999999999</c:v>
                </c:pt>
                <c:pt idx="18">
                  <c:v>2.2480000000000002</c:v>
                </c:pt>
                <c:pt idx="19">
                  <c:v>3.5350000000000001</c:v>
                </c:pt>
                <c:pt idx="20">
                  <c:v>4.0229999999999997</c:v>
                </c:pt>
                <c:pt idx="21">
                  <c:v>2.5449999999999999</c:v>
                </c:pt>
                <c:pt idx="22">
                  <c:v>3.8580000000000001</c:v>
                </c:pt>
                <c:pt idx="23">
                  <c:v>1.589</c:v>
                </c:pt>
                <c:pt idx="24">
                  <c:v>2.0459999999999998</c:v>
                </c:pt>
                <c:pt idx="25">
                  <c:v>3.198</c:v>
                </c:pt>
                <c:pt idx="26">
                  <c:v>3.0459999999999998</c:v>
                </c:pt>
                <c:pt idx="27">
                  <c:v>2.6789999999999998</c:v>
                </c:pt>
                <c:pt idx="28">
                  <c:v>2.5819999999999999</c:v>
                </c:pt>
                <c:pt idx="29">
                  <c:v>2.2290000000000001</c:v>
                </c:pt>
                <c:pt idx="30">
                  <c:v>2.2130000000000001</c:v>
                </c:pt>
                <c:pt idx="31">
                  <c:v>3.0369999999999999</c:v>
                </c:pt>
                <c:pt idx="32">
                  <c:v>1.3959999999999999</c:v>
                </c:pt>
                <c:pt idx="33">
                  <c:v>3.7519999999999998</c:v>
                </c:pt>
                <c:pt idx="34">
                  <c:v>2.87</c:v>
                </c:pt>
                <c:pt idx="35">
                  <c:v>2.38</c:v>
                </c:pt>
                <c:pt idx="36">
                  <c:v>1.6060000000000001</c:v>
                </c:pt>
                <c:pt idx="37">
                  <c:v>3.2029999999999998</c:v>
                </c:pt>
                <c:pt idx="38">
                  <c:v>3.3639999999999999</c:v>
                </c:pt>
                <c:pt idx="39">
                  <c:v>2.6070000000000002</c:v>
                </c:pt>
                <c:pt idx="40">
                  <c:v>3.5019999999999998</c:v>
                </c:pt>
                <c:pt idx="41">
                  <c:v>2.3759999999999999</c:v>
                </c:pt>
                <c:pt idx="42">
                  <c:v>2.2839999999999998</c:v>
                </c:pt>
                <c:pt idx="43">
                  <c:v>1.613</c:v>
                </c:pt>
                <c:pt idx="44">
                  <c:v>2.7730000000000001</c:v>
                </c:pt>
                <c:pt idx="45">
                  <c:v>3.359</c:v>
                </c:pt>
                <c:pt idx="46">
                  <c:v>3.3250000000000002</c:v>
                </c:pt>
                <c:pt idx="47">
                  <c:v>3.4740000000000002</c:v>
                </c:pt>
                <c:pt idx="48">
                  <c:v>3.3010000000000002</c:v>
                </c:pt>
                <c:pt idx="49">
                  <c:v>3.3540000000000001</c:v>
                </c:pt>
                <c:pt idx="50">
                  <c:v>3.431</c:v>
                </c:pt>
                <c:pt idx="51">
                  <c:v>2.4409999999999998</c:v>
                </c:pt>
                <c:pt idx="52">
                  <c:v>2.677</c:v>
                </c:pt>
                <c:pt idx="53">
                  <c:v>2.6579999999999999</c:v>
                </c:pt>
                <c:pt idx="54">
                  <c:v>2.9740000000000002</c:v>
                </c:pt>
                <c:pt idx="55">
                  <c:v>0.97</c:v>
                </c:pt>
                <c:pt idx="56">
                  <c:v>1.772</c:v>
                </c:pt>
                <c:pt idx="57">
                  <c:v>1.964</c:v>
                </c:pt>
                <c:pt idx="58">
                  <c:v>2.7959999999999998</c:v>
                </c:pt>
                <c:pt idx="59">
                  <c:v>1.9430000000000001</c:v>
                </c:pt>
                <c:pt idx="60">
                  <c:v>1.57</c:v>
                </c:pt>
                <c:pt idx="61">
                  <c:v>0.629</c:v>
                </c:pt>
                <c:pt idx="62">
                  <c:v>2.766</c:v>
                </c:pt>
                <c:pt idx="63">
                  <c:v>0.92200000000000004</c:v>
                </c:pt>
                <c:pt idx="64">
                  <c:v>2.3370000000000002</c:v>
                </c:pt>
                <c:pt idx="65">
                  <c:v>1.9359999999999999</c:v>
                </c:pt>
                <c:pt idx="66">
                  <c:v>1.3009999999999999</c:v>
                </c:pt>
                <c:pt idx="67">
                  <c:v>1.4510000000000001</c:v>
                </c:pt>
                <c:pt idx="68">
                  <c:v>1.6040000000000001</c:v>
                </c:pt>
                <c:pt idx="69">
                  <c:v>1.494</c:v>
                </c:pt>
                <c:pt idx="70">
                  <c:v>0.83399999999999996</c:v>
                </c:pt>
                <c:pt idx="71">
                  <c:v>0.83599999999999997</c:v>
                </c:pt>
                <c:pt idx="72">
                  <c:v>0.80300000000000005</c:v>
                </c:pt>
                <c:pt idx="73">
                  <c:v>1.3740000000000001</c:v>
                </c:pt>
                <c:pt idx="74">
                  <c:v>0.70099999999999996</c:v>
                </c:pt>
                <c:pt idx="75">
                  <c:v>1.4370000000000001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BF7-44E9-BED7-6850705416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24573824"/>
        <c:axId val="1586786736"/>
      </c:lineChart>
      <c:catAx>
        <c:axId val="1724573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86786736"/>
        <c:crosses val="autoZero"/>
        <c:auto val="1"/>
        <c:lblAlgn val="ctr"/>
        <c:lblOffset val="100"/>
        <c:noMultiLvlLbl val="0"/>
      </c:catAx>
      <c:valAx>
        <c:axId val="1586786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24573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 baseline="0"/>
      </a:pPr>
      <a:endParaRPr lang="pl-P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PrzebiegX_JELENIA_GORA!$B$1</c:f>
              <c:strCache>
                <c:ptCount val="1"/>
                <c:pt idx="0">
                  <c:v>New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PrzebiegX_JELENIA_GORA!$A$2:$A$85</c:f>
              <c:numCache>
                <c:formatCode>General</c:formatCode>
                <c:ptCount val="84"/>
                <c:pt idx="0">
                  <c:v>20190709</c:v>
                </c:pt>
                <c:pt idx="1">
                  <c:v>20190710</c:v>
                </c:pt>
                <c:pt idx="2">
                  <c:v>20190711</c:v>
                </c:pt>
                <c:pt idx="3">
                  <c:v>20190712</c:v>
                </c:pt>
                <c:pt idx="4">
                  <c:v>20190713</c:v>
                </c:pt>
                <c:pt idx="5">
                  <c:v>20190714</c:v>
                </c:pt>
                <c:pt idx="6">
                  <c:v>20190715</c:v>
                </c:pt>
                <c:pt idx="7">
                  <c:v>20190716</c:v>
                </c:pt>
                <c:pt idx="8">
                  <c:v>20190717</c:v>
                </c:pt>
                <c:pt idx="9">
                  <c:v>20190718</c:v>
                </c:pt>
                <c:pt idx="10">
                  <c:v>20190719</c:v>
                </c:pt>
                <c:pt idx="11">
                  <c:v>20190720</c:v>
                </c:pt>
                <c:pt idx="12">
                  <c:v>20190721</c:v>
                </c:pt>
                <c:pt idx="13">
                  <c:v>20190722</c:v>
                </c:pt>
                <c:pt idx="14">
                  <c:v>20190723</c:v>
                </c:pt>
                <c:pt idx="15">
                  <c:v>20190724</c:v>
                </c:pt>
                <c:pt idx="16">
                  <c:v>20190725</c:v>
                </c:pt>
                <c:pt idx="17">
                  <c:v>20190726</c:v>
                </c:pt>
                <c:pt idx="18">
                  <c:v>20190727</c:v>
                </c:pt>
                <c:pt idx="19">
                  <c:v>20190728</c:v>
                </c:pt>
                <c:pt idx="20">
                  <c:v>20190729</c:v>
                </c:pt>
                <c:pt idx="21">
                  <c:v>20190730</c:v>
                </c:pt>
                <c:pt idx="22">
                  <c:v>20190731</c:v>
                </c:pt>
                <c:pt idx="23">
                  <c:v>20190801</c:v>
                </c:pt>
                <c:pt idx="24">
                  <c:v>20190802</c:v>
                </c:pt>
                <c:pt idx="25">
                  <c:v>20190803</c:v>
                </c:pt>
                <c:pt idx="26">
                  <c:v>20190804</c:v>
                </c:pt>
                <c:pt idx="27">
                  <c:v>20190805</c:v>
                </c:pt>
                <c:pt idx="28">
                  <c:v>20190806</c:v>
                </c:pt>
                <c:pt idx="29">
                  <c:v>20190807</c:v>
                </c:pt>
                <c:pt idx="30">
                  <c:v>20190808</c:v>
                </c:pt>
                <c:pt idx="31">
                  <c:v>20190809</c:v>
                </c:pt>
                <c:pt idx="32">
                  <c:v>20190810</c:v>
                </c:pt>
                <c:pt idx="33">
                  <c:v>20190811</c:v>
                </c:pt>
                <c:pt idx="34">
                  <c:v>20190812</c:v>
                </c:pt>
                <c:pt idx="35">
                  <c:v>20190813</c:v>
                </c:pt>
                <c:pt idx="36">
                  <c:v>20190814</c:v>
                </c:pt>
                <c:pt idx="37">
                  <c:v>20190815</c:v>
                </c:pt>
                <c:pt idx="38">
                  <c:v>20190816</c:v>
                </c:pt>
                <c:pt idx="39">
                  <c:v>20190817</c:v>
                </c:pt>
                <c:pt idx="40">
                  <c:v>20190818</c:v>
                </c:pt>
                <c:pt idx="41">
                  <c:v>20190819</c:v>
                </c:pt>
                <c:pt idx="42">
                  <c:v>20190820</c:v>
                </c:pt>
                <c:pt idx="43">
                  <c:v>20190821</c:v>
                </c:pt>
                <c:pt idx="44">
                  <c:v>20190822</c:v>
                </c:pt>
                <c:pt idx="45">
                  <c:v>20190823</c:v>
                </c:pt>
                <c:pt idx="46">
                  <c:v>20190824</c:v>
                </c:pt>
                <c:pt idx="47">
                  <c:v>20190825</c:v>
                </c:pt>
                <c:pt idx="48">
                  <c:v>20190826</c:v>
                </c:pt>
                <c:pt idx="49">
                  <c:v>20190827</c:v>
                </c:pt>
                <c:pt idx="50">
                  <c:v>20190828</c:v>
                </c:pt>
                <c:pt idx="51">
                  <c:v>20190829</c:v>
                </c:pt>
                <c:pt idx="52">
                  <c:v>20190830</c:v>
                </c:pt>
                <c:pt idx="53">
                  <c:v>20190831</c:v>
                </c:pt>
                <c:pt idx="54">
                  <c:v>20190901</c:v>
                </c:pt>
                <c:pt idx="55">
                  <c:v>20190902</c:v>
                </c:pt>
                <c:pt idx="56">
                  <c:v>20190903</c:v>
                </c:pt>
                <c:pt idx="57">
                  <c:v>20190904</c:v>
                </c:pt>
                <c:pt idx="58">
                  <c:v>20190905</c:v>
                </c:pt>
                <c:pt idx="59">
                  <c:v>20190906</c:v>
                </c:pt>
                <c:pt idx="60">
                  <c:v>20190907</c:v>
                </c:pt>
                <c:pt idx="61">
                  <c:v>20190908</c:v>
                </c:pt>
                <c:pt idx="62">
                  <c:v>20190909</c:v>
                </c:pt>
                <c:pt idx="63">
                  <c:v>20190910</c:v>
                </c:pt>
                <c:pt idx="64">
                  <c:v>20190911</c:v>
                </c:pt>
                <c:pt idx="65">
                  <c:v>20190912</c:v>
                </c:pt>
                <c:pt idx="66">
                  <c:v>20190913</c:v>
                </c:pt>
                <c:pt idx="67">
                  <c:v>20190914</c:v>
                </c:pt>
                <c:pt idx="68">
                  <c:v>20190915</c:v>
                </c:pt>
                <c:pt idx="69">
                  <c:v>20190916</c:v>
                </c:pt>
                <c:pt idx="70">
                  <c:v>20190917</c:v>
                </c:pt>
                <c:pt idx="71">
                  <c:v>20190918</c:v>
                </c:pt>
                <c:pt idx="72">
                  <c:v>20190919</c:v>
                </c:pt>
                <c:pt idx="73">
                  <c:v>20190920</c:v>
                </c:pt>
                <c:pt idx="74">
                  <c:v>20190921</c:v>
                </c:pt>
                <c:pt idx="75">
                  <c:v>20190922</c:v>
                </c:pt>
                <c:pt idx="76">
                  <c:v>20190923</c:v>
                </c:pt>
                <c:pt idx="77">
                  <c:v>20190924</c:v>
                </c:pt>
                <c:pt idx="78">
                  <c:v>20190925</c:v>
                </c:pt>
                <c:pt idx="79">
                  <c:v>20190926</c:v>
                </c:pt>
                <c:pt idx="80">
                  <c:v>20190927</c:v>
                </c:pt>
                <c:pt idx="81">
                  <c:v>20190928</c:v>
                </c:pt>
                <c:pt idx="82">
                  <c:v>20190929</c:v>
                </c:pt>
                <c:pt idx="83">
                  <c:v>20190930</c:v>
                </c:pt>
              </c:numCache>
            </c:numRef>
          </c:cat>
          <c:val>
            <c:numRef>
              <c:f>PrzebiegX_JELENIA_GORA!$B$2:$B$85</c:f>
              <c:numCache>
                <c:formatCode>General</c:formatCode>
                <c:ptCount val="84"/>
                <c:pt idx="0">
                  <c:v>1.1779999999999999</c:v>
                </c:pt>
                <c:pt idx="1">
                  <c:v>2.0230000000000001</c:v>
                </c:pt>
                <c:pt idx="2">
                  <c:v>3.1</c:v>
                </c:pt>
                <c:pt idx="3">
                  <c:v>0.95199999999999996</c:v>
                </c:pt>
                <c:pt idx="4">
                  <c:v>0.92900000000000005</c:v>
                </c:pt>
                <c:pt idx="5">
                  <c:v>1.343</c:v>
                </c:pt>
                <c:pt idx="6">
                  <c:v>1.8560000000000001</c:v>
                </c:pt>
                <c:pt idx="7">
                  <c:v>1.425</c:v>
                </c:pt>
                <c:pt idx="8">
                  <c:v>2.903</c:v>
                </c:pt>
                <c:pt idx="9">
                  <c:v>3.3479999999999999</c:v>
                </c:pt>
                <c:pt idx="10">
                  <c:v>2.0329999999999999</c:v>
                </c:pt>
                <c:pt idx="11">
                  <c:v>3.4889999999999999</c:v>
                </c:pt>
                <c:pt idx="12">
                  <c:v>1.8049999999999999</c:v>
                </c:pt>
                <c:pt idx="13">
                  <c:v>2.96</c:v>
                </c:pt>
                <c:pt idx="14">
                  <c:v>3.5920000000000001</c:v>
                </c:pt>
                <c:pt idx="15">
                  <c:v>4.327</c:v>
                </c:pt>
                <c:pt idx="16">
                  <c:v>4.7690000000000001</c:v>
                </c:pt>
                <c:pt idx="17">
                  <c:v>4.4669999999999996</c:v>
                </c:pt>
                <c:pt idx="18">
                  <c:v>3.609</c:v>
                </c:pt>
                <c:pt idx="19">
                  <c:v>2.9039999999999999</c:v>
                </c:pt>
                <c:pt idx="20">
                  <c:v>3.4540000000000002</c:v>
                </c:pt>
                <c:pt idx="21">
                  <c:v>2.2610000000000001</c:v>
                </c:pt>
                <c:pt idx="22">
                  <c:v>1.8149999999999999</c:v>
                </c:pt>
                <c:pt idx="23">
                  <c:v>2.3250000000000002</c:v>
                </c:pt>
                <c:pt idx="24">
                  <c:v>2.3380000000000001</c:v>
                </c:pt>
                <c:pt idx="25">
                  <c:v>1.56</c:v>
                </c:pt>
                <c:pt idx="26">
                  <c:v>2.5350000000000001</c:v>
                </c:pt>
                <c:pt idx="27">
                  <c:v>2.5059999999999998</c:v>
                </c:pt>
                <c:pt idx="28">
                  <c:v>2.766</c:v>
                </c:pt>
                <c:pt idx="29">
                  <c:v>1.8879999999999999</c:v>
                </c:pt>
                <c:pt idx="30">
                  <c:v>3.0219999999999998</c:v>
                </c:pt>
                <c:pt idx="31">
                  <c:v>3.2040000000000002</c:v>
                </c:pt>
                <c:pt idx="32">
                  <c:v>1.56</c:v>
                </c:pt>
                <c:pt idx="33">
                  <c:v>4.1680000000000001</c:v>
                </c:pt>
                <c:pt idx="34">
                  <c:v>0.74</c:v>
                </c:pt>
                <c:pt idx="35">
                  <c:v>2.3450000000000002</c:v>
                </c:pt>
                <c:pt idx="36">
                  <c:v>2.3260000000000001</c:v>
                </c:pt>
                <c:pt idx="37">
                  <c:v>3.4369999999999998</c:v>
                </c:pt>
                <c:pt idx="38">
                  <c:v>1.8240000000000001</c:v>
                </c:pt>
                <c:pt idx="39">
                  <c:v>2.3570000000000002</c:v>
                </c:pt>
                <c:pt idx="40">
                  <c:v>3.258</c:v>
                </c:pt>
                <c:pt idx="41">
                  <c:v>0.88800000000000001</c:v>
                </c:pt>
                <c:pt idx="42">
                  <c:v>1.097</c:v>
                </c:pt>
                <c:pt idx="43">
                  <c:v>1.5780000000000001</c:v>
                </c:pt>
                <c:pt idx="44">
                  <c:v>2.137</c:v>
                </c:pt>
                <c:pt idx="45">
                  <c:v>3.0910000000000002</c:v>
                </c:pt>
                <c:pt idx="46">
                  <c:v>3.2090000000000001</c:v>
                </c:pt>
                <c:pt idx="47">
                  <c:v>2.6850000000000001</c:v>
                </c:pt>
                <c:pt idx="48">
                  <c:v>3.0950000000000002</c:v>
                </c:pt>
                <c:pt idx="49">
                  <c:v>2.9950000000000001</c:v>
                </c:pt>
                <c:pt idx="50">
                  <c:v>3.2309999999999999</c:v>
                </c:pt>
                <c:pt idx="51">
                  <c:v>2.1800000000000002</c:v>
                </c:pt>
                <c:pt idx="52">
                  <c:v>2.5819999999999999</c:v>
                </c:pt>
                <c:pt idx="53">
                  <c:v>3.8530000000000002</c:v>
                </c:pt>
                <c:pt idx="54">
                  <c:v>3.4670000000000001</c:v>
                </c:pt>
                <c:pt idx="55">
                  <c:v>0.627</c:v>
                </c:pt>
                <c:pt idx="56">
                  <c:v>2.4319999999999999</c:v>
                </c:pt>
                <c:pt idx="57">
                  <c:v>2.9510000000000001</c:v>
                </c:pt>
                <c:pt idx="58">
                  <c:v>1.9179999999999999</c:v>
                </c:pt>
                <c:pt idx="59">
                  <c:v>1.7210000000000001</c:v>
                </c:pt>
                <c:pt idx="60">
                  <c:v>0.48799999999999999</c:v>
                </c:pt>
                <c:pt idx="61">
                  <c:v>1.4570000000000001</c:v>
                </c:pt>
                <c:pt idx="62">
                  <c:v>0.79300000000000004</c:v>
                </c:pt>
                <c:pt idx="63">
                  <c:v>1.7969999999999999</c:v>
                </c:pt>
                <c:pt idx="64">
                  <c:v>2.0150000000000001</c:v>
                </c:pt>
                <c:pt idx="65">
                  <c:v>1.806</c:v>
                </c:pt>
                <c:pt idx="66">
                  <c:v>1.544</c:v>
                </c:pt>
                <c:pt idx="67">
                  <c:v>1.829</c:v>
                </c:pt>
                <c:pt idx="68">
                  <c:v>2.214</c:v>
                </c:pt>
                <c:pt idx="69">
                  <c:v>0.84</c:v>
                </c:pt>
                <c:pt idx="70">
                  <c:v>1.1060000000000001</c:v>
                </c:pt>
                <c:pt idx="71">
                  <c:v>1.202</c:v>
                </c:pt>
                <c:pt idx="72">
                  <c:v>0.96599999999999997</c:v>
                </c:pt>
                <c:pt idx="73">
                  <c:v>1.2010000000000001</c:v>
                </c:pt>
                <c:pt idx="74">
                  <c:v>1.839</c:v>
                </c:pt>
                <c:pt idx="75">
                  <c:v>2.206</c:v>
                </c:pt>
                <c:pt idx="76">
                  <c:v>1.84</c:v>
                </c:pt>
                <c:pt idx="77">
                  <c:v>1.2210000000000001</c:v>
                </c:pt>
                <c:pt idx="78">
                  <c:v>0.48799999999999999</c:v>
                </c:pt>
                <c:pt idx="79">
                  <c:v>1.363</c:v>
                </c:pt>
                <c:pt idx="80">
                  <c:v>0.71499999999999997</c:v>
                </c:pt>
                <c:pt idx="81">
                  <c:v>1.2410000000000001</c:v>
                </c:pt>
                <c:pt idx="82">
                  <c:v>1.254</c:v>
                </c:pt>
                <c:pt idx="83">
                  <c:v>0.73199999999999998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BE2-4CAB-95CC-B4491C11B6AD}"/>
            </c:ext>
          </c:extLst>
        </c:ser>
        <c:ser>
          <c:idx val="1"/>
          <c:order val="1"/>
          <c:tx>
            <c:strRef>
              <c:f>PrzebiegX_JELENIA_GORA!$C$1</c:f>
              <c:strCache>
                <c:ptCount val="1"/>
                <c:pt idx="0">
                  <c:v>Old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PrzebiegX_JELENIA_GORA!$A$2:$A$85</c:f>
              <c:numCache>
                <c:formatCode>General</c:formatCode>
                <c:ptCount val="84"/>
                <c:pt idx="0">
                  <c:v>20190709</c:v>
                </c:pt>
                <c:pt idx="1">
                  <c:v>20190710</c:v>
                </c:pt>
                <c:pt idx="2">
                  <c:v>20190711</c:v>
                </c:pt>
                <c:pt idx="3">
                  <c:v>20190712</c:v>
                </c:pt>
                <c:pt idx="4">
                  <c:v>20190713</c:v>
                </c:pt>
                <c:pt idx="5">
                  <c:v>20190714</c:v>
                </c:pt>
                <c:pt idx="6">
                  <c:v>20190715</c:v>
                </c:pt>
                <c:pt idx="7">
                  <c:v>20190716</c:v>
                </c:pt>
                <c:pt idx="8">
                  <c:v>20190717</c:v>
                </c:pt>
                <c:pt idx="9">
                  <c:v>20190718</c:v>
                </c:pt>
                <c:pt idx="10">
                  <c:v>20190719</c:v>
                </c:pt>
                <c:pt idx="11">
                  <c:v>20190720</c:v>
                </c:pt>
                <c:pt idx="12">
                  <c:v>20190721</c:v>
                </c:pt>
                <c:pt idx="13">
                  <c:v>20190722</c:v>
                </c:pt>
                <c:pt idx="14">
                  <c:v>20190723</c:v>
                </c:pt>
                <c:pt idx="15">
                  <c:v>20190724</c:v>
                </c:pt>
                <c:pt idx="16">
                  <c:v>20190725</c:v>
                </c:pt>
                <c:pt idx="17">
                  <c:v>20190726</c:v>
                </c:pt>
                <c:pt idx="18">
                  <c:v>20190727</c:v>
                </c:pt>
                <c:pt idx="19">
                  <c:v>20190728</c:v>
                </c:pt>
                <c:pt idx="20">
                  <c:v>20190729</c:v>
                </c:pt>
                <c:pt idx="21">
                  <c:v>20190730</c:v>
                </c:pt>
                <c:pt idx="22">
                  <c:v>20190731</c:v>
                </c:pt>
                <c:pt idx="23">
                  <c:v>20190801</c:v>
                </c:pt>
                <c:pt idx="24">
                  <c:v>20190802</c:v>
                </c:pt>
                <c:pt idx="25">
                  <c:v>20190803</c:v>
                </c:pt>
                <c:pt idx="26">
                  <c:v>20190804</c:v>
                </c:pt>
                <c:pt idx="27">
                  <c:v>20190805</c:v>
                </c:pt>
                <c:pt idx="28">
                  <c:v>20190806</c:v>
                </c:pt>
                <c:pt idx="29">
                  <c:v>20190807</c:v>
                </c:pt>
                <c:pt idx="30">
                  <c:v>20190808</c:v>
                </c:pt>
                <c:pt idx="31">
                  <c:v>20190809</c:v>
                </c:pt>
                <c:pt idx="32">
                  <c:v>20190810</c:v>
                </c:pt>
                <c:pt idx="33">
                  <c:v>20190811</c:v>
                </c:pt>
                <c:pt idx="34">
                  <c:v>20190812</c:v>
                </c:pt>
                <c:pt idx="35">
                  <c:v>20190813</c:v>
                </c:pt>
                <c:pt idx="36">
                  <c:v>20190814</c:v>
                </c:pt>
                <c:pt idx="37">
                  <c:v>20190815</c:v>
                </c:pt>
                <c:pt idx="38">
                  <c:v>20190816</c:v>
                </c:pt>
                <c:pt idx="39">
                  <c:v>20190817</c:v>
                </c:pt>
                <c:pt idx="40">
                  <c:v>20190818</c:v>
                </c:pt>
                <c:pt idx="41">
                  <c:v>20190819</c:v>
                </c:pt>
                <c:pt idx="42">
                  <c:v>20190820</c:v>
                </c:pt>
                <c:pt idx="43">
                  <c:v>20190821</c:v>
                </c:pt>
                <c:pt idx="44">
                  <c:v>20190822</c:v>
                </c:pt>
                <c:pt idx="45">
                  <c:v>20190823</c:v>
                </c:pt>
                <c:pt idx="46">
                  <c:v>20190824</c:v>
                </c:pt>
                <c:pt idx="47">
                  <c:v>20190825</c:v>
                </c:pt>
                <c:pt idx="48">
                  <c:v>20190826</c:v>
                </c:pt>
                <c:pt idx="49">
                  <c:v>20190827</c:v>
                </c:pt>
                <c:pt idx="50">
                  <c:v>20190828</c:v>
                </c:pt>
                <c:pt idx="51">
                  <c:v>20190829</c:v>
                </c:pt>
                <c:pt idx="52">
                  <c:v>20190830</c:v>
                </c:pt>
                <c:pt idx="53">
                  <c:v>20190831</c:v>
                </c:pt>
                <c:pt idx="54">
                  <c:v>20190901</c:v>
                </c:pt>
                <c:pt idx="55">
                  <c:v>20190902</c:v>
                </c:pt>
                <c:pt idx="56">
                  <c:v>20190903</c:v>
                </c:pt>
                <c:pt idx="57">
                  <c:v>20190904</c:v>
                </c:pt>
                <c:pt idx="58">
                  <c:v>20190905</c:v>
                </c:pt>
                <c:pt idx="59">
                  <c:v>20190906</c:v>
                </c:pt>
                <c:pt idx="60">
                  <c:v>20190907</c:v>
                </c:pt>
                <c:pt idx="61">
                  <c:v>20190908</c:v>
                </c:pt>
                <c:pt idx="62">
                  <c:v>20190909</c:v>
                </c:pt>
                <c:pt idx="63">
                  <c:v>20190910</c:v>
                </c:pt>
                <c:pt idx="64">
                  <c:v>20190911</c:v>
                </c:pt>
                <c:pt idx="65">
                  <c:v>20190912</c:v>
                </c:pt>
                <c:pt idx="66">
                  <c:v>20190913</c:v>
                </c:pt>
                <c:pt idx="67">
                  <c:v>20190914</c:v>
                </c:pt>
                <c:pt idx="68">
                  <c:v>20190915</c:v>
                </c:pt>
                <c:pt idx="69">
                  <c:v>20190916</c:v>
                </c:pt>
                <c:pt idx="70">
                  <c:v>20190917</c:v>
                </c:pt>
                <c:pt idx="71">
                  <c:v>20190918</c:v>
                </c:pt>
                <c:pt idx="72">
                  <c:v>20190919</c:v>
                </c:pt>
                <c:pt idx="73">
                  <c:v>20190920</c:v>
                </c:pt>
                <c:pt idx="74">
                  <c:v>20190921</c:v>
                </c:pt>
                <c:pt idx="75">
                  <c:v>20190922</c:v>
                </c:pt>
                <c:pt idx="76">
                  <c:v>20190923</c:v>
                </c:pt>
                <c:pt idx="77">
                  <c:v>20190924</c:v>
                </c:pt>
                <c:pt idx="78">
                  <c:v>20190925</c:v>
                </c:pt>
                <c:pt idx="79">
                  <c:v>20190926</c:v>
                </c:pt>
                <c:pt idx="80">
                  <c:v>20190927</c:v>
                </c:pt>
                <c:pt idx="81">
                  <c:v>20190928</c:v>
                </c:pt>
                <c:pt idx="82">
                  <c:v>20190929</c:v>
                </c:pt>
                <c:pt idx="83">
                  <c:v>20190930</c:v>
                </c:pt>
              </c:numCache>
            </c:numRef>
          </c:cat>
          <c:val>
            <c:numRef>
              <c:f>PrzebiegX_JELENIA_GORA!$C$2:$C$85</c:f>
              <c:numCache>
                <c:formatCode>General</c:formatCode>
                <c:ptCount val="84"/>
                <c:pt idx="0">
                  <c:v>0.39700000000000002</c:v>
                </c:pt>
                <c:pt idx="1">
                  <c:v>0.47799999999999998</c:v>
                </c:pt>
                <c:pt idx="2">
                  <c:v>0.76500000000000001</c:v>
                </c:pt>
                <c:pt idx="3">
                  <c:v>0.45800000000000002</c:v>
                </c:pt>
                <c:pt idx="4">
                  <c:v>0.63100000000000001</c:v>
                </c:pt>
                <c:pt idx="5">
                  <c:v>1.089</c:v>
                </c:pt>
                <c:pt idx="6">
                  <c:v>1.246</c:v>
                </c:pt>
                <c:pt idx="7">
                  <c:v>0.90500000000000003</c:v>
                </c:pt>
                <c:pt idx="8">
                  <c:v>1.673</c:v>
                </c:pt>
                <c:pt idx="9">
                  <c:v>1.893</c:v>
                </c:pt>
                <c:pt idx="10">
                  <c:v>1.073</c:v>
                </c:pt>
                <c:pt idx="11">
                  <c:v>1.605</c:v>
                </c:pt>
                <c:pt idx="12">
                  <c:v>0.83099999999999996</c:v>
                </c:pt>
                <c:pt idx="13">
                  <c:v>1.4450000000000001</c:v>
                </c:pt>
                <c:pt idx="14">
                  <c:v>1.631</c:v>
                </c:pt>
                <c:pt idx="15">
                  <c:v>1.4359999999999999</c:v>
                </c:pt>
                <c:pt idx="16">
                  <c:v>1.3120000000000001</c:v>
                </c:pt>
                <c:pt idx="17">
                  <c:v>0.91700000000000004</c:v>
                </c:pt>
                <c:pt idx="18">
                  <c:v>0.53</c:v>
                </c:pt>
                <c:pt idx="19">
                  <c:v>0.50700000000000001</c:v>
                </c:pt>
                <c:pt idx="20">
                  <c:v>0.59099999999999997</c:v>
                </c:pt>
                <c:pt idx="21">
                  <c:v>0.78100000000000003</c:v>
                </c:pt>
                <c:pt idx="22">
                  <c:v>0.81799999999999995</c:v>
                </c:pt>
                <c:pt idx="23">
                  <c:v>0.99399999999999999</c:v>
                </c:pt>
                <c:pt idx="24">
                  <c:v>0.875</c:v>
                </c:pt>
                <c:pt idx="25">
                  <c:v>0.59</c:v>
                </c:pt>
                <c:pt idx="26">
                  <c:v>0.93200000000000005</c:v>
                </c:pt>
                <c:pt idx="27">
                  <c:v>0.89500000000000002</c:v>
                </c:pt>
                <c:pt idx="28">
                  <c:v>0.97</c:v>
                </c:pt>
                <c:pt idx="29">
                  <c:v>0.69799999999999995</c:v>
                </c:pt>
                <c:pt idx="30">
                  <c:v>1.5109999999999999</c:v>
                </c:pt>
                <c:pt idx="31">
                  <c:v>1.2230000000000001</c:v>
                </c:pt>
                <c:pt idx="32">
                  <c:v>0.59099999999999997</c:v>
                </c:pt>
                <c:pt idx="33">
                  <c:v>1.4319999999999999</c:v>
                </c:pt>
                <c:pt idx="34">
                  <c:v>0.28799999999999998</c:v>
                </c:pt>
                <c:pt idx="35">
                  <c:v>1.0189999999999999</c:v>
                </c:pt>
                <c:pt idx="36">
                  <c:v>0.90900000000000003</c:v>
                </c:pt>
                <c:pt idx="37">
                  <c:v>1.046</c:v>
                </c:pt>
                <c:pt idx="38">
                  <c:v>0.66200000000000003</c:v>
                </c:pt>
                <c:pt idx="39">
                  <c:v>0.77700000000000002</c:v>
                </c:pt>
                <c:pt idx="40">
                  <c:v>1.075</c:v>
                </c:pt>
                <c:pt idx="41">
                  <c:v>0.28000000000000003</c:v>
                </c:pt>
                <c:pt idx="42">
                  <c:v>0.39600000000000002</c:v>
                </c:pt>
                <c:pt idx="43">
                  <c:v>1.01</c:v>
                </c:pt>
                <c:pt idx="44">
                  <c:v>1.089</c:v>
                </c:pt>
                <c:pt idx="45">
                  <c:v>1.4750000000000001</c:v>
                </c:pt>
                <c:pt idx="46">
                  <c:v>1.3720000000000001</c:v>
                </c:pt>
                <c:pt idx="47">
                  <c:v>1.02</c:v>
                </c:pt>
                <c:pt idx="48">
                  <c:v>0.95899999999999996</c:v>
                </c:pt>
                <c:pt idx="49">
                  <c:v>-1E-3</c:v>
                </c:pt>
                <c:pt idx="50">
                  <c:v>0.94199999999999995</c:v>
                </c:pt>
                <c:pt idx="51">
                  <c:v>0.53300000000000003</c:v>
                </c:pt>
                <c:pt idx="52">
                  <c:v>0.74299999999999999</c:v>
                </c:pt>
                <c:pt idx="53">
                  <c:v>1.0720000000000001</c:v>
                </c:pt>
                <c:pt idx="54">
                  <c:v>0.93600000000000005</c:v>
                </c:pt>
                <c:pt idx="55">
                  <c:v>0.27400000000000002</c:v>
                </c:pt>
                <c:pt idx="56">
                  <c:v>1.0269999999999999</c:v>
                </c:pt>
                <c:pt idx="57">
                  <c:v>1.093</c:v>
                </c:pt>
                <c:pt idx="58">
                  <c:v>0.71199999999999997</c:v>
                </c:pt>
                <c:pt idx="59">
                  <c:v>0.64</c:v>
                </c:pt>
                <c:pt idx="60">
                  <c:v>0.20899999999999999</c:v>
                </c:pt>
                <c:pt idx="61">
                  <c:v>0.67</c:v>
                </c:pt>
                <c:pt idx="62">
                  <c:v>0.56899999999999995</c:v>
                </c:pt>
                <c:pt idx="63">
                  <c:v>1.214</c:v>
                </c:pt>
                <c:pt idx="64">
                  <c:v>1.2809999999999999</c:v>
                </c:pt>
                <c:pt idx="65">
                  <c:v>-1E-3</c:v>
                </c:pt>
                <c:pt idx="66">
                  <c:v>0.91800000000000004</c:v>
                </c:pt>
                <c:pt idx="67">
                  <c:v>1.0449999999999999</c:v>
                </c:pt>
                <c:pt idx="68">
                  <c:v>1.115</c:v>
                </c:pt>
                <c:pt idx="69">
                  <c:v>0.48199999999999998</c:v>
                </c:pt>
                <c:pt idx="70">
                  <c:v>0.81299999999999994</c:v>
                </c:pt>
                <c:pt idx="71">
                  <c:v>0.91300000000000003</c:v>
                </c:pt>
                <c:pt idx="72">
                  <c:v>0.66400000000000003</c:v>
                </c:pt>
                <c:pt idx="73">
                  <c:v>0.73899999999999999</c:v>
                </c:pt>
                <c:pt idx="74">
                  <c:v>1.0229999999999999</c:v>
                </c:pt>
                <c:pt idx="75">
                  <c:v>1.0680000000000001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BE2-4CAB-95CC-B4491C11B6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4804543"/>
        <c:axId val="298147791"/>
      </c:lineChart>
      <c:catAx>
        <c:axId val="304804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98147791"/>
        <c:crosses val="autoZero"/>
        <c:auto val="1"/>
        <c:lblAlgn val="ctr"/>
        <c:lblOffset val="100"/>
        <c:noMultiLvlLbl val="0"/>
      </c:catAx>
      <c:valAx>
        <c:axId val="2981477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04804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 baseline="0"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0.08801</cdr:x>
      <cdr:y>0.12601</cdr:y>
    </cdr:to>
    <cdr:sp macro="" textlink="">
      <cdr:nvSpPr>
        <cdr:cNvPr id="2" name="pole tekstowe 2">
          <a:extLst xmlns:a="http://schemas.openxmlformats.org/drawingml/2006/main">
            <a:ext uri="{FF2B5EF4-FFF2-40B4-BE49-F238E27FC236}">
              <a16:creationId xmlns:a16="http://schemas.microsoft.com/office/drawing/2014/main" id="{EC4F5EA2-16A2-4FB8-801C-05A45734B174}"/>
            </a:ext>
          </a:extLst>
        </cdr:cNvPr>
        <cdr:cNvSpPr txBox="1"/>
      </cdr:nvSpPr>
      <cdr:spPr>
        <a:xfrm xmlns:a="http://schemas.openxmlformats.org/drawingml/2006/main">
          <a:off x="-491469" y="0"/>
          <a:ext cx="951346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dirty="0"/>
            <a:t>W/m2</a:t>
          </a:r>
          <a:endParaRPr lang="en-GB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BBBCB-6A06-4243-9022-4F6D43FCC6A7}" type="datetimeFigureOut">
              <a:rPr lang="pl-PL" smtClean="0"/>
              <a:t>16.10.2019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59E84-BCFF-4174-A21F-69E2CB8F61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772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29264-5A27-42FF-958C-B96B57A661BD}" type="slidenum">
              <a:rPr lang="pl-PL" smtClean="0">
                <a:solidFill>
                  <a:prstClr val="black"/>
                </a:solidFill>
              </a:rPr>
              <a:pPr/>
              <a:t>23</a:t>
            </a:fld>
            <a:endParaRPr lang="pl-P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0A3A3-7DDE-7A41-9E3E-9E6C19B8D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50C835-5800-B646-9678-F690140B7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F0D28-DAE6-494B-949D-EC2CCF757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CA7F8-1042-2649-A5E8-0EFFA07A9B0C}" type="datetimeFigureOut">
              <a:rPr lang="pl-PL" smtClean="0"/>
              <a:t>16.10.2019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05BB5-7447-9D45-A4A1-91E8F3076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FF5DE-9F8B-9946-A867-272F075A9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5062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1EB58-08D7-794C-8E5B-B451CE00C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080C6F-E08C-9746-91EA-7194883601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1D4C3-2A8E-A748-9D72-ED2EE155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CA7F8-1042-2649-A5E8-0EFFA07A9B0C}" type="datetimeFigureOut">
              <a:rPr lang="pl-PL" smtClean="0"/>
              <a:t>16.10.2019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33FDD-A35D-C44B-A4DF-66AFBA49D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B1F1C-0F86-0D41-A720-B57C47399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8001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DA3554-CD65-124E-A290-825C6BBBDC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D86CD5-E5F5-8245-95FC-3BD1DB7705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24A04-F309-E746-845F-A01194C66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CA7F8-1042-2649-A5E8-0EFFA07A9B0C}" type="datetimeFigureOut">
              <a:rPr lang="pl-PL" smtClean="0"/>
              <a:t>16.10.2019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6D75C-B355-0441-B73E-BAEB105A3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7238C-6A48-0E48-8693-DDDC7C0BE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4951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2838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4739F-3EAB-5E48-BE75-7BD80D0E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C033E-94BF-1748-9C44-C13026C27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D5474-FBB7-0343-9A83-6545873AF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CA7F8-1042-2649-A5E8-0EFFA07A9B0C}" type="datetimeFigureOut">
              <a:rPr lang="pl-PL" smtClean="0"/>
              <a:t>16.10.2019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BE68C-D355-1044-ACC7-BBD27CF86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1DAE3-25C1-A64E-9AAC-EBB265ED7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1364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B0881-9998-0940-9825-A649125EA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E32FE-8AA4-1345-B31C-C7CBA21C6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504B1-01FB-704E-A875-DC6EE7103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CA7F8-1042-2649-A5E8-0EFFA07A9B0C}" type="datetimeFigureOut">
              <a:rPr lang="pl-PL" smtClean="0"/>
              <a:t>16.10.2019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21C08-E0F0-7E4B-AA8B-FF5E7EFC5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C92F9-6629-7F49-8A0A-0579F8589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759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A1043-DE61-B240-9B37-B23BBC51B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1E35A-B0F3-EB49-B48E-BA8BB38BA1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6E70-F954-A440-9CD1-B060C63F7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FECAD0-6B6D-2942-ACF8-8B1423922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CA7F8-1042-2649-A5E8-0EFFA07A9B0C}" type="datetimeFigureOut">
              <a:rPr lang="pl-PL" smtClean="0"/>
              <a:t>16.10.2019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C4128A-B797-EA4D-AAEE-9A6DF645D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8C6E0-CDED-BD43-9574-1AABCD187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2825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BB331-C798-1140-B9EA-052EBD36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9C174-67BC-CA43-85A8-8ADEE1510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34F17-DFD0-5046-BBF0-20DD547C8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36260-86F5-1B4B-8214-813DC96D3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5C6037-FC66-BB48-977C-4148BB37D2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52A020-3C05-AA45-A0D6-CB95D44F6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CA7F8-1042-2649-A5E8-0EFFA07A9B0C}" type="datetimeFigureOut">
              <a:rPr lang="pl-PL" smtClean="0"/>
              <a:t>16.10.2019</a:t>
            </a:fld>
            <a:endParaRPr lang="pl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61EA65-E108-D84E-9AAC-106D447E8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1E5813-072F-9B45-998C-87E0CAB67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4369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FE604-A759-FB46-9590-1F614E21D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9E8032-4B9D-1E49-A583-DC9874964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CA7F8-1042-2649-A5E8-0EFFA07A9B0C}" type="datetimeFigureOut">
              <a:rPr lang="pl-PL" smtClean="0"/>
              <a:t>16.10.2019</a:t>
            </a:fld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8C3DEE-5015-A74A-B31C-103437509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19A6E-6176-A74A-8C78-32707F7A6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4613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43A7D4-63D9-044B-BAA5-FD454F5CC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CA7F8-1042-2649-A5E8-0EFFA07A9B0C}" type="datetimeFigureOut">
              <a:rPr lang="pl-PL" smtClean="0"/>
              <a:t>16.10.2019</a:t>
            </a:fld>
            <a:endParaRPr lang="pl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589DB3-9EE3-F143-85A7-4FE93E748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96969-E068-9E43-BB8E-F0EDD505F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5694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E7ED3-EF56-2C4F-8A9E-D3262FCEA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A92C-2F25-0C4C-B0FA-8B618BFC5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DD1C2-FCE6-4F4E-A485-76D4B62211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1BE5B-46BA-B743-9DB0-A6BFA948E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CA7F8-1042-2649-A5E8-0EFFA07A9B0C}" type="datetimeFigureOut">
              <a:rPr lang="pl-PL" smtClean="0"/>
              <a:t>16.10.2019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A18F0-7A96-6E45-AF95-8AD748CDA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FD615-E96B-C54E-B73B-EBD98021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1723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C5D67-02CD-5048-8AFB-03B26740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600D39-91AF-264A-8311-257C7C533D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66AAB-220E-2A48-97F5-1CF3FA903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4A470-FC92-2B45-99DE-24F1EB566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CA7F8-1042-2649-A5E8-0EFFA07A9B0C}" type="datetimeFigureOut">
              <a:rPr lang="pl-PL" smtClean="0"/>
              <a:t>16.10.2019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A16CC3-DBA4-0140-AA31-026D39715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996D50-A711-9242-9A24-8171E8A18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7545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F3236E-0AE3-7941-9277-F42D59C9D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FC115-EA8D-A04E-B32E-C8FFADAC3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6EB3D-6081-8B4F-A02D-5E488AFF0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CA7F8-1042-2649-A5E8-0EFFA07A9B0C}" type="datetimeFigureOut">
              <a:rPr lang="pl-PL" smtClean="0"/>
              <a:t>16.10.2019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72417-D14A-4144-A8D5-A7AE8165A9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B6E1C-BD62-F24E-BC55-107AFCBDA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F868E-CF64-784F-8F4C-FEC862BC9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947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agrometeo.pogodynka.pl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image" Target="../media/image17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4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large green field&#10;&#10;Description automatically generated">
            <a:extLst>
              <a:ext uri="{FF2B5EF4-FFF2-40B4-BE49-F238E27FC236}">
                <a16:creationId xmlns:a16="http://schemas.microsoft.com/office/drawing/2014/main" id="{796A3392-9F0D-B342-867C-ACAA024E0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675" y="-8467"/>
            <a:ext cx="12261675" cy="68834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CEB167A-8AAB-7A43-A763-576847E30F30}"/>
              </a:ext>
            </a:extLst>
          </p:cNvPr>
          <p:cNvSpPr/>
          <p:nvPr/>
        </p:nvSpPr>
        <p:spPr>
          <a:xfrm>
            <a:off x="6870888" y="3973936"/>
            <a:ext cx="2895600" cy="2302164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highlight>
                <a:srgbClr val="35F0CC"/>
              </a:highligh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9041C1-2D2D-5F48-8EC5-9F7BB815E4EE}"/>
              </a:ext>
            </a:extLst>
          </p:cNvPr>
          <p:cNvSpPr/>
          <p:nvPr/>
        </p:nvSpPr>
        <p:spPr>
          <a:xfrm>
            <a:off x="-9062" y="3987162"/>
            <a:ext cx="9077739" cy="230216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CEA08DA9-D6BD-EC42-A99C-7DCB679C0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313" y="4567735"/>
            <a:ext cx="9077739" cy="390843"/>
          </a:xfrm>
        </p:spPr>
        <p:txBody>
          <a:bodyPr anchor="ctr">
            <a:no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 use of H-SAF and Land-SAF products in agriculture service</a:t>
            </a:r>
            <a:endParaRPr lang="pl-PL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73883881-A279-0A4C-A4A0-E26CA97690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4070" y="5915637"/>
            <a:ext cx="5512538" cy="3604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14-17.10.2019, SALGEE Workshop, Darmstadt</a:t>
            </a: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54F2CB42-303D-244E-95DC-3BD6CF643229}"/>
              </a:ext>
            </a:extLst>
          </p:cNvPr>
          <p:cNvSpPr txBox="1">
            <a:spLocks/>
          </p:cNvSpPr>
          <p:nvPr/>
        </p:nvSpPr>
        <p:spPr>
          <a:xfrm>
            <a:off x="490330" y="5446360"/>
            <a:ext cx="8971722" cy="360464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 spc="1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SzPct val="120000"/>
              <a:buFont typeface="Georgia" panose="02040502050405020303" pitchFamily="18" charset="0"/>
              <a:buNone/>
              <a:defRPr sz="20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SzPct val="120000"/>
              <a:buFont typeface="Georgia" panose="02040502050405020303" pitchFamily="18" charset="0"/>
              <a:buNone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Piotr Struzik – IMGW-PIB, Kraków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9AEC827A-5B51-43BB-85F5-ACCAA376D3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08059" y="4285421"/>
            <a:ext cx="1889723" cy="189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62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D146F5CD-468C-46D9-A9BC-882E55C3748F}"/>
              </a:ext>
            </a:extLst>
          </p:cNvPr>
          <p:cNvSpPr txBox="1"/>
          <p:nvPr/>
        </p:nvSpPr>
        <p:spPr>
          <a:xfrm>
            <a:off x="249179" y="1892016"/>
            <a:ext cx="3156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March</a:t>
            </a:r>
            <a:endParaRPr lang="en-GB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4488C8B-7A2F-4F7F-A96D-03FB6D8BA0F1}"/>
              </a:ext>
            </a:extLst>
          </p:cNvPr>
          <p:cNvSpPr txBox="1"/>
          <p:nvPr/>
        </p:nvSpPr>
        <p:spPr>
          <a:xfrm>
            <a:off x="7852156" y="1887841"/>
            <a:ext cx="3156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May</a:t>
            </a:r>
            <a:endParaRPr lang="en-GB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B0368BD-9E64-4EC7-909C-AD1A6C772FCE}"/>
              </a:ext>
            </a:extLst>
          </p:cNvPr>
          <p:cNvSpPr txBox="1"/>
          <p:nvPr/>
        </p:nvSpPr>
        <p:spPr>
          <a:xfrm>
            <a:off x="1331651" y="334298"/>
            <a:ext cx="9676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 monthly amount of solar radiation energy [kWh/m2] reaching the Earth surface in individual months of the year – mean value from multiannual 2004-2018 </a:t>
            </a:r>
            <a:endParaRPr lang="pl-PL" dirty="0"/>
          </a:p>
          <a:p>
            <a:pPr algn="ctr"/>
            <a:r>
              <a:rPr lang="en-GB" dirty="0"/>
              <a:t>(the scale adjusted to individual months).</a:t>
            </a:r>
            <a:endParaRPr lang="en-GB" b="1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78AF4B5-B257-4D5F-8101-E79350AAC627}"/>
              </a:ext>
            </a:extLst>
          </p:cNvPr>
          <p:cNvSpPr txBox="1"/>
          <p:nvPr/>
        </p:nvSpPr>
        <p:spPr>
          <a:xfrm>
            <a:off x="3928513" y="1892016"/>
            <a:ext cx="3156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/>
              <a:t>April</a:t>
            </a:r>
            <a:endParaRPr lang="en-GB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9A8C0B61-7860-4788-ACB4-5DBA0CEE819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51" y="2316832"/>
            <a:ext cx="3373514" cy="300976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D885045-8EA2-4FDA-9E2B-0BBC5DB4DCF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580" y="2316832"/>
            <a:ext cx="3436575" cy="300976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F42204EF-D751-4B12-9FEC-F50A0432372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553" y="2316832"/>
            <a:ext cx="3371418" cy="293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99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D146F5CD-468C-46D9-A9BC-882E55C3748F}"/>
              </a:ext>
            </a:extLst>
          </p:cNvPr>
          <p:cNvSpPr txBox="1"/>
          <p:nvPr/>
        </p:nvSpPr>
        <p:spPr>
          <a:xfrm>
            <a:off x="249179" y="1892016"/>
            <a:ext cx="3156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/>
              <a:t>June</a:t>
            </a:r>
            <a:endParaRPr lang="en-GB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4488C8B-7A2F-4F7F-A96D-03FB6D8BA0F1}"/>
              </a:ext>
            </a:extLst>
          </p:cNvPr>
          <p:cNvSpPr txBox="1"/>
          <p:nvPr/>
        </p:nvSpPr>
        <p:spPr>
          <a:xfrm>
            <a:off x="8277184" y="1887841"/>
            <a:ext cx="3156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August</a:t>
            </a:r>
            <a:endParaRPr lang="en-GB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B0368BD-9E64-4EC7-909C-AD1A6C772FCE}"/>
              </a:ext>
            </a:extLst>
          </p:cNvPr>
          <p:cNvSpPr txBox="1"/>
          <p:nvPr/>
        </p:nvSpPr>
        <p:spPr>
          <a:xfrm>
            <a:off x="1331651" y="334298"/>
            <a:ext cx="9676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 monthly amount of solar radiation energy [kWh/m2] reaching the Earth surface in individual months of the year – mean value from multiannual 2004-2018 </a:t>
            </a:r>
            <a:endParaRPr lang="pl-PL" dirty="0"/>
          </a:p>
          <a:p>
            <a:pPr algn="ctr"/>
            <a:r>
              <a:rPr lang="en-GB" dirty="0"/>
              <a:t>(the scale adjusted to individual months).</a:t>
            </a:r>
            <a:endParaRPr lang="en-GB" b="1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78AF4B5-B257-4D5F-8101-E79350AAC627}"/>
              </a:ext>
            </a:extLst>
          </p:cNvPr>
          <p:cNvSpPr txBox="1"/>
          <p:nvPr/>
        </p:nvSpPr>
        <p:spPr>
          <a:xfrm>
            <a:off x="4472287" y="1892016"/>
            <a:ext cx="3156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/>
              <a:t>July</a:t>
            </a:r>
            <a:endParaRPr lang="en-GB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C4DEFB39-650D-4AA0-9304-97CA4974C0B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7" y="2257173"/>
            <a:ext cx="3594201" cy="306942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749EA7F5-0AA1-437B-9C19-6957CAADCE8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555" y="2257173"/>
            <a:ext cx="3594200" cy="3069428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43E88F0-A9B5-4920-B29E-0739119BA87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184" y="2261347"/>
            <a:ext cx="3418630" cy="306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95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D146F5CD-468C-46D9-A9BC-882E55C3748F}"/>
              </a:ext>
            </a:extLst>
          </p:cNvPr>
          <p:cNvSpPr txBox="1"/>
          <p:nvPr/>
        </p:nvSpPr>
        <p:spPr>
          <a:xfrm>
            <a:off x="249179" y="1892016"/>
            <a:ext cx="3156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/>
              <a:t>September</a:t>
            </a:r>
            <a:endParaRPr lang="en-GB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4488C8B-7A2F-4F7F-A96D-03FB6D8BA0F1}"/>
              </a:ext>
            </a:extLst>
          </p:cNvPr>
          <p:cNvSpPr txBox="1"/>
          <p:nvPr/>
        </p:nvSpPr>
        <p:spPr>
          <a:xfrm>
            <a:off x="8277184" y="1892016"/>
            <a:ext cx="3156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/>
              <a:t>November</a:t>
            </a:r>
            <a:endParaRPr lang="en-GB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B0368BD-9E64-4EC7-909C-AD1A6C772FCE}"/>
              </a:ext>
            </a:extLst>
          </p:cNvPr>
          <p:cNvSpPr txBox="1"/>
          <p:nvPr/>
        </p:nvSpPr>
        <p:spPr>
          <a:xfrm>
            <a:off x="1331651" y="334298"/>
            <a:ext cx="9676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 monthly amount of solar radiation energy [kWh/m2] reaching the Earth surface in individual months of the year – mean value from multiannual 2004-2018 </a:t>
            </a:r>
            <a:endParaRPr lang="pl-PL" dirty="0"/>
          </a:p>
          <a:p>
            <a:pPr algn="ctr"/>
            <a:r>
              <a:rPr lang="en-GB" dirty="0"/>
              <a:t>(the scale adjusted to individual months).</a:t>
            </a:r>
            <a:endParaRPr lang="en-GB" b="1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78AF4B5-B257-4D5F-8101-E79350AAC627}"/>
              </a:ext>
            </a:extLst>
          </p:cNvPr>
          <p:cNvSpPr txBox="1"/>
          <p:nvPr/>
        </p:nvSpPr>
        <p:spPr>
          <a:xfrm>
            <a:off x="4339845" y="1887841"/>
            <a:ext cx="3156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/>
              <a:t>October</a:t>
            </a:r>
            <a:endParaRPr lang="en-GB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12E5C340-BB8A-47DA-8139-B8E3487F82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51" y="2316832"/>
            <a:ext cx="3348742" cy="293874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4EB370F-52E1-4196-8B64-259AC6676C9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845" y="2316832"/>
            <a:ext cx="3371417" cy="293874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3AEDBD45-6EB3-44CF-85AD-1C918AEC297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183" y="2316832"/>
            <a:ext cx="3371417" cy="293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11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DED7FE0-42D2-4A6F-BDEC-0DF424B21CA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656" y="2507700"/>
            <a:ext cx="4645892" cy="379152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5E5C9D4-77C2-4646-AB27-BD53A6313503}"/>
              </a:ext>
            </a:extLst>
          </p:cNvPr>
          <p:cNvSpPr txBox="1"/>
          <p:nvPr/>
        </p:nvSpPr>
        <p:spPr>
          <a:xfrm>
            <a:off x="2519744" y="656082"/>
            <a:ext cx="5906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err="1"/>
              <a:t>Year</a:t>
            </a:r>
            <a:r>
              <a:rPr lang="pl-PL" sz="2400" b="1" dirty="0"/>
              <a:t> 2018 in </a:t>
            </a:r>
            <a:r>
              <a:rPr lang="pl-PL" sz="2400" b="1" dirty="0" err="1"/>
              <a:t>comparison</a:t>
            </a:r>
            <a:r>
              <a:rPr lang="pl-PL" sz="2400" b="1" dirty="0"/>
              <a:t> to </a:t>
            </a:r>
            <a:r>
              <a:rPr lang="pl-PL" sz="2400" b="1" dirty="0" err="1"/>
              <a:t>annual</a:t>
            </a:r>
            <a:r>
              <a:rPr lang="pl-PL" sz="2400" b="1" dirty="0"/>
              <a:t> </a:t>
            </a:r>
            <a:r>
              <a:rPr lang="pl-PL" sz="2400" b="1" dirty="0" err="1"/>
              <a:t>mean</a:t>
            </a:r>
            <a:r>
              <a:rPr lang="pl-PL" sz="2400" b="1" dirty="0"/>
              <a:t> 2004-2017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4E69C62-6072-440A-9C18-D24610B3C483}"/>
              </a:ext>
            </a:extLst>
          </p:cNvPr>
          <p:cNvSpPr txBox="1"/>
          <p:nvPr/>
        </p:nvSpPr>
        <p:spPr>
          <a:xfrm>
            <a:off x="1799900" y="1922925"/>
            <a:ext cx="3509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/>
              <a:t>Annual</a:t>
            </a:r>
            <a:r>
              <a:rPr lang="pl-PL" sz="1600" dirty="0"/>
              <a:t> </a:t>
            </a:r>
            <a:r>
              <a:rPr lang="pl-PL" sz="1600" dirty="0" err="1"/>
              <a:t>mean</a:t>
            </a:r>
            <a:r>
              <a:rPr lang="pl-PL" sz="1600" dirty="0"/>
              <a:t> 2004-2017 [kWh/m2]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0BFDF6C-B340-4C52-9FCC-E71D3874106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696" y="2507700"/>
            <a:ext cx="4212648" cy="3791527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C8845DE1-1A05-4DA3-BA3B-017048EBBA4F}"/>
              </a:ext>
            </a:extLst>
          </p:cNvPr>
          <p:cNvSpPr txBox="1"/>
          <p:nvPr/>
        </p:nvSpPr>
        <p:spPr>
          <a:xfrm>
            <a:off x="6390696" y="1922924"/>
            <a:ext cx="3509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/>
              <a:t>Annual</a:t>
            </a:r>
            <a:r>
              <a:rPr lang="pl-PL" sz="1600" dirty="0"/>
              <a:t> </a:t>
            </a:r>
            <a:r>
              <a:rPr lang="pl-PL" sz="1600" dirty="0" err="1"/>
              <a:t>amount</a:t>
            </a:r>
            <a:r>
              <a:rPr lang="pl-PL" sz="1600" dirty="0"/>
              <a:t> 2018 [kWh/m2]</a:t>
            </a:r>
          </a:p>
        </p:txBody>
      </p:sp>
    </p:spTree>
    <p:extLst>
      <p:ext uri="{BB962C8B-B14F-4D97-AF65-F5344CB8AC3E}">
        <p14:creationId xmlns:p14="http://schemas.microsoft.com/office/powerpoint/2010/main" val="1556642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764C4B0-E086-427F-AB9B-20368287BF5B}"/>
              </a:ext>
            </a:extLst>
          </p:cNvPr>
          <p:cNvSpPr txBox="1"/>
          <p:nvPr/>
        </p:nvSpPr>
        <p:spPr>
          <a:xfrm>
            <a:off x="1632340" y="121952"/>
            <a:ext cx="8668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 spatial distribution of monthly insolation amounts in 2018 in comparison to multiannual period of 2004-2017 [scale  ±30%].</a:t>
            </a:r>
            <a:endParaRPr lang="pl-PL" dirty="0"/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6E05263C-411E-4791-BFAA-331F808D9100}"/>
              </a:ext>
            </a:extLst>
          </p:cNvPr>
          <p:cNvSpPr txBox="1"/>
          <p:nvPr/>
        </p:nvSpPr>
        <p:spPr>
          <a:xfrm>
            <a:off x="2381022" y="888766"/>
            <a:ext cx="78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January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CC2FA347-40ED-4341-9C9A-CA131A7661DB}"/>
              </a:ext>
            </a:extLst>
          </p:cNvPr>
          <p:cNvSpPr txBox="1"/>
          <p:nvPr/>
        </p:nvSpPr>
        <p:spPr>
          <a:xfrm>
            <a:off x="4483605" y="886802"/>
            <a:ext cx="78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err="1"/>
              <a:t>February</a:t>
            </a:r>
            <a:endParaRPr lang="pl-PL" sz="1200" dirty="0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8891DA9-0E93-4760-920A-92538D3826FE}"/>
              </a:ext>
            </a:extLst>
          </p:cNvPr>
          <p:cNvSpPr txBox="1"/>
          <p:nvPr/>
        </p:nvSpPr>
        <p:spPr>
          <a:xfrm>
            <a:off x="6677811" y="882279"/>
            <a:ext cx="78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March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BED422E0-4E8C-4371-B543-28E5D70ED3B9}"/>
              </a:ext>
            </a:extLst>
          </p:cNvPr>
          <p:cNvSpPr txBox="1"/>
          <p:nvPr/>
        </p:nvSpPr>
        <p:spPr>
          <a:xfrm>
            <a:off x="8872017" y="882279"/>
            <a:ext cx="78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err="1"/>
              <a:t>April</a:t>
            </a:r>
            <a:endParaRPr lang="pl-PL" sz="1200" dirty="0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07AB1A4C-9077-4D3A-B0ED-A677F29A636A}"/>
              </a:ext>
            </a:extLst>
          </p:cNvPr>
          <p:cNvSpPr txBox="1"/>
          <p:nvPr/>
        </p:nvSpPr>
        <p:spPr>
          <a:xfrm>
            <a:off x="2312628" y="2895054"/>
            <a:ext cx="78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May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FAAD9BA0-ADF4-4DF3-965E-BE01F0ECF9BE}"/>
              </a:ext>
            </a:extLst>
          </p:cNvPr>
          <p:cNvSpPr txBox="1"/>
          <p:nvPr/>
        </p:nvSpPr>
        <p:spPr>
          <a:xfrm>
            <a:off x="4531369" y="2888836"/>
            <a:ext cx="78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err="1"/>
              <a:t>June</a:t>
            </a:r>
            <a:endParaRPr lang="pl-PL" sz="1200" dirty="0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ABE4A16D-947B-4DF1-A8FA-D5628C8860BB}"/>
              </a:ext>
            </a:extLst>
          </p:cNvPr>
          <p:cNvSpPr txBox="1"/>
          <p:nvPr/>
        </p:nvSpPr>
        <p:spPr>
          <a:xfrm>
            <a:off x="6750110" y="2895053"/>
            <a:ext cx="78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err="1"/>
              <a:t>July</a:t>
            </a:r>
            <a:endParaRPr lang="pl-PL" sz="1200" dirty="0"/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803D00E9-2C2C-4671-9269-60AFFCB57B4A}"/>
              </a:ext>
            </a:extLst>
          </p:cNvPr>
          <p:cNvSpPr txBox="1"/>
          <p:nvPr/>
        </p:nvSpPr>
        <p:spPr>
          <a:xfrm>
            <a:off x="8968851" y="2888835"/>
            <a:ext cx="78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August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872C975E-7E2E-46F3-90E2-1C6FE4FFCB45}"/>
              </a:ext>
            </a:extLst>
          </p:cNvPr>
          <p:cNvSpPr txBox="1"/>
          <p:nvPr/>
        </p:nvSpPr>
        <p:spPr>
          <a:xfrm>
            <a:off x="2266026" y="4912001"/>
            <a:ext cx="1004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err="1"/>
              <a:t>September</a:t>
            </a:r>
            <a:endParaRPr lang="pl-PL" sz="1200" dirty="0"/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FA60CA3-3895-476C-BE61-2730436E3DB0}"/>
              </a:ext>
            </a:extLst>
          </p:cNvPr>
          <p:cNvSpPr txBox="1"/>
          <p:nvPr/>
        </p:nvSpPr>
        <p:spPr>
          <a:xfrm>
            <a:off x="4447229" y="4864484"/>
            <a:ext cx="8983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err="1"/>
              <a:t>October</a:t>
            </a:r>
            <a:endParaRPr lang="pl-PL" sz="1200" dirty="0"/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850E6656-E167-477C-B538-D17A2AFA4B3C}"/>
              </a:ext>
            </a:extLst>
          </p:cNvPr>
          <p:cNvSpPr txBox="1"/>
          <p:nvPr/>
        </p:nvSpPr>
        <p:spPr>
          <a:xfrm>
            <a:off x="6787590" y="4904075"/>
            <a:ext cx="905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err="1"/>
              <a:t>November</a:t>
            </a:r>
            <a:endParaRPr lang="pl-PL" sz="1200" dirty="0"/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640BC0ED-CFAB-42B0-B2B3-91D77133D711}"/>
              </a:ext>
            </a:extLst>
          </p:cNvPr>
          <p:cNvSpPr txBox="1"/>
          <p:nvPr/>
        </p:nvSpPr>
        <p:spPr>
          <a:xfrm>
            <a:off x="8968850" y="4882546"/>
            <a:ext cx="9571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err="1"/>
              <a:t>December</a:t>
            </a:r>
            <a:endParaRPr lang="pl-PL" sz="1200" dirty="0"/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E780E9DB-B8FD-4211-9B52-68C823A35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485" y="1113883"/>
            <a:ext cx="2085013" cy="1707028"/>
          </a:xfrm>
          <a:prstGeom prst="rect">
            <a:avLst/>
          </a:prstGeom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65DE2D43-CB87-4CFB-BAA7-EFA651BF9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042" y="1110666"/>
            <a:ext cx="2085013" cy="170702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56AA5A7D-4A8C-4E60-A892-C0B6543E0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599" y="1110666"/>
            <a:ext cx="2085013" cy="1707028"/>
          </a:xfrm>
          <a:prstGeom prst="rect">
            <a:avLst/>
          </a:prstGeom>
        </p:spPr>
      </p:pic>
      <p:pic>
        <p:nvPicPr>
          <p:cNvPr id="36" name="Obraz 35">
            <a:extLst>
              <a:ext uri="{FF2B5EF4-FFF2-40B4-BE49-F238E27FC236}">
                <a16:creationId xmlns:a16="http://schemas.microsoft.com/office/drawing/2014/main" id="{9F7B9290-9659-4766-92F8-F038105D6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2156" y="1122859"/>
            <a:ext cx="2060627" cy="1682642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CD07CA55-68BA-4359-8711-6E209CF67F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4484" y="3120936"/>
            <a:ext cx="2085013" cy="1703683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02DCDC04-D131-4E32-97DB-22E0A4899A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189" y="3117590"/>
            <a:ext cx="2085013" cy="1707028"/>
          </a:xfrm>
          <a:prstGeom prst="rect">
            <a:avLst/>
          </a:prstGeom>
        </p:spPr>
      </p:pic>
      <p:pic>
        <p:nvPicPr>
          <p:cNvPr id="39" name="Obraz 38">
            <a:extLst>
              <a:ext uri="{FF2B5EF4-FFF2-40B4-BE49-F238E27FC236}">
                <a16:creationId xmlns:a16="http://schemas.microsoft.com/office/drawing/2014/main" id="{3B74B2BB-5820-4016-9A03-1DCAD0B1A8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9599" y="3115299"/>
            <a:ext cx="2085013" cy="1707028"/>
          </a:xfrm>
          <a:prstGeom prst="rect">
            <a:avLst/>
          </a:prstGeom>
        </p:spPr>
      </p:pic>
      <p:pic>
        <p:nvPicPr>
          <p:cNvPr id="40" name="Obraz 39">
            <a:extLst>
              <a:ext uri="{FF2B5EF4-FFF2-40B4-BE49-F238E27FC236}">
                <a16:creationId xmlns:a16="http://schemas.microsoft.com/office/drawing/2014/main" id="{A7A439A0-DA5F-4FE3-B210-80471302A7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6208" y="3120935"/>
            <a:ext cx="2091109" cy="1713124"/>
          </a:xfrm>
          <a:prstGeom prst="rect">
            <a:avLst/>
          </a:prstGeom>
        </p:spPr>
      </p:pic>
      <p:pic>
        <p:nvPicPr>
          <p:cNvPr id="41" name="Obraz 40">
            <a:extLst>
              <a:ext uri="{FF2B5EF4-FFF2-40B4-BE49-F238E27FC236}">
                <a16:creationId xmlns:a16="http://schemas.microsoft.com/office/drawing/2014/main" id="{D20E73F4-64AC-4F9C-A0CD-63B34C1B1C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1671" y="5124642"/>
            <a:ext cx="2060627" cy="1682642"/>
          </a:xfrm>
          <a:prstGeom prst="rect">
            <a:avLst/>
          </a:prstGeom>
        </p:spPr>
      </p:pic>
      <p:pic>
        <p:nvPicPr>
          <p:cNvPr id="42" name="Obraz 41">
            <a:extLst>
              <a:ext uri="{FF2B5EF4-FFF2-40B4-BE49-F238E27FC236}">
                <a16:creationId xmlns:a16="http://schemas.microsoft.com/office/drawing/2014/main" id="{CA95632E-E218-43C9-911D-E427EBAC8A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8188" y="5120169"/>
            <a:ext cx="2085013" cy="1700931"/>
          </a:xfrm>
          <a:prstGeom prst="rect">
            <a:avLst/>
          </a:prstGeom>
        </p:spPr>
      </p:pic>
      <p:pic>
        <p:nvPicPr>
          <p:cNvPr id="43" name="Obraz 42">
            <a:extLst>
              <a:ext uri="{FF2B5EF4-FFF2-40B4-BE49-F238E27FC236}">
                <a16:creationId xmlns:a16="http://schemas.microsoft.com/office/drawing/2014/main" id="{A90E02AC-F410-48BD-A07B-A7E2487585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99599" y="5118546"/>
            <a:ext cx="2060627" cy="1688738"/>
          </a:xfrm>
          <a:prstGeom prst="rect">
            <a:avLst/>
          </a:prstGeom>
        </p:spPr>
      </p:pic>
      <p:pic>
        <p:nvPicPr>
          <p:cNvPr id="44" name="Obraz 43">
            <a:extLst>
              <a:ext uri="{FF2B5EF4-FFF2-40B4-BE49-F238E27FC236}">
                <a16:creationId xmlns:a16="http://schemas.microsoft.com/office/drawing/2014/main" id="{542C67F5-5D9B-4AFD-8003-2F4E8DA6FE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52155" y="5118546"/>
            <a:ext cx="2060627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63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2FED934-D294-42D6-988C-B182594CA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846" y="353291"/>
            <a:ext cx="2134340" cy="174627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C906C23-2A73-4567-8C2F-5753E427C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041" y="353291"/>
            <a:ext cx="2134340" cy="174627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F508207-726A-4FE6-9284-FBFBF0AAA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1236" y="353292"/>
            <a:ext cx="2134340" cy="174627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99FFD53-7113-41FB-8AC4-41D9F716B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432" y="353292"/>
            <a:ext cx="2134340" cy="1746278"/>
          </a:xfrm>
          <a:prstGeom prst="rect">
            <a:avLst/>
          </a:prstGeom>
        </p:spPr>
      </p:pic>
      <p:sp>
        <p:nvSpPr>
          <p:cNvPr id="31" name="pole tekstowe 30">
            <a:extLst>
              <a:ext uri="{FF2B5EF4-FFF2-40B4-BE49-F238E27FC236}">
                <a16:creationId xmlns:a16="http://schemas.microsoft.com/office/drawing/2014/main" id="{0254DA5B-008C-4DCD-A55B-83000D8CDC43}"/>
              </a:ext>
            </a:extLst>
          </p:cNvPr>
          <p:cNvSpPr txBox="1"/>
          <p:nvPr/>
        </p:nvSpPr>
        <p:spPr>
          <a:xfrm>
            <a:off x="-70281" y="409839"/>
            <a:ext cx="3042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Monitoring of </a:t>
            </a:r>
            <a:r>
              <a:rPr lang="pl-PL" b="1" dirty="0" err="1"/>
              <a:t>actual</a:t>
            </a:r>
            <a:r>
              <a:rPr lang="pl-PL" b="1" dirty="0"/>
              <a:t> </a:t>
            </a:r>
            <a:r>
              <a:rPr lang="pl-PL" b="1" dirty="0" err="1"/>
              <a:t>situation</a:t>
            </a:r>
            <a:r>
              <a:rPr lang="pl-PL" b="1" dirty="0"/>
              <a:t> in </a:t>
            </a:r>
            <a:r>
              <a:rPr lang="pl-PL" b="1" dirty="0" err="1"/>
              <a:t>comparison</a:t>
            </a:r>
            <a:r>
              <a:rPr lang="pl-PL" b="1" dirty="0"/>
              <a:t> to </a:t>
            </a:r>
            <a:r>
              <a:rPr lang="pl-PL" b="1" dirty="0" err="1"/>
              <a:t>prevoius</a:t>
            </a:r>
            <a:r>
              <a:rPr lang="pl-PL" b="1" dirty="0"/>
              <a:t> 15 </a:t>
            </a:r>
            <a:r>
              <a:rPr lang="pl-PL" b="1" dirty="0" err="1"/>
              <a:t>years</a:t>
            </a:r>
            <a:endParaRPr lang="pl-PL" b="1" dirty="0"/>
          </a:p>
          <a:p>
            <a:endParaRPr lang="pl-PL" b="1" dirty="0"/>
          </a:p>
          <a:p>
            <a:r>
              <a:rPr lang="pl-PL" dirty="0" err="1"/>
              <a:t>Monthly</a:t>
            </a:r>
            <a:r>
              <a:rPr lang="pl-PL" dirty="0"/>
              <a:t> </a:t>
            </a:r>
            <a:r>
              <a:rPr lang="pl-PL" dirty="0" err="1"/>
              <a:t>amount</a:t>
            </a:r>
            <a:r>
              <a:rPr lang="pl-PL" dirty="0"/>
              <a:t> of </a:t>
            </a:r>
            <a:r>
              <a:rPr lang="pl-PL" dirty="0" err="1"/>
              <a:t>solar</a:t>
            </a:r>
            <a:r>
              <a:rPr lang="pl-PL" dirty="0"/>
              <a:t> </a:t>
            </a:r>
            <a:r>
              <a:rPr lang="pl-PL" dirty="0" err="1"/>
              <a:t>radiation</a:t>
            </a:r>
            <a:r>
              <a:rPr lang="pl-PL" dirty="0"/>
              <a:t> </a:t>
            </a:r>
            <a:r>
              <a:rPr lang="pl-PL" dirty="0" err="1"/>
              <a:t>energy</a:t>
            </a:r>
            <a:r>
              <a:rPr lang="pl-PL" dirty="0"/>
              <a:t> - </a:t>
            </a:r>
            <a:r>
              <a:rPr lang="pl-PL" b="1" dirty="0" err="1"/>
              <a:t>scale</a:t>
            </a:r>
            <a:r>
              <a:rPr lang="pl-PL" b="1" dirty="0"/>
              <a:t> ±30%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722951C9-5228-4018-81A7-E7FD73C714EF}"/>
              </a:ext>
            </a:extLst>
          </p:cNvPr>
          <p:cNvSpPr txBox="1"/>
          <p:nvPr/>
        </p:nvSpPr>
        <p:spPr>
          <a:xfrm>
            <a:off x="3502981" y="67440"/>
            <a:ext cx="1331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January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34F8E3AF-B803-453A-9E78-AE00E75E10F1}"/>
              </a:ext>
            </a:extLst>
          </p:cNvPr>
          <p:cNvSpPr txBox="1"/>
          <p:nvPr/>
        </p:nvSpPr>
        <p:spPr>
          <a:xfrm>
            <a:off x="5588494" y="67440"/>
            <a:ext cx="1331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February</a:t>
            </a:r>
            <a:endParaRPr lang="pl-PL" dirty="0"/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7EEBC248-7512-45F4-B51C-0F415CA2CE1E}"/>
              </a:ext>
            </a:extLst>
          </p:cNvPr>
          <p:cNvSpPr txBox="1"/>
          <p:nvPr/>
        </p:nvSpPr>
        <p:spPr>
          <a:xfrm>
            <a:off x="69914" y="-46818"/>
            <a:ext cx="22638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err="1"/>
              <a:t>Year</a:t>
            </a:r>
            <a:r>
              <a:rPr lang="pl-PL" sz="2800" b="1" dirty="0"/>
              <a:t> 2019</a:t>
            </a:r>
          </a:p>
          <a:p>
            <a:endParaRPr lang="pl-PL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DE9227A4-7F62-43D0-893A-C7732B2D5F53}"/>
              </a:ext>
            </a:extLst>
          </p:cNvPr>
          <p:cNvSpPr txBox="1"/>
          <p:nvPr/>
        </p:nvSpPr>
        <p:spPr>
          <a:xfrm>
            <a:off x="7916662" y="65338"/>
            <a:ext cx="1331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March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2E9C943-016D-415D-A5A6-5EA5CEE30C02}"/>
              </a:ext>
            </a:extLst>
          </p:cNvPr>
          <p:cNvSpPr txBox="1"/>
          <p:nvPr/>
        </p:nvSpPr>
        <p:spPr>
          <a:xfrm>
            <a:off x="10468252" y="70634"/>
            <a:ext cx="1331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April</a:t>
            </a:r>
            <a:endParaRPr lang="pl-PL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3474F812-7CBE-4DF1-8AC5-0EC3783C9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7899" y="2496505"/>
            <a:ext cx="2134340" cy="174627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7D774B45-B3CE-43C6-8789-FB87CB4CB6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8959" y="2496505"/>
            <a:ext cx="2134340" cy="1746278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2F1E67DC-562F-41C9-A3C1-E3F1A1D0D9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1236" y="2482703"/>
            <a:ext cx="2134340" cy="1746278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031F5D0D-84B7-4D3F-9070-5CEACB1A1F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3513" y="2482703"/>
            <a:ext cx="2134340" cy="1746278"/>
          </a:xfrm>
          <a:prstGeom prst="rect">
            <a:avLst/>
          </a:prstGeom>
        </p:spPr>
      </p:pic>
      <p:sp>
        <p:nvSpPr>
          <p:cNvPr id="38" name="pole tekstowe 37">
            <a:extLst>
              <a:ext uri="{FF2B5EF4-FFF2-40B4-BE49-F238E27FC236}">
                <a16:creationId xmlns:a16="http://schemas.microsoft.com/office/drawing/2014/main" id="{8F1701FC-0B1F-4690-A875-7E12C367F4BC}"/>
              </a:ext>
            </a:extLst>
          </p:cNvPr>
          <p:cNvSpPr txBox="1"/>
          <p:nvPr/>
        </p:nvSpPr>
        <p:spPr>
          <a:xfrm>
            <a:off x="1109706" y="2113371"/>
            <a:ext cx="1331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May</a:t>
            </a:r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0B5065A2-E3C2-44B1-AB37-51343DAE03FE}"/>
              </a:ext>
            </a:extLst>
          </p:cNvPr>
          <p:cNvSpPr txBox="1"/>
          <p:nvPr/>
        </p:nvSpPr>
        <p:spPr>
          <a:xfrm>
            <a:off x="3345030" y="2113371"/>
            <a:ext cx="1331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June</a:t>
            </a:r>
            <a:endParaRPr lang="pl-PL" dirty="0"/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B9F7075D-A158-4545-8EA8-8C0847E13F42}"/>
              </a:ext>
            </a:extLst>
          </p:cNvPr>
          <p:cNvSpPr txBox="1"/>
          <p:nvPr/>
        </p:nvSpPr>
        <p:spPr>
          <a:xfrm>
            <a:off x="5647307" y="2113371"/>
            <a:ext cx="1331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July</a:t>
            </a:r>
            <a:endParaRPr lang="pl-PL" dirty="0"/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5B743F30-D8D3-4E12-AA99-F7FDADCE57D9}"/>
              </a:ext>
            </a:extLst>
          </p:cNvPr>
          <p:cNvSpPr txBox="1"/>
          <p:nvPr/>
        </p:nvSpPr>
        <p:spPr>
          <a:xfrm>
            <a:off x="7964011" y="2099569"/>
            <a:ext cx="1331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August</a:t>
            </a: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DC89D2D1-571A-4079-9738-EAE7886938E1}"/>
              </a:ext>
            </a:extLst>
          </p:cNvPr>
          <p:cNvSpPr txBox="1"/>
          <p:nvPr/>
        </p:nvSpPr>
        <p:spPr>
          <a:xfrm>
            <a:off x="10280715" y="2113371"/>
            <a:ext cx="1331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September</a:t>
            </a:r>
            <a:endParaRPr lang="pl-PL" dirty="0"/>
          </a:p>
        </p:txBody>
      </p:sp>
      <p:pic>
        <p:nvPicPr>
          <p:cNvPr id="47" name="Obraz 46">
            <a:extLst>
              <a:ext uri="{FF2B5EF4-FFF2-40B4-BE49-F238E27FC236}">
                <a16:creationId xmlns:a16="http://schemas.microsoft.com/office/drawing/2014/main" id="{7F6BE2CB-2AFB-4ABD-A452-441CD6A263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383" y="2456933"/>
            <a:ext cx="2134341" cy="1746279"/>
          </a:xfrm>
          <a:prstGeom prst="rect">
            <a:avLst/>
          </a:prstGeom>
        </p:spPr>
      </p:pic>
      <p:grpSp>
        <p:nvGrpSpPr>
          <p:cNvPr id="56" name="Grupa 55">
            <a:extLst>
              <a:ext uri="{FF2B5EF4-FFF2-40B4-BE49-F238E27FC236}">
                <a16:creationId xmlns:a16="http://schemas.microsoft.com/office/drawing/2014/main" id="{07850DE8-72CB-42CD-BF4A-07FA53435A57}"/>
              </a:ext>
            </a:extLst>
          </p:cNvPr>
          <p:cNvGrpSpPr/>
          <p:nvPr/>
        </p:nvGrpSpPr>
        <p:grpSpPr>
          <a:xfrm>
            <a:off x="398389" y="4311314"/>
            <a:ext cx="11604224" cy="2369134"/>
            <a:chOff x="398389" y="4311314"/>
            <a:chExt cx="11604224" cy="2369134"/>
          </a:xfrm>
        </p:grpSpPr>
        <p:pic>
          <p:nvPicPr>
            <p:cNvPr id="22" name="Obraz 21">
              <a:extLst>
                <a:ext uri="{FF2B5EF4-FFF2-40B4-BE49-F238E27FC236}">
                  <a16:creationId xmlns:a16="http://schemas.microsoft.com/office/drawing/2014/main" id="{42CEC0E5-AC32-4BA1-8FB0-218C00FCD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68273" y="4934169"/>
              <a:ext cx="2134340" cy="1746278"/>
            </a:xfrm>
            <a:prstGeom prst="rect">
              <a:avLst/>
            </a:prstGeom>
          </p:spPr>
        </p:pic>
        <p:pic>
          <p:nvPicPr>
            <p:cNvPr id="24" name="Obraz 23">
              <a:extLst>
                <a:ext uri="{FF2B5EF4-FFF2-40B4-BE49-F238E27FC236}">
                  <a16:creationId xmlns:a16="http://schemas.microsoft.com/office/drawing/2014/main" id="{D03CCEF7-D226-49F0-9902-80A818579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60077" y="4934170"/>
              <a:ext cx="2134340" cy="1746278"/>
            </a:xfrm>
            <a:prstGeom prst="rect">
              <a:avLst/>
            </a:prstGeom>
          </p:spPr>
        </p:pic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BD1455B9-6F71-480A-B48D-A1A2E6B3C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171984" y="4934170"/>
              <a:ext cx="2134340" cy="1746278"/>
            </a:xfrm>
            <a:prstGeom prst="rect">
              <a:avLst/>
            </a:prstGeom>
          </p:spPr>
        </p:pic>
        <p:pic>
          <p:nvPicPr>
            <p:cNvPr id="30" name="Obraz 29">
              <a:extLst>
                <a:ext uri="{FF2B5EF4-FFF2-40B4-BE49-F238E27FC236}">
                  <a16:creationId xmlns:a16="http://schemas.microsoft.com/office/drawing/2014/main" id="{BDA10265-D561-4E05-A403-F0872AB78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783893" y="4934169"/>
              <a:ext cx="2134338" cy="1746277"/>
            </a:xfrm>
            <a:prstGeom prst="rect">
              <a:avLst/>
            </a:prstGeom>
          </p:spPr>
        </p:pic>
        <p:pic>
          <p:nvPicPr>
            <p:cNvPr id="49" name="Obraz 48">
              <a:extLst>
                <a:ext uri="{FF2B5EF4-FFF2-40B4-BE49-F238E27FC236}">
                  <a16:creationId xmlns:a16="http://schemas.microsoft.com/office/drawing/2014/main" id="{746E8C78-75CA-4981-A3EE-8C9417D66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98389" y="4934170"/>
              <a:ext cx="2134339" cy="1746278"/>
            </a:xfrm>
            <a:prstGeom prst="rect">
              <a:avLst/>
            </a:prstGeom>
          </p:spPr>
        </p:pic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id="{EA85B172-9385-40A8-BAE0-36171E244CA4}"/>
                </a:ext>
              </a:extLst>
            </p:cNvPr>
            <p:cNvSpPr txBox="1"/>
            <p:nvPr/>
          </p:nvSpPr>
          <p:spPr>
            <a:xfrm>
              <a:off x="2783893" y="4311314"/>
              <a:ext cx="88170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err="1"/>
                <a:t>Last</a:t>
              </a:r>
              <a:r>
                <a:rPr lang="pl-PL" dirty="0"/>
                <a:t> </a:t>
              </a:r>
              <a:r>
                <a:rPr lang="pl-PL" dirty="0" err="1"/>
                <a:t>decades</a:t>
              </a:r>
              <a:r>
                <a:rPr lang="pl-PL" dirty="0"/>
                <a:t> of 2019 – </a:t>
              </a:r>
              <a:r>
                <a:rPr lang="pl-PL" dirty="0" err="1"/>
                <a:t>difference</a:t>
              </a:r>
              <a:r>
                <a:rPr lang="pl-PL" dirty="0"/>
                <a:t> to </a:t>
              </a:r>
              <a:r>
                <a:rPr lang="pl-PL" dirty="0" err="1"/>
                <a:t>previous</a:t>
              </a:r>
              <a:r>
                <a:rPr lang="pl-PL" dirty="0"/>
                <a:t> 15 </a:t>
              </a:r>
              <a:r>
                <a:rPr lang="pl-PL" dirty="0" err="1"/>
                <a:t>years</a:t>
              </a:r>
              <a:r>
                <a:rPr lang="pl-PL" dirty="0"/>
                <a:t>, </a:t>
              </a:r>
              <a:r>
                <a:rPr lang="pl-PL" b="1" dirty="0" err="1"/>
                <a:t>scale</a:t>
              </a:r>
              <a:r>
                <a:rPr lang="pl-PL" b="1" dirty="0"/>
                <a:t> ±50% </a:t>
              </a:r>
            </a:p>
          </p:txBody>
        </p:sp>
        <p:sp>
          <p:nvSpPr>
            <p:cNvPr id="51" name="pole tekstowe 50">
              <a:extLst>
                <a:ext uri="{FF2B5EF4-FFF2-40B4-BE49-F238E27FC236}">
                  <a16:creationId xmlns:a16="http://schemas.microsoft.com/office/drawing/2014/main" id="{DC5A1D6B-6EBC-4080-B017-C4A016D8DC1F}"/>
                </a:ext>
              </a:extLst>
            </p:cNvPr>
            <p:cNvSpPr txBox="1"/>
            <p:nvPr/>
          </p:nvSpPr>
          <p:spPr>
            <a:xfrm>
              <a:off x="745723" y="4680646"/>
              <a:ext cx="14914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/>
                <a:t>D3 of August</a:t>
              </a:r>
            </a:p>
          </p:txBody>
        </p:sp>
        <p:sp>
          <p:nvSpPr>
            <p:cNvPr id="52" name="pole tekstowe 51">
              <a:extLst>
                <a:ext uri="{FF2B5EF4-FFF2-40B4-BE49-F238E27FC236}">
                  <a16:creationId xmlns:a16="http://schemas.microsoft.com/office/drawing/2014/main" id="{AC0E81A1-2EA1-4ACC-967F-6C93A53BB26C}"/>
                </a:ext>
              </a:extLst>
            </p:cNvPr>
            <p:cNvSpPr txBox="1"/>
            <p:nvPr/>
          </p:nvSpPr>
          <p:spPr>
            <a:xfrm>
              <a:off x="3019150" y="4680646"/>
              <a:ext cx="14914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/>
                <a:t>D1 of Sept.</a:t>
              </a:r>
            </a:p>
          </p:txBody>
        </p:sp>
        <p:sp>
          <p:nvSpPr>
            <p:cNvPr id="53" name="pole tekstowe 52">
              <a:extLst>
                <a:ext uri="{FF2B5EF4-FFF2-40B4-BE49-F238E27FC236}">
                  <a16:creationId xmlns:a16="http://schemas.microsoft.com/office/drawing/2014/main" id="{F2A65607-73EA-4ADF-BB53-BED495A05E32}"/>
                </a:ext>
              </a:extLst>
            </p:cNvPr>
            <p:cNvSpPr txBox="1"/>
            <p:nvPr/>
          </p:nvSpPr>
          <p:spPr>
            <a:xfrm>
              <a:off x="5332153" y="4694447"/>
              <a:ext cx="14914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/>
                <a:t>D2 of Sept.</a:t>
              </a:r>
            </a:p>
          </p:txBody>
        </p:sp>
        <p:sp>
          <p:nvSpPr>
            <p:cNvPr id="54" name="pole tekstowe 53">
              <a:extLst>
                <a:ext uri="{FF2B5EF4-FFF2-40B4-BE49-F238E27FC236}">
                  <a16:creationId xmlns:a16="http://schemas.microsoft.com/office/drawing/2014/main" id="{1EBE1BDC-7154-47CE-A4E1-B9225B5AADEC}"/>
                </a:ext>
              </a:extLst>
            </p:cNvPr>
            <p:cNvSpPr txBox="1"/>
            <p:nvPr/>
          </p:nvSpPr>
          <p:spPr>
            <a:xfrm>
              <a:off x="7795892" y="4694447"/>
              <a:ext cx="14914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/>
                <a:t>D3 of Sept</a:t>
              </a:r>
            </a:p>
          </p:txBody>
        </p:sp>
        <p:sp>
          <p:nvSpPr>
            <p:cNvPr id="55" name="pole tekstowe 54">
              <a:extLst>
                <a:ext uri="{FF2B5EF4-FFF2-40B4-BE49-F238E27FC236}">
                  <a16:creationId xmlns:a16="http://schemas.microsoft.com/office/drawing/2014/main" id="{FA4428DB-BFAB-40B3-A4F1-4F91E0095D66}"/>
                </a:ext>
              </a:extLst>
            </p:cNvPr>
            <p:cNvSpPr txBox="1"/>
            <p:nvPr/>
          </p:nvSpPr>
          <p:spPr>
            <a:xfrm>
              <a:off x="10100571" y="4694447"/>
              <a:ext cx="1693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/>
                <a:t>D1 of </a:t>
              </a:r>
              <a:r>
                <a:rPr lang="pl-PL" dirty="0" err="1"/>
                <a:t>October</a:t>
              </a:r>
              <a:endParaRPr lang="pl-PL" dirty="0"/>
            </a:p>
          </p:txBody>
        </p:sp>
      </p:grpSp>
      <p:grpSp>
        <p:nvGrpSpPr>
          <p:cNvPr id="60" name="Grupa 59">
            <a:extLst>
              <a:ext uri="{FF2B5EF4-FFF2-40B4-BE49-F238E27FC236}">
                <a16:creationId xmlns:a16="http://schemas.microsoft.com/office/drawing/2014/main" id="{BD8CC5D5-A9D7-4D1F-89AD-B58BD16A93B5}"/>
              </a:ext>
            </a:extLst>
          </p:cNvPr>
          <p:cNvGrpSpPr/>
          <p:nvPr/>
        </p:nvGrpSpPr>
        <p:grpSpPr>
          <a:xfrm>
            <a:off x="2763724" y="4242783"/>
            <a:ext cx="7827336" cy="2547777"/>
            <a:chOff x="2763724" y="4242783"/>
            <a:chExt cx="7827336" cy="2547777"/>
          </a:xfrm>
        </p:grpSpPr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453D25BF-AAF0-4CF9-A7E9-E64F11F7DD14}"/>
                </a:ext>
              </a:extLst>
            </p:cNvPr>
            <p:cNvSpPr/>
            <p:nvPr/>
          </p:nvSpPr>
          <p:spPr>
            <a:xfrm>
              <a:off x="2763724" y="4694447"/>
              <a:ext cx="6930693" cy="2096113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59" name="Łącznik prosty ze strzałką 58">
              <a:extLst>
                <a:ext uri="{FF2B5EF4-FFF2-40B4-BE49-F238E27FC236}">
                  <a16:creationId xmlns:a16="http://schemas.microsoft.com/office/drawing/2014/main" id="{771A8AF2-D22B-45C0-AFCB-99EA9082C2FB}"/>
                </a:ext>
              </a:extLst>
            </p:cNvPr>
            <p:cNvCxnSpPr/>
            <p:nvPr/>
          </p:nvCxnSpPr>
          <p:spPr>
            <a:xfrm flipV="1">
              <a:off x="9694417" y="4242783"/>
              <a:ext cx="896643" cy="45105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513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8D72232F-531B-4A54-BC36-C07DAEBAEBA1}"/>
              </a:ext>
            </a:extLst>
          </p:cNvPr>
          <p:cNvSpPr txBox="1"/>
          <p:nvPr/>
        </p:nvSpPr>
        <p:spPr>
          <a:xfrm>
            <a:off x="1607127" y="1052927"/>
            <a:ext cx="4144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Minute </a:t>
            </a:r>
            <a:r>
              <a:rPr lang="pl-PL" dirty="0" err="1"/>
              <a:t>variation</a:t>
            </a:r>
            <a:r>
              <a:rPr lang="pl-PL" dirty="0"/>
              <a:t> of </a:t>
            </a:r>
            <a:r>
              <a:rPr lang="pl-PL" dirty="0" err="1"/>
              <a:t>solar</a:t>
            </a:r>
            <a:r>
              <a:rPr lang="pl-PL" dirty="0"/>
              <a:t> </a:t>
            </a:r>
            <a:r>
              <a:rPr lang="pl-PL" dirty="0" err="1"/>
              <a:t>energy</a:t>
            </a:r>
            <a:endParaRPr lang="pl-PL" dirty="0"/>
          </a:p>
          <a:p>
            <a:pPr algn="ctr"/>
            <a:r>
              <a:rPr lang="pl-PL" dirty="0" err="1"/>
              <a:t>station</a:t>
            </a:r>
            <a:r>
              <a:rPr lang="pl-PL" dirty="0"/>
              <a:t> Koło (1.05.2017)</a:t>
            </a:r>
            <a:endParaRPr lang="en-GB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6D64054-57D4-4FB5-8807-052DDB31BBDE}"/>
              </a:ext>
            </a:extLst>
          </p:cNvPr>
          <p:cNvSpPr txBox="1"/>
          <p:nvPr/>
        </p:nvSpPr>
        <p:spPr>
          <a:xfrm>
            <a:off x="6440537" y="962263"/>
            <a:ext cx="4060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Land SAF DSSF –</a:t>
            </a:r>
          </a:p>
          <a:p>
            <a:pPr algn="ctr"/>
            <a:r>
              <a:rPr lang="pl-PL" dirty="0"/>
              <a:t> </a:t>
            </a:r>
            <a:r>
              <a:rPr lang="pl-PL" dirty="0" err="1"/>
              <a:t>observations</a:t>
            </a:r>
            <a:r>
              <a:rPr lang="pl-PL" dirty="0"/>
              <a:t> </a:t>
            </a:r>
            <a:r>
              <a:rPr lang="pl-PL" dirty="0" err="1"/>
              <a:t>every</a:t>
            </a:r>
            <a:r>
              <a:rPr lang="pl-PL" dirty="0"/>
              <a:t> 30 min.</a:t>
            </a:r>
            <a:endParaRPr lang="en-GB" dirty="0"/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611DD74D-8103-4664-AC7E-48CC007600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3792338"/>
              </p:ext>
            </p:extLst>
          </p:nvPr>
        </p:nvGraphicFramePr>
        <p:xfrm>
          <a:off x="6096000" y="1805291"/>
          <a:ext cx="4892040" cy="3840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9060D5B7-30BA-486B-B9DD-9B8AF973DB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6351028"/>
              </p:ext>
            </p:extLst>
          </p:nvPr>
        </p:nvGraphicFramePr>
        <p:xfrm>
          <a:off x="1066583" y="1805291"/>
          <a:ext cx="4719254" cy="3840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Prostokąt 1">
            <a:extLst>
              <a:ext uri="{FF2B5EF4-FFF2-40B4-BE49-F238E27FC236}">
                <a16:creationId xmlns:a16="http://schemas.microsoft.com/office/drawing/2014/main" id="{92943CD8-4558-4FB2-99C4-AD21E8AAEBF6}"/>
              </a:ext>
            </a:extLst>
          </p:cNvPr>
          <p:cNvSpPr/>
          <p:nvPr/>
        </p:nvSpPr>
        <p:spPr>
          <a:xfrm>
            <a:off x="3025074" y="160200"/>
            <a:ext cx="6301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dirty="0" err="1"/>
              <a:t>Comparison</a:t>
            </a:r>
            <a:r>
              <a:rPr lang="pl-PL" dirty="0"/>
              <a:t>                  of </a:t>
            </a:r>
            <a:r>
              <a:rPr lang="pl-PL" dirty="0" err="1"/>
              <a:t>satellite</a:t>
            </a:r>
            <a:r>
              <a:rPr lang="pl-PL" dirty="0"/>
              <a:t> data and </a:t>
            </a:r>
            <a:r>
              <a:rPr lang="pl-PL" dirty="0" err="1"/>
              <a:t>ground</a:t>
            </a:r>
            <a:r>
              <a:rPr lang="pl-PL" dirty="0"/>
              <a:t> </a:t>
            </a:r>
            <a:r>
              <a:rPr lang="pl-PL" dirty="0" err="1"/>
              <a:t>measurements</a:t>
            </a:r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C4F5EA2-16A2-4FB8-801C-05A45734B174}"/>
              </a:ext>
            </a:extLst>
          </p:cNvPr>
          <p:cNvSpPr txBox="1"/>
          <p:nvPr/>
        </p:nvSpPr>
        <p:spPr>
          <a:xfrm>
            <a:off x="655781" y="1690255"/>
            <a:ext cx="951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W/m2</a:t>
            </a:r>
            <a:endParaRPr lang="en-GB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2D657AD-8CB6-4113-B4ED-188B746879D4}"/>
              </a:ext>
            </a:extLst>
          </p:cNvPr>
          <p:cNvSpPr txBox="1"/>
          <p:nvPr/>
        </p:nvSpPr>
        <p:spPr>
          <a:xfrm>
            <a:off x="5836637" y="1690255"/>
            <a:ext cx="951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W/m2</a:t>
            </a:r>
            <a:endParaRPr lang="en-GB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4A8F1074-5500-444A-ADC5-771361D5F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989" y="39002"/>
            <a:ext cx="664161" cy="61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48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73C0CC78-63F8-413C-93BB-B0EBD669028C}"/>
              </a:ext>
            </a:extLst>
          </p:cNvPr>
          <p:cNvSpPr txBox="1"/>
          <p:nvPr/>
        </p:nvSpPr>
        <p:spPr>
          <a:xfrm>
            <a:off x="2476870" y="0"/>
            <a:ext cx="7412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/>
              <a:t>Comparison</a:t>
            </a:r>
            <a:r>
              <a:rPr lang="pl-PL" dirty="0"/>
              <a:t> (</a:t>
            </a:r>
            <a:r>
              <a:rPr lang="pl-PL" dirty="0">
                <a:solidFill>
                  <a:srgbClr val="FF0000"/>
                </a:solidFill>
              </a:rPr>
              <a:t>???</a:t>
            </a:r>
            <a:r>
              <a:rPr lang="pl-PL" dirty="0"/>
              <a:t>) of </a:t>
            </a:r>
            <a:r>
              <a:rPr lang="pl-PL" dirty="0" err="1"/>
              <a:t>satellite</a:t>
            </a:r>
            <a:r>
              <a:rPr lang="pl-PL" dirty="0"/>
              <a:t> data and </a:t>
            </a:r>
            <a:r>
              <a:rPr lang="pl-PL" dirty="0" err="1"/>
              <a:t>ground</a:t>
            </a:r>
            <a:r>
              <a:rPr lang="pl-PL" dirty="0"/>
              <a:t> </a:t>
            </a:r>
            <a:r>
              <a:rPr lang="pl-PL" dirty="0" err="1"/>
              <a:t>measurements</a:t>
            </a:r>
            <a:endParaRPr lang="pl-PL" dirty="0"/>
          </a:p>
          <a:p>
            <a:pPr algn="ctr"/>
            <a:r>
              <a:rPr lang="pl-PL" dirty="0" err="1"/>
              <a:t>station</a:t>
            </a:r>
            <a:r>
              <a:rPr lang="pl-PL" dirty="0"/>
              <a:t> Koło 1-12.06.2016</a:t>
            </a: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CCF28668-21B2-4E58-AAB4-D74420EFF9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8833388"/>
              </p:ext>
            </p:extLst>
          </p:nvPr>
        </p:nvGraphicFramePr>
        <p:xfrm>
          <a:off x="491469" y="3549305"/>
          <a:ext cx="10809322" cy="2931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02BD5F57-1075-4C9C-A510-22B99F18B1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6748412"/>
              </p:ext>
            </p:extLst>
          </p:nvPr>
        </p:nvGraphicFramePr>
        <p:xfrm>
          <a:off x="491469" y="879820"/>
          <a:ext cx="10709931" cy="2428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E073B78E-E66C-4228-98DB-0394AA150145}"/>
              </a:ext>
            </a:extLst>
          </p:cNvPr>
          <p:cNvSpPr txBox="1"/>
          <p:nvPr/>
        </p:nvSpPr>
        <p:spPr>
          <a:xfrm>
            <a:off x="397163" y="879820"/>
            <a:ext cx="951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W/m2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1002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69514A3-2ACF-4CA1-8A08-E2FC99965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617" y="2471626"/>
            <a:ext cx="5689984" cy="400019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B9C2C01-47C2-4F8B-9FFF-72536902D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658" y="2471626"/>
            <a:ext cx="5395589" cy="407928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08FAEC9-8F6C-476E-B66E-9D8A4F6F4499}"/>
              </a:ext>
            </a:extLst>
          </p:cNvPr>
          <p:cNvSpPr txBox="1"/>
          <p:nvPr/>
        </p:nvSpPr>
        <p:spPr>
          <a:xfrm>
            <a:off x="727969" y="230819"/>
            <a:ext cx="10839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/>
              <a:t>Use</a:t>
            </a:r>
            <a:r>
              <a:rPr lang="pl-PL" dirty="0"/>
              <a:t> of </a:t>
            </a:r>
            <a:r>
              <a:rPr lang="pl-PL" dirty="0" err="1"/>
              <a:t>cloud</a:t>
            </a:r>
            <a:r>
              <a:rPr lang="pl-PL" dirty="0"/>
              <a:t> </a:t>
            </a:r>
            <a:r>
              <a:rPr lang="pl-PL" dirty="0" err="1"/>
              <a:t>properties</a:t>
            </a:r>
            <a:r>
              <a:rPr lang="pl-PL" dirty="0"/>
              <a:t> in DSSF </a:t>
            </a:r>
            <a:r>
              <a:rPr lang="pl-PL" dirty="0" err="1"/>
              <a:t>product</a:t>
            </a:r>
            <a:r>
              <a:rPr lang="pl-PL" dirty="0"/>
              <a:t> – </a:t>
            </a:r>
            <a:r>
              <a:rPr lang="pl-PL" b="1" dirty="0" err="1">
                <a:solidFill>
                  <a:srgbClr val="FF0000"/>
                </a:solidFill>
              </a:rPr>
              <a:t>is</a:t>
            </a:r>
            <a:r>
              <a:rPr lang="pl-PL" b="1" dirty="0">
                <a:solidFill>
                  <a:srgbClr val="FF0000"/>
                </a:solidFill>
              </a:rPr>
              <a:t> applied </a:t>
            </a:r>
            <a:r>
              <a:rPr lang="pl-PL" b="1" dirty="0" err="1">
                <a:solidFill>
                  <a:srgbClr val="FF0000"/>
                </a:solidFill>
              </a:rPr>
              <a:t>any</a:t>
            </a:r>
            <a:r>
              <a:rPr lang="pl-PL" b="1" dirty="0">
                <a:solidFill>
                  <a:srgbClr val="FF0000"/>
                </a:solidFill>
              </a:rPr>
              <a:t> </a:t>
            </a:r>
            <a:r>
              <a:rPr lang="pl-PL" b="1" dirty="0" err="1">
                <a:solidFill>
                  <a:srgbClr val="FF0000"/>
                </a:solidFill>
              </a:rPr>
              <a:t>paralax</a:t>
            </a:r>
            <a:r>
              <a:rPr lang="pl-PL" b="1" dirty="0">
                <a:solidFill>
                  <a:srgbClr val="FF0000"/>
                </a:solidFill>
              </a:rPr>
              <a:t> </a:t>
            </a:r>
            <a:r>
              <a:rPr lang="pl-PL" b="1" dirty="0" err="1">
                <a:solidFill>
                  <a:srgbClr val="FF0000"/>
                </a:solidFill>
              </a:rPr>
              <a:t>correction</a:t>
            </a:r>
            <a:r>
              <a:rPr lang="pl-PL" b="1" dirty="0">
                <a:solidFill>
                  <a:srgbClr val="FF0000"/>
                </a:solidFill>
              </a:rPr>
              <a:t> ???</a:t>
            </a:r>
          </a:p>
          <a:p>
            <a:pPr algn="ctr"/>
            <a:r>
              <a:rPr lang="pl-PL" dirty="0"/>
              <a:t>In the </a:t>
            </a:r>
            <a:r>
              <a:rPr lang="pl-PL" dirty="0" err="1"/>
              <a:t>mountainous</a:t>
            </a:r>
            <a:r>
              <a:rPr lang="pl-PL" dirty="0"/>
              <a:t> region, </a:t>
            </a:r>
            <a:r>
              <a:rPr lang="pl-PL" dirty="0" err="1"/>
              <a:t>areas</a:t>
            </a:r>
            <a:r>
              <a:rPr lang="pl-PL" dirty="0"/>
              <a:t> with the </a:t>
            </a:r>
            <a:r>
              <a:rPr lang="pl-PL" dirty="0" err="1"/>
              <a:t>lowest</a:t>
            </a:r>
            <a:r>
              <a:rPr lang="pl-PL" dirty="0"/>
              <a:t> </a:t>
            </a:r>
            <a:r>
              <a:rPr lang="pl-PL" dirty="0" err="1"/>
              <a:t>annual</a:t>
            </a:r>
            <a:r>
              <a:rPr lang="pl-PL" dirty="0"/>
              <a:t> </a:t>
            </a:r>
            <a:r>
              <a:rPr lang="pl-PL" dirty="0" err="1"/>
              <a:t>mean</a:t>
            </a:r>
            <a:r>
              <a:rPr lang="pl-PL" dirty="0"/>
              <a:t> of </a:t>
            </a:r>
            <a:r>
              <a:rPr lang="pl-PL" dirty="0" err="1"/>
              <a:t>solar</a:t>
            </a:r>
            <a:r>
              <a:rPr lang="pl-PL" dirty="0"/>
              <a:t> </a:t>
            </a:r>
            <a:r>
              <a:rPr lang="pl-PL" dirty="0" err="1"/>
              <a:t>energy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b="1" dirty="0" err="1">
                <a:solidFill>
                  <a:srgbClr val="FF0000"/>
                </a:solidFill>
              </a:rPr>
              <a:t>shifted</a:t>
            </a:r>
            <a:r>
              <a:rPr lang="pl-PL" b="1" dirty="0">
                <a:solidFill>
                  <a:srgbClr val="FF0000"/>
                </a:solidFill>
              </a:rPr>
              <a:t> to the NNE </a:t>
            </a:r>
            <a:r>
              <a:rPr lang="pl-PL" b="1" dirty="0" err="1">
                <a:solidFill>
                  <a:srgbClr val="FF0000"/>
                </a:solidFill>
              </a:rPr>
              <a:t>direction</a:t>
            </a:r>
            <a:r>
              <a:rPr lang="pl-PL" b="1" dirty="0">
                <a:solidFill>
                  <a:srgbClr val="FF0000"/>
                </a:solidFill>
              </a:rPr>
              <a:t> !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64B6812-D744-49B4-8DDA-C15D3E07142E}"/>
              </a:ext>
            </a:extLst>
          </p:cNvPr>
          <p:cNvSpPr txBox="1"/>
          <p:nvPr/>
        </p:nvSpPr>
        <p:spPr>
          <a:xfrm>
            <a:off x="1029810" y="1583781"/>
            <a:ext cx="4057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Małopolska Region (PL) </a:t>
            </a:r>
          </a:p>
          <a:p>
            <a:r>
              <a:rPr lang="pl-PL" dirty="0"/>
              <a:t> </a:t>
            </a:r>
            <a:r>
              <a:rPr lang="pl-PL" dirty="0" err="1"/>
              <a:t>mean</a:t>
            </a:r>
            <a:r>
              <a:rPr lang="pl-PL" dirty="0"/>
              <a:t> </a:t>
            </a:r>
            <a:r>
              <a:rPr lang="pl-PL" dirty="0" err="1"/>
              <a:t>annual</a:t>
            </a:r>
            <a:r>
              <a:rPr lang="pl-PL" dirty="0"/>
              <a:t> </a:t>
            </a:r>
            <a:r>
              <a:rPr lang="pl-PL" dirty="0" err="1"/>
              <a:t>solar</a:t>
            </a:r>
            <a:r>
              <a:rPr lang="pl-PL" dirty="0"/>
              <a:t> </a:t>
            </a:r>
            <a:r>
              <a:rPr lang="pl-PL" dirty="0" err="1"/>
              <a:t>energy</a:t>
            </a:r>
            <a:r>
              <a:rPr lang="pl-PL" dirty="0"/>
              <a:t> (2004-2018)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364A406-96EA-45D4-AA02-A02A6819D69E}"/>
              </a:ext>
            </a:extLst>
          </p:cNvPr>
          <p:cNvSpPr txBox="1"/>
          <p:nvPr/>
        </p:nvSpPr>
        <p:spPr>
          <a:xfrm>
            <a:off x="7105098" y="1677879"/>
            <a:ext cx="4305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Małopolska Region Map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4748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ytuł 1"/>
          <p:cNvSpPr>
            <a:spLocks noGrp="1"/>
          </p:cNvSpPr>
          <p:nvPr>
            <p:ph type="title"/>
          </p:nvPr>
        </p:nvSpPr>
        <p:spPr>
          <a:xfrm>
            <a:off x="1752601" y="228600"/>
            <a:ext cx="8715375" cy="7921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2400" b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Actual evapotranspiration from satellite data</a:t>
            </a:r>
            <a:br>
              <a:rPr lang="en-US" altLang="en-US" sz="2400" b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pl-PL" sz="2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Land SAF ET </a:t>
            </a:r>
            <a:r>
              <a:rPr lang="en-US" sz="2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5363" name="Symbol zastępczy zawartości 2"/>
          <p:cNvSpPr>
            <a:spLocks noGrp="1"/>
          </p:cNvSpPr>
          <p:nvPr>
            <p:ph idx="1"/>
          </p:nvPr>
        </p:nvSpPr>
        <p:spPr>
          <a:xfrm>
            <a:off x="1828800" y="1274224"/>
            <a:ext cx="4191000" cy="49530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Product generated operationally by EUMETSAT Land SAF;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Distributed in near real-time by </a:t>
            </a:r>
            <a:r>
              <a:rPr lang="en-US" sz="2400" dirty="0" err="1"/>
              <a:t>EUMETCast</a:t>
            </a:r>
            <a:r>
              <a:rPr lang="en-US" sz="2400" dirty="0"/>
              <a:t> system;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Area – hemisphere visible from 0 deg</a:t>
            </a:r>
            <a:r>
              <a:rPr lang="pl-PL" sz="2400" dirty="0"/>
              <a:t>.</a:t>
            </a:r>
            <a:r>
              <a:rPr lang="en-US" sz="2400" dirty="0"/>
              <a:t> geostationary satellite position</a:t>
            </a:r>
            <a:r>
              <a:rPr lang="pl-PL" sz="2400" dirty="0"/>
              <a:t>, product divided into continenal areas</a:t>
            </a:r>
            <a:r>
              <a:rPr lang="en-US" sz="2400" dirty="0"/>
              <a:t>;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Time step:</a:t>
            </a:r>
          </a:p>
          <a:p>
            <a:pPr marL="509588" indent="-163513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30 min (instantaneous value), 48 products per day;</a:t>
            </a:r>
          </a:p>
          <a:p>
            <a:pPr marL="509588" indent="-163513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24 hours (cumulated value).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Spatial resolution – MSG/SEVIRI pixel, </a:t>
            </a:r>
            <a:r>
              <a:rPr lang="pl-PL" sz="2400" dirty="0"/>
              <a:t>5-6 </a:t>
            </a:r>
            <a:r>
              <a:rPr lang="en-US" sz="2400" dirty="0"/>
              <a:t>km</a:t>
            </a:r>
            <a:r>
              <a:rPr lang="pl-PL" sz="2400" dirty="0"/>
              <a:t> in Poland</a:t>
            </a:r>
            <a:r>
              <a:rPr lang="en-US" sz="2400" dirty="0"/>
              <a:t>; </a:t>
            </a:r>
          </a:p>
        </p:txBody>
      </p:sp>
      <p:pic>
        <p:nvPicPr>
          <p:cNvPr id="4" name="Obraz 3" descr="ET10_2012053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7704" y="1857364"/>
            <a:ext cx="4400552" cy="3600451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097705" y="5467860"/>
            <a:ext cx="43813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Example of decadal actual ET retrieved from Land SAF product Poland</a:t>
            </a:r>
          </a:p>
          <a:p>
            <a:pPr algn="ctr"/>
            <a:r>
              <a:rPr lang="pl-PL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(III </a:t>
            </a:r>
            <a:r>
              <a:rPr lang="pl-PL" sz="14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decade</a:t>
            </a:r>
            <a:r>
              <a:rPr lang="pl-PL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May 2012)</a:t>
            </a:r>
            <a:endParaRPr lang="en-US" sz="1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0025058" y="1500175"/>
            <a:ext cx="642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prstClr val="black"/>
                </a:solidFill>
              </a:rPr>
              <a:t>[</a:t>
            </a:r>
            <a:r>
              <a:rPr lang="pl-PL" sz="1400" dirty="0" err="1">
                <a:solidFill>
                  <a:prstClr val="black"/>
                </a:solidFill>
              </a:rPr>
              <a:t>mm</a:t>
            </a:r>
            <a:r>
              <a:rPr lang="pl-PL" sz="1400" dirty="0">
                <a:solidFill>
                  <a:prstClr val="black"/>
                </a:solidFill>
              </a:rPr>
              <a:t>]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873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EA2C390-369F-6E4F-AC27-4C7E5F7E4AB7}"/>
              </a:ext>
            </a:extLst>
          </p:cNvPr>
          <p:cNvSpPr/>
          <p:nvPr/>
        </p:nvSpPr>
        <p:spPr>
          <a:xfrm>
            <a:off x="7010400" y="-15466"/>
            <a:ext cx="3654103" cy="742122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highlight>
                <a:srgbClr val="35F0CC"/>
              </a:highligh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D7819E-39A4-6B41-BCB4-D28A8236D043}"/>
              </a:ext>
            </a:extLst>
          </p:cNvPr>
          <p:cNvSpPr/>
          <p:nvPr/>
        </p:nvSpPr>
        <p:spPr>
          <a:xfrm>
            <a:off x="0" y="0"/>
            <a:ext cx="9990667" cy="7421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CEA08DA9-D6BD-EC42-A99C-7DCB679C0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5603" y="4802353"/>
            <a:ext cx="6831439" cy="390843"/>
          </a:xfrm>
        </p:spPr>
        <p:txBody>
          <a:bodyPr anchor="ctr">
            <a:noAutofit/>
          </a:bodyPr>
          <a:lstStyle/>
          <a:p>
            <a:pPr algn="l"/>
            <a:r>
              <a:rPr lang="pl-PL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Tytuł prezentacji z tutaj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A9DA589A-3CEA-0E4E-91A1-C8F197AA403A}"/>
              </a:ext>
            </a:extLst>
          </p:cNvPr>
          <p:cNvSpPr txBox="1">
            <a:spLocks/>
          </p:cNvSpPr>
          <p:nvPr/>
        </p:nvSpPr>
        <p:spPr>
          <a:xfrm>
            <a:off x="97367" y="158873"/>
            <a:ext cx="9795932" cy="424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plan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4B46F76-10D0-4BB2-9D16-D97A19B084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918678" y="50132"/>
            <a:ext cx="741532" cy="74212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C883CDE-1A62-462F-B20B-08E25C80DE33}"/>
              </a:ext>
            </a:extLst>
          </p:cNvPr>
          <p:cNvSpPr txBox="1"/>
          <p:nvPr/>
        </p:nvSpPr>
        <p:spPr>
          <a:xfrm>
            <a:off x="792534" y="910196"/>
            <a:ext cx="10597516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/>
              <a:t>Polish</a:t>
            </a:r>
            <a:r>
              <a:rPr lang="pl-PL" sz="2800" dirty="0"/>
              <a:t> </a:t>
            </a:r>
            <a:r>
              <a:rPr lang="pl-PL" sz="2800" dirty="0" err="1"/>
              <a:t>agrometeorological</a:t>
            </a:r>
            <a:r>
              <a:rPr lang="pl-PL" sz="2800" dirty="0"/>
              <a:t> service – applied </a:t>
            </a:r>
            <a:r>
              <a:rPr lang="pl-PL" sz="2800" dirty="0" err="1"/>
              <a:t>satellite</a:t>
            </a:r>
            <a:r>
              <a:rPr lang="pl-PL" sz="2800" dirty="0"/>
              <a:t> products:</a:t>
            </a:r>
          </a:p>
          <a:p>
            <a:endParaRPr lang="pl-PL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70C0"/>
                </a:solidFill>
              </a:rPr>
              <a:t>Land SAF DSSF - </a:t>
            </a:r>
            <a:r>
              <a:rPr lang="pl-PL" sz="2800" dirty="0" err="1">
                <a:solidFill>
                  <a:srgbClr val="0070C0"/>
                </a:solidFill>
              </a:rPr>
              <a:t>solar</a:t>
            </a:r>
            <a:r>
              <a:rPr lang="pl-PL" sz="2800" dirty="0">
                <a:solidFill>
                  <a:srgbClr val="0070C0"/>
                </a:solidFill>
              </a:rPr>
              <a:t> </a:t>
            </a:r>
            <a:r>
              <a:rPr lang="pl-PL" sz="2800" dirty="0" err="1">
                <a:solidFill>
                  <a:srgbClr val="0070C0"/>
                </a:solidFill>
              </a:rPr>
              <a:t>radiation</a:t>
            </a:r>
            <a:endParaRPr lang="pl-PL" sz="2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70C0"/>
                </a:solidFill>
              </a:rPr>
              <a:t>Land SAF ET - </a:t>
            </a:r>
            <a:r>
              <a:rPr lang="pl-PL" sz="2800" dirty="0" err="1">
                <a:solidFill>
                  <a:srgbClr val="0070C0"/>
                </a:solidFill>
              </a:rPr>
              <a:t>actual</a:t>
            </a:r>
            <a:r>
              <a:rPr lang="pl-PL" sz="2800" dirty="0">
                <a:solidFill>
                  <a:srgbClr val="0070C0"/>
                </a:solidFill>
              </a:rPr>
              <a:t> </a:t>
            </a:r>
            <a:r>
              <a:rPr lang="pl-PL" sz="2800" dirty="0" err="1">
                <a:solidFill>
                  <a:srgbClr val="0070C0"/>
                </a:solidFill>
              </a:rPr>
              <a:t>evapotranspiration</a:t>
            </a:r>
            <a:endParaRPr lang="pl-PL" sz="2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70C0"/>
                </a:solidFill>
              </a:rPr>
              <a:t>H-SAF H-14 - </a:t>
            </a:r>
            <a:r>
              <a:rPr lang="pl-PL" sz="2800" dirty="0" err="1">
                <a:solidFill>
                  <a:srgbClr val="0070C0"/>
                </a:solidFill>
              </a:rPr>
              <a:t>soil</a:t>
            </a:r>
            <a:r>
              <a:rPr lang="pl-PL" sz="2800" dirty="0">
                <a:solidFill>
                  <a:srgbClr val="0070C0"/>
                </a:solidFill>
              </a:rPr>
              <a:t> </a:t>
            </a:r>
            <a:r>
              <a:rPr lang="pl-PL" sz="2800" dirty="0" err="1">
                <a:solidFill>
                  <a:srgbClr val="0070C0"/>
                </a:solidFill>
              </a:rPr>
              <a:t>moisture</a:t>
            </a:r>
            <a:endParaRPr lang="pl-PL" sz="2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/>
              <a:t>Land SAF LAI – </a:t>
            </a:r>
            <a:r>
              <a:rPr lang="pl-PL" sz="2800" dirty="0" err="1"/>
              <a:t>Leaf</a:t>
            </a:r>
            <a:r>
              <a:rPr lang="pl-PL" sz="2800" dirty="0"/>
              <a:t> </a:t>
            </a:r>
            <a:r>
              <a:rPr lang="pl-PL" sz="2800" dirty="0" err="1"/>
              <a:t>Area</a:t>
            </a:r>
            <a:r>
              <a:rPr lang="pl-PL" sz="2800" dirty="0"/>
              <a:t> 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/>
              <a:t>Land SAF </a:t>
            </a:r>
            <a:r>
              <a:rPr lang="pl-PL" sz="2800" dirty="0" err="1"/>
              <a:t>FaPAR</a:t>
            </a:r>
            <a:r>
              <a:rPr lang="pl-PL" sz="2800" dirty="0"/>
              <a:t> – </a:t>
            </a:r>
            <a:r>
              <a:rPr lang="pl-PL" sz="2800" dirty="0" err="1"/>
              <a:t>Fraction</a:t>
            </a:r>
            <a:r>
              <a:rPr lang="pl-PL" sz="2800" dirty="0"/>
              <a:t> of </a:t>
            </a:r>
            <a:r>
              <a:rPr lang="pl-PL" sz="2800" dirty="0" err="1"/>
              <a:t>Absorbed</a:t>
            </a:r>
            <a:r>
              <a:rPr lang="pl-PL" sz="2800" dirty="0"/>
              <a:t> </a:t>
            </a:r>
            <a:r>
              <a:rPr lang="pl-PL" sz="2800" dirty="0" err="1"/>
              <a:t>Photosyntetical</a:t>
            </a:r>
            <a:r>
              <a:rPr lang="pl-PL" sz="2800" dirty="0"/>
              <a:t> Active </a:t>
            </a:r>
            <a:r>
              <a:rPr lang="pl-PL" sz="2800" dirty="0" err="1"/>
              <a:t>Radiation</a:t>
            </a:r>
            <a:endParaRPr lang="pl-PL" sz="2800" dirty="0"/>
          </a:p>
          <a:p>
            <a:endParaRPr lang="pl-PL" sz="2800" dirty="0"/>
          </a:p>
          <a:p>
            <a:r>
              <a:rPr lang="pl-PL" sz="2800" dirty="0" err="1"/>
              <a:t>Included</a:t>
            </a:r>
            <a:r>
              <a:rPr lang="pl-PL" sz="2800" dirty="0"/>
              <a:t> </a:t>
            </a:r>
            <a:r>
              <a:rPr lang="pl-PL" sz="2800" dirty="0" err="1"/>
              <a:t>subjective</a:t>
            </a:r>
            <a:r>
              <a:rPr lang="pl-PL" sz="2800" dirty="0"/>
              <a:t> </a:t>
            </a:r>
            <a:r>
              <a:rPr lang="pl-PL" sz="2800" dirty="0" err="1"/>
              <a:t>view</a:t>
            </a:r>
            <a:r>
              <a:rPr lang="pl-PL" sz="2800" dirty="0"/>
              <a:t> on the products </a:t>
            </a:r>
            <a:r>
              <a:rPr lang="pl-PL" sz="2800" dirty="0" err="1"/>
              <a:t>usefullness</a:t>
            </a:r>
            <a:r>
              <a:rPr lang="pl-PL" sz="2800" dirty="0"/>
              <a:t>.</a:t>
            </a:r>
          </a:p>
          <a:p>
            <a:endParaRPr lang="pl-PL" sz="2800" dirty="0"/>
          </a:p>
          <a:p>
            <a:r>
              <a:rPr lang="pl-PL" sz="2800" dirty="0" err="1">
                <a:solidFill>
                  <a:srgbClr val="FF0000"/>
                </a:solidFill>
              </a:rPr>
              <a:t>Why</a:t>
            </a:r>
            <a:r>
              <a:rPr lang="pl-PL" sz="2800" dirty="0">
                <a:solidFill>
                  <a:srgbClr val="FF0000"/>
                </a:solidFill>
              </a:rPr>
              <a:t> the </a:t>
            </a:r>
            <a:r>
              <a:rPr lang="pl-PL" sz="2800" dirty="0" err="1">
                <a:solidFill>
                  <a:srgbClr val="FF0000"/>
                </a:solidFill>
              </a:rPr>
              <a:t>satellite</a:t>
            </a:r>
            <a:r>
              <a:rPr lang="pl-PL" sz="2800" dirty="0">
                <a:solidFill>
                  <a:srgbClr val="FF0000"/>
                </a:solidFill>
              </a:rPr>
              <a:t> data </a:t>
            </a:r>
            <a:r>
              <a:rPr lang="pl-PL" sz="2800" dirty="0" err="1">
                <a:solidFill>
                  <a:srgbClr val="FF0000"/>
                </a:solidFill>
              </a:rPr>
              <a:t>are</a:t>
            </a:r>
            <a:r>
              <a:rPr lang="pl-PL" sz="2800" dirty="0">
                <a:solidFill>
                  <a:srgbClr val="FF0000"/>
                </a:solidFill>
              </a:rPr>
              <a:t>             /                </a:t>
            </a:r>
            <a:r>
              <a:rPr lang="pl-PL" sz="2800" dirty="0" err="1">
                <a:solidFill>
                  <a:srgbClr val="FF0000"/>
                </a:solidFill>
              </a:rPr>
              <a:t>than</a:t>
            </a:r>
            <a:r>
              <a:rPr lang="pl-PL" sz="2800" dirty="0">
                <a:solidFill>
                  <a:srgbClr val="FF0000"/>
                </a:solidFill>
              </a:rPr>
              <a:t> </a:t>
            </a:r>
            <a:r>
              <a:rPr lang="pl-PL" sz="2800" dirty="0" err="1">
                <a:solidFill>
                  <a:srgbClr val="FF0000"/>
                </a:solidFill>
              </a:rPr>
              <a:t>ground</a:t>
            </a:r>
            <a:r>
              <a:rPr lang="pl-PL" sz="2800" dirty="0">
                <a:solidFill>
                  <a:srgbClr val="FF0000"/>
                </a:solidFill>
              </a:rPr>
              <a:t> </a:t>
            </a:r>
            <a:r>
              <a:rPr lang="pl-PL" sz="2800" dirty="0" err="1">
                <a:solidFill>
                  <a:srgbClr val="FF0000"/>
                </a:solidFill>
              </a:rPr>
              <a:t>observations</a:t>
            </a:r>
            <a:r>
              <a:rPr lang="pl-PL" sz="2800" dirty="0">
                <a:solidFill>
                  <a:srgbClr val="FF0000"/>
                </a:solidFill>
              </a:rPr>
              <a:t>.</a:t>
            </a:r>
          </a:p>
          <a:p>
            <a:endParaRPr lang="pl-PL" sz="2800" dirty="0">
              <a:solidFill>
                <a:srgbClr val="FF0000"/>
              </a:solidFill>
            </a:endParaRPr>
          </a:p>
          <a:p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2689931-58AB-4F1E-9E4E-F98E35330C29}"/>
              </a:ext>
            </a:extLst>
          </p:cNvPr>
          <p:cNvSpPr txBox="1"/>
          <p:nvPr/>
        </p:nvSpPr>
        <p:spPr>
          <a:xfrm>
            <a:off x="5761703" y="5619317"/>
            <a:ext cx="1248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>
                <a:solidFill>
                  <a:srgbClr val="FF0000"/>
                </a:solidFill>
              </a:rPr>
              <a:t>worse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99C61E7-A15E-4CCE-B350-9CA61969781A}"/>
              </a:ext>
            </a:extLst>
          </p:cNvPr>
          <p:cNvSpPr txBox="1"/>
          <p:nvPr/>
        </p:nvSpPr>
        <p:spPr>
          <a:xfrm>
            <a:off x="4592758" y="5619317"/>
            <a:ext cx="1091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>
                <a:solidFill>
                  <a:srgbClr val="FF0000"/>
                </a:solidFill>
              </a:rPr>
              <a:t>better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91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Obraz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4063" y="1643064"/>
            <a:ext cx="8297862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pole tekstowe 5"/>
          <p:cNvSpPr txBox="1">
            <a:spLocks noChangeArrowheads="1"/>
          </p:cNvSpPr>
          <p:nvPr/>
        </p:nvSpPr>
        <p:spPr bwMode="auto">
          <a:xfrm>
            <a:off x="8024813" y="6215064"/>
            <a:ext cx="2500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solidFill>
                  <a:prstClr val="black"/>
                </a:solidFill>
              </a:rPr>
              <a:t>Scaling: ET * 10</a:t>
            </a:r>
            <a:r>
              <a:rPr lang="pl-PL" sz="1600">
                <a:solidFill>
                  <a:prstClr val="black"/>
                </a:solidFill>
              </a:rPr>
              <a:t> </a:t>
            </a:r>
            <a:r>
              <a:rPr lang="pl-PL">
                <a:solidFill>
                  <a:prstClr val="black"/>
                </a:solidFill>
              </a:rPr>
              <a:t>000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024063" y="1066800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err="1">
                <a:solidFill>
                  <a:prstClr val="black"/>
                </a:solidFill>
              </a:rPr>
              <a:t>Example</a:t>
            </a:r>
            <a:r>
              <a:rPr lang="pl-PL" sz="2000" dirty="0">
                <a:solidFill>
                  <a:prstClr val="black"/>
                </a:solidFill>
              </a:rPr>
              <a:t> of 30-min ET </a:t>
            </a:r>
            <a:r>
              <a:rPr lang="pl-PL" sz="2000" dirty="0" err="1">
                <a:solidFill>
                  <a:prstClr val="black"/>
                </a:solidFill>
              </a:rPr>
              <a:t>from</a:t>
            </a:r>
            <a:r>
              <a:rPr lang="pl-PL" sz="2000" dirty="0">
                <a:solidFill>
                  <a:prstClr val="black"/>
                </a:solidFill>
              </a:rPr>
              <a:t> Land SAF </a:t>
            </a:r>
            <a:r>
              <a:rPr lang="pl-PL" sz="2000" dirty="0" err="1">
                <a:solidFill>
                  <a:prstClr val="black"/>
                </a:solidFill>
              </a:rPr>
              <a:t>product</a:t>
            </a:r>
            <a:endParaRPr lang="pl-PL" sz="2000" dirty="0">
              <a:solidFill>
                <a:prstClr val="black"/>
              </a:solidFill>
            </a:endParaRPr>
          </a:p>
        </p:txBody>
      </p:sp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734828" y="134134"/>
            <a:ext cx="8715375" cy="78026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2400" b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Evapotranspiration from satellite data</a:t>
            </a:r>
            <a:br>
              <a:rPr lang="en-US" altLang="en-US" sz="2400" b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pl-PL" sz="2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Land SAF ET </a:t>
            </a:r>
            <a:r>
              <a:rPr lang="en-US" sz="2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85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1524001" y="43301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>
              <a:solidFill>
                <a:prstClr val="black"/>
              </a:solidFill>
              <a:latin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76400" y="1389293"/>
            <a:ext cx="8853510" cy="2855077"/>
            <a:chOff x="152400" y="1226937"/>
            <a:chExt cx="8853510" cy="2855077"/>
          </a:xfrm>
        </p:grpSpPr>
        <p:sp>
          <p:nvSpPr>
            <p:cNvPr id="8" name="pole tekstowe 7"/>
            <p:cNvSpPr txBox="1"/>
            <p:nvPr/>
          </p:nvSpPr>
          <p:spPr>
            <a:xfrm>
              <a:off x="3352800" y="1498366"/>
              <a:ext cx="236220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Example of ET spatial distribution retrieved for selected test site</a:t>
              </a:r>
            </a:p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in </a:t>
              </a:r>
              <a:r>
                <a:rPr lang="en-US" b="1" dirty="0" err="1">
                  <a:solidFill>
                    <a:prstClr val="black"/>
                  </a:solidFill>
                </a:rPr>
                <a:t>Wielkopolska</a:t>
              </a:r>
              <a:r>
                <a:rPr lang="en-US" b="1" dirty="0">
                  <a:solidFill>
                    <a:prstClr val="black"/>
                  </a:solidFill>
                </a:rPr>
                <a:t> region of Poland </a:t>
              </a:r>
            </a:p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- 11.06.2013</a:t>
              </a:r>
              <a:endParaRPr lang="pl-PL" b="1" dirty="0">
                <a:solidFill>
                  <a:prstClr val="black"/>
                </a:solidFill>
              </a:endParaRPr>
            </a:p>
            <a:p>
              <a:pPr>
                <a:buFontTx/>
                <a:buChar char="-"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52400" y="1247791"/>
              <a:ext cx="3122478" cy="2834223"/>
              <a:chOff x="1071538" y="1142984"/>
              <a:chExt cx="3122478" cy="2834223"/>
            </a:xfrm>
          </p:grpSpPr>
          <p:pic>
            <p:nvPicPr>
              <p:cNvPr id="28674" name="Obraz 14" descr="2013-06-11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71538" y="1142984"/>
                <a:ext cx="3122478" cy="2500330"/>
              </a:xfrm>
              <a:prstGeom prst="rect">
                <a:avLst/>
              </a:prstGeom>
              <a:noFill/>
            </p:spPr>
          </p:pic>
          <p:sp>
            <p:nvSpPr>
              <p:cNvPr id="9" name="pole tekstowe 8"/>
              <p:cNvSpPr txBox="1"/>
              <p:nvPr/>
            </p:nvSpPr>
            <p:spPr>
              <a:xfrm>
                <a:off x="1382612" y="3638653"/>
                <a:ext cx="25003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prstClr val="black"/>
                    </a:solidFill>
                  </a:rPr>
                  <a:t>Penman-</a:t>
                </a:r>
                <a:r>
                  <a:rPr lang="en-US" sz="1600" dirty="0" err="1">
                    <a:solidFill>
                      <a:prstClr val="black"/>
                    </a:solidFill>
                  </a:rPr>
                  <a:t>Monteith</a:t>
                </a:r>
                <a:r>
                  <a:rPr lang="en-US" sz="1600" dirty="0">
                    <a:solidFill>
                      <a:prstClr val="black"/>
                    </a:solidFill>
                  </a:rPr>
                  <a:t> method</a:t>
                </a: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5791200" y="1226937"/>
              <a:ext cx="3214710" cy="2838884"/>
              <a:chOff x="5214942" y="1142984"/>
              <a:chExt cx="3214710" cy="2838884"/>
            </a:xfrm>
          </p:grpSpPr>
          <p:pic>
            <p:nvPicPr>
              <p:cNvPr id="28673" name="Obraz 15" descr="20130611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214942" y="1142984"/>
                <a:ext cx="3214710" cy="2574185"/>
              </a:xfrm>
              <a:prstGeom prst="rect">
                <a:avLst/>
              </a:prstGeom>
              <a:noFill/>
            </p:spPr>
          </p:pic>
          <p:sp>
            <p:nvSpPr>
              <p:cNvPr id="10" name="pole tekstowe 9"/>
              <p:cNvSpPr txBox="1"/>
              <p:nvPr/>
            </p:nvSpPr>
            <p:spPr>
              <a:xfrm>
                <a:off x="5443542" y="3643314"/>
                <a:ext cx="26289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prstClr val="black"/>
                    </a:solidFill>
                  </a:rPr>
                  <a:t>Land-SAF satellite product</a:t>
                </a: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4658597" y="3963477"/>
            <a:ext cx="2580403" cy="2660370"/>
            <a:chOff x="4251968" y="4054294"/>
            <a:chExt cx="2235372" cy="2430488"/>
          </a:xfrm>
        </p:grpSpPr>
        <p:pic>
          <p:nvPicPr>
            <p:cNvPr id="7" name="Obraz 6" descr="Corine_sit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51968" y="4054294"/>
              <a:ext cx="2235372" cy="2121188"/>
            </a:xfrm>
            <a:prstGeom prst="rect">
              <a:avLst/>
            </a:prstGeom>
          </p:spPr>
        </p:pic>
        <p:sp>
          <p:nvSpPr>
            <p:cNvPr id="11" name="pole tekstowe 10"/>
            <p:cNvSpPr txBox="1"/>
            <p:nvPr/>
          </p:nvSpPr>
          <p:spPr>
            <a:xfrm>
              <a:off x="4262365" y="6175482"/>
              <a:ext cx="2214578" cy="309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600" dirty="0">
                  <a:solidFill>
                    <a:prstClr val="black"/>
                  </a:solidFill>
                </a:rPr>
                <a:t>CORINE land cover 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pole tekstowe 11"/>
          <p:cNvSpPr txBox="1"/>
          <p:nvPr/>
        </p:nvSpPr>
        <p:spPr>
          <a:xfrm>
            <a:off x="7315200" y="4514851"/>
            <a:ext cx="32766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b="1" dirty="0" err="1">
                <a:solidFill>
                  <a:srgbClr val="0000FF"/>
                </a:solidFill>
              </a:rPr>
              <a:t>Satellite</a:t>
            </a:r>
            <a:r>
              <a:rPr lang="pl-PL" sz="1600" b="1" dirty="0">
                <a:solidFill>
                  <a:srgbClr val="0000FF"/>
                </a:solidFill>
              </a:rPr>
              <a:t> </a:t>
            </a:r>
            <a:r>
              <a:rPr lang="pl-PL" sz="1600" b="1" dirty="0" err="1">
                <a:solidFill>
                  <a:srgbClr val="0000FF"/>
                </a:solidFill>
              </a:rPr>
              <a:t>product</a:t>
            </a:r>
            <a:r>
              <a:rPr lang="pl-PL" sz="1600" b="1" dirty="0">
                <a:solidFill>
                  <a:srgbClr val="0000FF"/>
                </a:solidFill>
              </a:rPr>
              <a:t> </a:t>
            </a:r>
            <a:r>
              <a:rPr lang="pl-PL" sz="1600" b="1" dirty="0" err="1">
                <a:solidFill>
                  <a:srgbClr val="0000FF"/>
                </a:solidFill>
              </a:rPr>
              <a:t>reflects</a:t>
            </a:r>
            <a:r>
              <a:rPr lang="pl-PL" sz="1600" b="1" dirty="0">
                <a:solidFill>
                  <a:srgbClr val="0000FF"/>
                </a:solidFill>
              </a:rPr>
              <a:t> </a:t>
            </a:r>
            <a:r>
              <a:rPr lang="pl-PL" sz="1600" b="1" dirty="0" err="1">
                <a:solidFill>
                  <a:srgbClr val="0000FF"/>
                </a:solidFill>
              </a:rPr>
              <a:t>actual</a:t>
            </a:r>
            <a:r>
              <a:rPr lang="pl-PL" sz="1600" b="1" dirty="0">
                <a:solidFill>
                  <a:srgbClr val="0000FF"/>
                </a:solidFill>
              </a:rPr>
              <a:t> </a:t>
            </a:r>
            <a:r>
              <a:rPr lang="pl-PL" sz="1600" b="1" dirty="0" err="1">
                <a:solidFill>
                  <a:srgbClr val="0000FF"/>
                </a:solidFill>
              </a:rPr>
              <a:t>type</a:t>
            </a:r>
            <a:r>
              <a:rPr lang="pl-PL" sz="1600" b="1" dirty="0">
                <a:solidFill>
                  <a:srgbClr val="0000FF"/>
                </a:solidFill>
              </a:rPr>
              <a:t> of </a:t>
            </a:r>
            <a:r>
              <a:rPr lang="pl-PL" sz="1600" b="1" dirty="0" err="1">
                <a:solidFill>
                  <a:srgbClr val="0000FF"/>
                </a:solidFill>
              </a:rPr>
              <a:t>surface</a:t>
            </a:r>
            <a:r>
              <a:rPr lang="pl-PL" sz="1600" b="1" dirty="0">
                <a:solidFill>
                  <a:srgbClr val="0000FF"/>
                </a:solidFill>
              </a:rPr>
              <a:t> </a:t>
            </a:r>
            <a:r>
              <a:rPr lang="pl-PL" sz="1600" b="1" dirty="0" err="1">
                <a:solidFill>
                  <a:srgbClr val="0000FF"/>
                </a:solidFill>
              </a:rPr>
              <a:t>cover</a:t>
            </a:r>
            <a:r>
              <a:rPr lang="pl-PL" sz="1600" b="1" dirty="0">
                <a:solidFill>
                  <a:srgbClr val="0000FF"/>
                </a:solidFill>
              </a:rPr>
              <a:t> – </a:t>
            </a:r>
            <a:r>
              <a:rPr lang="pl-PL" sz="1600" b="1" dirty="0" err="1">
                <a:solidFill>
                  <a:srgbClr val="0000FF"/>
                </a:solidFill>
              </a:rPr>
              <a:t>in</a:t>
            </a:r>
            <a:r>
              <a:rPr lang="pl-PL" sz="1600" b="1" dirty="0">
                <a:solidFill>
                  <a:srgbClr val="0000FF"/>
                </a:solidFill>
              </a:rPr>
              <a:t> </a:t>
            </a:r>
            <a:r>
              <a:rPr lang="pl-PL" sz="1600" b="1" dirty="0" err="1">
                <a:solidFill>
                  <a:srgbClr val="0000FF"/>
                </a:solidFill>
              </a:rPr>
              <a:t>the</a:t>
            </a:r>
            <a:r>
              <a:rPr lang="pl-PL" sz="1600" b="1" dirty="0">
                <a:solidFill>
                  <a:srgbClr val="0000FF"/>
                </a:solidFill>
              </a:rPr>
              <a:t> </a:t>
            </a:r>
            <a:r>
              <a:rPr lang="pl-PL" sz="1600" b="1" dirty="0" err="1">
                <a:solidFill>
                  <a:srgbClr val="0000FF"/>
                </a:solidFill>
              </a:rPr>
              <a:t>cities</a:t>
            </a:r>
            <a:r>
              <a:rPr lang="pl-PL" sz="1600" b="1" dirty="0">
                <a:solidFill>
                  <a:srgbClr val="0000FF"/>
                </a:solidFill>
              </a:rPr>
              <a:t>, ET </a:t>
            </a:r>
            <a:r>
              <a:rPr lang="pl-PL" sz="1600" b="1" dirty="0" err="1">
                <a:solidFill>
                  <a:srgbClr val="0000FF"/>
                </a:solidFill>
              </a:rPr>
              <a:t>is</a:t>
            </a:r>
            <a:r>
              <a:rPr lang="pl-PL" sz="1600" b="1" dirty="0">
                <a:solidFill>
                  <a:srgbClr val="0000FF"/>
                </a:solidFill>
              </a:rPr>
              <a:t> </a:t>
            </a:r>
            <a:r>
              <a:rPr lang="pl-PL" sz="1600" b="1" dirty="0" err="1">
                <a:solidFill>
                  <a:srgbClr val="0000FF"/>
                </a:solidFill>
              </a:rPr>
              <a:t>significantly</a:t>
            </a:r>
            <a:r>
              <a:rPr lang="pl-PL" sz="1600" b="1" dirty="0">
                <a:solidFill>
                  <a:srgbClr val="0000FF"/>
                </a:solidFill>
              </a:rPr>
              <a:t> </a:t>
            </a:r>
            <a:r>
              <a:rPr lang="pl-PL" sz="1600" b="1" dirty="0" err="1">
                <a:solidFill>
                  <a:srgbClr val="0000FF"/>
                </a:solidFill>
              </a:rPr>
              <a:t>decreesed</a:t>
            </a:r>
            <a:r>
              <a:rPr lang="pl-PL" sz="1600" b="1" dirty="0">
                <a:solidFill>
                  <a:srgbClr val="0000FF"/>
                </a:solidFill>
              </a:rPr>
              <a:t> ! </a:t>
            </a:r>
          </a:p>
        </p:txBody>
      </p:sp>
      <p:sp>
        <p:nvSpPr>
          <p:cNvPr id="15" name="Tytuł 1"/>
          <p:cNvSpPr>
            <a:spLocks noGrp="1"/>
          </p:cNvSpPr>
          <p:nvPr>
            <p:ph type="title"/>
          </p:nvPr>
        </p:nvSpPr>
        <p:spPr>
          <a:xfrm>
            <a:off x="1734828" y="134134"/>
            <a:ext cx="8715375" cy="78026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2400" b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Evapotranspiration from satellite data</a:t>
            </a:r>
            <a:br>
              <a:rPr lang="en-US" altLang="en-US" sz="2400" b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pl-PL" sz="2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Land SAF ET </a:t>
            </a:r>
            <a:r>
              <a:rPr lang="en-US" sz="2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191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/>
          <p:cNvGraphicFramePr/>
          <p:nvPr/>
        </p:nvGraphicFramePr>
        <p:xfrm>
          <a:off x="1809720" y="1285860"/>
          <a:ext cx="8643998" cy="514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2024034" y="285729"/>
            <a:ext cx="807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Diagram of 10-days totals of </a:t>
            </a:r>
            <a:r>
              <a:rPr lang="en-US" b="1" dirty="0" err="1">
                <a:solidFill>
                  <a:srgbClr val="0070C0"/>
                </a:solidFill>
              </a:rPr>
              <a:t>ET</a:t>
            </a:r>
            <a:r>
              <a:rPr lang="en-US" b="1" baseline="-25000" dirty="0" err="1">
                <a:solidFill>
                  <a:srgbClr val="0070C0"/>
                </a:solidFill>
              </a:rPr>
              <a:t>o</a:t>
            </a:r>
            <a:r>
              <a:rPr lang="en-US" b="1" baseline="-25000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(P-M) and </a:t>
            </a:r>
            <a:r>
              <a:rPr lang="en-US" b="1" dirty="0" err="1">
                <a:solidFill>
                  <a:srgbClr val="0070C0"/>
                </a:solidFill>
              </a:rPr>
              <a:t>ET</a:t>
            </a:r>
            <a:r>
              <a:rPr lang="en-US" b="1" baseline="-25000" dirty="0" err="1">
                <a:solidFill>
                  <a:srgbClr val="0070C0"/>
                </a:solidFill>
              </a:rPr>
              <a:t>a</a:t>
            </a:r>
            <a:r>
              <a:rPr lang="en-US" b="1" dirty="0">
                <a:solidFill>
                  <a:srgbClr val="0070C0"/>
                </a:solidFill>
              </a:rPr>
              <a:t> (Sat) for </a:t>
            </a:r>
            <a:r>
              <a:rPr lang="en-US" b="1" dirty="0" err="1">
                <a:solidFill>
                  <a:srgbClr val="0070C0"/>
                </a:solidFill>
              </a:rPr>
              <a:t>Leszno</a:t>
            </a:r>
            <a:r>
              <a:rPr lang="en-US" b="1" dirty="0">
                <a:solidFill>
                  <a:srgbClr val="0070C0"/>
                </a:solidFill>
              </a:rPr>
              <a:t> station.</a:t>
            </a:r>
            <a:endParaRPr lang="pl-PL" b="1" i="1" dirty="0">
              <a:solidFill>
                <a:srgbClr val="0070C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952596" y="214290"/>
            <a:ext cx="8429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Volume of ET [thousands of m</a:t>
            </a:r>
            <a:r>
              <a:rPr lang="en-US" b="1" baseline="30000" dirty="0">
                <a:solidFill>
                  <a:srgbClr val="0000FF"/>
                </a:solidFill>
              </a:rPr>
              <a:t>3</a:t>
            </a:r>
            <a:r>
              <a:rPr lang="en-US" b="1" dirty="0">
                <a:solidFill>
                  <a:srgbClr val="0000FF"/>
                </a:solidFill>
              </a:rPr>
              <a:t>], for the </a:t>
            </a:r>
            <a:r>
              <a:rPr lang="pl-PL" b="1" dirty="0">
                <a:solidFill>
                  <a:srgbClr val="0000FF"/>
                </a:solidFill>
              </a:rPr>
              <a:t>selected </a:t>
            </a:r>
            <a:r>
              <a:rPr lang="en-US" b="1" dirty="0">
                <a:solidFill>
                  <a:srgbClr val="0000FF"/>
                </a:solidFill>
              </a:rPr>
              <a:t>test site </a:t>
            </a:r>
            <a:r>
              <a:rPr lang="pl-PL" b="1" dirty="0">
                <a:solidFill>
                  <a:srgbClr val="0000FF"/>
                </a:solidFill>
              </a:rPr>
              <a:t>(Wielkopolska Region in Poland</a:t>
            </a:r>
            <a:r>
              <a:rPr lang="en-US" b="1" dirty="0">
                <a:solidFill>
                  <a:srgbClr val="0000FF"/>
                </a:solidFill>
              </a:rPr>
              <a:t>)</a:t>
            </a:r>
            <a:r>
              <a:rPr lang="pl-PL" b="1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determined from interpolated </a:t>
            </a:r>
            <a:r>
              <a:rPr lang="en-US" b="1" dirty="0" err="1">
                <a:solidFill>
                  <a:srgbClr val="0000FF"/>
                </a:solidFill>
              </a:rPr>
              <a:t>ET</a:t>
            </a:r>
            <a:r>
              <a:rPr lang="en-US" b="1" baseline="-25000" dirty="0" err="1">
                <a:solidFill>
                  <a:srgbClr val="0000FF"/>
                </a:solidFill>
              </a:rPr>
              <a:t>o</a:t>
            </a:r>
            <a:r>
              <a:rPr lang="pl-PL" b="1" baseline="-25000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by </a:t>
            </a:r>
            <a:r>
              <a:rPr lang="en-US" b="1" dirty="0" err="1">
                <a:solidFill>
                  <a:srgbClr val="0000FF"/>
                </a:solidFill>
              </a:rPr>
              <a:t>Pennman-Monteith</a:t>
            </a:r>
            <a:r>
              <a:rPr lang="en-US" b="1" dirty="0">
                <a:solidFill>
                  <a:srgbClr val="0000FF"/>
                </a:solidFill>
              </a:rPr>
              <a:t> method from ground observations (P-M) and </a:t>
            </a:r>
            <a:r>
              <a:rPr lang="en-US" b="1" dirty="0" err="1">
                <a:solidFill>
                  <a:srgbClr val="0000FF"/>
                </a:solidFill>
              </a:rPr>
              <a:t>ET</a:t>
            </a:r>
            <a:r>
              <a:rPr lang="en-US" b="1" baseline="-25000" dirty="0" err="1">
                <a:solidFill>
                  <a:srgbClr val="0000FF"/>
                </a:solidFill>
              </a:rPr>
              <a:t>a</a:t>
            </a:r>
            <a:r>
              <a:rPr lang="en-US" b="1" dirty="0">
                <a:solidFill>
                  <a:srgbClr val="0000FF"/>
                </a:solidFill>
              </a:rPr>
              <a:t> from Land-SAF satellite product 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47528" y="1571612"/>
            <a:ext cx="8463314" cy="5107040"/>
            <a:chOff x="323528" y="1571612"/>
            <a:chExt cx="8463314" cy="5107040"/>
          </a:xfrm>
        </p:grpSpPr>
        <p:graphicFrame>
          <p:nvGraphicFramePr>
            <p:cNvPr id="4" name="Wykres 3"/>
            <p:cNvGraphicFramePr/>
            <p:nvPr>
              <p:extLst/>
            </p:nvPr>
          </p:nvGraphicFramePr>
          <p:xfrm>
            <a:off x="500034" y="1571612"/>
            <a:ext cx="8286808" cy="44291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Elipsa 5"/>
            <p:cNvSpPr/>
            <p:nvPr/>
          </p:nvSpPr>
          <p:spPr>
            <a:xfrm>
              <a:off x="1643042" y="4857760"/>
              <a:ext cx="428628" cy="500066"/>
            </a:xfrm>
            <a:prstGeom prst="ellipse">
              <a:avLst/>
            </a:prstGeom>
            <a:noFill/>
            <a:ln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Elipsa 6"/>
            <p:cNvSpPr/>
            <p:nvPr/>
          </p:nvSpPr>
          <p:spPr>
            <a:xfrm>
              <a:off x="2571736" y="2357430"/>
              <a:ext cx="571504" cy="1857388"/>
            </a:xfrm>
            <a:prstGeom prst="ellipse">
              <a:avLst/>
            </a:prstGeom>
            <a:noFill/>
            <a:ln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Elipsa 7"/>
            <p:cNvSpPr/>
            <p:nvPr/>
          </p:nvSpPr>
          <p:spPr>
            <a:xfrm>
              <a:off x="6786578" y="2571744"/>
              <a:ext cx="571504" cy="1071570"/>
            </a:xfrm>
            <a:prstGeom prst="ellipse">
              <a:avLst/>
            </a:prstGeom>
            <a:noFill/>
            <a:ln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Łącznik prosty ze strzałką 9"/>
            <p:cNvCxnSpPr/>
            <p:nvPr/>
          </p:nvCxnSpPr>
          <p:spPr>
            <a:xfrm flipV="1">
              <a:off x="1043608" y="5373216"/>
              <a:ext cx="720080" cy="648072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pole tekstowe 10"/>
            <p:cNvSpPr txBox="1"/>
            <p:nvPr/>
          </p:nvSpPr>
          <p:spPr>
            <a:xfrm>
              <a:off x="323528" y="6093296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err="1">
                  <a:solidFill>
                    <a:prstClr val="black"/>
                  </a:solidFill>
                </a:rPr>
                <a:t>Frozen</a:t>
              </a:r>
              <a:r>
                <a:rPr lang="pl-PL" dirty="0">
                  <a:solidFill>
                    <a:prstClr val="black"/>
                  </a:solidFill>
                </a:rPr>
                <a:t> </a:t>
              </a:r>
              <a:r>
                <a:rPr lang="pl-PL" dirty="0" err="1">
                  <a:solidFill>
                    <a:prstClr val="black"/>
                  </a:solidFill>
                </a:rPr>
                <a:t>soil</a:t>
              </a:r>
              <a:endParaRPr lang="pl-PL" dirty="0">
                <a:solidFill>
                  <a:prstClr val="black"/>
                </a:solidFill>
              </a:endParaRPr>
            </a:p>
          </p:txBody>
        </p:sp>
        <p:cxnSp>
          <p:nvCxnSpPr>
            <p:cNvPr id="12" name="Łącznik prosty ze strzałką 11"/>
            <p:cNvCxnSpPr>
              <a:endCxn id="7" idx="4"/>
            </p:cNvCxnSpPr>
            <p:nvPr/>
          </p:nvCxnSpPr>
          <p:spPr>
            <a:xfrm flipH="1" flipV="1">
              <a:off x="2857488" y="4214818"/>
              <a:ext cx="1714512" cy="1950486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Łącznik prosty ze strzałką 14"/>
            <p:cNvCxnSpPr/>
            <p:nvPr/>
          </p:nvCxnSpPr>
          <p:spPr>
            <a:xfrm flipV="1">
              <a:off x="5220072" y="3717032"/>
              <a:ext cx="1728192" cy="252028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pole tekstowe 17"/>
            <p:cNvSpPr txBox="1"/>
            <p:nvPr/>
          </p:nvSpPr>
          <p:spPr>
            <a:xfrm>
              <a:off x="4427984" y="630932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err="1">
                  <a:solidFill>
                    <a:prstClr val="black"/>
                  </a:solidFill>
                </a:rPr>
                <a:t>Dry</a:t>
              </a:r>
              <a:r>
                <a:rPr lang="pl-PL" dirty="0">
                  <a:solidFill>
                    <a:prstClr val="black"/>
                  </a:solidFill>
                </a:rPr>
                <a:t> </a:t>
              </a:r>
              <a:r>
                <a:rPr lang="pl-PL" dirty="0" err="1">
                  <a:solidFill>
                    <a:prstClr val="black"/>
                  </a:solidFill>
                </a:rPr>
                <a:t>soil</a:t>
              </a:r>
              <a:endParaRPr lang="pl-PL" dirty="0">
                <a:solidFill>
                  <a:prstClr val="black"/>
                </a:solidFill>
              </a:endParaRPr>
            </a:p>
          </p:txBody>
        </p:sp>
      </p:grpSp>
      <p:sp>
        <p:nvSpPr>
          <p:cNvPr id="13" name="pole tekstowe 12"/>
          <p:cNvSpPr txBox="1"/>
          <p:nvPr/>
        </p:nvSpPr>
        <p:spPr>
          <a:xfrm>
            <a:off x="1847528" y="1295401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i="1" dirty="0">
                <a:solidFill>
                  <a:srgbClr val="FF0000"/>
                </a:solidFill>
              </a:rPr>
              <a:t>Differences between reference ETo (P-M) and actual </a:t>
            </a:r>
            <a:r>
              <a:rPr lang="en-US" b="1" i="1" dirty="0" err="1">
                <a:solidFill>
                  <a:srgbClr val="FF0000"/>
                </a:solidFill>
              </a:rPr>
              <a:t>ETa</a:t>
            </a:r>
            <a:r>
              <a:rPr lang="en-US" b="1" i="1" baseline="-25000" dirty="0">
                <a:solidFill>
                  <a:srgbClr val="FF0000"/>
                </a:solidFill>
              </a:rPr>
              <a:t> </a:t>
            </a:r>
            <a:r>
              <a:rPr lang="pl-PL" b="1" i="1" dirty="0">
                <a:solidFill>
                  <a:srgbClr val="FF0000"/>
                </a:solidFill>
              </a:rPr>
              <a:t> (sat) in case of </a:t>
            </a:r>
            <a:endParaRPr lang="en-US" b="1" i="1" dirty="0">
              <a:solidFill>
                <a:srgbClr val="FF0000"/>
              </a:solidFill>
            </a:endParaRPr>
          </a:p>
          <a:p>
            <a:pPr algn="ctr"/>
            <a:r>
              <a:rPr lang="pl-PL" b="1" i="1" dirty="0">
                <a:solidFill>
                  <a:srgbClr val="FF0000"/>
                </a:solidFill>
              </a:rPr>
              <a:t>limited water resources in the soil or frozen soil!</a:t>
            </a:r>
          </a:p>
        </p:txBody>
      </p:sp>
    </p:spTree>
    <p:extLst>
      <p:ext uri="{BB962C8B-B14F-4D97-AF65-F5344CB8AC3E}">
        <p14:creationId xmlns:p14="http://schemas.microsoft.com/office/powerpoint/2010/main" val="2281206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/>
          <p:cNvGraphicFramePr/>
          <p:nvPr>
            <p:extLst/>
          </p:nvPr>
        </p:nvGraphicFramePr>
        <p:xfrm>
          <a:off x="1752600" y="1754326"/>
          <a:ext cx="8786874" cy="4786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1676400" y="152400"/>
            <a:ext cx="8892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60BBD"/>
                </a:solidFill>
              </a:rPr>
              <a:t>Diagram of </a:t>
            </a:r>
            <a:r>
              <a:rPr lang="en-US" b="1" dirty="0" err="1">
                <a:solidFill>
                  <a:srgbClr val="460BBD"/>
                </a:solidFill>
              </a:rPr>
              <a:t>ET</a:t>
            </a:r>
            <a:r>
              <a:rPr lang="en-US" b="1" baseline="-25000" dirty="0" err="1">
                <a:solidFill>
                  <a:srgbClr val="460BBD"/>
                </a:solidFill>
              </a:rPr>
              <a:t>o</a:t>
            </a:r>
            <a:r>
              <a:rPr lang="en-US" b="1" dirty="0">
                <a:solidFill>
                  <a:srgbClr val="460BBD"/>
                </a:solidFill>
              </a:rPr>
              <a:t> retrieved by Penman-</a:t>
            </a:r>
            <a:r>
              <a:rPr lang="en-US" b="1" dirty="0" err="1">
                <a:solidFill>
                  <a:srgbClr val="460BBD"/>
                </a:solidFill>
              </a:rPr>
              <a:t>Monteith</a:t>
            </a:r>
            <a:r>
              <a:rPr lang="en-US" b="1" dirty="0">
                <a:solidFill>
                  <a:srgbClr val="460BBD"/>
                </a:solidFill>
              </a:rPr>
              <a:t> (P-M) formula</a:t>
            </a:r>
            <a:r>
              <a:rPr lang="pl-PL" b="1" dirty="0">
                <a:solidFill>
                  <a:srgbClr val="460BBD"/>
                </a:solidFill>
              </a:rPr>
              <a:t> </a:t>
            </a:r>
            <a:r>
              <a:rPr lang="en-US" b="1" dirty="0">
                <a:solidFill>
                  <a:srgbClr val="460BBD"/>
                </a:solidFill>
              </a:rPr>
              <a:t>and </a:t>
            </a:r>
            <a:r>
              <a:rPr lang="en-US" b="1" dirty="0" err="1">
                <a:solidFill>
                  <a:srgbClr val="460BBD"/>
                </a:solidFill>
              </a:rPr>
              <a:t>ET</a:t>
            </a:r>
            <a:r>
              <a:rPr lang="en-US" b="1" baseline="-25000" dirty="0" err="1">
                <a:solidFill>
                  <a:srgbClr val="460BBD"/>
                </a:solidFill>
              </a:rPr>
              <a:t>a</a:t>
            </a:r>
            <a:r>
              <a:rPr lang="en-US" b="1" dirty="0">
                <a:solidFill>
                  <a:srgbClr val="460BBD"/>
                </a:solidFill>
              </a:rPr>
              <a:t> from Land-SAF product for </a:t>
            </a:r>
            <a:r>
              <a:rPr lang="en-US" b="1" dirty="0" err="1">
                <a:solidFill>
                  <a:srgbClr val="460BBD"/>
                </a:solidFill>
              </a:rPr>
              <a:t>Wielun</a:t>
            </a:r>
            <a:r>
              <a:rPr lang="en-US" b="1" dirty="0">
                <a:solidFill>
                  <a:srgbClr val="460BBD"/>
                </a:solidFill>
              </a:rPr>
              <a:t> area in Poland.</a:t>
            </a:r>
          </a:p>
          <a:p>
            <a:pPr algn="ctr"/>
            <a:r>
              <a:rPr lang="pl-PL" b="1" dirty="0">
                <a:solidFill>
                  <a:srgbClr val="460BBD"/>
                </a:solidFill>
              </a:rPr>
              <a:t> </a:t>
            </a:r>
            <a:r>
              <a:rPr lang="en-US" b="1" dirty="0">
                <a:solidFill>
                  <a:srgbClr val="460BBD"/>
                </a:solidFill>
              </a:rPr>
              <a:t>Added H-SAF soil moisture for 0-7 cm layer (SM1) and for 7-28 cm layer (SM2)</a:t>
            </a:r>
          </a:p>
          <a:p>
            <a:pPr algn="ctr"/>
            <a:endParaRPr lang="en-US" b="1" dirty="0">
              <a:solidFill>
                <a:srgbClr val="460BBD"/>
              </a:solidFill>
            </a:endParaRPr>
          </a:p>
          <a:p>
            <a:pPr algn="ctr"/>
            <a:r>
              <a:rPr lang="pl-PL" b="1" i="1" dirty="0">
                <a:solidFill>
                  <a:srgbClr val="FF0000"/>
                </a:solidFill>
              </a:rPr>
              <a:t>Periods of decreesed soil moisture are well correlated with differences between reference </a:t>
            </a:r>
            <a:r>
              <a:rPr lang="en-US" b="1" dirty="0" err="1">
                <a:solidFill>
                  <a:srgbClr val="FF0000"/>
                </a:solidFill>
              </a:rPr>
              <a:t>ET</a:t>
            </a:r>
            <a:r>
              <a:rPr lang="en-US" b="1" baseline="-25000" dirty="0" err="1">
                <a:solidFill>
                  <a:srgbClr val="FF0000"/>
                </a:solidFill>
              </a:rPr>
              <a:t>o</a:t>
            </a:r>
            <a:r>
              <a:rPr lang="pl-PL" b="1" i="1" dirty="0">
                <a:solidFill>
                  <a:srgbClr val="FF0000"/>
                </a:solidFill>
              </a:rPr>
              <a:t> (P-M) and actual </a:t>
            </a:r>
            <a:r>
              <a:rPr lang="en-US" b="1" dirty="0" err="1">
                <a:solidFill>
                  <a:srgbClr val="FF0000"/>
                </a:solidFill>
              </a:rPr>
              <a:t>ET</a:t>
            </a:r>
            <a:r>
              <a:rPr lang="en-US" b="1" baseline="-25000" dirty="0" err="1">
                <a:solidFill>
                  <a:srgbClr val="FF0000"/>
                </a:solidFill>
              </a:rPr>
              <a:t>a</a:t>
            </a:r>
            <a:r>
              <a:rPr lang="pl-PL" b="1" i="1" dirty="0">
                <a:solidFill>
                  <a:srgbClr val="FF0000"/>
                </a:solidFill>
              </a:rPr>
              <a:t> (sat)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053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3095605" y="1257300"/>
          <a:ext cx="5929353" cy="5314968"/>
        </p:xfrm>
        <a:graphic>
          <a:graphicData uri="http://schemas.openxmlformats.org/drawingml/2006/table">
            <a:tbl>
              <a:tblPr/>
              <a:tblGrid>
                <a:gridCol w="1041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8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04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59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49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9471">
                <a:tc grid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Synoptic</a:t>
                      </a:r>
                      <a:br>
                        <a:rPr lang="en-US" sz="1400" i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1400" i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station</a:t>
                      </a:r>
                      <a:endParaRPr lang="pl-PL" sz="1400" i="1" dirty="0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Geographical location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daily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10-days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monthly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735">
                <a:tc gridSpan="2"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Resko</a:t>
                      </a:r>
                      <a:endParaRPr lang="pl-PL" sz="1400" i="1" dirty="0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latin typeface="Times New Roman"/>
                          <a:ea typeface="Calibri"/>
                          <a:cs typeface="Times New Roman"/>
                        </a:rPr>
                        <a:t>15.409E 53.770N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0.96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0.99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735">
                <a:tc gridSpan="2"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Chojnice</a:t>
                      </a:r>
                      <a:endParaRPr lang="pl-PL" sz="1400" i="1" dirty="0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17.526E 53.709N</a:t>
                      </a:r>
                      <a:endParaRPr lang="pl-PL" sz="1400" i="1" dirty="0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0.96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0.99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0.99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735">
                <a:tc gridSpan="2"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Pila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16.742E 53.125N</a:t>
                      </a:r>
                      <a:endParaRPr lang="pl-PL" sz="1400" i="1" dirty="0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0.94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0.97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0.99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9471">
                <a:tc gridSpan="2"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Gorzow Wlkp.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15.273E 52.738N</a:t>
                      </a:r>
                      <a:endParaRPr lang="pl-PL" sz="1400" i="1" dirty="0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0.92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0.96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0.97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735">
                <a:tc gridSpan="2"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Torun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18.590E 53.039N</a:t>
                      </a:r>
                      <a:endParaRPr lang="pl-PL" sz="1400" i="1" dirty="0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0.92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0.94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0.97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9735">
                <a:tc gridSpan="2"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Poznan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16.835E 52.417N</a:t>
                      </a:r>
                      <a:endParaRPr lang="pl-PL" sz="1400" i="1" dirty="0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0.93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0.96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0.98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735">
                <a:tc gridSpan="2"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Plock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19.721E 52.587N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0.95</a:t>
                      </a:r>
                      <a:endParaRPr lang="pl-PL" sz="1400" i="1" dirty="0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0.97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0.98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9735">
                <a:tc gridSpan="2"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Kolo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18.657E 52.200N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0.95</a:t>
                      </a:r>
                      <a:endParaRPr lang="pl-PL" sz="1400" i="1" dirty="0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0.96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0.98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9471">
                <a:tc gridSpan="2"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Zielona Gora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15.521E 51.925N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0.92</a:t>
                      </a:r>
                      <a:endParaRPr lang="pl-PL" sz="1400" i="1" dirty="0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0.94</a:t>
                      </a:r>
                      <a:endParaRPr lang="pl-PL" sz="1400" i="1" dirty="0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0.97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735">
                <a:tc gridSpan="2"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Leszno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16.536E 51.823N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0.96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0.98</a:t>
                      </a:r>
                      <a:endParaRPr lang="pl-PL" sz="1400" i="1" dirty="0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0.99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9735">
                <a:tc gridSpan="2"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Kalisz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18.076E 51.776N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0.85</a:t>
                      </a:r>
                      <a:endParaRPr lang="pl-PL" sz="1400" i="1" dirty="0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0.87</a:t>
                      </a:r>
                      <a:endParaRPr lang="pl-PL" sz="1400" i="1" dirty="0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0.90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9735">
                <a:tc gridSpan="2"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Lodz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19.401E 51.723N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0.92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0.94</a:t>
                      </a:r>
                      <a:endParaRPr lang="pl-PL" sz="1400" i="1" dirty="0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0.96</a:t>
                      </a:r>
                      <a:endParaRPr lang="pl-PL" sz="1400" i="1" dirty="0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9735">
                <a:tc gridSpan="2"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Wroclaw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16.901E 51.103N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0.95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0.97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0.99</a:t>
                      </a:r>
                      <a:endParaRPr lang="pl-PL" sz="1400" i="1" dirty="0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9735">
                <a:tc gridSpan="2"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Wielun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18.555E 51.207N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0.91</a:t>
                      </a:r>
                      <a:endParaRPr lang="pl-PL" sz="1400" i="1" dirty="0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0.93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0.96</a:t>
                      </a:r>
                      <a:endParaRPr lang="pl-PL" sz="1400" i="1" dirty="0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9735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en-US" sz="1400" i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901" marR="439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significance level α= 0.001</a:t>
                      </a:r>
                      <a:endParaRPr lang="pl-PL" sz="1400" i="1">
                        <a:latin typeface="Times New Roman"/>
                        <a:ea typeface="PMingLiU"/>
                        <a:cs typeface="????"/>
                      </a:endParaRPr>
                    </a:p>
                  </a:txBody>
                  <a:tcPr marL="43901" marR="439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400">
                        <a:latin typeface="Calibri"/>
                        <a:ea typeface="Times New Roman"/>
                      </a:endParaRPr>
                    </a:p>
                  </a:txBody>
                  <a:tcPr marL="43901" marR="439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l-PL" sz="1400" dirty="0">
                        <a:latin typeface="Calibri"/>
                        <a:ea typeface="Times New Roman"/>
                      </a:endParaRPr>
                    </a:p>
                  </a:txBody>
                  <a:tcPr marL="43901" marR="439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1738282" y="285729"/>
            <a:ext cx="8643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Correlation coefficient between daily, 10-days and monthly reference </a:t>
            </a:r>
            <a:r>
              <a:rPr lang="en-US" sz="2400" b="1" dirty="0" err="1">
                <a:solidFill>
                  <a:srgbClr val="0070C0"/>
                </a:solidFill>
              </a:rPr>
              <a:t>evapotranspiration</a:t>
            </a:r>
            <a:r>
              <a:rPr lang="en-US" sz="2400" b="1" dirty="0">
                <a:solidFill>
                  <a:srgbClr val="0070C0"/>
                </a:solidFill>
              </a:rPr>
              <a:t> and actual </a:t>
            </a:r>
            <a:r>
              <a:rPr lang="en-US" sz="2400" b="1" dirty="0" err="1">
                <a:solidFill>
                  <a:srgbClr val="0070C0"/>
                </a:solidFill>
              </a:rPr>
              <a:t>evapotranspiration</a:t>
            </a:r>
            <a:r>
              <a:rPr lang="pl-PL" sz="2400" b="1" dirty="0">
                <a:solidFill>
                  <a:srgbClr val="0070C0"/>
                </a:solidFill>
              </a:rPr>
              <a:t>: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az 2" descr="Kalis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8282" y="2643182"/>
            <a:ext cx="4261214" cy="2428892"/>
          </a:xfrm>
          <a:prstGeom prst="rect">
            <a:avLst/>
          </a:prstGeom>
          <a:noFill/>
        </p:spPr>
      </p:pic>
      <p:pic>
        <p:nvPicPr>
          <p:cNvPr id="32769" name="Obraz 3" descr="Wielu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7438" y="2643182"/>
            <a:ext cx="4240031" cy="2428892"/>
          </a:xfrm>
          <a:prstGeom prst="rect">
            <a:avLst/>
          </a:prstGeom>
          <a:noFill/>
        </p:spPr>
      </p:pic>
      <p:sp>
        <p:nvSpPr>
          <p:cNvPr id="32771" name="AutoShape 3"/>
          <p:cNvSpPr>
            <a:spLocks noChangeShapeType="1"/>
          </p:cNvSpPr>
          <p:nvPr/>
        </p:nvSpPr>
        <p:spPr bwMode="auto">
          <a:xfrm flipH="1" flipV="1">
            <a:off x="3881422" y="3357562"/>
            <a:ext cx="1928826" cy="228601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2" name="AutoShape 4"/>
          <p:cNvSpPr>
            <a:spLocks noChangeShapeType="1"/>
          </p:cNvSpPr>
          <p:nvPr/>
        </p:nvSpPr>
        <p:spPr bwMode="auto">
          <a:xfrm flipV="1">
            <a:off x="6167438" y="4214818"/>
            <a:ext cx="2025654" cy="142876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5955577" y="1962866"/>
            <a:ext cx="28084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itchFamily="18" charset="0"/>
                <a:ea typeface="PMingLiU"/>
                <a:cs typeface="Times New Roman" pitchFamily="18" charset="0"/>
              </a:rPr>
              <a:t>   </a:t>
            </a:r>
            <a:endParaRPr lang="en-US">
              <a:latin typeface="Arial" pitchFamily="34" charset="0"/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5971607" y="3610691"/>
            <a:ext cx="2487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itchFamily="18" charset="0"/>
                <a:ea typeface="PMingLiU"/>
                <a:cs typeface="Times New Roman" pitchFamily="18" charset="0"/>
              </a:rPr>
              <a:t>  </a:t>
            </a:r>
            <a:endParaRPr lang="en-US">
              <a:latin typeface="Arial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4738678" y="5715016"/>
            <a:ext cx="2562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Synop station localization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3095605" y="5072074"/>
            <a:ext cx="696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Kalisz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8024827" y="5072074"/>
            <a:ext cx="854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Wieluń</a:t>
            </a:r>
            <a:endParaRPr lang="en-US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1809720" y="500042"/>
            <a:ext cx="84296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Localization of Synop stations and MSG/SEVIRI pixel used for retrieval of ET overlaid</a:t>
            </a:r>
            <a:endParaRPr lang="pl-PL" b="1" dirty="0">
              <a:solidFill>
                <a:srgbClr val="0070C0"/>
              </a:solidFill>
            </a:endParaRP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 on CORINE Land Cover map.</a:t>
            </a:r>
            <a:endParaRPr lang="pl-PL" b="1" i="1" dirty="0">
              <a:solidFill>
                <a:srgbClr val="0070C0"/>
              </a:solidFill>
            </a:endParaRP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Red and </a:t>
            </a:r>
            <a:r>
              <a:rPr lang="pl-PL" b="1" dirty="0" err="1">
                <a:solidFill>
                  <a:srgbClr val="0070C0"/>
                </a:solidFill>
              </a:rPr>
              <a:t>pink</a:t>
            </a:r>
            <a:r>
              <a:rPr lang="en-US" b="1" dirty="0">
                <a:solidFill>
                  <a:srgbClr val="0070C0"/>
                </a:solidFill>
              </a:rPr>
              <a:t> –urbanized and industrial areas, green –forests, yellow to light brown – agricultural land and pastures.</a:t>
            </a:r>
            <a:endParaRPr lang="pl-PL" b="1" i="1" dirty="0">
              <a:solidFill>
                <a:srgbClr val="0070C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775520" y="0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err="1"/>
              <a:t>Actual</a:t>
            </a:r>
            <a:r>
              <a:rPr lang="pl-PL" sz="2000" b="1" dirty="0"/>
              <a:t> evapotranspiration – </a:t>
            </a:r>
            <a:r>
              <a:rPr lang="pl-PL" sz="2000" b="1" dirty="0" err="1"/>
              <a:t>H-SAF</a:t>
            </a:r>
            <a:r>
              <a:rPr lang="pl-PL" sz="2000" b="1" dirty="0"/>
              <a:t> H-14 </a:t>
            </a:r>
            <a:r>
              <a:rPr lang="pl-PL" sz="2000" b="1" dirty="0" err="1"/>
              <a:t>product</a:t>
            </a:r>
            <a:r>
              <a:rPr lang="pl-PL" sz="2000" b="1" dirty="0"/>
              <a:t>.</a:t>
            </a:r>
          </a:p>
          <a:p>
            <a:pPr algn="ctr"/>
            <a:r>
              <a:rPr lang="pl-PL" sz="2000" b="1" dirty="0"/>
              <a:t> Time </a:t>
            </a:r>
            <a:r>
              <a:rPr lang="pl-PL" sz="2000" b="1" dirty="0" err="1"/>
              <a:t>series</a:t>
            </a:r>
            <a:r>
              <a:rPr lang="pl-PL" sz="2000" b="1" dirty="0"/>
              <a:t> </a:t>
            </a:r>
            <a:r>
              <a:rPr lang="pl-PL" sz="2000" b="1" dirty="0" err="1"/>
              <a:t>with</a:t>
            </a:r>
            <a:r>
              <a:rPr lang="pl-PL" sz="2000" b="1" dirty="0"/>
              <a:t> 10 </a:t>
            </a:r>
            <a:r>
              <a:rPr lang="pl-PL" sz="2000" b="1" dirty="0" err="1"/>
              <a:t>days</a:t>
            </a:r>
            <a:r>
              <a:rPr lang="pl-PL" sz="2000" b="1" dirty="0"/>
              <a:t> </a:t>
            </a:r>
            <a:r>
              <a:rPr lang="pl-PL" sz="2000" b="1" dirty="0" err="1"/>
              <a:t>amount</a:t>
            </a:r>
            <a:r>
              <a:rPr lang="pl-PL" sz="2000" b="1" dirty="0"/>
              <a:t>, 1.04-15.09.2015</a:t>
            </a:r>
            <a:endParaRPr lang="en-US" sz="2000" b="1" dirty="0"/>
          </a:p>
        </p:txBody>
      </p:sp>
      <p:pic>
        <p:nvPicPr>
          <p:cNvPr id="5" name="Obraz 4" descr="ET10_anim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67608" y="895628"/>
            <a:ext cx="7287344" cy="596237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524000" y="0"/>
            <a:ext cx="9144000" cy="8740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2800" b="1" dirty="0" err="1">
                <a:solidFill>
                  <a:srgbClr val="0070C0"/>
                </a:solidFill>
              </a:rPr>
              <a:t>Conclusions</a:t>
            </a:r>
            <a:r>
              <a:rPr lang="pl-PL" sz="2800" b="1" dirty="0">
                <a:solidFill>
                  <a:srgbClr val="0070C0"/>
                </a:solidFill>
              </a:rPr>
              <a:t> for ET: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/>
              <a:t>Values of reference </a:t>
            </a:r>
            <a:r>
              <a:rPr lang="en-US" dirty="0" err="1"/>
              <a:t>evapotranspiration</a:t>
            </a:r>
            <a:r>
              <a:rPr lang="en-US" dirty="0"/>
              <a:t> (</a:t>
            </a:r>
            <a:r>
              <a:rPr lang="en-US" dirty="0" err="1"/>
              <a:t>ET</a:t>
            </a:r>
            <a:r>
              <a:rPr lang="en-US" baseline="-25000" dirty="0" err="1"/>
              <a:t>o</a:t>
            </a:r>
            <a:r>
              <a:rPr lang="en-US" dirty="0"/>
              <a:t>) calculated using Penman-</a:t>
            </a:r>
            <a:r>
              <a:rPr lang="en-US" dirty="0" err="1"/>
              <a:t>Monteith</a:t>
            </a:r>
            <a:r>
              <a:rPr lang="en-US" dirty="0"/>
              <a:t> method and actual </a:t>
            </a:r>
            <a:r>
              <a:rPr lang="en-US" dirty="0" err="1"/>
              <a:t>evapotranspiration</a:t>
            </a:r>
            <a:r>
              <a:rPr lang="en-US" dirty="0"/>
              <a:t> (</a:t>
            </a:r>
            <a:r>
              <a:rPr lang="en-US" dirty="0" err="1"/>
              <a:t>ET</a:t>
            </a:r>
            <a:r>
              <a:rPr lang="en-US" baseline="-25000" dirty="0" err="1"/>
              <a:t>a</a:t>
            </a:r>
            <a:r>
              <a:rPr lang="en-US" dirty="0"/>
              <a:t>) derived using the satellite data</a:t>
            </a:r>
            <a:r>
              <a:rPr lang="pl-PL" dirty="0"/>
              <a:t>,</a:t>
            </a:r>
            <a:r>
              <a:rPr lang="en-US" dirty="0"/>
              <a:t> </a:t>
            </a:r>
            <a:r>
              <a:rPr lang="en-US" b="1" dirty="0"/>
              <a:t>show</a:t>
            </a:r>
            <a:r>
              <a:rPr lang="pl-PL" b="1" dirty="0" err="1"/>
              <a:t>ed</a:t>
            </a:r>
            <a:r>
              <a:rPr lang="en-US" b="1" dirty="0"/>
              <a:t> a very strong correlation</a:t>
            </a:r>
            <a:r>
              <a:rPr lang="pl-PL" b="1" dirty="0"/>
              <a:t>.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dirty="0"/>
              <a:t>Generally, daily, decadal and monthly totals of </a:t>
            </a:r>
            <a:r>
              <a:rPr lang="en-US" b="1" dirty="0"/>
              <a:t>reference </a:t>
            </a:r>
            <a:r>
              <a:rPr lang="en-US" b="1" dirty="0" err="1"/>
              <a:t>evapotranspiration</a:t>
            </a:r>
            <a:r>
              <a:rPr lang="en-US" b="1" dirty="0"/>
              <a:t> are higher than corresponding values of actual </a:t>
            </a:r>
            <a:r>
              <a:rPr lang="en-US" b="1" dirty="0" err="1"/>
              <a:t>evapotranspiration</a:t>
            </a:r>
            <a:r>
              <a:rPr lang="pl-PL" dirty="0"/>
              <a:t>. </a:t>
            </a:r>
            <a:r>
              <a:rPr lang="en-US" dirty="0"/>
              <a:t>Penman-</a:t>
            </a:r>
            <a:r>
              <a:rPr lang="en-US" dirty="0" err="1"/>
              <a:t>Monteith</a:t>
            </a:r>
            <a:r>
              <a:rPr lang="en-US" dirty="0"/>
              <a:t> method assumes no shortage of soil water in the reference surface</a:t>
            </a:r>
            <a:r>
              <a:rPr lang="pl-PL" dirty="0"/>
              <a:t>.</a:t>
            </a:r>
          </a:p>
          <a:p>
            <a:pPr marL="342900" indent="-342900">
              <a:spcAft>
                <a:spcPts val="1200"/>
              </a:spcAft>
              <a:buFontTx/>
              <a:buAutoNum type="arabicPeriod"/>
            </a:pPr>
            <a:r>
              <a:rPr lang="en-US" dirty="0"/>
              <a:t>High differences between </a:t>
            </a:r>
            <a:r>
              <a:rPr lang="en-US" dirty="0" err="1"/>
              <a:t>ET</a:t>
            </a:r>
            <a:r>
              <a:rPr lang="en-US" baseline="-25000" dirty="0" err="1"/>
              <a:t>o</a:t>
            </a:r>
            <a:r>
              <a:rPr lang="en-US" dirty="0"/>
              <a:t> and </a:t>
            </a:r>
            <a:r>
              <a:rPr lang="en-US" dirty="0" err="1"/>
              <a:t>ET</a:t>
            </a:r>
            <a:r>
              <a:rPr lang="en-US" baseline="-25000" dirty="0" err="1"/>
              <a:t>a</a:t>
            </a:r>
            <a:r>
              <a:rPr lang="en-US" dirty="0"/>
              <a:t> also result from </a:t>
            </a:r>
            <a:r>
              <a:rPr lang="en-US" b="1" dirty="0"/>
              <a:t>different land use</a:t>
            </a:r>
            <a:r>
              <a:rPr lang="pl-PL" dirty="0"/>
              <a:t>. </a:t>
            </a:r>
            <a:r>
              <a:rPr lang="en-US" dirty="0"/>
              <a:t>The Penman-</a:t>
            </a:r>
            <a:r>
              <a:rPr lang="en-US" dirty="0" err="1"/>
              <a:t>Monteith</a:t>
            </a:r>
            <a:r>
              <a:rPr lang="en-US" dirty="0"/>
              <a:t> method determines evaporation from a surface covered by green grass of uniform height (0.12 m). Satellite product, by including data from land cover base</a:t>
            </a:r>
            <a:r>
              <a:rPr lang="pl-PL" dirty="0"/>
              <a:t>,</a:t>
            </a:r>
            <a:r>
              <a:rPr lang="en-US" dirty="0"/>
              <a:t> provides a much better and more realistic representation of field conditions.</a:t>
            </a:r>
            <a:endParaRPr lang="pl-PL" dirty="0"/>
          </a:p>
          <a:p>
            <a:pPr marL="342900" indent="-342900">
              <a:spcAft>
                <a:spcPts val="1200"/>
              </a:spcAft>
              <a:buFontTx/>
              <a:buAutoNum type="arabicPeriod"/>
            </a:pPr>
            <a:r>
              <a:rPr lang="en-US" dirty="0"/>
              <a:t>In case of the analyzed </a:t>
            </a:r>
            <a:r>
              <a:rPr lang="en-US" dirty="0" err="1"/>
              <a:t>Wielkopolska</a:t>
            </a:r>
            <a:r>
              <a:rPr lang="en-US" dirty="0"/>
              <a:t> region, the total magnitude of the differences in consecutive days for the entire area translates into </a:t>
            </a:r>
            <a:r>
              <a:rPr lang="en-US" b="1" dirty="0"/>
              <a:t>thousands of cubic meters</a:t>
            </a:r>
            <a:r>
              <a:rPr lang="pl-PL" dirty="0"/>
              <a:t>. </a:t>
            </a:r>
            <a:r>
              <a:rPr lang="en-US" dirty="0"/>
              <a:t>Calculations based on overestimated values </a:t>
            </a:r>
            <a:r>
              <a:rPr lang="en-US" b="1" dirty="0"/>
              <a:t>lead to excessive or unjustified water use</a:t>
            </a:r>
            <a:r>
              <a:rPr lang="en-US" dirty="0"/>
              <a:t>, e.g. in irrigation, and poor management of water resources</a:t>
            </a:r>
            <a:r>
              <a:rPr lang="pl-PL" dirty="0"/>
              <a:t>.</a:t>
            </a:r>
          </a:p>
          <a:p>
            <a:pPr marL="342900" indent="-342900">
              <a:spcAft>
                <a:spcPts val="1200"/>
              </a:spcAft>
              <a:buFontTx/>
              <a:buAutoNum type="arabicPeriod"/>
            </a:pPr>
            <a:r>
              <a:rPr lang="pl-PL" dirty="0"/>
              <a:t>A</a:t>
            </a:r>
            <a:r>
              <a:rPr lang="en-US" dirty="0" err="1"/>
              <a:t>pplication</a:t>
            </a:r>
            <a:r>
              <a:rPr lang="en-US" dirty="0"/>
              <a:t> of satellite data for </a:t>
            </a:r>
            <a:r>
              <a:rPr lang="en-US" dirty="0" err="1"/>
              <a:t>evapotranspiration</a:t>
            </a:r>
            <a:r>
              <a:rPr lang="en-US" dirty="0"/>
              <a:t> assessment in catchment areas, appears to be the </a:t>
            </a:r>
            <a:r>
              <a:rPr lang="en-US" b="1" dirty="0"/>
              <a:t>most efficient and economically optimal method</a:t>
            </a:r>
            <a:r>
              <a:rPr lang="pl-PL" dirty="0"/>
              <a:t>.</a:t>
            </a:r>
          </a:p>
          <a:p>
            <a:pPr marL="342900" indent="-342900">
              <a:spcAft>
                <a:spcPts val="1200"/>
              </a:spcAft>
              <a:buFontTx/>
              <a:buAutoNum type="arabicPeriod"/>
            </a:pPr>
            <a:r>
              <a:rPr lang="en-US" b="1" dirty="0"/>
              <a:t>Presented </a:t>
            </a:r>
            <a:r>
              <a:rPr lang="en-US" b="1" dirty="0" err="1"/>
              <a:t>ET</a:t>
            </a:r>
            <a:r>
              <a:rPr lang="en-US" b="1" baseline="-25000" dirty="0" err="1"/>
              <a:t>o</a:t>
            </a:r>
            <a:r>
              <a:rPr lang="en-US" b="1" dirty="0" err="1"/>
              <a:t>-ET</a:t>
            </a:r>
            <a:r>
              <a:rPr lang="en-US" b="1" baseline="-25000" dirty="0" err="1"/>
              <a:t>a</a:t>
            </a:r>
            <a:r>
              <a:rPr lang="en-US" b="1" dirty="0"/>
              <a:t> relations and soil moisture retrieved by H-SAF product show</a:t>
            </a:r>
            <a:r>
              <a:rPr lang="pl-PL" b="1" dirty="0"/>
              <a:t>n </a:t>
            </a:r>
            <a:r>
              <a:rPr lang="en-US" b="1" dirty="0"/>
              <a:t>interesting relations, especially for soil wetness index in the upper two layers of soil. </a:t>
            </a:r>
            <a:endParaRPr lang="pl-PL" i="1" dirty="0"/>
          </a:p>
          <a:p>
            <a:pPr marL="342900" indent="-342900">
              <a:spcAft>
                <a:spcPts val="1200"/>
              </a:spcAft>
              <a:buAutoNum type="arabicPeriod"/>
            </a:pPr>
            <a:endParaRPr lang="pl-PL" dirty="0"/>
          </a:p>
          <a:p>
            <a:pPr marL="342900" indent="-342900">
              <a:spcAft>
                <a:spcPts val="1200"/>
              </a:spcAft>
              <a:buAutoNum type="arabicPeriod"/>
            </a:pPr>
            <a:endParaRPr lang="pl-PL" dirty="0"/>
          </a:p>
          <a:p>
            <a:pPr marL="342900" indent="-342900">
              <a:spcAft>
                <a:spcPts val="1200"/>
              </a:spcAft>
              <a:buAutoNum type="arabicPeriod"/>
            </a:pPr>
            <a:endParaRPr lang="pl-PL" dirty="0"/>
          </a:p>
          <a:p>
            <a:endParaRPr lang="pl-PL" sz="2400" dirty="0"/>
          </a:p>
          <a:p>
            <a:r>
              <a:rPr lang="pl-PL" sz="2400" dirty="0"/>
              <a:t>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EA2C390-369F-6E4F-AC27-4C7E5F7E4AB7}"/>
              </a:ext>
            </a:extLst>
          </p:cNvPr>
          <p:cNvSpPr/>
          <p:nvPr/>
        </p:nvSpPr>
        <p:spPr>
          <a:xfrm>
            <a:off x="7010400" y="-15466"/>
            <a:ext cx="3654103" cy="742122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highlight>
                <a:srgbClr val="35F0CC"/>
              </a:highligh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D7819E-39A4-6B41-BCB4-D28A8236D043}"/>
              </a:ext>
            </a:extLst>
          </p:cNvPr>
          <p:cNvSpPr/>
          <p:nvPr/>
        </p:nvSpPr>
        <p:spPr>
          <a:xfrm>
            <a:off x="0" y="0"/>
            <a:ext cx="9990667" cy="7421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CEA08DA9-D6BD-EC42-A99C-7DCB679C0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5603" y="4802353"/>
            <a:ext cx="6831439" cy="390843"/>
          </a:xfrm>
        </p:spPr>
        <p:txBody>
          <a:bodyPr anchor="ctr">
            <a:noAutofit/>
          </a:bodyPr>
          <a:lstStyle/>
          <a:p>
            <a:pPr algn="l"/>
            <a:r>
              <a:rPr lang="pl-PL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Tytuł prezentacji z tutaj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A9DA589A-3CEA-0E4E-91A1-C8F197AA403A}"/>
              </a:ext>
            </a:extLst>
          </p:cNvPr>
          <p:cNvSpPr txBox="1">
            <a:spLocks/>
          </p:cNvSpPr>
          <p:nvPr/>
        </p:nvSpPr>
        <p:spPr>
          <a:xfrm>
            <a:off x="97367" y="158873"/>
            <a:ext cx="9795932" cy="424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pl-P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issues</a:t>
            </a:r>
            <a:r>
              <a:rPr lang="pl-P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pl-P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Land SAF „</a:t>
            </a:r>
            <a:r>
              <a:rPr lang="pl-P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pl-P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and „</a:t>
            </a:r>
            <a:r>
              <a:rPr lang="pl-P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pl-P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pl-P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</a:t>
            </a:r>
            <a:r>
              <a:rPr lang="pl-P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products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4B46F76-10D0-4BB2-9D16-D97A19B084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918678" y="50132"/>
            <a:ext cx="741532" cy="742122"/>
          </a:xfrm>
          <a:prstGeom prst="rect">
            <a:avLst/>
          </a:prstGeom>
        </p:spPr>
      </p:pic>
      <p:pic>
        <p:nvPicPr>
          <p:cNvPr id="5" name="Obraz 4" descr="Obraz zawierający tekst, mapa&#10;&#10;Opis wygenerowany automatycznie">
            <a:extLst>
              <a:ext uri="{FF2B5EF4-FFF2-40B4-BE49-F238E27FC236}">
                <a16:creationId xmlns:a16="http://schemas.microsoft.com/office/drawing/2014/main" id="{C0D7CBA1-5325-472F-B79B-B9D1B6881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" y="1012702"/>
            <a:ext cx="6284782" cy="568642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F6931F3-8BF5-45D4-B933-E621430C2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307" y="1457325"/>
            <a:ext cx="5362544" cy="439102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E56235BD-CAF9-486D-A21D-DC43FBEA5BDD}"/>
              </a:ext>
            </a:extLst>
          </p:cNvPr>
          <p:cNvSpPr txBox="1"/>
          <p:nvPr/>
        </p:nvSpPr>
        <p:spPr>
          <a:xfrm>
            <a:off x="1207363" y="861134"/>
            <a:ext cx="4270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Daily</a:t>
            </a:r>
            <a:r>
              <a:rPr lang="pl-PL" dirty="0"/>
              <a:t> ET – </a:t>
            </a:r>
            <a:r>
              <a:rPr lang="pl-PL" dirty="0" err="1"/>
              <a:t>new</a:t>
            </a:r>
            <a:r>
              <a:rPr lang="pl-PL" dirty="0"/>
              <a:t> Land SAF Product</a:t>
            </a:r>
          </a:p>
        </p:txBody>
      </p:sp>
    </p:spTree>
    <p:extLst>
      <p:ext uri="{BB962C8B-B14F-4D97-AF65-F5344CB8AC3E}">
        <p14:creationId xmlns:p14="http://schemas.microsoft.com/office/powerpoint/2010/main" val="3661253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EA2C390-369F-6E4F-AC27-4C7E5F7E4AB7}"/>
              </a:ext>
            </a:extLst>
          </p:cNvPr>
          <p:cNvSpPr/>
          <p:nvPr/>
        </p:nvSpPr>
        <p:spPr>
          <a:xfrm>
            <a:off x="7010400" y="-15466"/>
            <a:ext cx="3654103" cy="742122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highlight>
                <a:srgbClr val="35F0CC"/>
              </a:highligh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D7819E-39A4-6B41-BCB4-D28A8236D043}"/>
              </a:ext>
            </a:extLst>
          </p:cNvPr>
          <p:cNvSpPr/>
          <p:nvPr/>
        </p:nvSpPr>
        <p:spPr>
          <a:xfrm>
            <a:off x="0" y="0"/>
            <a:ext cx="9990667" cy="7421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CEA08DA9-D6BD-EC42-A99C-7DCB679C0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5603" y="4802353"/>
            <a:ext cx="6831439" cy="390843"/>
          </a:xfrm>
        </p:spPr>
        <p:txBody>
          <a:bodyPr anchor="ctr">
            <a:noAutofit/>
          </a:bodyPr>
          <a:lstStyle/>
          <a:p>
            <a:pPr algn="l"/>
            <a:r>
              <a:rPr lang="pl-PL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Tytuł prezentacji z tutaj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A9DA589A-3CEA-0E4E-91A1-C8F197AA403A}"/>
              </a:ext>
            </a:extLst>
          </p:cNvPr>
          <p:cNvSpPr txBox="1">
            <a:spLocks/>
          </p:cNvSpPr>
          <p:nvPr/>
        </p:nvSpPr>
        <p:spPr>
          <a:xfrm>
            <a:off x="97367" y="158873"/>
            <a:ext cx="9795932" cy="424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</a:t>
            </a:r>
            <a:r>
              <a:rPr lang="pl-P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pl-P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Land SAF DSSF 2004-now </a:t>
            </a:r>
            <a:r>
              <a:rPr lang="pl-P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pl-P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l-P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  <a:r>
              <a:rPr lang="pl-P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web service </a:t>
            </a:r>
            <a:r>
              <a:rPr lang="pl-P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</a:t>
            </a:r>
            <a:r>
              <a:rPr lang="pl-P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4B46F76-10D0-4BB2-9D16-D97A19B084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918678" y="50132"/>
            <a:ext cx="741532" cy="74212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CC668667-1903-4BFB-BD66-78C256340B1F}"/>
              </a:ext>
            </a:extLst>
          </p:cNvPr>
          <p:cNvSpPr txBox="1"/>
          <p:nvPr/>
        </p:nvSpPr>
        <p:spPr>
          <a:xfrm>
            <a:off x="70705" y="912012"/>
            <a:ext cx="865064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Spatial</a:t>
            </a:r>
            <a:r>
              <a:rPr lang="pl-PL" dirty="0"/>
              <a:t> </a:t>
            </a:r>
            <a:r>
              <a:rPr lang="pl-PL" dirty="0" err="1"/>
              <a:t>distribution</a:t>
            </a:r>
            <a:r>
              <a:rPr lang="pl-PL" dirty="0"/>
              <a:t> of </a:t>
            </a:r>
            <a:r>
              <a:rPr lang="pl-PL" dirty="0" err="1"/>
              <a:t>solar</a:t>
            </a:r>
            <a:r>
              <a:rPr lang="pl-PL" dirty="0"/>
              <a:t> </a:t>
            </a:r>
            <a:r>
              <a:rPr lang="pl-PL" dirty="0" err="1"/>
              <a:t>radiation</a:t>
            </a:r>
            <a:r>
              <a:rPr lang="pl-PL" dirty="0"/>
              <a:t> </a:t>
            </a:r>
            <a:r>
              <a:rPr lang="pl-PL" dirty="0" err="1"/>
              <a:t>energy</a:t>
            </a:r>
            <a:r>
              <a:rPr lang="pl-PL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Daily</a:t>
            </a:r>
            <a:r>
              <a:rPr lang="pl-PL" dirty="0"/>
              <a:t> </a:t>
            </a:r>
            <a:r>
              <a:rPr lang="pl-PL" dirty="0" err="1"/>
              <a:t>values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Decadal</a:t>
            </a:r>
            <a:r>
              <a:rPr lang="pl-PL" dirty="0"/>
              <a:t> </a:t>
            </a:r>
            <a:r>
              <a:rPr lang="pl-PL" dirty="0" err="1"/>
              <a:t>values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Monthly</a:t>
            </a:r>
            <a:r>
              <a:rPr lang="pl-PL" dirty="0"/>
              <a:t> </a:t>
            </a:r>
            <a:r>
              <a:rPr lang="pl-PL" dirty="0" err="1"/>
              <a:t>values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Annual</a:t>
            </a:r>
            <a:r>
              <a:rPr lang="pl-PL" dirty="0"/>
              <a:t> </a:t>
            </a:r>
            <a:r>
              <a:rPr lang="pl-PL" dirty="0" err="1"/>
              <a:t>values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Multiannual</a:t>
            </a:r>
            <a:r>
              <a:rPr lang="pl-PL" dirty="0"/>
              <a:t> </a:t>
            </a:r>
            <a:r>
              <a:rPr lang="pl-PL" dirty="0" err="1"/>
              <a:t>mean</a:t>
            </a:r>
            <a:r>
              <a:rPr lang="pl-PL" dirty="0"/>
              <a:t> 2004-2018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r>
              <a:rPr lang="pl-PL" dirty="0" err="1"/>
              <a:t>Spatail</a:t>
            </a:r>
            <a:r>
              <a:rPr lang="pl-PL" dirty="0"/>
              <a:t> </a:t>
            </a:r>
            <a:r>
              <a:rPr lang="pl-PL" dirty="0" err="1"/>
              <a:t>distribution</a:t>
            </a:r>
            <a:r>
              <a:rPr lang="pl-PL" dirty="0"/>
              <a:t> of </a:t>
            </a:r>
            <a:r>
              <a:rPr lang="pl-PL" dirty="0" err="1"/>
              <a:t>anomalies</a:t>
            </a:r>
            <a:r>
              <a:rPr lang="pl-PL" dirty="0"/>
              <a:t> </a:t>
            </a:r>
            <a:r>
              <a:rPr lang="pl-PL" dirty="0" err="1"/>
              <a:t>against</a:t>
            </a:r>
            <a:r>
              <a:rPr lang="pl-PL" dirty="0"/>
              <a:t> </a:t>
            </a:r>
            <a:r>
              <a:rPr lang="pl-PL" dirty="0" err="1"/>
              <a:t>multiannual</a:t>
            </a:r>
            <a:r>
              <a:rPr lang="pl-PL" dirty="0"/>
              <a:t> </a:t>
            </a:r>
            <a:r>
              <a:rPr lang="pl-PL" dirty="0" err="1"/>
              <a:t>mean</a:t>
            </a:r>
            <a:r>
              <a:rPr lang="pl-PL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Decades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Months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Years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r>
              <a:rPr lang="pl-PL" dirty="0" err="1"/>
              <a:t>Temporal</a:t>
            </a:r>
            <a:r>
              <a:rPr lang="pl-PL" dirty="0"/>
              <a:t> </a:t>
            </a:r>
            <a:r>
              <a:rPr lang="pl-PL" dirty="0" err="1"/>
              <a:t>variation</a:t>
            </a:r>
            <a:r>
              <a:rPr lang="pl-PL" dirty="0"/>
              <a:t> (</a:t>
            </a:r>
            <a:r>
              <a:rPr lang="pl-PL" dirty="0" err="1"/>
              <a:t>decadal</a:t>
            </a:r>
            <a:r>
              <a:rPr lang="pl-PL" dirty="0"/>
              <a:t>) for the </a:t>
            </a:r>
            <a:r>
              <a:rPr lang="pl-PL" dirty="0" err="1"/>
              <a:t>whole</a:t>
            </a:r>
            <a:r>
              <a:rPr lang="pl-PL" dirty="0"/>
              <a:t> Poland, 16 </a:t>
            </a:r>
            <a:r>
              <a:rPr lang="pl-PL" dirty="0" err="1"/>
              <a:t>provinces</a:t>
            </a:r>
            <a:r>
              <a:rPr lang="pl-PL" dirty="0"/>
              <a:t> and 380 </a:t>
            </a:r>
            <a:r>
              <a:rPr lang="pl-PL" dirty="0" err="1"/>
              <a:t>counties</a:t>
            </a:r>
            <a:r>
              <a:rPr lang="pl-PL" dirty="0"/>
              <a:t>.</a:t>
            </a:r>
          </a:p>
          <a:p>
            <a:endParaRPr lang="pl-PL" dirty="0"/>
          </a:p>
          <a:p>
            <a:r>
              <a:rPr lang="pl-PL" dirty="0" err="1"/>
              <a:t>Temporal</a:t>
            </a:r>
            <a:r>
              <a:rPr lang="pl-PL" dirty="0"/>
              <a:t> </a:t>
            </a:r>
            <a:r>
              <a:rPr lang="pl-PL" dirty="0" err="1"/>
              <a:t>variation</a:t>
            </a:r>
            <a:r>
              <a:rPr lang="pl-PL" dirty="0"/>
              <a:t> (</a:t>
            </a:r>
            <a:r>
              <a:rPr lang="pl-PL" dirty="0" err="1"/>
              <a:t>decadal</a:t>
            </a:r>
            <a:r>
              <a:rPr lang="pl-PL" dirty="0"/>
              <a:t>) of </a:t>
            </a:r>
            <a:r>
              <a:rPr lang="pl-PL" dirty="0" err="1"/>
              <a:t>anomaly</a:t>
            </a:r>
            <a:r>
              <a:rPr lang="pl-PL" dirty="0"/>
              <a:t> </a:t>
            </a:r>
            <a:r>
              <a:rPr lang="pl-PL" dirty="0" err="1"/>
              <a:t>against</a:t>
            </a:r>
            <a:r>
              <a:rPr lang="pl-PL" dirty="0"/>
              <a:t>  </a:t>
            </a:r>
            <a:r>
              <a:rPr lang="pl-PL" dirty="0" err="1"/>
              <a:t>multiannual</a:t>
            </a:r>
            <a:r>
              <a:rPr lang="pl-PL" dirty="0"/>
              <a:t> for the </a:t>
            </a:r>
            <a:r>
              <a:rPr lang="pl-PL" dirty="0" err="1"/>
              <a:t>whole</a:t>
            </a:r>
            <a:r>
              <a:rPr lang="pl-PL" dirty="0"/>
              <a:t> Poland, 16 </a:t>
            </a:r>
            <a:r>
              <a:rPr lang="pl-PL" dirty="0" err="1"/>
              <a:t>provinces</a:t>
            </a:r>
            <a:r>
              <a:rPr lang="pl-PL" dirty="0"/>
              <a:t> and 380 </a:t>
            </a:r>
            <a:r>
              <a:rPr lang="pl-PL" dirty="0" err="1"/>
              <a:t>counties</a:t>
            </a:r>
            <a:r>
              <a:rPr lang="pl-PL" dirty="0"/>
              <a:t>.</a:t>
            </a:r>
          </a:p>
          <a:p>
            <a:endParaRPr lang="pl-PL" dirty="0"/>
          </a:p>
          <a:p>
            <a:r>
              <a:rPr lang="pl-PL" dirty="0" err="1"/>
              <a:t>Tabular</a:t>
            </a:r>
            <a:r>
              <a:rPr lang="pl-PL" dirty="0"/>
              <a:t> </a:t>
            </a:r>
            <a:r>
              <a:rPr lang="pl-PL" dirty="0" err="1"/>
              <a:t>classification</a:t>
            </a:r>
            <a:r>
              <a:rPr lang="pl-PL" dirty="0"/>
              <a:t> (we </a:t>
            </a:r>
            <a:r>
              <a:rPr lang="pl-PL" dirty="0" err="1"/>
              <a:t>call</a:t>
            </a:r>
            <a:r>
              <a:rPr lang="pl-PL" dirty="0"/>
              <a:t> </a:t>
            </a:r>
            <a:r>
              <a:rPr lang="pl-PL" dirty="0" err="1"/>
              <a:t>them</a:t>
            </a:r>
            <a:r>
              <a:rPr lang="pl-PL" dirty="0"/>
              <a:t> „</a:t>
            </a:r>
            <a:r>
              <a:rPr lang="pl-PL" dirty="0" err="1"/>
              <a:t>carpets</a:t>
            </a:r>
            <a:r>
              <a:rPr lang="pl-PL" dirty="0"/>
              <a:t>”).</a:t>
            </a:r>
          </a:p>
          <a:p>
            <a:endParaRPr lang="pl-PL" dirty="0"/>
          </a:p>
          <a:p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About</a:t>
            </a:r>
            <a:r>
              <a:rPr lang="pl-PL" dirty="0">
                <a:solidFill>
                  <a:srgbClr val="FF0000"/>
                </a:solidFill>
              </a:rPr>
              <a:t> 20 000 </a:t>
            </a:r>
            <a:r>
              <a:rPr lang="pl-PL" dirty="0" err="1">
                <a:solidFill>
                  <a:srgbClr val="FF0000"/>
                </a:solidFill>
              </a:rPr>
              <a:t>maps</a:t>
            </a:r>
            <a:r>
              <a:rPr lang="pl-PL" dirty="0">
                <a:solidFill>
                  <a:srgbClr val="FF0000"/>
                </a:solidFill>
              </a:rPr>
              <a:t> and </a:t>
            </a:r>
            <a:r>
              <a:rPr lang="pl-PL" dirty="0" err="1">
                <a:solidFill>
                  <a:srgbClr val="FF0000"/>
                </a:solidFill>
              </a:rPr>
              <a:t>diagrams</a:t>
            </a:r>
            <a:r>
              <a:rPr lang="pl-PL" dirty="0">
                <a:solidFill>
                  <a:srgbClr val="FF0000"/>
                </a:solidFill>
              </a:rPr>
              <a:t> in </a:t>
            </a:r>
            <a:r>
              <a:rPr lang="pl-PL" dirty="0" err="1">
                <a:solidFill>
                  <a:srgbClr val="FF0000"/>
                </a:solidFill>
              </a:rPr>
              <a:t>total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04A78E03-8939-4882-9134-4A693AA1E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419" y="860062"/>
            <a:ext cx="1969179" cy="160948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600355D-74B9-462D-90CE-5CA38DF2F9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642" y="1418569"/>
            <a:ext cx="2121993" cy="1736176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7A584F44-7320-4CB3-938E-49BDFA44A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319" y="3262275"/>
            <a:ext cx="2219958" cy="1331072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62FEB316-F224-42E3-9A09-60A1ACE21D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319" y="4850323"/>
            <a:ext cx="2125539" cy="1274459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5A4552EE-A16D-4513-B0B5-F51352C4399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30" y="5193196"/>
            <a:ext cx="4580878" cy="15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657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EA2C390-369F-6E4F-AC27-4C7E5F7E4AB7}"/>
              </a:ext>
            </a:extLst>
          </p:cNvPr>
          <p:cNvSpPr/>
          <p:nvPr/>
        </p:nvSpPr>
        <p:spPr>
          <a:xfrm>
            <a:off x="7010400" y="-15466"/>
            <a:ext cx="3654103" cy="742122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highlight>
                <a:srgbClr val="35F0CC"/>
              </a:highligh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D7819E-39A4-6B41-BCB4-D28A8236D043}"/>
              </a:ext>
            </a:extLst>
          </p:cNvPr>
          <p:cNvSpPr/>
          <p:nvPr/>
        </p:nvSpPr>
        <p:spPr>
          <a:xfrm>
            <a:off x="0" y="0"/>
            <a:ext cx="9990667" cy="7421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CEA08DA9-D6BD-EC42-A99C-7DCB679C0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5603" y="4802353"/>
            <a:ext cx="6831439" cy="390843"/>
          </a:xfrm>
        </p:spPr>
        <p:txBody>
          <a:bodyPr anchor="ctr">
            <a:noAutofit/>
          </a:bodyPr>
          <a:lstStyle/>
          <a:p>
            <a:pPr algn="l"/>
            <a:r>
              <a:rPr lang="pl-PL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Tytuł prezentacji z tutaj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A9DA589A-3CEA-0E4E-91A1-C8F197AA403A}"/>
              </a:ext>
            </a:extLst>
          </p:cNvPr>
          <p:cNvSpPr txBox="1">
            <a:spLocks/>
          </p:cNvSpPr>
          <p:nvPr/>
        </p:nvSpPr>
        <p:spPr>
          <a:xfrm>
            <a:off x="97367" y="158873"/>
            <a:ext cx="9795932" cy="424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</a:t>
            </a:r>
            <a:r>
              <a:rPr lang="pl-P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holes</a:t>
            </a:r>
            <a:r>
              <a:rPr lang="pl-P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l-P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</a:t>
            </a:r>
            <a:r>
              <a:rPr lang="pl-P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Evapotranspiration</a:t>
            </a:r>
            <a:r>
              <a:rPr lang="pl-P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pl-P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problen</a:t>
            </a:r>
            <a:r>
              <a:rPr lang="pl-P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pl-P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„</a:t>
            </a:r>
            <a:r>
              <a:rPr lang="pl-P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pl-P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and „</a:t>
            </a:r>
            <a:r>
              <a:rPr lang="pl-P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pl-P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4B46F76-10D0-4BB2-9D16-D97A19B084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918678" y="50132"/>
            <a:ext cx="741532" cy="74212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A0E1E48-3F11-46B5-9D12-18588A1E9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244" y="822704"/>
            <a:ext cx="7315200" cy="5985164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9D86F50-9079-4E3C-9BE5-70B45359F170}"/>
              </a:ext>
            </a:extLst>
          </p:cNvPr>
          <p:cNvSpPr txBox="1"/>
          <p:nvPr/>
        </p:nvSpPr>
        <p:spPr>
          <a:xfrm>
            <a:off x="266700" y="1790700"/>
            <a:ext cx="3181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Between</a:t>
            </a:r>
            <a:r>
              <a:rPr lang="pl-PL" dirty="0"/>
              <a:t> 11:00-15:00 </a:t>
            </a:r>
            <a:r>
              <a:rPr lang="pl-PL" dirty="0" err="1"/>
              <a:t>many</a:t>
            </a:r>
            <a:r>
              <a:rPr lang="pl-PL" dirty="0"/>
              <a:t> </a:t>
            </a:r>
            <a:r>
              <a:rPr lang="pl-PL" dirty="0" err="1"/>
              <a:t>black</a:t>
            </a:r>
            <a:r>
              <a:rPr lang="pl-PL" dirty="0"/>
              <a:t> </a:t>
            </a:r>
            <a:r>
              <a:rPr lang="pl-PL" dirty="0" err="1"/>
              <a:t>holes</a:t>
            </a:r>
            <a:r>
              <a:rPr lang="pl-PL" dirty="0"/>
              <a:t> – </a:t>
            </a:r>
            <a:r>
              <a:rPr lang="pl-PL" dirty="0" err="1"/>
              <a:t>areas</a:t>
            </a:r>
            <a:r>
              <a:rPr lang="pl-PL" dirty="0"/>
              <a:t> with </a:t>
            </a:r>
            <a:r>
              <a:rPr lang="pl-PL" dirty="0" err="1"/>
              <a:t>code</a:t>
            </a:r>
            <a:r>
              <a:rPr lang="pl-PL" dirty="0"/>
              <a:t> 0 = „</a:t>
            </a:r>
            <a:r>
              <a:rPr lang="pl-PL" dirty="0" err="1"/>
              <a:t>sea</a:t>
            </a:r>
            <a:r>
              <a:rPr lang="pl-PL" dirty="0"/>
              <a:t>” </a:t>
            </a:r>
            <a:r>
              <a:rPr lang="pl-PL" dirty="0" err="1"/>
              <a:t>or</a:t>
            </a:r>
            <a:r>
              <a:rPr lang="pl-PL" dirty="0"/>
              <a:t> „no data”</a:t>
            </a:r>
          </a:p>
        </p:txBody>
      </p:sp>
    </p:spTree>
    <p:extLst>
      <p:ext uri="{BB962C8B-B14F-4D97-AF65-F5344CB8AC3E}">
        <p14:creationId xmlns:p14="http://schemas.microsoft.com/office/powerpoint/2010/main" val="3763693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EA2C390-369F-6E4F-AC27-4C7E5F7E4AB7}"/>
              </a:ext>
            </a:extLst>
          </p:cNvPr>
          <p:cNvSpPr/>
          <p:nvPr/>
        </p:nvSpPr>
        <p:spPr>
          <a:xfrm>
            <a:off x="7010400" y="-15466"/>
            <a:ext cx="3654103" cy="742122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highlight>
                <a:srgbClr val="35F0CC"/>
              </a:highligh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D7819E-39A4-6B41-BCB4-D28A8236D043}"/>
              </a:ext>
            </a:extLst>
          </p:cNvPr>
          <p:cNvSpPr/>
          <p:nvPr/>
        </p:nvSpPr>
        <p:spPr>
          <a:xfrm>
            <a:off x="0" y="0"/>
            <a:ext cx="9990667" cy="7421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CEA08DA9-D6BD-EC42-A99C-7DCB679C0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5603" y="4802353"/>
            <a:ext cx="6831439" cy="390843"/>
          </a:xfrm>
        </p:spPr>
        <p:txBody>
          <a:bodyPr anchor="ctr">
            <a:noAutofit/>
          </a:bodyPr>
          <a:lstStyle/>
          <a:p>
            <a:pPr algn="l"/>
            <a:r>
              <a:rPr lang="pl-PL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Tytuł prezentacji z tutaj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A9DA589A-3CEA-0E4E-91A1-C8F197AA403A}"/>
              </a:ext>
            </a:extLst>
          </p:cNvPr>
          <p:cNvSpPr txBox="1">
            <a:spLocks/>
          </p:cNvSpPr>
          <p:nvPr/>
        </p:nvSpPr>
        <p:spPr>
          <a:xfrm>
            <a:off x="97367" y="158873"/>
            <a:ext cx="9795932" cy="424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r>
              <a:rPr lang="pl-P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r>
              <a:rPr lang="pl-P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ET: „</a:t>
            </a:r>
            <a:r>
              <a:rPr lang="pl-P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pl-P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vs „</a:t>
            </a:r>
            <a:r>
              <a:rPr lang="pl-P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pl-P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version – 9.07-22.09.2019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4B46F76-10D0-4BB2-9D16-D97A19B084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918678" y="50132"/>
            <a:ext cx="741532" cy="74212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E907617-ED4F-4BE3-92C4-CE59CAA0F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055647"/>
            <a:ext cx="5783868" cy="473225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E536755-349E-434E-8F01-6B25EDF1B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055647"/>
            <a:ext cx="5783868" cy="481089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2EB0FB9-7E4B-466D-B732-0A9E4139D799}"/>
              </a:ext>
            </a:extLst>
          </p:cNvPr>
          <p:cNvSpPr txBox="1"/>
          <p:nvPr/>
        </p:nvSpPr>
        <p:spPr>
          <a:xfrm>
            <a:off x="1597981" y="1491449"/>
            <a:ext cx="1402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Old</a:t>
            </a: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98891F0-7166-430E-8EE7-47E0DFD1FA0D}"/>
              </a:ext>
            </a:extLst>
          </p:cNvPr>
          <p:cNvSpPr txBox="1"/>
          <p:nvPr/>
        </p:nvSpPr>
        <p:spPr>
          <a:xfrm>
            <a:off x="7963270" y="1491449"/>
            <a:ext cx="81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4461648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EA2C390-369F-6E4F-AC27-4C7E5F7E4AB7}"/>
              </a:ext>
            </a:extLst>
          </p:cNvPr>
          <p:cNvSpPr/>
          <p:nvPr/>
        </p:nvSpPr>
        <p:spPr>
          <a:xfrm>
            <a:off x="7010400" y="-15466"/>
            <a:ext cx="3654103" cy="742122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highlight>
                <a:srgbClr val="35F0CC"/>
              </a:highligh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D7819E-39A4-6B41-BCB4-D28A8236D043}"/>
              </a:ext>
            </a:extLst>
          </p:cNvPr>
          <p:cNvSpPr/>
          <p:nvPr/>
        </p:nvSpPr>
        <p:spPr>
          <a:xfrm>
            <a:off x="0" y="0"/>
            <a:ext cx="9990667" cy="7421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CEA08DA9-D6BD-EC42-A99C-7DCB679C0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5603" y="4802353"/>
            <a:ext cx="6831439" cy="390843"/>
          </a:xfrm>
        </p:spPr>
        <p:txBody>
          <a:bodyPr anchor="ctr">
            <a:noAutofit/>
          </a:bodyPr>
          <a:lstStyle/>
          <a:p>
            <a:pPr algn="l"/>
            <a:r>
              <a:rPr lang="pl-PL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Tytuł prezentacji z tutaj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A9DA589A-3CEA-0E4E-91A1-C8F197AA403A}"/>
              </a:ext>
            </a:extLst>
          </p:cNvPr>
          <p:cNvSpPr txBox="1">
            <a:spLocks/>
          </p:cNvSpPr>
          <p:nvPr/>
        </p:nvSpPr>
        <p:spPr>
          <a:xfrm>
            <a:off x="97367" y="158873"/>
            <a:ext cx="9795932" cy="424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r>
              <a:rPr lang="pl-P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r>
              <a:rPr lang="pl-P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ET: „</a:t>
            </a:r>
            <a:r>
              <a:rPr lang="pl-P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pl-P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vs „</a:t>
            </a:r>
            <a:r>
              <a:rPr lang="pl-P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pl-P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version – 9.07-22.09.2019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4B46F76-10D0-4BB2-9D16-D97A19B084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918678" y="50132"/>
            <a:ext cx="741532" cy="742122"/>
          </a:xfrm>
          <a:prstGeom prst="rect">
            <a:avLst/>
          </a:prstGeom>
        </p:spPr>
      </p:pic>
      <p:graphicFrame>
        <p:nvGraphicFramePr>
          <p:cNvPr id="15" name="Wykres 14">
            <a:extLst>
              <a:ext uri="{FF2B5EF4-FFF2-40B4-BE49-F238E27FC236}">
                <a16:creationId xmlns:a16="http://schemas.microsoft.com/office/drawing/2014/main" id="{9E783152-AC9E-4F2C-8F4B-1EFB629911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5178279"/>
              </p:ext>
            </p:extLst>
          </p:nvPr>
        </p:nvGraphicFramePr>
        <p:xfrm>
          <a:off x="6684884" y="1071574"/>
          <a:ext cx="4975325" cy="2657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Wykres 15">
            <a:extLst>
              <a:ext uri="{FF2B5EF4-FFF2-40B4-BE49-F238E27FC236}">
                <a16:creationId xmlns:a16="http://schemas.microsoft.com/office/drawing/2014/main" id="{BC60D42C-3CC8-418B-8687-6AD0B84297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5114746"/>
              </p:ext>
            </p:extLst>
          </p:nvPr>
        </p:nvGraphicFramePr>
        <p:xfrm>
          <a:off x="383626" y="1092339"/>
          <a:ext cx="4996241" cy="2657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1FE89EE8-ED9A-4FDB-825A-EE301D54C4CB}"/>
              </a:ext>
            </a:extLst>
          </p:cNvPr>
          <p:cNvSpPr txBox="1"/>
          <p:nvPr/>
        </p:nvSpPr>
        <p:spPr>
          <a:xfrm>
            <a:off x="2201333" y="994299"/>
            <a:ext cx="253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Jelenia Góra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00994FF-2888-4E7E-A62F-42C429C93094}"/>
              </a:ext>
            </a:extLst>
          </p:cNvPr>
          <p:cNvSpPr txBox="1"/>
          <p:nvPr/>
        </p:nvSpPr>
        <p:spPr>
          <a:xfrm>
            <a:off x="8389398" y="994299"/>
            <a:ext cx="23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Mikołajki</a:t>
            </a:r>
          </a:p>
        </p:txBody>
      </p:sp>
      <p:graphicFrame>
        <p:nvGraphicFramePr>
          <p:cNvPr id="17" name="Wykres 16">
            <a:extLst>
              <a:ext uri="{FF2B5EF4-FFF2-40B4-BE49-F238E27FC236}">
                <a16:creationId xmlns:a16="http://schemas.microsoft.com/office/drawing/2014/main" id="{F88FC74C-CA7E-4639-B422-4369010CB0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4257065"/>
              </p:ext>
            </p:extLst>
          </p:nvPr>
        </p:nvGraphicFramePr>
        <p:xfrm>
          <a:off x="6816329" y="4079044"/>
          <a:ext cx="4843881" cy="2728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8E39C887-6039-4D51-98D0-BC5DFE75D328}"/>
              </a:ext>
            </a:extLst>
          </p:cNvPr>
          <p:cNvSpPr txBox="1"/>
          <p:nvPr/>
        </p:nvSpPr>
        <p:spPr>
          <a:xfrm>
            <a:off x="8629095" y="3923930"/>
            <a:ext cx="158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Zamość</a:t>
            </a:r>
          </a:p>
        </p:txBody>
      </p:sp>
      <p:graphicFrame>
        <p:nvGraphicFramePr>
          <p:cNvPr id="18" name="Wykres 17">
            <a:extLst>
              <a:ext uri="{FF2B5EF4-FFF2-40B4-BE49-F238E27FC236}">
                <a16:creationId xmlns:a16="http://schemas.microsoft.com/office/drawing/2014/main" id="{01D51C3F-2EE4-4FF3-BC00-A0CD138885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0598277"/>
              </p:ext>
            </p:extLst>
          </p:nvPr>
        </p:nvGraphicFramePr>
        <p:xfrm>
          <a:off x="383626" y="3994951"/>
          <a:ext cx="4996242" cy="286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128D5443-126A-40B7-94E7-760940E60548}"/>
              </a:ext>
            </a:extLst>
          </p:cNvPr>
          <p:cNvSpPr txBox="1"/>
          <p:nvPr/>
        </p:nvSpPr>
        <p:spPr>
          <a:xfrm>
            <a:off x="2201333" y="3847427"/>
            <a:ext cx="1474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Opole</a:t>
            </a:r>
          </a:p>
        </p:txBody>
      </p:sp>
    </p:spTree>
    <p:extLst>
      <p:ext uri="{BB962C8B-B14F-4D97-AF65-F5344CB8AC3E}">
        <p14:creationId xmlns:p14="http://schemas.microsoft.com/office/powerpoint/2010/main" val="6804298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EA2C390-369F-6E4F-AC27-4C7E5F7E4AB7}"/>
              </a:ext>
            </a:extLst>
          </p:cNvPr>
          <p:cNvSpPr/>
          <p:nvPr/>
        </p:nvSpPr>
        <p:spPr>
          <a:xfrm>
            <a:off x="7010400" y="-15466"/>
            <a:ext cx="3654103" cy="742122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highlight>
                <a:srgbClr val="35F0CC"/>
              </a:highligh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D7819E-39A4-6B41-BCB4-D28A8236D043}"/>
              </a:ext>
            </a:extLst>
          </p:cNvPr>
          <p:cNvSpPr/>
          <p:nvPr/>
        </p:nvSpPr>
        <p:spPr>
          <a:xfrm>
            <a:off x="0" y="0"/>
            <a:ext cx="9990667" cy="7421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CEA08DA9-D6BD-EC42-A99C-7DCB679C0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5603" y="4802353"/>
            <a:ext cx="6831439" cy="390843"/>
          </a:xfrm>
        </p:spPr>
        <p:txBody>
          <a:bodyPr anchor="ctr">
            <a:noAutofit/>
          </a:bodyPr>
          <a:lstStyle/>
          <a:p>
            <a:pPr algn="l"/>
            <a:r>
              <a:rPr lang="pl-PL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Tytuł prezentacji z tutaj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A9DA589A-3CEA-0E4E-91A1-C8F197AA403A}"/>
              </a:ext>
            </a:extLst>
          </p:cNvPr>
          <p:cNvSpPr txBox="1">
            <a:spLocks/>
          </p:cNvSpPr>
          <p:nvPr/>
        </p:nvSpPr>
        <p:spPr>
          <a:xfrm>
            <a:off x="97367" y="158873"/>
            <a:ext cx="9795932" cy="424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</a:t>
            </a:r>
            <a:r>
              <a:rPr lang="pl-P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Moisture</a:t>
            </a:r>
            <a:r>
              <a:rPr lang="pl-P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service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4B46F76-10D0-4BB2-9D16-D97A19B084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918678" y="50132"/>
            <a:ext cx="741532" cy="74212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0C2F2A3-9D9B-4EF5-BAEC-E1B39882E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381" y="0"/>
            <a:ext cx="5589688" cy="685800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F028F53-998C-4231-A58F-D9ACD12F787D}"/>
              </a:ext>
            </a:extLst>
          </p:cNvPr>
          <p:cNvSpPr txBox="1"/>
          <p:nvPr/>
        </p:nvSpPr>
        <p:spPr>
          <a:xfrm>
            <a:off x="328474" y="2410893"/>
            <a:ext cx="55896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/>
              <a:t>Interesting</a:t>
            </a:r>
            <a:r>
              <a:rPr lang="pl-PL" dirty="0"/>
              <a:t> </a:t>
            </a:r>
            <a:r>
              <a:rPr lang="pl-PL" dirty="0" err="1"/>
              <a:t>applications</a:t>
            </a:r>
            <a:r>
              <a:rPr lang="pl-PL" dirty="0"/>
              <a:t> of H-SAF and Land SAF products, for the </a:t>
            </a:r>
            <a:r>
              <a:rPr lang="pl-PL" dirty="0" err="1"/>
              <a:t>area</a:t>
            </a:r>
            <a:r>
              <a:rPr lang="pl-PL" dirty="0"/>
              <a:t> of Poland. </a:t>
            </a:r>
          </a:p>
          <a:p>
            <a:pPr algn="ctr"/>
            <a:endParaRPr lang="pl-PL" dirty="0"/>
          </a:p>
          <a:p>
            <a:pPr algn="ctr"/>
            <a:r>
              <a:rPr lang="pl-PL" dirty="0"/>
              <a:t>On </a:t>
            </a:r>
            <a:r>
              <a:rPr lang="pl-PL" dirty="0" err="1"/>
              <a:t>click</a:t>
            </a:r>
            <a:r>
              <a:rPr lang="pl-PL" dirty="0"/>
              <a:t> </a:t>
            </a:r>
            <a:r>
              <a:rPr lang="pl-PL" dirty="0" err="1"/>
              <a:t>temporal</a:t>
            </a:r>
            <a:r>
              <a:rPr lang="pl-PL" dirty="0"/>
              <a:t> </a:t>
            </a:r>
            <a:r>
              <a:rPr lang="pl-PL" dirty="0" err="1"/>
              <a:t>course</a:t>
            </a:r>
            <a:r>
              <a:rPr lang="pl-PL" dirty="0"/>
              <a:t> of </a:t>
            </a:r>
            <a:r>
              <a:rPr lang="pl-PL" dirty="0" err="1"/>
              <a:t>Soil</a:t>
            </a:r>
            <a:r>
              <a:rPr lang="pl-PL" dirty="0"/>
              <a:t> </a:t>
            </a:r>
            <a:r>
              <a:rPr lang="pl-PL" dirty="0" err="1"/>
              <a:t>Moisture</a:t>
            </a:r>
            <a:r>
              <a:rPr lang="pl-PL" dirty="0"/>
              <a:t> Index for </a:t>
            </a:r>
            <a:r>
              <a:rPr lang="pl-PL" dirty="0" err="1"/>
              <a:t>last</a:t>
            </a:r>
            <a:r>
              <a:rPr lang="pl-PL" dirty="0"/>
              <a:t> </a:t>
            </a:r>
            <a:r>
              <a:rPr lang="pl-PL" dirty="0" err="1"/>
              <a:t>months</a:t>
            </a:r>
            <a:r>
              <a:rPr lang="pl-PL" dirty="0"/>
              <a:t> in </a:t>
            </a:r>
            <a:r>
              <a:rPr lang="pl-PL" dirty="0" err="1"/>
              <a:t>any</a:t>
            </a:r>
            <a:r>
              <a:rPr lang="pl-PL" dirty="0"/>
              <a:t> of 380 </a:t>
            </a:r>
            <a:r>
              <a:rPr lang="pl-PL" dirty="0" err="1"/>
              <a:t>counties</a:t>
            </a:r>
            <a:r>
              <a:rPr lang="pl-PL" dirty="0"/>
              <a:t> in Poland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FEA60ED-FFD9-4D4A-AF41-3CD767A19B3B}"/>
              </a:ext>
            </a:extLst>
          </p:cNvPr>
          <p:cNvSpPr txBox="1"/>
          <p:nvPr/>
        </p:nvSpPr>
        <p:spPr>
          <a:xfrm>
            <a:off x="-221917" y="5554702"/>
            <a:ext cx="692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hlinkClick r:id="rId4"/>
              </a:rPr>
              <a:t>www.agrometeo.pogodynka.pl</a:t>
            </a:r>
            <a:endParaRPr lang="pl-PL" dirty="0"/>
          </a:p>
          <a:p>
            <a:pPr algn="ctr"/>
            <a:endParaRPr lang="pl-PL" dirty="0"/>
          </a:p>
        </p:txBody>
      </p: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id="{5FF43A68-724D-4FB4-B010-4AF7F85A866C}"/>
              </a:ext>
            </a:extLst>
          </p:cNvPr>
          <p:cNvCxnSpPr>
            <a:cxnSpLocks/>
          </p:cNvCxnSpPr>
          <p:nvPr/>
        </p:nvCxnSpPr>
        <p:spPr>
          <a:xfrm>
            <a:off x="7198242" y="2934586"/>
            <a:ext cx="1979983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034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CEB167A-8AAB-7A43-A763-576847E30F30}"/>
              </a:ext>
            </a:extLst>
          </p:cNvPr>
          <p:cNvSpPr/>
          <p:nvPr/>
        </p:nvSpPr>
        <p:spPr>
          <a:xfrm>
            <a:off x="7010399" y="2277918"/>
            <a:ext cx="2302165" cy="2302164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highlight>
                <a:srgbClr val="35F0CC"/>
              </a:highligh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9041C1-2D2D-5F48-8EC5-9F7BB815E4EE}"/>
              </a:ext>
            </a:extLst>
          </p:cNvPr>
          <p:cNvSpPr/>
          <p:nvPr/>
        </p:nvSpPr>
        <p:spPr>
          <a:xfrm>
            <a:off x="0" y="2277918"/>
            <a:ext cx="7850710" cy="230216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CEA08DA9-D6BD-EC42-A99C-7DCB679C0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764" y="2720947"/>
            <a:ext cx="9077739" cy="390843"/>
          </a:xfrm>
        </p:spPr>
        <p:txBody>
          <a:bodyPr anchor="ctr">
            <a:noAutofit/>
          </a:bodyPr>
          <a:lstStyle/>
          <a:p>
            <a:pPr algn="l"/>
            <a:r>
              <a:rPr lang="pl-P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pl-P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pl-PL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73883881-A279-0A4C-A4A0-E26CA97690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9739" y="3878462"/>
            <a:ext cx="5512538" cy="360463"/>
          </a:xfrm>
        </p:spPr>
        <p:txBody>
          <a:bodyPr/>
          <a:lstStyle/>
          <a:p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54F2CB42-303D-244E-95DC-3BD6CF643229}"/>
              </a:ext>
            </a:extLst>
          </p:cNvPr>
          <p:cNvSpPr txBox="1">
            <a:spLocks/>
          </p:cNvSpPr>
          <p:nvPr/>
        </p:nvSpPr>
        <p:spPr>
          <a:xfrm>
            <a:off x="706781" y="3409185"/>
            <a:ext cx="8971722" cy="360464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 spc="1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SzPct val="120000"/>
              <a:buFont typeface="Georgia" panose="02040502050405020303" pitchFamily="18" charset="0"/>
              <a:buNone/>
              <a:defRPr sz="20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SzPct val="120000"/>
              <a:buFont typeface="Georgia" panose="02040502050405020303" pitchFamily="18" charset="0"/>
              <a:buNone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Piotr Struzik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0FDD6234-9E8D-4398-8847-CCB9454C7B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821793" y="2483387"/>
            <a:ext cx="1889723" cy="189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03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0184B71-8BB2-48D3-A2E3-2D47E0B51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71" y="3433227"/>
            <a:ext cx="3700169" cy="322728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92D7D4C-4531-4871-BEB4-D8457D385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968" y="3364438"/>
            <a:ext cx="3605213" cy="3364865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60B667A8-9A61-4543-9C5E-B8D33C496C5A}"/>
              </a:ext>
            </a:extLst>
          </p:cNvPr>
          <p:cNvSpPr txBox="1"/>
          <p:nvPr/>
        </p:nvSpPr>
        <p:spPr>
          <a:xfrm>
            <a:off x="1789471" y="98323"/>
            <a:ext cx="8750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err="1"/>
              <a:t>Ground</a:t>
            </a:r>
            <a:r>
              <a:rPr lang="pl-PL" b="1" dirty="0"/>
              <a:t> </a:t>
            </a:r>
            <a:r>
              <a:rPr lang="pl-PL" b="1" dirty="0" err="1"/>
              <a:t>observations</a:t>
            </a:r>
            <a:r>
              <a:rPr lang="pl-PL" b="1" dirty="0"/>
              <a:t> vs. </a:t>
            </a:r>
            <a:r>
              <a:rPr lang="pl-PL" b="1" dirty="0" err="1"/>
              <a:t>Satelite</a:t>
            </a:r>
            <a:r>
              <a:rPr lang="pl-PL" b="1" dirty="0"/>
              <a:t> </a:t>
            </a:r>
            <a:r>
              <a:rPr lang="pl-PL" b="1" dirty="0" err="1"/>
              <a:t>observations</a:t>
            </a:r>
            <a:endParaRPr lang="en-GB" b="1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11B9D2F-100C-4E07-96CF-A4DC8BC6E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009" y="579122"/>
            <a:ext cx="3494897" cy="262117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ED833EC-8936-4774-BDB5-A339694D5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094" y="579123"/>
            <a:ext cx="4105398" cy="262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532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277E6D0-E0C1-402E-ABF8-29FF55007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18736"/>
            <a:ext cx="4191000" cy="3721508"/>
          </a:xfrm>
          <a:prstGeom prst="rect">
            <a:avLst/>
          </a:prstGeom>
        </p:spPr>
      </p:pic>
      <p:sp>
        <p:nvSpPr>
          <p:cNvPr id="8" name="Romb 7">
            <a:extLst>
              <a:ext uri="{FF2B5EF4-FFF2-40B4-BE49-F238E27FC236}">
                <a16:creationId xmlns:a16="http://schemas.microsoft.com/office/drawing/2014/main" id="{BAC53A0D-FC5F-4F51-B7D1-0242AA19BBA0}"/>
              </a:ext>
            </a:extLst>
          </p:cNvPr>
          <p:cNvSpPr/>
          <p:nvPr/>
        </p:nvSpPr>
        <p:spPr>
          <a:xfrm>
            <a:off x="1868130" y="6140245"/>
            <a:ext cx="108155" cy="132737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mb 8">
            <a:extLst>
              <a:ext uri="{FF2B5EF4-FFF2-40B4-BE49-F238E27FC236}">
                <a16:creationId xmlns:a16="http://schemas.microsoft.com/office/drawing/2014/main" id="{6A5535F1-5FB7-44DC-B195-364F3C863C75}"/>
              </a:ext>
            </a:extLst>
          </p:cNvPr>
          <p:cNvSpPr/>
          <p:nvPr/>
        </p:nvSpPr>
        <p:spPr>
          <a:xfrm>
            <a:off x="1876488" y="6413090"/>
            <a:ext cx="97093" cy="155350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17492EC-FB99-4A51-81B0-6F48FC600D0D}"/>
              </a:ext>
            </a:extLst>
          </p:cNvPr>
          <p:cNvSpPr txBox="1"/>
          <p:nvPr/>
        </p:nvSpPr>
        <p:spPr>
          <a:xfrm>
            <a:off x="1973580" y="6336877"/>
            <a:ext cx="1653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Data not </a:t>
            </a:r>
            <a:r>
              <a:rPr lang="pl-PL" sz="1400" dirty="0" err="1"/>
              <a:t>available</a:t>
            </a:r>
            <a:endParaRPr lang="en-GB" sz="14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6A7984C-78CE-4C2E-AA48-1A300C900E48}"/>
              </a:ext>
            </a:extLst>
          </p:cNvPr>
          <p:cNvSpPr txBox="1"/>
          <p:nvPr/>
        </p:nvSpPr>
        <p:spPr>
          <a:xfrm>
            <a:off x="1973580" y="6052724"/>
            <a:ext cx="1653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Data </a:t>
            </a:r>
            <a:r>
              <a:rPr lang="pl-PL" sz="1400" dirty="0" err="1"/>
              <a:t>available</a:t>
            </a:r>
            <a:endParaRPr lang="en-GB" sz="1400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E849315-C464-4858-A4F8-4DE8B792B293}"/>
              </a:ext>
            </a:extLst>
          </p:cNvPr>
          <p:cNvSpPr txBox="1"/>
          <p:nvPr/>
        </p:nvSpPr>
        <p:spPr>
          <a:xfrm>
            <a:off x="2514601" y="1921908"/>
            <a:ext cx="2828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/>
              <a:t>Ground</a:t>
            </a:r>
            <a:r>
              <a:rPr lang="pl-PL" dirty="0"/>
              <a:t> </a:t>
            </a:r>
            <a:r>
              <a:rPr lang="pl-PL" dirty="0" err="1"/>
              <a:t>observations</a:t>
            </a:r>
            <a:endParaRPr lang="pl-PL" dirty="0"/>
          </a:p>
          <a:p>
            <a:pPr algn="ctr"/>
            <a:r>
              <a:rPr lang="pl-PL" dirty="0"/>
              <a:t> 19 </a:t>
            </a:r>
            <a:r>
              <a:rPr lang="pl-PL" dirty="0" err="1"/>
              <a:t>stations</a:t>
            </a:r>
            <a:endParaRPr lang="en-GB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FAF116AD-2A7D-48EE-A839-281F7C6B32B3}"/>
              </a:ext>
            </a:extLst>
          </p:cNvPr>
          <p:cNvSpPr txBox="1"/>
          <p:nvPr/>
        </p:nvSpPr>
        <p:spPr>
          <a:xfrm>
            <a:off x="6212034" y="1671277"/>
            <a:ext cx="4074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/>
              <a:t>Satellite</a:t>
            </a:r>
            <a:r>
              <a:rPr lang="pl-PL" dirty="0"/>
              <a:t> data</a:t>
            </a:r>
          </a:p>
          <a:p>
            <a:pPr algn="ctr"/>
            <a:r>
              <a:rPr lang="pl-PL" dirty="0" err="1"/>
              <a:t>Approx</a:t>
            </a:r>
            <a:r>
              <a:rPr lang="pl-PL" dirty="0"/>
              <a:t>. 24 000 </a:t>
            </a:r>
            <a:r>
              <a:rPr lang="pl-PL" dirty="0" err="1"/>
              <a:t>pixels</a:t>
            </a:r>
            <a:r>
              <a:rPr lang="pl-PL" dirty="0"/>
              <a:t> with </a:t>
            </a:r>
            <a:r>
              <a:rPr lang="pl-PL" dirty="0" err="1"/>
              <a:t>size</a:t>
            </a:r>
            <a:r>
              <a:rPr lang="pl-PL" dirty="0"/>
              <a:t> 5-6 km</a:t>
            </a:r>
            <a:endParaRPr lang="en-GB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28EC2AA7-7AEC-48F8-A609-6A2D2CE3E887}"/>
              </a:ext>
            </a:extLst>
          </p:cNvPr>
          <p:cNvSpPr txBox="1"/>
          <p:nvPr/>
        </p:nvSpPr>
        <p:spPr>
          <a:xfrm>
            <a:off x="1973580" y="428625"/>
            <a:ext cx="7646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/>
              <a:t>Spatail</a:t>
            </a:r>
            <a:r>
              <a:rPr lang="pl-PL" dirty="0"/>
              <a:t> </a:t>
            </a:r>
            <a:r>
              <a:rPr lang="pl-PL" dirty="0" err="1"/>
              <a:t>distribution</a:t>
            </a:r>
            <a:r>
              <a:rPr lang="pl-PL" dirty="0"/>
              <a:t> of </a:t>
            </a:r>
            <a:r>
              <a:rPr lang="pl-PL" dirty="0" err="1"/>
              <a:t>daily</a:t>
            </a:r>
            <a:r>
              <a:rPr lang="pl-PL" dirty="0"/>
              <a:t> </a:t>
            </a:r>
            <a:r>
              <a:rPr lang="pl-PL" dirty="0" err="1"/>
              <a:t>solar</a:t>
            </a:r>
            <a:r>
              <a:rPr lang="pl-PL" dirty="0"/>
              <a:t> </a:t>
            </a:r>
            <a:r>
              <a:rPr lang="pl-PL" dirty="0" err="1"/>
              <a:t>energy</a:t>
            </a:r>
            <a:r>
              <a:rPr lang="pl-PL" dirty="0"/>
              <a:t>, </a:t>
            </a:r>
            <a:r>
              <a:rPr lang="pl-PL" dirty="0" err="1"/>
              <a:t>based</a:t>
            </a:r>
            <a:r>
              <a:rPr lang="pl-PL" dirty="0"/>
              <a:t> on </a:t>
            </a:r>
            <a:r>
              <a:rPr lang="pl-PL" dirty="0" err="1"/>
              <a:t>ground</a:t>
            </a:r>
            <a:r>
              <a:rPr lang="pl-PL" dirty="0"/>
              <a:t> and </a:t>
            </a:r>
            <a:r>
              <a:rPr lang="pl-PL" dirty="0" err="1"/>
              <a:t>satellite</a:t>
            </a:r>
            <a:r>
              <a:rPr lang="pl-PL" dirty="0"/>
              <a:t> </a:t>
            </a:r>
            <a:r>
              <a:rPr lang="pl-PL" dirty="0" err="1"/>
              <a:t>observations</a:t>
            </a:r>
            <a:r>
              <a:rPr lang="pl-PL" dirty="0"/>
              <a:t> (21.07.2007)</a:t>
            </a:r>
            <a:endParaRPr lang="en-GB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1EDAC558-62CF-48E0-86B6-A4059E11B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16" y="2575392"/>
            <a:ext cx="4356734" cy="350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24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wal 3">
            <a:extLst>
              <a:ext uri="{FF2B5EF4-FFF2-40B4-BE49-F238E27FC236}">
                <a16:creationId xmlns:a16="http://schemas.microsoft.com/office/drawing/2014/main" id="{A110AE11-E1BD-4060-8423-0A09D83C2654}"/>
              </a:ext>
            </a:extLst>
          </p:cNvPr>
          <p:cNvSpPr/>
          <p:nvPr/>
        </p:nvSpPr>
        <p:spPr>
          <a:xfrm>
            <a:off x="6096000" y="3698555"/>
            <a:ext cx="2576052" cy="22696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1BB6B7AB-6F18-4DFE-9068-32C4B0B602F4}"/>
              </a:ext>
            </a:extLst>
          </p:cNvPr>
          <p:cNvSpPr/>
          <p:nvPr/>
        </p:nvSpPr>
        <p:spPr>
          <a:xfrm>
            <a:off x="4542503" y="2635046"/>
            <a:ext cx="718588" cy="185047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trzałka: w prawo 6">
            <a:extLst>
              <a:ext uri="{FF2B5EF4-FFF2-40B4-BE49-F238E27FC236}">
                <a16:creationId xmlns:a16="http://schemas.microsoft.com/office/drawing/2014/main" id="{4A9D923F-1AB1-4F20-AF8E-38702520CD2C}"/>
              </a:ext>
            </a:extLst>
          </p:cNvPr>
          <p:cNvSpPr/>
          <p:nvPr/>
        </p:nvSpPr>
        <p:spPr>
          <a:xfrm>
            <a:off x="6926825" y="4833369"/>
            <a:ext cx="718588" cy="185047"/>
          </a:xfrm>
          <a:prstGeom prst="rightArrow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FFD60E1-0A3C-4FA1-97D1-A5E1A4298BC7}"/>
              </a:ext>
            </a:extLst>
          </p:cNvPr>
          <p:cNvSpPr txBox="1"/>
          <p:nvPr/>
        </p:nvSpPr>
        <p:spPr>
          <a:xfrm>
            <a:off x="1331270" y="31477"/>
            <a:ext cx="9739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Spatial distribution of annual </a:t>
            </a:r>
            <a:r>
              <a:rPr lang="pl-PL" dirty="0"/>
              <a:t>e</a:t>
            </a:r>
            <a:r>
              <a:rPr lang="en-GB" dirty="0" err="1"/>
              <a:t>nergy</a:t>
            </a:r>
            <a:r>
              <a:rPr lang="en-GB" dirty="0"/>
              <a:t> of solar radiation – mean value from the period of 2004-2018. </a:t>
            </a:r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88063AAD-9EB1-4A27-B46D-A3143A5FA306}"/>
              </a:ext>
            </a:extLst>
          </p:cNvPr>
          <p:cNvGrpSpPr/>
          <p:nvPr/>
        </p:nvGrpSpPr>
        <p:grpSpPr>
          <a:xfrm>
            <a:off x="3555702" y="1490472"/>
            <a:ext cx="4784734" cy="875071"/>
            <a:chOff x="2031702" y="1490471"/>
            <a:chExt cx="4784734" cy="875071"/>
          </a:xfrm>
        </p:grpSpPr>
        <p:sp>
          <p:nvSpPr>
            <p:cNvPr id="5" name="Prostokąt: zaokrąglone rogi 4">
              <a:extLst>
                <a:ext uri="{FF2B5EF4-FFF2-40B4-BE49-F238E27FC236}">
                  <a16:creationId xmlns:a16="http://schemas.microsoft.com/office/drawing/2014/main" id="{5DEFC712-75F1-4753-8161-CCB5ED7B9A2A}"/>
                </a:ext>
              </a:extLst>
            </p:cNvPr>
            <p:cNvSpPr/>
            <p:nvPr/>
          </p:nvSpPr>
          <p:spPr>
            <a:xfrm rot="20010032">
              <a:off x="2031702" y="1490471"/>
              <a:ext cx="1828800" cy="87507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Prostokąt: zaokrąglone rogi 8">
              <a:extLst>
                <a:ext uri="{FF2B5EF4-FFF2-40B4-BE49-F238E27FC236}">
                  <a16:creationId xmlns:a16="http://schemas.microsoft.com/office/drawing/2014/main" id="{BDEB0965-F13B-4D95-87F4-B7C5F9997198}"/>
                </a:ext>
              </a:extLst>
            </p:cNvPr>
            <p:cNvSpPr/>
            <p:nvPr/>
          </p:nvSpPr>
          <p:spPr>
            <a:xfrm>
              <a:off x="6253018" y="1597891"/>
              <a:ext cx="563418" cy="508000"/>
            </a:xfrm>
            <a:prstGeom prst="roundRect">
              <a:avLst/>
            </a:prstGeom>
            <a:noFill/>
            <a:ln w="349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B495F98E-EC0D-4002-8310-9D16572622C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684" y="438158"/>
            <a:ext cx="7288566" cy="631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89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34761E0F-BA4A-4AD0-88F1-5D90CE5235FE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72" y="1356852"/>
            <a:ext cx="8652387" cy="526025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E05D968-B0E8-4023-9E56-D83AC9DB1EDB}"/>
              </a:ext>
            </a:extLst>
          </p:cNvPr>
          <p:cNvSpPr txBox="1"/>
          <p:nvPr/>
        </p:nvSpPr>
        <p:spPr>
          <a:xfrm>
            <a:off x="665825" y="310718"/>
            <a:ext cx="1107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annual amount of solar radiation </a:t>
            </a:r>
            <a:r>
              <a:rPr lang="pl-PL" dirty="0"/>
              <a:t>e</a:t>
            </a:r>
            <a:r>
              <a:rPr lang="en-GB" dirty="0" err="1"/>
              <a:t>nergy</a:t>
            </a:r>
            <a:r>
              <a:rPr lang="en-GB" dirty="0"/>
              <a:t> for the area of Poland (mean value) for the following years 2004-2018.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01560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41173A3-4DEB-48E2-AC78-9A8F003CC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982" y="167579"/>
            <a:ext cx="1981372" cy="162167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33FD6E3-15FC-40E5-BE91-D539FE129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982" y="167578"/>
            <a:ext cx="1987468" cy="162167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35B8633-B725-4826-BE4A-39FA0FC3D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1668" y="193669"/>
            <a:ext cx="1950889" cy="159729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3F6A78B-F3E0-4C22-B68A-18C308DDF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0882" y="1849999"/>
            <a:ext cx="1975275" cy="161558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ADEBA3F-4811-4F13-93F8-4DC5AC16F8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3176" y="1850000"/>
            <a:ext cx="1969179" cy="160948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1B43048-9698-44B3-8ED6-F582143D74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9374" y="1849999"/>
            <a:ext cx="1975275" cy="161558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2886305-37DC-47A1-9E1C-9E306DA787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1668" y="1849999"/>
            <a:ext cx="1975275" cy="161558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4A4FBBF-F63E-4BAC-B369-EFB1D37DF2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4765" y="3571825"/>
            <a:ext cx="1969179" cy="160948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5D50DF1-B35B-41EB-97E6-A874D8AFD6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29453" y="3580969"/>
            <a:ext cx="1944793" cy="159119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F7FF040-E326-4BE4-8F25-B575FA868C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14726" y="3574873"/>
            <a:ext cx="1932599" cy="157900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9612D22-A040-44BB-9BD9-E95658A3B7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92150" y="3580969"/>
            <a:ext cx="1944793" cy="159119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8FF3C4B-8616-4276-B555-415578EB3D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55059" y="5278050"/>
            <a:ext cx="1932599" cy="1579001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5DADA9B7-39AF-4C21-81FA-21B94005A0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39754" y="5271954"/>
            <a:ext cx="1956986" cy="1603387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7EE342FB-6339-481B-B18E-5EE330F4D2F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02532" y="5271953"/>
            <a:ext cx="1944793" cy="159119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3B712B09-ED66-47CE-A448-760DC683ED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53116" y="5271953"/>
            <a:ext cx="1883827" cy="1542422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764C4B0-E086-427F-AB9B-20368287BF5B}"/>
              </a:ext>
            </a:extLst>
          </p:cNvPr>
          <p:cNvSpPr txBox="1"/>
          <p:nvPr/>
        </p:nvSpPr>
        <p:spPr>
          <a:xfrm>
            <a:off x="523679" y="193670"/>
            <a:ext cx="3253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annual amounts of solar radiation energy, based on satellite products</a:t>
            </a:r>
            <a:endParaRPr lang="pl-PL" dirty="0"/>
          </a:p>
          <a:p>
            <a:r>
              <a:rPr lang="en-GB" dirty="0"/>
              <a:t>(scale 920-1200 kWh/m</a:t>
            </a:r>
            <a:r>
              <a:rPr lang="en-GB" baseline="30000" dirty="0"/>
              <a:t>2</a:t>
            </a:r>
            <a:r>
              <a:rPr lang="en-GB" dirty="0"/>
              <a:t>).</a:t>
            </a:r>
            <a:endParaRPr lang="pl-PL" sz="1400" dirty="0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0DC508A2-1EDE-417C-95B9-F46DEFA3BC78}"/>
              </a:ext>
            </a:extLst>
          </p:cNvPr>
          <p:cNvSpPr txBox="1"/>
          <p:nvPr/>
        </p:nvSpPr>
        <p:spPr>
          <a:xfrm>
            <a:off x="4451928" y="1"/>
            <a:ext cx="78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2004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52AB54DF-998B-417A-9F74-1F925CBE04B2}"/>
              </a:ext>
            </a:extLst>
          </p:cNvPr>
          <p:cNvSpPr txBox="1"/>
          <p:nvPr/>
        </p:nvSpPr>
        <p:spPr>
          <a:xfrm>
            <a:off x="6645565" y="20443"/>
            <a:ext cx="78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2005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2E715CBD-9825-483D-A80D-8D37D5E6770C}"/>
              </a:ext>
            </a:extLst>
          </p:cNvPr>
          <p:cNvSpPr txBox="1"/>
          <p:nvPr/>
        </p:nvSpPr>
        <p:spPr>
          <a:xfrm>
            <a:off x="8872000" y="20443"/>
            <a:ext cx="78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2006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6E05263C-411E-4791-BFAA-331F808D9100}"/>
              </a:ext>
            </a:extLst>
          </p:cNvPr>
          <p:cNvSpPr txBox="1"/>
          <p:nvPr/>
        </p:nvSpPr>
        <p:spPr>
          <a:xfrm>
            <a:off x="2383058" y="1695111"/>
            <a:ext cx="78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2007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CC2FA347-40ED-4341-9C9A-CA131A7661DB}"/>
              </a:ext>
            </a:extLst>
          </p:cNvPr>
          <p:cNvSpPr txBox="1"/>
          <p:nvPr/>
        </p:nvSpPr>
        <p:spPr>
          <a:xfrm>
            <a:off x="4472671" y="1720599"/>
            <a:ext cx="78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2008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8891DA9-0E93-4760-920A-92538D3826FE}"/>
              </a:ext>
            </a:extLst>
          </p:cNvPr>
          <p:cNvSpPr txBox="1"/>
          <p:nvPr/>
        </p:nvSpPr>
        <p:spPr>
          <a:xfrm>
            <a:off x="6657071" y="1740707"/>
            <a:ext cx="78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2009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BED422E0-4E8C-4371-B543-28E5D70ED3B9}"/>
              </a:ext>
            </a:extLst>
          </p:cNvPr>
          <p:cNvSpPr txBox="1"/>
          <p:nvPr/>
        </p:nvSpPr>
        <p:spPr>
          <a:xfrm>
            <a:off x="8789365" y="1740707"/>
            <a:ext cx="78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2010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07AB1A4C-9077-4D3A-B0ED-A677F29A636A}"/>
              </a:ext>
            </a:extLst>
          </p:cNvPr>
          <p:cNvSpPr txBox="1"/>
          <p:nvPr/>
        </p:nvSpPr>
        <p:spPr>
          <a:xfrm>
            <a:off x="2381023" y="3442470"/>
            <a:ext cx="78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2011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FAAD9BA0-ADF4-4DF3-965E-BE01F0ECF9BE}"/>
              </a:ext>
            </a:extLst>
          </p:cNvPr>
          <p:cNvSpPr txBox="1"/>
          <p:nvPr/>
        </p:nvSpPr>
        <p:spPr>
          <a:xfrm>
            <a:off x="4472671" y="3474785"/>
            <a:ext cx="78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2012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ABE4A16D-947B-4DF1-A8FA-D5628C8860BB}"/>
              </a:ext>
            </a:extLst>
          </p:cNvPr>
          <p:cNvSpPr txBox="1"/>
          <p:nvPr/>
        </p:nvSpPr>
        <p:spPr>
          <a:xfrm>
            <a:off x="6677814" y="3452303"/>
            <a:ext cx="78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2013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803D00E9-2C2C-4671-9269-60AFFCB57B4A}"/>
              </a:ext>
            </a:extLst>
          </p:cNvPr>
          <p:cNvSpPr txBox="1"/>
          <p:nvPr/>
        </p:nvSpPr>
        <p:spPr>
          <a:xfrm>
            <a:off x="8760353" y="3459483"/>
            <a:ext cx="78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2014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872C975E-7E2E-46F3-90E2-1C6FE4FFCB45}"/>
              </a:ext>
            </a:extLst>
          </p:cNvPr>
          <p:cNvSpPr txBox="1"/>
          <p:nvPr/>
        </p:nvSpPr>
        <p:spPr>
          <a:xfrm>
            <a:off x="2381022" y="5149384"/>
            <a:ext cx="78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2015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FA60CA3-3895-476C-BE61-2730436E3DB0}"/>
              </a:ext>
            </a:extLst>
          </p:cNvPr>
          <p:cNvSpPr txBox="1"/>
          <p:nvPr/>
        </p:nvSpPr>
        <p:spPr>
          <a:xfrm>
            <a:off x="4474941" y="5149383"/>
            <a:ext cx="78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2016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850E6656-E167-477C-B538-D17A2AFA4B3C}"/>
              </a:ext>
            </a:extLst>
          </p:cNvPr>
          <p:cNvSpPr txBox="1"/>
          <p:nvPr/>
        </p:nvSpPr>
        <p:spPr>
          <a:xfrm>
            <a:off x="6677813" y="5173486"/>
            <a:ext cx="78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2017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640BC0ED-CFAB-42B0-B2B3-91D77133D711}"/>
              </a:ext>
            </a:extLst>
          </p:cNvPr>
          <p:cNvSpPr txBox="1"/>
          <p:nvPr/>
        </p:nvSpPr>
        <p:spPr>
          <a:xfrm>
            <a:off x="8803862" y="5164250"/>
            <a:ext cx="78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75688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D146F5CD-468C-46D9-A9BC-882E55C3748F}"/>
              </a:ext>
            </a:extLst>
          </p:cNvPr>
          <p:cNvSpPr txBox="1"/>
          <p:nvPr/>
        </p:nvSpPr>
        <p:spPr>
          <a:xfrm>
            <a:off x="249179" y="1892016"/>
            <a:ext cx="3156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/>
              <a:t>December</a:t>
            </a:r>
            <a:endParaRPr lang="en-GB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4488C8B-7A2F-4F7F-A96D-03FB6D8BA0F1}"/>
              </a:ext>
            </a:extLst>
          </p:cNvPr>
          <p:cNvSpPr txBox="1"/>
          <p:nvPr/>
        </p:nvSpPr>
        <p:spPr>
          <a:xfrm>
            <a:off x="7852156" y="1887841"/>
            <a:ext cx="3156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/>
              <a:t>February</a:t>
            </a:r>
            <a:endParaRPr lang="en-GB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B0368BD-9E64-4EC7-909C-AD1A6C772FCE}"/>
              </a:ext>
            </a:extLst>
          </p:cNvPr>
          <p:cNvSpPr txBox="1"/>
          <p:nvPr/>
        </p:nvSpPr>
        <p:spPr>
          <a:xfrm>
            <a:off x="1331651" y="334298"/>
            <a:ext cx="9676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 monthly amount of solar radiation energy [kWh/m2] reaching the Earth surface in individual months of the year – mean value from multiannual 2004-2018 </a:t>
            </a:r>
            <a:endParaRPr lang="pl-PL" dirty="0"/>
          </a:p>
          <a:p>
            <a:pPr algn="ctr"/>
            <a:r>
              <a:rPr lang="en-GB" dirty="0"/>
              <a:t>(the scale adjusted to individual months).</a:t>
            </a:r>
            <a:endParaRPr lang="en-GB" b="1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78AF4B5-B257-4D5F-8101-E79350AAC627}"/>
              </a:ext>
            </a:extLst>
          </p:cNvPr>
          <p:cNvSpPr txBox="1"/>
          <p:nvPr/>
        </p:nvSpPr>
        <p:spPr>
          <a:xfrm>
            <a:off x="3928513" y="1892016"/>
            <a:ext cx="3156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January</a:t>
            </a:r>
            <a:endParaRPr lang="en-GB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F11F0630-38FE-4F38-8D27-5518322FBF9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81" y="2413345"/>
            <a:ext cx="3539202" cy="315112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0E9BE70-FA5A-4564-B320-4BCF7AF46C9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120" y="2413346"/>
            <a:ext cx="3366339" cy="315112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BE55B05-9C3D-472D-9804-229B31EAA0C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7" y="2413348"/>
            <a:ext cx="3452906" cy="315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8669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MGW_PPT_2019_wzor nowy.pptx" id="{BC4F4F6E-192B-4C63-818F-509AA2F23F2B}" vid="{B46DF200-4B92-4879-A67B-8C224FFD9745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IMGW_PPT_2019_SZABLON_PL</Template>
  <TotalTime>660</TotalTime>
  <Words>1511</Words>
  <Application>Microsoft Office PowerPoint</Application>
  <PresentationFormat>Panoramiczny</PresentationFormat>
  <Paragraphs>301</Paragraphs>
  <Slides>34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Verdana</vt:lpstr>
      <vt:lpstr>Wingdings</vt:lpstr>
      <vt:lpstr>Motyw pakietu Office</vt:lpstr>
      <vt:lpstr>Practical use of H-SAF and Land-SAF products in agriculture service</vt:lpstr>
      <vt:lpstr>Tytuł prezentacji z tutaj</vt:lpstr>
      <vt:lpstr>Tytuł prezentacji z tutaj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Actual evapotranspiration from satellite data Land SAF ET Product</vt:lpstr>
      <vt:lpstr>Evapotranspiration from satellite data Land SAF ET Product</vt:lpstr>
      <vt:lpstr>Evapotranspiration from satellite data Land SAF ET Product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Tytuł prezentacji z tutaj</vt:lpstr>
      <vt:lpstr>Tytuł prezentacji z tutaj</vt:lpstr>
      <vt:lpstr>Tytuł prezentacji z tutaj</vt:lpstr>
      <vt:lpstr>Tytuł prezentacji z tutaj</vt:lpstr>
      <vt:lpstr>Tytuł prezentacji z tutaj</vt:lpstr>
      <vt:lpstr>Thank you</vt:lpstr>
    </vt:vector>
  </TitlesOfParts>
  <Manager>IMGW</Manager>
  <Company>IMGW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TYTUŁ PREZENTACJI WPISZ TUTAJ / Arial </dc:title>
  <dc:subject>IMGW</dc:subject>
  <dc:creator>Michał Seredin</dc:creator>
  <cp:keywords>IMGW PPT</cp:keywords>
  <dc:description/>
  <cp:lastModifiedBy>Piotr Struzik</cp:lastModifiedBy>
  <cp:revision>88</cp:revision>
  <dcterms:created xsi:type="dcterms:W3CDTF">2019-09-17T05:51:00Z</dcterms:created>
  <dcterms:modified xsi:type="dcterms:W3CDTF">2019-10-16T19:51:03Z</dcterms:modified>
  <cp:category>IMGW</cp:category>
</cp:coreProperties>
</file>