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7" r:id="rId2"/>
    <p:sldId id="288" r:id="rId3"/>
    <p:sldId id="289" r:id="rId4"/>
    <p:sldId id="291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F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61F2F-AC73-412E-AFD6-CD53D247A70A}" v="5" dt="2019-09-17T05:53:27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3" autoAdjust="0"/>
    <p:restoredTop sz="94608"/>
  </p:normalViewPr>
  <p:slideViewPr>
    <p:cSldViewPr snapToGrid="0" snapToObjects="1">
      <p:cViewPr varScale="1">
        <p:scale>
          <a:sx n="118" d="100"/>
          <a:sy n="118" d="100"/>
        </p:scale>
        <p:origin x="-11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Seredin" userId="4cf5c57ec7bd085e" providerId="LiveId" clId="{10E97E89-EA3D-4354-B4B3-20906DFBAD65}"/>
    <pc:docChg chg="custSel modSld">
      <pc:chgData name="Michał Seredin" userId="4cf5c57ec7bd085e" providerId="LiveId" clId="{10E97E89-EA3D-4354-B4B3-20906DFBAD65}" dt="2019-09-17T05:53:27.282" v="9"/>
      <pc:docMkLst>
        <pc:docMk/>
      </pc:docMkLst>
      <pc:sldChg chg="addSp delSp">
        <pc:chgData name="Michał Seredin" userId="4cf5c57ec7bd085e" providerId="LiveId" clId="{10E97E89-EA3D-4354-B4B3-20906DFBAD65}" dt="2019-09-17T05:52:59.234" v="1"/>
        <pc:sldMkLst>
          <pc:docMk/>
          <pc:sldMk cId="973662228" sldId="256"/>
        </pc:sldMkLst>
        <pc:picChg chg="del">
          <ac:chgData name="Michał Seredin" userId="4cf5c57ec7bd085e" providerId="LiveId" clId="{10E97E89-EA3D-4354-B4B3-20906DFBAD65}" dt="2019-09-17T05:52:58.553" v="0" actId="478"/>
          <ac:picMkLst>
            <pc:docMk/>
            <pc:sldMk cId="973662228" sldId="256"/>
            <ac:picMk id="4" creationId="{4EF2DEA8-8819-3441-90CB-B3B49DD0A24D}"/>
          </ac:picMkLst>
        </pc:picChg>
        <pc:picChg chg="add">
          <ac:chgData name="Michał Seredin" userId="4cf5c57ec7bd085e" providerId="LiveId" clId="{10E97E89-EA3D-4354-B4B3-20906DFBAD65}" dt="2019-09-17T05:52:59.234" v="1"/>
          <ac:picMkLst>
            <pc:docMk/>
            <pc:sldMk cId="973662228" sldId="256"/>
            <ac:picMk id="15" creationId="{9AEC827A-5B51-43BB-85F5-ACCAA376D306}"/>
          </ac:picMkLst>
        </pc:picChg>
      </pc:sldChg>
      <pc:sldChg chg="addSp delSp">
        <pc:chgData name="Michał Seredin" userId="4cf5c57ec7bd085e" providerId="LiveId" clId="{10E97E89-EA3D-4354-B4B3-20906DFBAD65}" dt="2019-09-17T05:53:14.166" v="3"/>
        <pc:sldMkLst>
          <pc:docMk/>
          <pc:sldMk cId="3926915107" sldId="257"/>
        </pc:sldMkLst>
        <pc:picChg chg="del">
          <ac:chgData name="Michał Seredin" userId="4cf5c57ec7bd085e" providerId="LiveId" clId="{10E97E89-EA3D-4354-B4B3-20906DFBAD65}" dt="2019-09-17T05:53:07.884" v="2" actId="478"/>
          <ac:picMkLst>
            <pc:docMk/>
            <pc:sldMk cId="3926915107" sldId="257"/>
            <ac:picMk id="8" creationId="{370BBCDF-F13A-6349-806E-38E46B96093E}"/>
          </ac:picMkLst>
        </pc:picChg>
        <pc:picChg chg="add">
          <ac:chgData name="Michał Seredin" userId="4cf5c57ec7bd085e" providerId="LiveId" clId="{10E97E89-EA3D-4354-B4B3-20906DFBAD65}" dt="2019-09-17T05:53:14.166" v="3"/>
          <ac:picMkLst>
            <pc:docMk/>
            <pc:sldMk cId="3926915107" sldId="257"/>
            <ac:picMk id="10" creationId="{B4B46F76-10D0-4BB2-9D16-D97A19B08454}"/>
          </ac:picMkLst>
        </pc:picChg>
      </pc:sldChg>
      <pc:sldChg chg="addSp delSp">
        <pc:chgData name="Michał Seredin" userId="4cf5c57ec7bd085e" providerId="LiveId" clId="{10E97E89-EA3D-4354-B4B3-20906DFBAD65}" dt="2019-09-17T05:53:17.498" v="5"/>
        <pc:sldMkLst>
          <pc:docMk/>
          <pc:sldMk cId="1625396980" sldId="258"/>
        </pc:sldMkLst>
        <pc:picChg chg="add">
          <ac:chgData name="Michał Seredin" userId="4cf5c57ec7bd085e" providerId="LiveId" clId="{10E97E89-EA3D-4354-B4B3-20906DFBAD65}" dt="2019-09-17T05:53:17.498" v="5"/>
          <ac:picMkLst>
            <pc:docMk/>
            <pc:sldMk cId="1625396980" sldId="258"/>
            <ac:picMk id="9" creationId="{C43BC48F-500C-4DD1-B876-94E71BE610D7}"/>
          </ac:picMkLst>
        </pc:picChg>
        <pc:picChg chg="del">
          <ac:chgData name="Michał Seredin" userId="4cf5c57ec7bd085e" providerId="LiveId" clId="{10E97E89-EA3D-4354-B4B3-20906DFBAD65}" dt="2019-09-17T05:53:17.158" v="4" actId="478"/>
          <ac:picMkLst>
            <pc:docMk/>
            <pc:sldMk cId="1625396980" sldId="258"/>
            <ac:picMk id="10" creationId="{304DAA94-48E8-5C43-BCD4-D3464047B9B9}"/>
          </ac:picMkLst>
        </pc:picChg>
      </pc:sldChg>
      <pc:sldChg chg="addSp delSp">
        <pc:chgData name="Michał Seredin" userId="4cf5c57ec7bd085e" providerId="LiveId" clId="{10E97E89-EA3D-4354-B4B3-20906DFBAD65}" dt="2019-09-17T05:53:19.908" v="7"/>
        <pc:sldMkLst>
          <pc:docMk/>
          <pc:sldMk cId="2765926896" sldId="259"/>
        </pc:sldMkLst>
        <pc:picChg chg="add">
          <ac:chgData name="Michał Seredin" userId="4cf5c57ec7bd085e" providerId="LiveId" clId="{10E97E89-EA3D-4354-B4B3-20906DFBAD65}" dt="2019-09-17T05:53:19.908" v="7"/>
          <ac:picMkLst>
            <pc:docMk/>
            <pc:sldMk cId="2765926896" sldId="259"/>
            <ac:picMk id="9" creationId="{DD4CD795-EDAC-41B8-BEF0-67E7930B1768}"/>
          </ac:picMkLst>
        </pc:picChg>
        <pc:picChg chg="del">
          <ac:chgData name="Michał Seredin" userId="4cf5c57ec7bd085e" providerId="LiveId" clId="{10E97E89-EA3D-4354-B4B3-20906DFBAD65}" dt="2019-09-17T05:53:19.549" v="6" actId="478"/>
          <ac:picMkLst>
            <pc:docMk/>
            <pc:sldMk cId="2765926896" sldId="259"/>
            <ac:picMk id="10" creationId="{CB2CA2EE-8B63-5646-BF1A-93B9B8E5A5B7}"/>
          </ac:picMkLst>
        </pc:picChg>
      </pc:sldChg>
      <pc:sldChg chg="addSp delSp">
        <pc:chgData name="Michał Seredin" userId="4cf5c57ec7bd085e" providerId="LiveId" clId="{10E97E89-EA3D-4354-B4B3-20906DFBAD65}" dt="2019-09-17T05:53:27.282" v="9"/>
        <pc:sldMkLst>
          <pc:docMk/>
          <pc:sldMk cId="2695103563" sldId="261"/>
        </pc:sldMkLst>
        <pc:picChg chg="add">
          <ac:chgData name="Michał Seredin" userId="4cf5c57ec7bd085e" providerId="LiveId" clId="{10E97E89-EA3D-4354-B4B3-20906DFBAD65}" dt="2019-09-17T05:53:27.282" v="9"/>
          <ac:picMkLst>
            <pc:docMk/>
            <pc:sldMk cId="2695103563" sldId="261"/>
            <ac:picMk id="8" creationId="{0FDD6234-9E8D-4398-8847-CCB9454C7BA7}"/>
          </ac:picMkLst>
        </pc:picChg>
        <pc:picChg chg="del">
          <ac:chgData name="Michał Seredin" userId="4cf5c57ec7bd085e" providerId="LiveId" clId="{10E97E89-EA3D-4354-B4B3-20906DFBAD65}" dt="2019-09-17T05:53:26.862" v="8" actId="478"/>
          <ac:picMkLst>
            <pc:docMk/>
            <pc:sldMk cId="2695103563" sldId="261"/>
            <ac:picMk id="10" creationId="{00230D94-2E2B-0B47-B339-52C5FEF8A2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BBBCB-6A06-4243-9022-4F6D43FCC6A7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59E84-BCFF-4174-A21F-69E2CB8F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7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0A3A3-7DDE-7A41-9E3E-9E6C19B8D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50C835-5800-B646-9678-F690140B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2F0D28-DAE6-494B-949D-EC2CCF75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105BB5-7447-9D45-A4A1-91E8F307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7FF5DE-9F8B-9946-A867-272F075A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06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1EB58-08D7-794C-8E5B-B451CE00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080C6F-E08C-9746-91EA-719488360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1D4C3-2A8E-A748-9D72-ED2EE155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33FDD-A35D-C44B-A4DF-66AFBA49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B1F1C-0F86-0D41-A720-B57C4739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00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DA3554-CD65-124E-A290-825C6BBBD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D86CD5-E5F5-8245-95FC-3BD1DB770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24A04-F309-E746-845F-A01194C6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6D75C-B355-0441-B73E-BAEB105A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7238C-6A48-0E48-8693-DDDC7C0B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95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4739F-3EAB-5E48-BE75-7BD80D0E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C033E-94BF-1748-9C44-C13026C2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ED5474-FBB7-0343-9A83-6545873A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BE68C-D355-1044-ACC7-BBD27CF8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51DAE3-25C1-A64E-9AAC-EBB265ED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36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B0881-9998-0940-9825-A649125E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7E32FE-8AA4-1345-B31C-C7CBA21C6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504B1-01FB-704E-A875-DC6EE710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21C08-E0F0-7E4B-AA8B-FF5E7EFC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C92F9-6629-7F49-8A0A-0579F858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A1043-DE61-B240-9B37-B23BBC51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1E35A-B0F3-EB49-B48E-BA8BB38BA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9F6E70-F954-A440-9CD1-B060C63F7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FECAD0-6B6D-2942-ACF8-8B142392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C4128A-B797-EA4D-AAEE-9A6DF645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38C6E0-CDED-BD43-9574-1AABCD18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82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BB331-C798-1140-B9EA-052EBD36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E9C174-67BC-CA43-85A8-8ADEE151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C34F17-DFD0-5046-BBF0-20DD547C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336260-86F5-1B4B-8214-813DC96D3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5C6037-FC66-BB48-977C-4148BB37D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52A020-3C05-AA45-A0D6-CB95D44F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61EA65-E108-D84E-9AAC-106D447E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1E5813-072F-9B45-998C-87E0CAB6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36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FE604-A759-FB46-9590-1F614E21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9E8032-4B9D-1E49-A583-DC987496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8C3DEE-5015-A74A-B31C-10343750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919A6E-6176-A74A-8C78-32707F7A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61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43A7D4-63D9-044B-BAA5-FD454F5C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589DB3-9EE3-F143-85A7-4FE93E74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696969-E068-9E43-BB8E-F0EDD505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6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E7ED3-EF56-2C4F-8A9E-D3262FCE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13A92C-2F25-0C4C-B0FA-8B618BFC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9DD1C2-FCE6-4F4E-A485-76D4B6221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A1BE5B-46BA-B743-9DB0-A6BFA948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FA18F0-7A96-6E45-AF95-8AD748CD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FD615-E96B-C54E-B73B-EBD98021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72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C5D67-02CD-5048-8AFB-03B26740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600D39-91AF-264A-8311-257C7C533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366AAB-220E-2A48-97F5-1CF3FA903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4A470-FC92-2B45-99DE-24F1EB56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A16CC3-DBA4-0140-AA31-026D397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996D50-A711-9242-9A24-8171E8A1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54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F3236E-0AE3-7941-9277-F42D59C9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FC115-EA8D-A04E-B32E-C8FFADAC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6EB3D-6081-8B4F-A02D-5E488AFF0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CA7F8-1042-2649-A5E8-0EFFA07A9B0C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772417-D14A-4144-A8D5-A7AE8165A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B6E1C-BD62-F24E-BC55-107AFCBDA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868E-CF64-784F-8F4C-FEC862BC9F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4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5527" y="199930"/>
            <a:ext cx="5364088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  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Deficiency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rain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and high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temperaturesin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2015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caused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the development  of:</a:t>
            </a:r>
          </a:p>
          <a:p>
            <a:r>
              <a:rPr lang="pl-PL" b="1" dirty="0" err="1">
                <a:latin typeface="Arial" pitchFamily="34" charset="0"/>
                <a:cs typeface="Arial" pitchFamily="34" charset="0"/>
              </a:rPr>
              <a:t>meteorological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drought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agricultural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drought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hydrological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drought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ppwb.org.pl/wb/74/img/imgw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536" y="4627736"/>
            <a:ext cx="3635896" cy="214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5246" y="1"/>
            <a:ext cx="3563888" cy="2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834" y="2420888"/>
            <a:ext cx="35433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23ED365-5CF6-4281-A2F8-C32B8D79E981}"/>
              </a:ext>
            </a:extLst>
          </p:cNvPr>
          <p:cNvSpPr txBox="1"/>
          <p:nvPr/>
        </p:nvSpPr>
        <p:spPr>
          <a:xfrm>
            <a:off x="103572" y="2074659"/>
            <a:ext cx="2095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H-SAF H-14 SWI</a:t>
            </a:r>
          </a:p>
          <a:p>
            <a:endParaRPr lang="pl-PL" sz="2800" dirty="0"/>
          </a:p>
          <a:p>
            <a:r>
              <a:rPr lang="pl-PL" sz="2800" dirty="0" err="1"/>
              <a:t>Effective</a:t>
            </a:r>
            <a:r>
              <a:rPr lang="pl-PL" sz="2800" dirty="0"/>
              <a:t> monitoring of 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phases</a:t>
            </a:r>
            <a:r>
              <a:rPr lang="pl-PL" sz="2800" dirty="0"/>
              <a:t> of </a:t>
            </a:r>
            <a:r>
              <a:rPr lang="pl-PL" sz="2800" dirty="0" err="1"/>
              <a:t>drought</a:t>
            </a:r>
            <a:endParaRPr lang="pl-PL" sz="2800" dirty="0"/>
          </a:p>
        </p:txBody>
      </p:sp>
      <p:sp>
        <p:nvSpPr>
          <p:cNvPr id="7" name="Nawias klamrowy otwierający 6">
            <a:extLst>
              <a:ext uri="{FF2B5EF4-FFF2-40B4-BE49-F238E27FC236}">
                <a16:creationId xmlns:a16="http://schemas.microsoft.com/office/drawing/2014/main" xmlns="" id="{D59D9A24-0D46-4C75-9CCC-A650DE96A7CD}"/>
              </a:ext>
            </a:extLst>
          </p:cNvPr>
          <p:cNvSpPr/>
          <p:nvPr/>
        </p:nvSpPr>
        <p:spPr>
          <a:xfrm>
            <a:off x="2086252" y="115410"/>
            <a:ext cx="277738" cy="652508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/>
          <a:lstStyle/>
          <a:p>
            <a:r>
              <a:rPr lang="pl-PL" sz="2400" dirty="0" err="1">
                <a:latin typeface="Arial" pitchFamily="34" charset="0"/>
                <a:cs typeface="Arial" pitchFamily="34" charset="0"/>
              </a:rPr>
              <a:t>July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1st – August 31st – high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risk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for 14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kinds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crops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: 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potato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maize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sugar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beats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vegetables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legume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tobacco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 hop,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fruit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trees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etc.</a:t>
            </a:r>
          </a:p>
          <a:p>
            <a:endParaRPr lang="pl-PL" sz="2400" dirty="0">
              <a:latin typeface="Arial" pitchFamily="34" charset="0"/>
              <a:cs typeface="Arial" pitchFamily="34" charset="0"/>
            </a:endParaRPr>
          </a:p>
          <a:p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Losses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2.000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farms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i.e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1,8 mln ha </a:t>
            </a:r>
          </a:p>
          <a:p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losses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  &gt;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240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million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(1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billion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zl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l-PL" sz="2400" dirty="0">
              <a:latin typeface="Arial" pitchFamily="34" charset="0"/>
              <a:cs typeface="Arial" pitchFamily="34" charset="0"/>
            </a:endParaRPr>
          </a:p>
          <a:p>
            <a:r>
              <a:rPr lang="pl-PL" sz="2400" dirty="0" err="1">
                <a:latin typeface="Arial" pitchFamily="34" charset="0"/>
                <a:cs typeface="Arial" pitchFamily="34" charset="0"/>
              </a:rPr>
              <a:t>Delay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field-works</a:t>
            </a:r>
          </a:p>
          <a:p>
            <a:r>
              <a:rPr lang="pl-PL" sz="2400" dirty="0" err="1">
                <a:latin typeface="Arial" pitchFamily="34" charset="0"/>
                <a:cs typeface="Arial" pitchFamily="34" charset="0"/>
              </a:rPr>
              <a:t>Delay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winter-crop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rape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sawing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2015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drought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cause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losses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also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2016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pl-PL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</a:t>
            </a:r>
            <a:r>
              <a:rPr lang="pl-P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</a:t>
            </a:r>
            <a:r>
              <a:rPr lang="pl-P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  <a:r>
              <a:rPr lang="pl-P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‘2015</a:t>
            </a:r>
            <a:endParaRPr lang="pl-PL" sz="3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LOW-FLOWS</a:t>
            </a:r>
            <a:endParaRPr lang="pl-PL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POLAND IN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3948560"/>
            <a:ext cx="5796136" cy="29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80728"/>
            <a:ext cx="55801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8112225" y="1700808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Odra </a:t>
            </a:r>
            <a:r>
              <a:rPr lang="pl-PL" sz="2800" b="1" dirty="0" err="1"/>
              <a:t>river</a:t>
            </a:r>
            <a:endParaRPr lang="pl-PL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4000" y="1"/>
            <a:ext cx="9144000" cy="8863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endParaRPr lang="pl-PL" sz="3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3" y="188640"/>
            <a:ext cx="3563441" cy="64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188640"/>
            <a:ext cx="3816424" cy="64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MGW_PPT_2019_wzor nowy.pptx" id="{BC4F4F6E-192B-4C63-818F-509AA2F23F2B}" vid="{B46DF200-4B92-4879-A67B-8C224FFD974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IMGW_PPT_2019_SZABLON_PL</Template>
  <TotalTime>346</TotalTime>
  <Words>115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Motyw pakietu Office</vt:lpstr>
      <vt:lpstr>PowerPoint Presentation</vt:lpstr>
      <vt:lpstr>PowerPoint Presentation</vt:lpstr>
      <vt:lpstr>PowerPoint Presentation</vt:lpstr>
      <vt:lpstr>PowerPoint Presentation</vt:lpstr>
    </vt:vector>
  </TitlesOfParts>
  <Manager>IMGW</Manager>
  <Company>IMGW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WPISZ TUTAJ / Arial</dc:title>
  <dc:subject>IMGW</dc:subject>
  <dc:creator>Michał Seredin</dc:creator>
  <cp:keywords>IMGW PPT</cp:keywords>
  <cp:lastModifiedBy>Julia</cp:lastModifiedBy>
  <cp:revision>40</cp:revision>
  <dcterms:created xsi:type="dcterms:W3CDTF">2019-09-17T05:51:00Z</dcterms:created>
  <dcterms:modified xsi:type="dcterms:W3CDTF">2019-11-29T16:40:21Z</dcterms:modified>
  <cp:category>IMGW</cp:category>
</cp:coreProperties>
</file>