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40" r:id="rId2"/>
    <p:sldId id="267" r:id="rId3"/>
    <p:sldId id="303" r:id="rId4"/>
    <p:sldId id="305" r:id="rId5"/>
    <p:sldId id="338" r:id="rId6"/>
    <p:sldId id="316" r:id="rId7"/>
    <p:sldId id="261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F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861F2F-AC73-412E-AFD6-CD53D247A70A}" v="5" dt="2019-09-17T05:53:27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3" autoAdjust="0"/>
    <p:restoredTop sz="94608"/>
  </p:normalViewPr>
  <p:slideViewPr>
    <p:cSldViewPr snapToGrid="0" snapToObjects="1">
      <p:cViewPr varScale="1">
        <p:scale>
          <a:sx n="118" d="100"/>
          <a:sy n="118" d="100"/>
        </p:scale>
        <p:origin x="-114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36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Seredin" userId="4cf5c57ec7bd085e" providerId="LiveId" clId="{10E97E89-EA3D-4354-B4B3-20906DFBAD65}"/>
    <pc:docChg chg="custSel modSld">
      <pc:chgData name="Michał Seredin" userId="4cf5c57ec7bd085e" providerId="LiveId" clId="{10E97E89-EA3D-4354-B4B3-20906DFBAD65}" dt="2019-09-17T05:53:27.282" v="9"/>
      <pc:docMkLst>
        <pc:docMk/>
      </pc:docMkLst>
      <pc:sldChg chg="addSp delSp">
        <pc:chgData name="Michał Seredin" userId="4cf5c57ec7bd085e" providerId="LiveId" clId="{10E97E89-EA3D-4354-B4B3-20906DFBAD65}" dt="2019-09-17T05:52:59.234" v="1"/>
        <pc:sldMkLst>
          <pc:docMk/>
          <pc:sldMk cId="973662228" sldId="256"/>
        </pc:sldMkLst>
        <pc:picChg chg="del">
          <ac:chgData name="Michał Seredin" userId="4cf5c57ec7bd085e" providerId="LiveId" clId="{10E97E89-EA3D-4354-B4B3-20906DFBAD65}" dt="2019-09-17T05:52:58.553" v="0" actId="478"/>
          <ac:picMkLst>
            <pc:docMk/>
            <pc:sldMk cId="973662228" sldId="256"/>
            <ac:picMk id="4" creationId="{4EF2DEA8-8819-3441-90CB-B3B49DD0A24D}"/>
          </ac:picMkLst>
        </pc:picChg>
        <pc:picChg chg="add">
          <ac:chgData name="Michał Seredin" userId="4cf5c57ec7bd085e" providerId="LiveId" clId="{10E97E89-EA3D-4354-B4B3-20906DFBAD65}" dt="2019-09-17T05:52:59.234" v="1"/>
          <ac:picMkLst>
            <pc:docMk/>
            <pc:sldMk cId="973662228" sldId="256"/>
            <ac:picMk id="15" creationId="{9AEC827A-5B51-43BB-85F5-ACCAA376D306}"/>
          </ac:picMkLst>
        </pc:picChg>
      </pc:sldChg>
      <pc:sldChg chg="addSp delSp">
        <pc:chgData name="Michał Seredin" userId="4cf5c57ec7bd085e" providerId="LiveId" clId="{10E97E89-EA3D-4354-B4B3-20906DFBAD65}" dt="2019-09-17T05:53:14.166" v="3"/>
        <pc:sldMkLst>
          <pc:docMk/>
          <pc:sldMk cId="3926915107" sldId="257"/>
        </pc:sldMkLst>
        <pc:picChg chg="del">
          <ac:chgData name="Michał Seredin" userId="4cf5c57ec7bd085e" providerId="LiveId" clId="{10E97E89-EA3D-4354-B4B3-20906DFBAD65}" dt="2019-09-17T05:53:07.884" v="2" actId="478"/>
          <ac:picMkLst>
            <pc:docMk/>
            <pc:sldMk cId="3926915107" sldId="257"/>
            <ac:picMk id="8" creationId="{370BBCDF-F13A-6349-806E-38E46B96093E}"/>
          </ac:picMkLst>
        </pc:picChg>
        <pc:picChg chg="add">
          <ac:chgData name="Michał Seredin" userId="4cf5c57ec7bd085e" providerId="LiveId" clId="{10E97E89-EA3D-4354-B4B3-20906DFBAD65}" dt="2019-09-17T05:53:14.166" v="3"/>
          <ac:picMkLst>
            <pc:docMk/>
            <pc:sldMk cId="3926915107" sldId="257"/>
            <ac:picMk id="10" creationId="{B4B46F76-10D0-4BB2-9D16-D97A19B08454}"/>
          </ac:picMkLst>
        </pc:picChg>
      </pc:sldChg>
      <pc:sldChg chg="addSp delSp">
        <pc:chgData name="Michał Seredin" userId="4cf5c57ec7bd085e" providerId="LiveId" clId="{10E97E89-EA3D-4354-B4B3-20906DFBAD65}" dt="2019-09-17T05:53:17.498" v="5"/>
        <pc:sldMkLst>
          <pc:docMk/>
          <pc:sldMk cId="1625396980" sldId="258"/>
        </pc:sldMkLst>
        <pc:picChg chg="add">
          <ac:chgData name="Michał Seredin" userId="4cf5c57ec7bd085e" providerId="LiveId" clId="{10E97E89-EA3D-4354-B4B3-20906DFBAD65}" dt="2019-09-17T05:53:17.498" v="5"/>
          <ac:picMkLst>
            <pc:docMk/>
            <pc:sldMk cId="1625396980" sldId="258"/>
            <ac:picMk id="9" creationId="{C43BC48F-500C-4DD1-B876-94E71BE610D7}"/>
          </ac:picMkLst>
        </pc:picChg>
        <pc:picChg chg="del">
          <ac:chgData name="Michał Seredin" userId="4cf5c57ec7bd085e" providerId="LiveId" clId="{10E97E89-EA3D-4354-B4B3-20906DFBAD65}" dt="2019-09-17T05:53:17.158" v="4" actId="478"/>
          <ac:picMkLst>
            <pc:docMk/>
            <pc:sldMk cId="1625396980" sldId="258"/>
            <ac:picMk id="10" creationId="{304DAA94-48E8-5C43-BCD4-D3464047B9B9}"/>
          </ac:picMkLst>
        </pc:picChg>
      </pc:sldChg>
      <pc:sldChg chg="addSp delSp">
        <pc:chgData name="Michał Seredin" userId="4cf5c57ec7bd085e" providerId="LiveId" clId="{10E97E89-EA3D-4354-B4B3-20906DFBAD65}" dt="2019-09-17T05:53:19.908" v="7"/>
        <pc:sldMkLst>
          <pc:docMk/>
          <pc:sldMk cId="2765926896" sldId="259"/>
        </pc:sldMkLst>
        <pc:picChg chg="add">
          <ac:chgData name="Michał Seredin" userId="4cf5c57ec7bd085e" providerId="LiveId" clId="{10E97E89-EA3D-4354-B4B3-20906DFBAD65}" dt="2019-09-17T05:53:19.908" v="7"/>
          <ac:picMkLst>
            <pc:docMk/>
            <pc:sldMk cId="2765926896" sldId="259"/>
            <ac:picMk id="9" creationId="{DD4CD795-EDAC-41B8-BEF0-67E7930B1768}"/>
          </ac:picMkLst>
        </pc:picChg>
        <pc:picChg chg="del">
          <ac:chgData name="Michał Seredin" userId="4cf5c57ec7bd085e" providerId="LiveId" clId="{10E97E89-EA3D-4354-B4B3-20906DFBAD65}" dt="2019-09-17T05:53:19.549" v="6" actId="478"/>
          <ac:picMkLst>
            <pc:docMk/>
            <pc:sldMk cId="2765926896" sldId="259"/>
            <ac:picMk id="10" creationId="{CB2CA2EE-8B63-5646-BF1A-93B9B8E5A5B7}"/>
          </ac:picMkLst>
        </pc:picChg>
      </pc:sldChg>
      <pc:sldChg chg="addSp delSp">
        <pc:chgData name="Michał Seredin" userId="4cf5c57ec7bd085e" providerId="LiveId" clId="{10E97E89-EA3D-4354-B4B3-20906DFBAD65}" dt="2019-09-17T05:53:27.282" v="9"/>
        <pc:sldMkLst>
          <pc:docMk/>
          <pc:sldMk cId="2695103563" sldId="261"/>
        </pc:sldMkLst>
        <pc:picChg chg="add">
          <ac:chgData name="Michał Seredin" userId="4cf5c57ec7bd085e" providerId="LiveId" clId="{10E97E89-EA3D-4354-B4B3-20906DFBAD65}" dt="2019-09-17T05:53:27.282" v="9"/>
          <ac:picMkLst>
            <pc:docMk/>
            <pc:sldMk cId="2695103563" sldId="261"/>
            <ac:picMk id="8" creationId="{0FDD6234-9E8D-4398-8847-CCB9454C7BA7}"/>
          </ac:picMkLst>
        </pc:picChg>
        <pc:picChg chg="del">
          <ac:chgData name="Michał Seredin" userId="4cf5c57ec7bd085e" providerId="LiveId" clId="{10E97E89-EA3D-4354-B4B3-20906DFBAD65}" dt="2019-09-17T05:53:26.862" v="8" actId="478"/>
          <ac:picMkLst>
            <pc:docMk/>
            <pc:sldMk cId="2695103563" sldId="261"/>
            <ac:picMk id="10" creationId="{00230D94-2E2B-0B47-B339-52C5FEF8A2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BBBCB-6A06-4243-9022-4F6D43FCC6A7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59E84-BCFF-4174-A21F-69E2CB8F61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7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70A3A3-7DDE-7A41-9E3E-9E6C19B8D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950C835-5800-B646-9678-F690140B7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2F0D28-DAE6-494B-949D-EC2CCF757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105BB5-7447-9D45-A4A1-91E8F307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7FF5DE-9F8B-9946-A867-272F075A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06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D1EB58-08D7-794C-8E5B-B451CE00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080C6F-E08C-9746-91EA-719488360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1D4C3-2A8E-A748-9D72-ED2EE155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433FDD-A35D-C44B-A4DF-66AFBA49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B1F1C-0F86-0D41-A720-B57C4739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00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6DA3554-CD65-124E-A290-825C6BBBD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D86CD5-E5F5-8245-95FC-3BD1DB770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24A04-F309-E746-845F-A01194C6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16D75C-B355-0441-B73E-BAEB105A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37238C-6A48-0E48-8693-DDDC7C0B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95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84739F-3EAB-5E48-BE75-7BD80D0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AC033E-94BF-1748-9C44-C13026C27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ED5474-FBB7-0343-9A83-6545873A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5BE68C-D355-1044-ACC7-BBD27CF86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51DAE3-25C1-A64E-9AAC-EBB265ED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36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B0881-9998-0940-9825-A649125E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7E32FE-8AA4-1345-B31C-C7CBA21C6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8504B1-01FB-704E-A875-DC6EE710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21C08-E0F0-7E4B-AA8B-FF5E7EFC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8C92F9-6629-7F49-8A0A-0579F858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A1043-DE61-B240-9B37-B23BBC51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31E35A-B0F3-EB49-B48E-BA8BB38BA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9F6E70-F954-A440-9CD1-B060C63F7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FECAD0-6B6D-2942-ACF8-8B142392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C4128A-B797-EA4D-AAEE-9A6DF645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38C6E0-CDED-BD43-9574-1AABCD18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825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7BB331-C798-1140-B9EA-052EBD36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E9C174-67BC-CA43-85A8-8ADEE1510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C34F17-DFD0-5046-BBF0-20DD547C8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336260-86F5-1B4B-8214-813DC96D3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35C6037-FC66-BB48-977C-4148BB37D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C52A020-3C05-AA45-A0D6-CB95D44F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D61EA65-E108-D84E-9AAC-106D447E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51E5813-072F-9B45-998C-87E0CAB6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36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CFE604-A759-FB46-9590-1F614E21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C9E8032-4B9D-1E49-A583-DC987496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18C3DEE-5015-A74A-B31C-10343750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919A6E-6176-A74A-8C78-32707F7A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61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43A7D4-63D9-044B-BAA5-FD454F5C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A589DB3-9EE3-F143-85A7-4FE93E7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696969-E068-9E43-BB8E-F0EDD505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69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3E7ED3-EF56-2C4F-8A9E-D3262FCE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13A92C-2F25-0C4C-B0FA-8B618BFC5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9DD1C2-FCE6-4F4E-A485-76D4B6221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A1BE5B-46BA-B743-9DB0-A6BFA948E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FA18F0-7A96-6E45-AF95-8AD748CD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28FD615-E96B-C54E-B73B-EBD9802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72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3C5D67-02CD-5048-8AFB-03B26740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600D39-91AF-264A-8311-257C7C533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366AAB-220E-2A48-97F5-1CF3FA903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64A470-FC92-2B45-99DE-24F1EB56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A16CC3-DBA4-0140-AA31-026D39715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996D50-A711-9242-9A24-8171E8A18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54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DF3236E-0AE3-7941-9277-F42D59C9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CFC115-EA8D-A04E-B32E-C8FFADAC3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C6EB3D-6081-8B4F-A02D-5E488AFF0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CA7F8-1042-2649-A5E8-0EFFA07A9B0C}" type="datetimeFigureOut">
              <a:rPr lang="pl-PL" smtClean="0"/>
              <a:t>29.11.2019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772417-D14A-4144-A8D5-A7AE8165A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4B6E1C-BD62-F24E-BC55-107AFCBDA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F868E-CF64-784F-8F4C-FEC862BC9F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947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ometeo.pogodynka.pl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1844825"/>
            <a:ext cx="8102004" cy="425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1524000" y="0"/>
            <a:ext cx="914400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Deviation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precipitations</a:t>
            </a:r>
            <a:endParaRPr lang="pl-PL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multiannual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period (%)</a:t>
            </a:r>
          </a:p>
          <a:p>
            <a:pPr algn="ctr"/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Poland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412776"/>
            <a:ext cx="858183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1524000" y="1"/>
            <a:ext cx="91440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Deviation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multiannual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period (</a:t>
            </a:r>
            <a:r>
              <a:rPr lang="pl-PL" sz="3000" b="1" baseline="30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pl-PL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l-PL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2400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/>
              <a:t>H-SAF</a:t>
            </a:r>
            <a:r>
              <a:rPr lang="pl-PL" sz="2000" b="1" dirty="0"/>
              <a:t> </a:t>
            </a:r>
            <a:r>
              <a:rPr lang="pl-PL" sz="2000" b="1" dirty="0" err="1"/>
              <a:t>Soil</a:t>
            </a:r>
            <a:r>
              <a:rPr lang="pl-PL" sz="2000" b="1" dirty="0"/>
              <a:t> </a:t>
            </a:r>
            <a:r>
              <a:rPr lang="pl-PL" sz="2000" b="1" dirty="0" err="1"/>
              <a:t>Wetness</a:t>
            </a:r>
            <a:r>
              <a:rPr lang="pl-PL" sz="2000" b="1" dirty="0"/>
              <a:t> </a:t>
            </a:r>
            <a:r>
              <a:rPr lang="pl-PL" sz="2000" b="1" dirty="0" err="1"/>
              <a:t>Index</a:t>
            </a:r>
            <a:r>
              <a:rPr lang="pl-PL" sz="2000" b="1" dirty="0"/>
              <a:t> [%] for </a:t>
            </a:r>
            <a:r>
              <a:rPr lang="pl-PL" sz="2000" b="1" dirty="0" err="1"/>
              <a:t>the</a:t>
            </a:r>
            <a:r>
              <a:rPr lang="pl-PL" sz="2000" b="1" dirty="0"/>
              <a:t> period 1.03-31.10.2015 – </a:t>
            </a:r>
            <a:r>
              <a:rPr lang="pl-PL" sz="2000" b="1" dirty="0" err="1"/>
              <a:t>area</a:t>
            </a:r>
            <a:r>
              <a:rPr lang="pl-PL" sz="2000" b="1" dirty="0"/>
              <a:t> of Poland,</a:t>
            </a:r>
          </a:p>
          <a:p>
            <a:pPr algn="ctr"/>
            <a:r>
              <a:rPr lang="pl-PL" sz="2000" b="1" dirty="0"/>
              <a:t> </a:t>
            </a:r>
            <a:r>
              <a:rPr lang="pl-PL" sz="2000" b="1" dirty="0" err="1"/>
              <a:t>layer</a:t>
            </a:r>
            <a:r>
              <a:rPr lang="pl-PL" sz="2000" b="1" dirty="0"/>
              <a:t> 7-28 cm</a:t>
            </a:r>
            <a:endParaRPr lang="en-US" sz="2000" b="1" dirty="0"/>
          </a:p>
        </p:txBody>
      </p:sp>
      <p:pic>
        <p:nvPicPr>
          <p:cNvPr id="3" name="Obraz 2" descr="SM2_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592" y="601050"/>
            <a:ext cx="7647384" cy="62569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T10_201505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3553" y="1496677"/>
            <a:ext cx="4176464" cy="3417107"/>
          </a:xfrm>
          <a:prstGeom prst="rect">
            <a:avLst/>
          </a:prstGeom>
        </p:spPr>
      </p:pic>
      <p:pic>
        <p:nvPicPr>
          <p:cNvPr id="3" name="Obraz 2" descr="SM2_201505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088" y="1"/>
            <a:ext cx="3779912" cy="3307423"/>
          </a:xfrm>
          <a:prstGeom prst="rect">
            <a:avLst/>
          </a:prstGeom>
        </p:spPr>
      </p:pic>
      <p:pic>
        <p:nvPicPr>
          <p:cNvPr id="4" name="Obraz 3" descr="SM3_2015052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8089" y="3550578"/>
            <a:ext cx="3779911" cy="330742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991544" y="26064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Actual</a:t>
            </a:r>
            <a:r>
              <a:rPr lang="pl-PL" dirty="0"/>
              <a:t> evapotranspiration </a:t>
            </a:r>
            <a:r>
              <a:rPr lang="pl-PL" dirty="0" err="1"/>
              <a:t>amount</a:t>
            </a:r>
            <a:r>
              <a:rPr lang="pl-PL" dirty="0"/>
              <a:t> for 2nd </a:t>
            </a:r>
            <a:r>
              <a:rPr lang="pl-PL" dirty="0" err="1"/>
              <a:t>decade</a:t>
            </a:r>
            <a:r>
              <a:rPr lang="pl-PL" dirty="0"/>
              <a:t> of May 2015 (</a:t>
            </a:r>
            <a:r>
              <a:rPr lang="pl-PL" dirty="0" err="1"/>
              <a:t>based</a:t>
            </a:r>
            <a:r>
              <a:rPr lang="pl-PL" dirty="0"/>
              <a:t> on </a:t>
            </a:r>
            <a:r>
              <a:rPr lang="pl-PL" dirty="0" err="1"/>
              <a:t>LSA-SAF</a:t>
            </a:r>
            <a:r>
              <a:rPr lang="pl-PL" dirty="0"/>
              <a:t> ET </a:t>
            </a:r>
            <a:r>
              <a:rPr lang="pl-PL" dirty="0" err="1"/>
              <a:t>product</a:t>
            </a:r>
            <a:r>
              <a:rPr lang="pl-PL" dirty="0"/>
              <a:t>)</a:t>
            </a:r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75520" y="551723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Wetness</a:t>
            </a:r>
            <a:r>
              <a:rPr lang="pl-PL" dirty="0"/>
              <a:t> </a:t>
            </a:r>
            <a:r>
              <a:rPr lang="pl-PL" dirty="0" err="1"/>
              <a:t>Index</a:t>
            </a:r>
            <a:r>
              <a:rPr lang="pl-PL" dirty="0"/>
              <a:t> (</a:t>
            </a:r>
            <a:r>
              <a:rPr lang="pl-PL" dirty="0" err="1"/>
              <a:t>H-Saf</a:t>
            </a:r>
            <a:r>
              <a:rPr lang="pl-PL" dirty="0"/>
              <a:t> </a:t>
            </a:r>
            <a:r>
              <a:rPr lang="pl-PL" dirty="0" err="1"/>
              <a:t>product</a:t>
            </a:r>
            <a:r>
              <a:rPr lang="pl-PL" dirty="0"/>
              <a:t>)</a:t>
            </a:r>
          </a:p>
          <a:p>
            <a:r>
              <a:rPr lang="pl-PL" dirty="0" err="1"/>
              <a:t>Layer</a:t>
            </a:r>
            <a:r>
              <a:rPr lang="pl-PL" dirty="0"/>
              <a:t> 7-28 cm </a:t>
            </a:r>
          </a:p>
          <a:p>
            <a:r>
              <a:rPr lang="pl-PL" dirty="0" err="1"/>
              <a:t>Layer</a:t>
            </a:r>
            <a:r>
              <a:rPr lang="pl-PL" dirty="0"/>
              <a:t> 28-100 cm</a:t>
            </a:r>
            <a:endParaRPr lang="en-US" dirty="0"/>
          </a:p>
        </p:txBody>
      </p:sp>
      <p:sp>
        <p:nvSpPr>
          <p:cNvPr id="7" name="Strzałka w prawo 6"/>
          <p:cNvSpPr/>
          <p:nvPr/>
        </p:nvSpPr>
        <p:spPr>
          <a:xfrm>
            <a:off x="5519936" y="5877272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/>
          <p:cNvSpPr txBox="1"/>
          <p:nvPr/>
        </p:nvSpPr>
        <p:spPr>
          <a:xfrm>
            <a:off x="7032104" y="263691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7-28 cm</a:t>
            </a:r>
            <a:endParaRPr lang="en-US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104112" y="616530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28-100 cm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EA2C390-369F-6E4F-AC27-4C7E5F7E4AB7}"/>
              </a:ext>
            </a:extLst>
          </p:cNvPr>
          <p:cNvSpPr/>
          <p:nvPr/>
        </p:nvSpPr>
        <p:spPr>
          <a:xfrm>
            <a:off x="7010400" y="-15466"/>
            <a:ext cx="3654103" cy="742122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6D7819E-39A4-6B41-BCB4-D28A8236D043}"/>
              </a:ext>
            </a:extLst>
          </p:cNvPr>
          <p:cNvSpPr/>
          <p:nvPr/>
        </p:nvSpPr>
        <p:spPr>
          <a:xfrm>
            <a:off x="0" y="0"/>
            <a:ext cx="9990667" cy="7421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603" y="4802353"/>
            <a:ext cx="68314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prezentacji z tutaj</a:t>
            </a:r>
          </a:p>
        </p:txBody>
      </p:sp>
      <p:sp>
        <p:nvSpPr>
          <p:cNvPr id="14" name="Title 2">
            <a:extLst>
              <a:ext uri="{FF2B5EF4-FFF2-40B4-BE49-F238E27FC236}">
                <a16:creationId xmlns="" xmlns:a16="http://schemas.microsoft.com/office/drawing/2014/main" id="{A9DA589A-3CEA-0E4E-91A1-C8F197AA403A}"/>
              </a:ext>
            </a:extLst>
          </p:cNvPr>
          <p:cNvSpPr txBox="1">
            <a:spLocks/>
          </p:cNvSpPr>
          <p:nvPr/>
        </p:nvSpPr>
        <p:spPr>
          <a:xfrm>
            <a:off x="97367" y="158873"/>
            <a:ext cx="9795932" cy="42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pl-P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B4B46F76-10D0-4BB2-9D16-D97A19B0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8678" y="50132"/>
            <a:ext cx="741532" cy="74212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B1B527FB-50A9-402E-B412-D41814B4AC5E}"/>
              </a:ext>
            </a:extLst>
          </p:cNvPr>
          <p:cNvSpPr txBox="1"/>
          <p:nvPr/>
        </p:nvSpPr>
        <p:spPr>
          <a:xfrm>
            <a:off x="550416" y="1136342"/>
            <a:ext cx="94402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H-SAF h14 </a:t>
            </a:r>
            <a:r>
              <a:rPr lang="pl-PL" sz="2400" dirty="0" err="1"/>
              <a:t>Soil</a:t>
            </a:r>
            <a:r>
              <a:rPr lang="pl-PL" sz="2400" dirty="0"/>
              <a:t> </a:t>
            </a:r>
            <a:r>
              <a:rPr lang="pl-PL" sz="2400" dirty="0" err="1"/>
              <a:t>Moisture</a:t>
            </a:r>
            <a:r>
              <a:rPr lang="pl-PL" sz="2400" dirty="0"/>
              <a:t> </a:t>
            </a:r>
            <a:r>
              <a:rPr lang="pl-PL" sz="2400" dirty="0" err="1"/>
              <a:t>product</a:t>
            </a:r>
            <a:r>
              <a:rPr lang="pl-PL" sz="2400" dirty="0"/>
              <a:t> </a:t>
            </a:r>
            <a:r>
              <a:rPr lang="pl-PL" sz="2400" dirty="0" err="1"/>
              <a:t>offers</a:t>
            </a:r>
            <a:r>
              <a:rPr lang="pl-PL" sz="2400" dirty="0"/>
              <a:t> </a:t>
            </a:r>
            <a:r>
              <a:rPr lang="pl-PL" sz="2400" dirty="0" err="1"/>
              <a:t>interesting</a:t>
            </a:r>
            <a:r>
              <a:rPr lang="pl-PL" sz="2400" dirty="0"/>
              <a:t> </a:t>
            </a:r>
            <a:r>
              <a:rPr lang="pl-PL" sz="2400" dirty="0" err="1"/>
              <a:t>solution</a:t>
            </a:r>
            <a:r>
              <a:rPr lang="pl-PL" sz="2400" dirty="0"/>
              <a:t> for </a:t>
            </a:r>
            <a:r>
              <a:rPr lang="pl-PL" sz="2400" dirty="0" err="1"/>
              <a:t>agriculture</a:t>
            </a:r>
            <a:r>
              <a:rPr lang="pl-PL" sz="2400" dirty="0"/>
              <a:t> </a:t>
            </a:r>
            <a:r>
              <a:rPr lang="pl-PL" sz="2400" dirty="0" err="1"/>
              <a:t>practices</a:t>
            </a:r>
            <a:r>
              <a:rPr lang="pl-PL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Despite</a:t>
            </a:r>
            <a:r>
              <a:rPr lang="pl-PL" sz="2400" dirty="0"/>
              <a:t> the </a:t>
            </a:r>
            <a:r>
              <a:rPr lang="pl-PL" sz="2400" dirty="0" err="1"/>
              <a:t>coarse</a:t>
            </a:r>
            <a:r>
              <a:rPr lang="pl-PL" sz="2400" dirty="0"/>
              <a:t> resolution (25 km), </a:t>
            </a:r>
            <a:r>
              <a:rPr lang="pl-PL" sz="2400" dirty="0" err="1"/>
              <a:t>regional</a:t>
            </a:r>
            <a:r>
              <a:rPr lang="pl-PL" sz="2400" dirty="0"/>
              <a:t> monitoring </a:t>
            </a:r>
            <a:r>
              <a:rPr lang="pl-PL" sz="2400" dirty="0" err="1"/>
              <a:t>is</a:t>
            </a:r>
            <a:r>
              <a:rPr lang="pl-PL" sz="2400" dirty="0"/>
              <a:t> </a:t>
            </a:r>
            <a:r>
              <a:rPr lang="pl-PL" sz="2400" dirty="0" err="1"/>
              <a:t>possible</a:t>
            </a:r>
            <a:r>
              <a:rPr lang="pl-PL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/>
              <a:t>Problematic</a:t>
            </a:r>
            <a:r>
              <a:rPr lang="pl-PL" sz="2400" dirty="0"/>
              <a:t> </a:t>
            </a:r>
            <a:r>
              <a:rPr lang="pl-PL" sz="2400" dirty="0" err="1"/>
              <a:t>soil</a:t>
            </a:r>
            <a:r>
              <a:rPr lang="pl-PL" sz="2400" dirty="0"/>
              <a:t> </a:t>
            </a:r>
            <a:r>
              <a:rPr lang="pl-PL" sz="2400" dirty="0" err="1"/>
              <a:t>properties</a:t>
            </a:r>
            <a:r>
              <a:rPr lang="pl-PL" sz="2400" dirty="0"/>
              <a:t> </a:t>
            </a:r>
            <a:r>
              <a:rPr lang="pl-PL" sz="2400" dirty="0" err="1"/>
              <a:t>lead</a:t>
            </a:r>
            <a:r>
              <a:rPr lang="pl-PL" sz="2400" dirty="0"/>
              <a:t> to </a:t>
            </a:r>
            <a:r>
              <a:rPr lang="pl-PL" sz="2400" dirty="0" err="1"/>
              <a:t>artificial</a:t>
            </a:r>
            <a:r>
              <a:rPr lang="pl-PL" sz="2400" dirty="0"/>
              <a:t> </a:t>
            </a:r>
            <a:r>
              <a:rPr lang="pl-PL" sz="2400" dirty="0" err="1"/>
              <a:t>effects</a:t>
            </a:r>
            <a:r>
              <a:rPr lang="pl-PL" sz="2400" dirty="0"/>
              <a:t> on </a:t>
            </a:r>
            <a:r>
              <a:rPr lang="pl-PL" sz="2400" dirty="0" err="1"/>
              <a:t>soil</a:t>
            </a:r>
            <a:r>
              <a:rPr lang="pl-PL" sz="2400" dirty="0"/>
              <a:t> </a:t>
            </a:r>
            <a:r>
              <a:rPr lang="pl-PL" sz="2400" dirty="0" err="1"/>
              <a:t>moisture</a:t>
            </a:r>
            <a:r>
              <a:rPr lang="pl-PL" sz="2400" dirty="0"/>
              <a:t> map.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3162C485-D7C7-4FA7-A569-C090A997E158}"/>
              </a:ext>
            </a:extLst>
          </p:cNvPr>
          <p:cNvSpPr txBox="1"/>
          <p:nvPr/>
        </p:nvSpPr>
        <p:spPr>
          <a:xfrm>
            <a:off x="2601156" y="4567555"/>
            <a:ext cx="718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Interesting</a:t>
            </a:r>
            <a:r>
              <a:rPr lang="pl-PL" dirty="0"/>
              <a:t> </a:t>
            </a:r>
            <a:r>
              <a:rPr lang="pl-PL" dirty="0" err="1"/>
              <a:t>applications</a:t>
            </a:r>
            <a:r>
              <a:rPr lang="pl-PL" dirty="0"/>
              <a:t> of H-SAF H-14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Wetness</a:t>
            </a:r>
            <a:r>
              <a:rPr lang="pl-PL" dirty="0"/>
              <a:t> Index </a:t>
            </a:r>
            <a:r>
              <a:rPr lang="pl-PL" dirty="0" err="1"/>
              <a:t>at</a:t>
            </a:r>
            <a:r>
              <a:rPr lang="pl-PL" dirty="0"/>
              <a:t>: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640AD0F2-AEBC-441F-9B0E-38B8029FFC1B}"/>
              </a:ext>
            </a:extLst>
          </p:cNvPr>
          <p:cNvSpPr txBox="1"/>
          <p:nvPr/>
        </p:nvSpPr>
        <p:spPr>
          <a:xfrm>
            <a:off x="2237171" y="5094913"/>
            <a:ext cx="692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hlinkClick r:id="rId3"/>
              </a:rPr>
              <a:t>www.agrometeo.pogodynka.pl</a:t>
            </a:r>
            <a:endParaRPr lang="pl-PL" dirty="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422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63552" y="1772817"/>
            <a:ext cx="8208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solidFill>
                  <a:srgbClr val="002060"/>
                </a:solidFill>
              </a:rPr>
              <a:t>Calculations</a:t>
            </a:r>
            <a:r>
              <a:rPr lang="pl-PL" sz="2800" b="1" dirty="0">
                <a:solidFill>
                  <a:srgbClr val="002060"/>
                </a:solidFill>
              </a:rPr>
              <a:t>, </a:t>
            </a:r>
            <a:r>
              <a:rPr lang="pl-PL" sz="2800" b="1" dirty="0" err="1">
                <a:solidFill>
                  <a:srgbClr val="002060"/>
                </a:solidFill>
              </a:rPr>
              <a:t>which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can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improve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agricultural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practices</a:t>
            </a:r>
            <a:r>
              <a:rPr lang="pl-PL" sz="2800" b="1" dirty="0">
                <a:solidFill>
                  <a:srgbClr val="002060"/>
                </a:solidFill>
              </a:rPr>
              <a:t>, </a:t>
            </a:r>
            <a:r>
              <a:rPr lang="pl-PL" sz="2800" b="1" dirty="0" err="1">
                <a:solidFill>
                  <a:srgbClr val="002060"/>
                </a:solidFill>
              </a:rPr>
              <a:t>require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further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analysis</a:t>
            </a:r>
            <a:r>
              <a:rPr lang="pl-PL" sz="2800" b="1" dirty="0">
                <a:solidFill>
                  <a:srgbClr val="002060"/>
                </a:solidFill>
              </a:rPr>
              <a:t> of </a:t>
            </a:r>
            <a:r>
              <a:rPr lang="pl-PL" sz="2800" b="1" dirty="0" err="1">
                <a:solidFill>
                  <a:srgbClr val="002060"/>
                </a:solidFill>
              </a:rPr>
              <a:t>those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components</a:t>
            </a:r>
            <a:r>
              <a:rPr lang="pl-PL" sz="2800" b="1" dirty="0">
                <a:solidFill>
                  <a:srgbClr val="002060"/>
                </a:solidFill>
              </a:rPr>
              <a:t> of </a:t>
            </a:r>
            <a:r>
              <a:rPr lang="pl-PL" sz="2800" b="1" dirty="0" err="1">
                <a:solidFill>
                  <a:srgbClr val="002060"/>
                </a:solidFill>
              </a:rPr>
              <a:t>models</a:t>
            </a:r>
            <a:r>
              <a:rPr lang="pl-PL" sz="2800" b="1" dirty="0">
                <a:solidFill>
                  <a:srgbClr val="002060"/>
                </a:solidFill>
              </a:rPr>
              <a:t>, </a:t>
            </a:r>
            <a:r>
              <a:rPr lang="pl-PL" sz="2800" b="1" dirty="0" err="1">
                <a:solidFill>
                  <a:srgbClr val="002060"/>
                </a:solidFill>
              </a:rPr>
              <a:t>which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are</a:t>
            </a:r>
            <a:r>
              <a:rPr lang="pl-PL" sz="2800" b="1" dirty="0">
                <a:solidFill>
                  <a:srgbClr val="002060"/>
                </a:solidFill>
              </a:rPr>
              <a:t> not </a:t>
            </a:r>
            <a:r>
              <a:rPr lang="pl-PL" sz="2800" b="1" dirty="0" err="1">
                <a:solidFill>
                  <a:srgbClr val="002060"/>
                </a:solidFill>
              </a:rPr>
              <a:t>measured</a:t>
            </a:r>
            <a:r>
              <a:rPr lang="pl-PL" sz="2800" b="1" dirty="0">
                <a:solidFill>
                  <a:srgbClr val="002060"/>
                </a:solidFill>
              </a:rPr>
              <a:t> but </a:t>
            </a:r>
            <a:r>
              <a:rPr lang="pl-PL" sz="2800" b="1" dirty="0" err="1">
                <a:solidFill>
                  <a:srgbClr val="002060"/>
                </a:solidFill>
              </a:rPr>
              <a:t>calculated</a:t>
            </a:r>
            <a:r>
              <a:rPr lang="pl-PL" sz="2800" b="1" dirty="0">
                <a:solidFill>
                  <a:srgbClr val="002060"/>
                </a:solidFill>
              </a:rPr>
              <a:t>.</a:t>
            </a:r>
          </a:p>
          <a:p>
            <a:endParaRPr lang="pl-PL" sz="2800" b="1" dirty="0">
              <a:solidFill>
                <a:srgbClr val="002060"/>
              </a:solidFill>
            </a:endParaRPr>
          </a:p>
          <a:p>
            <a:r>
              <a:rPr lang="pl-PL" sz="2800" b="1" dirty="0" err="1">
                <a:solidFill>
                  <a:srgbClr val="002060"/>
                </a:solidFill>
              </a:rPr>
              <a:t>Remote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sensing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information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could</a:t>
            </a:r>
            <a:r>
              <a:rPr lang="pl-PL" sz="2800" b="1" dirty="0">
                <a:solidFill>
                  <a:srgbClr val="002060"/>
                </a:solidFill>
              </a:rPr>
              <a:t> be </a:t>
            </a:r>
            <a:r>
              <a:rPr lang="pl-PL" sz="2800" b="1" dirty="0" err="1">
                <a:solidFill>
                  <a:srgbClr val="002060"/>
                </a:solidFill>
              </a:rPr>
              <a:t>substitute</a:t>
            </a:r>
            <a:r>
              <a:rPr lang="pl-PL" sz="2800" b="1" dirty="0">
                <a:solidFill>
                  <a:srgbClr val="002060"/>
                </a:solidFill>
              </a:rPr>
              <a:t> of </a:t>
            </a:r>
            <a:r>
              <a:rPr lang="pl-PL" sz="2800" b="1" dirty="0" err="1">
                <a:solidFill>
                  <a:srgbClr val="002060"/>
                </a:solidFill>
              </a:rPr>
              <a:t>lacking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measurements</a:t>
            </a:r>
            <a:r>
              <a:rPr lang="pl-PL" sz="2800" b="1" dirty="0">
                <a:solidFill>
                  <a:srgbClr val="002060"/>
                </a:solidFill>
              </a:rPr>
              <a:t>, </a:t>
            </a:r>
            <a:r>
              <a:rPr lang="pl-PL" sz="2800" b="1" dirty="0" err="1">
                <a:solidFill>
                  <a:srgbClr val="002060"/>
                </a:solidFill>
              </a:rPr>
              <a:t>being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better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solution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than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empirical</a:t>
            </a:r>
            <a:r>
              <a:rPr lang="pl-PL" sz="2800" b="1" dirty="0">
                <a:solidFill>
                  <a:srgbClr val="002060"/>
                </a:solidFill>
              </a:rPr>
              <a:t> </a:t>
            </a:r>
            <a:r>
              <a:rPr lang="pl-PL" sz="2800" b="1" dirty="0" err="1">
                <a:solidFill>
                  <a:srgbClr val="002060"/>
                </a:solidFill>
              </a:rPr>
              <a:t>formulas</a:t>
            </a:r>
            <a:r>
              <a:rPr lang="pl-PL" sz="2800" b="1" dirty="0">
                <a:solidFill>
                  <a:srgbClr val="002060"/>
                </a:solidFill>
              </a:rPr>
              <a:t>.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CEB167A-8AAB-7A43-A763-576847E30F30}"/>
              </a:ext>
            </a:extLst>
          </p:cNvPr>
          <p:cNvSpPr/>
          <p:nvPr/>
        </p:nvSpPr>
        <p:spPr>
          <a:xfrm>
            <a:off x="7010399" y="2277918"/>
            <a:ext cx="2302165" cy="2302164"/>
          </a:xfrm>
          <a:prstGeom prst="rect">
            <a:avLst/>
          </a:prstGeom>
          <a:solidFill>
            <a:srgbClr val="35F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highlight>
                <a:srgbClr val="35F0CC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E9041C1-2D2D-5F48-8EC5-9F7BB815E4EE}"/>
              </a:ext>
            </a:extLst>
          </p:cNvPr>
          <p:cNvSpPr/>
          <p:nvPr/>
        </p:nvSpPr>
        <p:spPr>
          <a:xfrm>
            <a:off x="0" y="2277918"/>
            <a:ext cx="7850710" cy="23021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CEA08DA9-D6BD-EC42-A99C-7DCB679C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64" y="2720947"/>
            <a:ext cx="9077739" cy="390843"/>
          </a:xfrm>
        </p:spPr>
        <p:txBody>
          <a:bodyPr anchor="ctr">
            <a:noAutofit/>
          </a:bodyPr>
          <a:lstStyle/>
          <a:p>
            <a:pPr algn="l"/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pl-PL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pl-PL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="" xmlns:a16="http://schemas.microsoft.com/office/drawing/2014/main" id="{73883881-A279-0A4C-A4A0-E26CA976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9739" y="3878462"/>
            <a:ext cx="5512538" cy="360463"/>
          </a:xfrm>
        </p:spPr>
        <p:txBody>
          <a:bodyPr/>
          <a:lstStyle/>
          <a:p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3">
            <a:extLst>
              <a:ext uri="{FF2B5EF4-FFF2-40B4-BE49-F238E27FC236}">
                <a16:creationId xmlns="" xmlns:a16="http://schemas.microsoft.com/office/drawing/2014/main" id="{54F2CB42-303D-244E-95DC-3BD6CF643229}"/>
              </a:ext>
            </a:extLst>
          </p:cNvPr>
          <p:cNvSpPr txBox="1">
            <a:spLocks/>
          </p:cNvSpPr>
          <p:nvPr/>
        </p:nvSpPr>
        <p:spPr>
          <a:xfrm>
            <a:off x="706781" y="3409185"/>
            <a:ext cx="8971722" cy="36046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 spc="1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20000"/>
              <a:buFont typeface="Georgia" panose="02040502050405020303" pitchFamily="18" charset="0"/>
              <a:buNone/>
              <a:defRPr sz="20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120000"/>
              <a:buFont typeface="Georgia" panose="02040502050405020303" pitchFamily="18" charset="0"/>
              <a:buNone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Piotr Struzik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0FDD6234-9E8D-4398-8847-CCB9454C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21793" y="2483387"/>
            <a:ext cx="1889723" cy="18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3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MGW_PPT_2019_wzor nowy.pptx" id="{BC4F4F6E-192B-4C63-818F-509AA2F23F2B}" vid="{B46DF200-4B92-4879-A67B-8C224FFD974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IMGW_PPT_2019_SZABLON_PL</Template>
  <TotalTime>346</TotalTime>
  <Words>174</Words>
  <Application>Microsoft Office PowerPoint</Application>
  <PresentationFormat>Custom</PresentationFormat>
  <Paragraphs>27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Motyw pakietu Office</vt:lpstr>
      <vt:lpstr>PowerPoint Presentation</vt:lpstr>
      <vt:lpstr>PowerPoint Presentation</vt:lpstr>
      <vt:lpstr>PowerPoint Presentation</vt:lpstr>
      <vt:lpstr>PowerPoint Presentation</vt:lpstr>
      <vt:lpstr>Tytuł prezentacji z tutaj</vt:lpstr>
      <vt:lpstr>PowerPoint Presentation</vt:lpstr>
      <vt:lpstr>Thank you</vt:lpstr>
    </vt:vector>
  </TitlesOfParts>
  <Manager>IMGW</Manager>
  <Company>IMGW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 WPISZ TUTAJ / Arial</dc:title>
  <dc:subject>IMGW</dc:subject>
  <dc:creator>Michał Seredin</dc:creator>
  <cp:keywords>IMGW PPT</cp:keywords>
  <cp:lastModifiedBy>Julia</cp:lastModifiedBy>
  <cp:revision>39</cp:revision>
  <dcterms:created xsi:type="dcterms:W3CDTF">2019-09-17T05:51:00Z</dcterms:created>
  <dcterms:modified xsi:type="dcterms:W3CDTF">2019-11-29T16:37:00Z</dcterms:modified>
  <cp:category>IMGW</cp:category>
</cp:coreProperties>
</file>