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ts" ContentType="vide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84" r:id="rId3"/>
    <p:sldId id="292" r:id="rId4"/>
    <p:sldId id="291" r:id="rId5"/>
    <p:sldId id="290" r:id="rId6"/>
    <p:sldId id="289" r:id="rId7"/>
    <p:sldId id="294" r:id="rId8"/>
    <p:sldId id="293" r:id="rId9"/>
    <p:sldId id="297" r:id="rId10"/>
    <p:sldId id="298" r:id="rId11"/>
    <p:sldId id="299" r:id="rId12"/>
    <p:sldId id="296" r:id="rId13"/>
    <p:sldId id="307" r:id="rId14"/>
    <p:sldId id="302" r:id="rId15"/>
    <p:sldId id="288" r:id="rId16"/>
    <p:sldId id="286" r:id="rId17"/>
    <p:sldId id="287" r:id="rId18"/>
    <p:sldId id="285" r:id="rId19"/>
    <p:sldId id="304" r:id="rId20"/>
    <p:sldId id="305" r:id="rId21"/>
    <p:sldId id="283" r:id="rId2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A1A1"/>
    <a:srgbClr val="A4ABB1"/>
    <a:srgbClr val="005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Destaqu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édio 2 - Destaqu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Estilo Médio 3 - Destaqu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Sem Estilo, Tabela com Grelh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em Estilo, Sem Grelh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52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07/relationships/hdphoto" Target="../media/hdphoto1.wdp"/><Relationship Id="rId1" Type="http://schemas.openxmlformats.org/officeDocument/2006/relationships/image" Target="../media/image6.png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image" Target="../media/image43.jpeg"/><Relationship Id="rId4" Type="http://schemas.openxmlformats.org/officeDocument/2006/relationships/image" Target="../media/image46.jp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openxmlformats.org/officeDocument/2006/relationships/image" Target="../media/image75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07/relationships/hdphoto" Target="../media/hdphoto1.wdp"/><Relationship Id="rId1" Type="http://schemas.openxmlformats.org/officeDocument/2006/relationships/image" Target="../media/image6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image" Target="../media/image43.jpeg"/><Relationship Id="rId4" Type="http://schemas.openxmlformats.org/officeDocument/2006/relationships/image" Target="../media/image46.jp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openxmlformats.org/officeDocument/2006/relationships/image" Target="../media/image75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7DD0EF-BDB7-4512-9046-480CA7D29054}" type="doc">
      <dgm:prSet loTypeId="urn:microsoft.com/office/officeart/2008/layout/HexagonCluster" loCatId="relationship" qsTypeId="urn:microsoft.com/office/officeart/2005/8/quickstyle/3d3" qsCatId="3D" csTypeId="urn:microsoft.com/office/officeart/2005/8/colors/accent4_5" csCatId="accent4" phldr="1"/>
      <dgm:spPr/>
      <dgm:t>
        <a:bodyPr/>
        <a:lstStyle/>
        <a:p>
          <a:endParaRPr lang="pt-PT"/>
        </a:p>
      </dgm:t>
    </dgm:pt>
    <dgm:pt modelId="{9C837573-B65C-4E6F-BFD5-618AA81A531B}">
      <dgm:prSet phldrT="[Texto]" custT="1"/>
      <dgm:spPr/>
      <dgm:t>
        <a:bodyPr/>
        <a:lstStyle/>
        <a:p>
          <a:r>
            <a:rPr lang="pt-PT" sz="1600" b="1" dirty="0" smtClean="0">
              <a:solidFill>
                <a:schemeClr val="bg1">
                  <a:lumMod val="50000"/>
                </a:schemeClr>
              </a:solidFill>
            </a:rPr>
            <a:t>What </a:t>
          </a:r>
          <a:r>
            <a:rPr lang="pt-PT" sz="1600" b="1" dirty="0" err="1" smtClean="0">
              <a:solidFill>
                <a:schemeClr val="bg1">
                  <a:lumMod val="50000"/>
                </a:schemeClr>
              </a:solidFill>
            </a:rPr>
            <a:t>we</a:t>
          </a:r>
          <a:r>
            <a:rPr lang="pt-PT" sz="1600" b="1" dirty="0" smtClean="0">
              <a:solidFill>
                <a:schemeClr val="bg1">
                  <a:lumMod val="50000"/>
                </a:schemeClr>
              </a:solidFill>
            </a:rPr>
            <a:t> do</a:t>
          </a:r>
          <a:endParaRPr lang="pt-PT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6C83A76C-5376-4238-9A65-F8CE35690C6A}" type="parTrans" cxnId="{CF7B1A18-08A5-4096-B710-CA351DB6498E}">
      <dgm:prSet/>
      <dgm:spPr/>
      <dgm:t>
        <a:bodyPr/>
        <a:lstStyle/>
        <a:p>
          <a:endParaRPr lang="pt-PT">
            <a:solidFill>
              <a:schemeClr val="bg1">
                <a:lumMod val="50000"/>
              </a:schemeClr>
            </a:solidFill>
          </a:endParaRPr>
        </a:p>
      </dgm:t>
    </dgm:pt>
    <dgm:pt modelId="{B5F20AB9-A165-4D06-9BE0-424B414267F4}" type="sibTrans" cxnId="{CF7B1A18-08A5-4096-B710-CA351DB6498E}">
      <dgm:prSet/>
      <dgm:spPr>
        <a:blipFill dpi="0" rotWithShape="1"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pt-PT">
            <a:solidFill>
              <a:schemeClr val="bg1">
                <a:lumMod val="50000"/>
              </a:schemeClr>
            </a:solidFill>
          </a:endParaRPr>
        </a:p>
      </dgm:t>
    </dgm:pt>
    <dgm:pt modelId="{A11946E4-4E1B-4933-8B7E-551998B26968}">
      <dgm:prSet phldrT="[Texto]" custT="1"/>
      <dgm:spPr/>
      <dgm:t>
        <a:bodyPr/>
        <a:lstStyle/>
        <a:p>
          <a:r>
            <a:rPr lang="pt-PT" sz="1600" b="1" dirty="0" smtClean="0">
              <a:solidFill>
                <a:schemeClr val="bg1">
                  <a:lumMod val="50000"/>
                </a:schemeClr>
              </a:solidFill>
            </a:rPr>
            <a:t>Needs</a:t>
          </a:r>
          <a:endParaRPr lang="pt-PT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014E40D4-AE32-4F8A-AAE4-B2A6BEBCE8E8}" type="parTrans" cxnId="{E8554CAB-B249-48B5-BDDA-26D7971FA868}">
      <dgm:prSet/>
      <dgm:spPr/>
      <dgm:t>
        <a:bodyPr/>
        <a:lstStyle/>
        <a:p>
          <a:endParaRPr lang="pt-PT">
            <a:solidFill>
              <a:schemeClr val="bg1">
                <a:lumMod val="50000"/>
              </a:schemeClr>
            </a:solidFill>
          </a:endParaRPr>
        </a:p>
      </dgm:t>
    </dgm:pt>
    <dgm:pt modelId="{852FC9ED-81CD-4544-B9E9-DF995464BF60}" type="sibTrans" cxnId="{E8554CAB-B249-48B5-BDDA-26D7971FA868}">
      <dgm:prSet/>
      <dgm:spPr>
        <a:blipFill rotWithShape="1">
          <a:blip xmlns:r="http://schemas.openxmlformats.org/officeDocument/2006/relationships" r:embed="rId3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pt-PT">
            <a:solidFill>
              <a:schemeClr val="bg1">
                <a:lumMod val="50000"/>
              </a:schemeClr>
            </a:solidFill>
          </a:endParaRPr>
        </a:p>
      </dgm:t>
    </dgm:pt>
    <dgm:pt modelId="{5C2F14F2-4DFC-45D9-AFEC-C15F8B6087D2}">
      <dgm:prSet phldrT="[Texto]" custT="1"/>
      <dgm:spPr/>
      <dgm:t>
        <a:bodyPr/>
        <a:lstStyle/>
        <a:p>
          <a:r>
            <a:rPr lang="pt-PT" sz="1600" b="1" dirty="0" smtClean="0">
              <a:solidFill>
                <a:schemeClr val="bg1">
                  <a:lumMod val="50000"/>
                </a:schemeClr>
              </a:solidFill>
            </a:rPr>
            <a:t>What </a:t>
          </a:r>
          <a:r>
            <a:rPr lang="pt-PT" sz="1600" b="1" dirty="0" err="1" smtClean="0">
              <a:solidFill>
                <a:schemeClr val="bg1">
                  <a:lumMod val="50000"/>
                </a:schemeClr>
              </a:solidFill>
            </a:rPr>
            <a:t>we</a:t>
          </a:r>
          <a:r>
            <a:rPr lang="pt-PT" sz="1600" b="1" dirty="0" smtClean="0">
              <a:solidFill>
                <a:schemeClr val="bg1">
                  <a:lumMod val="50000"/>
                </a:schemeClr>
              </a:solidFill>
            </a:rPr>
            <a:t> use</a:t>
          </a:r>
          <a:endParaRPr lang="pt-PT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04BBF97C-FFD3-43AF-BDC3-EAA8FAA556A4}" type="parTrans" cxnId="{C89C6900-9CED-4F88-8FA2-2DA8133416A5}">
      <dgm:prSet/>
      <dgm:spPr/>
      <dgm:t>
        <a:bodyPr/>
        <a:lstStyle/>
        <a:p>
          <a:endParaRPr lang="pt-PT">
            <a:solidFill>
              <a:schemeClr val="bg1">
                <a:lumMod val="50000"/>
              </a:schemeClr>
            </a:solidFill>
          </a:endParaRPr>
        </a:p>
      </dgm:t>
    </dgm:pt>
    <dgm:pt modelId="{11483FAA-0BA6-420C-91FE-A0A93F21201B}" type="sibTrans" cxnId="{C89C6900-9CED-4F88-8FA2-2DA8133416A5}">
      <dgm:prSet/>
      <dgm:spPr>
        <a:blipFill rotWithShape="1">
          <a:blip xmlns:r="http://schemas.openxmlformats.org/officeDocument/2006/relationships" r:embed="rId4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pt-PT">
            <a:solidFill>
              <a:schemeClr val="bg1">
                <a:lumMod val="50000"/>
              </a:schemeClr>
            </a:solidFill>
          </a:endParaRPr>
        </a:p>
      </dgm:t>
    </dgm:pt>
    <dgm:pt modelId="{E8B70D74-C15F-4416-916F-B3700148F012}">
      <dgm:prSet custT="1"/>
      <dgm:spPr/>
      <dgm:t>
        <a:bodyPr/>
        <a:lstStyle/>
        <a:p>
          <a:r>
            <a:rPr lang="pt-PT" sz="1600" b="1" dirty="0" smtClean="0">
              <a:solidFill>
                <a:schemeClr val="bg1">
                  <a:lumMod val="50000"/>
                </a:schemeClr>
              </a:solidFill>
            </a:rPr>
            <a:t>Who </a:t>
          </a:r>
          <a:r>
            <a:rPr lang="pt-PT" sz="1600" b="1" dirty="0" err="1" smtClean="0">
              <a:solidFill>
                <a:schemeClr val="bg1">
                  <a:lumMod val="50000"/>
                </a:schemeClr>
              </a:solidFill>
            </a:rPr>
            <a:t>we</a:t>
          </a:r>
          <a:r>
            <a:rPr lang="pt-PT" sz="1600" b="1" dirty="0" smtClean="0">
              <a:solidFill>
                <a:schemeClr val="bg1">
                  <a:lumMod val="50000"/>
                </a:schemeClr>
              </a:solidFill>
            </a:rPr>
            <a:t> are</a:t>
          </a:r>
          <a:endParaRPr lang="pt-PT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7310A0F5-5738-40BD-96C4-86B528B7C94E}" type="parTrans" cxnId="{FDE0D145-95E9-403C-BE8B-E38481513539}">
      <dgm:prSet/>
      <dgm:spPr/>
      <dgm:t>
        <a:bodyPr/>
        <a:lstStyle/>
        <a:p>
          <a:endParaRPr lang="pt-PT">
            <a:solidFill>
              <a:schemeClr val="bg1">
                <a:lumMod val="50000"/>
              </a:schemeClr>
            </a:solidFill>
          </a:endParaRPr>
        </a:p>
      </dgm:t>
    </dgm:pt>
    <dgm:pt modelId="{91C7550E-E8D3-4EF0-8DAB-26BE1A958366}" type="sibTrans" cxnId="{FDE0D145-95E9-403C-BE8B-E38481513539}">
      <dgm:prSet/>
      <dgm:spPr>
        <a:blipFill>
          <a:blip xmlns:r="http://schemas.openxmlformats.org/officeDocument/2006/relationships" r:embed="rId5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34000" r="-34000"/>
          </a:stretch>
        </a:blipFill>
      </dgm:spPr>
      <dgm:t>
        <a:bodyPr/>
        <a:lstStyle/>
        <a:p>
          <a:endParaRPr lang="pt-PT">
            <a:solidFill>
              <a:schemeClr val="bg1">
                <a:lumMod val="50000"/>
              </a:schemeClr>
            </a:solidFill>
          </a:endParaRPr>
        </a:p>
      </dgm:t>
    </dgm:pt>
    <dgm:pt modelId="{75CB94C3-9E36-4FE9-8032-446E6F5172DA}">
      <dgm:prSet custT="1"/>
      <dgm:spPr/>
      <dgm:t>
        <a:bodyPr/>
        <a:lstStyle/>
        <a:p>
          <a:r>
            <a:rPr lang="pt-PT" sz="1600" b="1" dirty="0" err="1" smtClean="0">
              <a:solidFill>
                <a:schemeClr val="bg1">
                  <a:lumMod val="50000"/>
                </a:schemeClr>
              </a:solidFill>
            </a:rPr>
            <a:t>Necessary</a:t>
          </a:r>
          <a:r>
            <a:rPr lang="pt-PT" sz="1600" b="1" dirty="0" smtClean="0">
              <a:solidFill>
                <a:schemeClr val="bg1">
                  <a:lumMod val="50000"/>
                </a:schemeClr>
              </a:solidFill>
            </a:rPr>
            <a:t> </a:t>
          </a:r>
          <a:r>
            <a:rPr lang="pt-PT" sz="1600" b="1" dirty="0" err="1" smtClean="0">
              <a:solidFill>
                <a:schemeClr val="bg1">
                  <a:lumMod val="50000"/>
                </a:schemeClr>
              </a:solidFill>
            </a:rPr>
            <a:t>developments</a:t>
          </a:r>
          <a:endParaRPr lang="pt-PT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00BAA2BA-52EC-4E98-99E6-EC1ACAE99C42}" type="parTrans" cxnId="{E7523657-8C07-4CAA-9A63-891FB315CF2A}">
      <dgm:prSet/>
      <dgm:spPr/>
      <dgm:t>
        <a:bodyPr/>
        <a:lstStyle/>
        <a:p>
          <a:endParaRPr lang="pt-PT">
            <a:solidFill>
              <a:schemeClr val="bg1">
                <a:lumMod val="50000"/>
              </a:schemeClr>
            </a:solidFill>
          </a:endParaRPr>
        </a:p>
      </dgm:t>
    </dgm:pt>
    <dgm:pt modelId="{ED71C92E-47B6-488D-809B-44A95E26EDDA}" type="sibTrans" cxnId="{E7523657-8C07-4CAA-9A63-891FB315CF2A}">
      <dgm:prSet/>
      <dgm:spPr>
        <a:blipFill rotWithShape="1">
          <a:blip xmlns:r="http://schemas.openxmlformats.org/officeDocument/2006/relationships" r:embed="rId6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pt-PT">
            <a:solidFill>
              <a:schemeClr val="bg1">
                <a:lumMod val="50000"/>
              </a:schemeClr>
            </a:solidFill>
          </a:endParaRPr>
        </a:p>
      </dgm:t>
    </dgm:pt>
    <dgm:pt modelId="{2EC606CF-278F-41E9-84A1-50261DE69187}" type="pres">
      <dgm:prSet presAssocID="{407DD0EF-BDB7-4512-9046-480CA7D29054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pt-PT"/>
        </a:p>
      </dgm:t>
    </dgm:pt>
    <dgm:pt modelId="{70022E10-81FE-4B54-8932-BD141CE108EF}" type="pres">
      <dgm:prSet presAssocID="{9C837573-B65C-4E6F-BFD5-618AA81A531B}" presName="text1" presStyleCnt="0"/>
      <dgm:spPr/>
      <dgm:t>
        <a:bodyPr/>
        <a:lstStyle/>
        <a:p>
          <a:endParaRPr lang="pt-PT"/>
        </a:p>
      </dgm:t>
    </dgm:pt>
    <dgm:pt modelId="{8FD6BA8F-705B-44EA-9FBC-4819F0EC5844}" type="pres">
      <dgm:prSet presAssocID="{9C837573-B65C-4E6F-BFD5-618AA81A531B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377CB5A-F3C1-4097-95CF-16B23A75C304}" type="pres">
      <dgm:prSet presAssocID="{9C837573-B65C-4E6F-BFD5-618AA81A531B}" presName="textaccent1" presStyleCnt="0"/>
      <dgm:spPr/>
      <dgm:t>
        <a:bodyPr/>
        <a:lstStyle/>
        <a:p>
          <a:endParaRPr lang="pt-PT"/>
        </a:p>
      </dgm:t>
    </dgm:pt>
    <dgm:pt modelId="{EF804B69-187A-4132-A577-179322D0C124}" type="pres">
      <dgm:prSet presAssocID="{9C837573-B65C-4E6F-BFD5-618AA81A531B}" presName="accentRepeatNode" presStyleLbl="solidAlignAcc1" presStyleIdx="0" presStyleCnt="10"/>
      <dgm:spPr/>
      <dgm:t>
        <a:bodyPr/>
        <a:lstStyle/>
        <a:p>
          <a:endParaRPr lang="pt-PT"/>
        </a:p>
      </dgm:t>
    </dgm:pt>
    <dgm:pt modelId="{7C6D6C0A-284F-4435-B3A5-52B5646089B6}" type="pres">
      <dgm:prSet presAssocID="{B5F20AB9-A165-4D06-9BE0-424B414267F4}" presName="image1" presStyleCnt="0"/>
      <dgm:spPr/>
      <dgm:t>
        <a:bodyPr/>
        <a:lstStyle/>
        <a:p>
          <a:endParaRPr lang="pt-PT"/>
        </a:p>
      </dgm:t>
    </dgm:pt>
    <dgm:pt modelId="{97693F7D-07A7-4FAC-A7B1-77E59ED3AB20}" type="pres">
      <dgm:prSet presAssocID="{B5F20AB9-A165-4D06-9BE0-424B414267F4}" presName="imageRepeatNode" presStyleLbl="alignAcc1" presStyleIdx="0" presStyleCnt="5"/>
      <dgm:spPr/>
      <dgm:t>
        <a:bodyPr/>
        <a:lstStyle/>
        <a:p>
          <a:endParaRPr lang="pt-PT"/>
        </a:p>
      </dgm:t>
    </dgm:pt>
    <dgm:pt modelId="{2BD41C94-ACBE-4C28-A8A8-AC3D3E5C41BF}" type="pres">
      <dgm:prSet presAssocID="{B5F20AB9-A165-4D06-9BE0-424B414267F4}" presName="imageaccent1" presStyleCnt="0"/>
      <dgm:spPr/>
      <dgm:t>
        <a:bodyPr/>
        <a:lstStyle/>
        <a:p>
          <a:endParaRPr lang="pt-PT"/>
        </a:p>
      </dgm:t>
    </dgm:pt>
    <dgm:pt modelId="{C302CB63-BE27-4F04-9206-8AF82B1854CD}" type="pres">
      <dgm:prSet presAssocID="{B5F20AB9-A165-4D06-9BE0-424B414267F4}" presName="accentRepeatNode" presStyleLbl="solidAlignAcc1" presStyleIdx="1" presStyleCnt="10"/>
      <dgm:spPr/>
      <dgm:t>
        <a:bodyPr/>
        <a:lstStyle/>
        <a:p>
          <a:endParaRPr lang="pt-PT"/>
        </a:p>
      </dgm:t>
    </dgm:pt>
    <dgm:pt modelId="{F308FCB2-79DC-4B10-A434-C6797AAC5EEB}" type="pres">
      <dgm:prSet presAssocID="{A11946E4-4E1B-4933-8B7E-551998B26968}" presName="text2" presStyleCnt="0"/>
      <dgm:spPr/>
      <dgm:t>
        <a:bodyPr/>
        <a:lstStyle/>
        <a:p>
          <a:endParaRPr lang="pt-PT"/>
        </a:p>
      </dgm:t>
    </dgm:pt>
    <dgm:pt modelId="{FF6AB3ED-773F-4A1C-99D8-E4FD6E5EE786}" type="pres">
      <dgm:prSet presAssocID="{A11946E4-4E1B-4933-8B7E-551998B26968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F991F57-A6E8-46F4-AE18-F357164683E7}" type="pres">
      <dgm:prSet presAssocID="{A11946E4-4E1B-4933-8B7E-551998B26968}" presName="textaccent2" presStyleCnt="0"/>
      <dgm:spPr/>
      <dgm:t>
        <a:bodyPr/>
        <a:lstStyle/>
        <a:p>
          <a:endParaRPr lang="pt-PT"/>
        </a:p>
      </dgm:t>
    </dgm:pt>
    <dgm:pt modelId="{7B837FA0-9899-4A70-9EEE-A778B7A19AAB}" type="pres">
      <dgm:prSet presAssocID="{A11946E4-4E1B-4933-8B7E-551998B26968}" presName="accentRepeatNode" presStyleLbl="solidAlignAcc1" presStyleIdx="2" presStyleCnt="10"/>
      <dgm:spPr/>
      <dgm:t>
        <a:bodyPr/>
        <a:lstStyle/>
        <a:p>
          <a:endParaRPr lang="pt-PT"/>
        </a:p>
      </dgm:t>
    </dgm:pt>
    <dgm:pt modelId="{3AF2ACF3-16B5-43B2-AC52-DB6D4952A6D7}" type="pres">
      <dgm:prSet presAssocID="{852FC9ED-81CD-4544-B9E9-DF995464BF60}" presName="image2" presStyleCnt="0"/>
      <dgm:spPr/>
      <dgm:t>
        <a:bodyPr/>
        <a:lstStyle/>
        <a:p>
          <a:endParaRPr lang="pt-PT"/>
        </a:p>
      </dgm:t>
    </dgm:pt>
    <dgm:pt modelId="{BA21619C-D311-4540-AEAA-80C24F569985}" type="pres">
      <dgm:prSet presAssocID="{852FC9ED-81CD-4544-B9E9-DF995464BF60}" presName="imageRepeatNode" presStyleLbl="alignAcc1" presStyleIdx="1" presStyleCnt="5"/>
      <dgm:spPr/>
      <dgm:t>
        <a:bodyPr/>
        <a:lstStyle/>
        <a:p>
          <a:endParaRPr lang="pt-PT"/>
        </a:p>
      </dgm:t>
    </dgm:pt>
    <dgm:pt modelId="{55CC5914-730F-4C4B-A5EF-F04679365E96}" type="pres">
      <dgm:prSet presAssocID="{852FC9ED-81CD-4544-B9E9-DF995464BF60}" presName="imageaccent2" presStyleCnt="0"/>
      <dgm:spPr/>
      <dgm:t>
        <a:bodyPr/>
        <a:lstStyle/>
        <a:p>
          <a:endParaRPr lang="pt-PT"/>
        </a:p>
      </dgm:t>
    </dgm:pt>
    <dgm:pt modelId="{5E1B93D0-7657-463D-A9CD-2AC93CEF2C8B}" type="pres">
      <dgm:prSet presAssocID="{852FC9ED-81CD-4544-B9E9-DF995464BF60}" presName="accentRepeatNode" presStyleLbl="solidAlignAcc1" presStyleIdx="3" presStyleCnt="10"/>
      <dgm:spPr/>
      <dgm:t>
        <a:bodyPr/>
        <a:lstStyle/>
        <a:p>
          <a:endParaRPr lang="pt-PT"/>
        </a:p>
      </dgm:t>
    </dgm:pt>
    <dgm:pt modelId="{14D5C5A6-DB03-4088-8AD5-7C2C83D32FF8}" type="pres">
      <dgm:prSet presAssocID="{E8B70D74-C15F-4416-916F-B3700148F012}" presName="text3" presStyleCnt="0"/>
      <dgm:spPr/>
      <dgm:t>
        <a:bodyPr/>
        <a:lstStyle/>
        <a:p>
          <a:endParaRPr lang="pt-PT"/>
        </a:p>
      </dgm:t>
    </dgm:pt>
    <dgm:pt modelId="{81A817ED-A974-4BAA-8655-A06A410DF29B}" type="pres">
      <dgm:prSet presAssocID="{E8B70D74-C15F-4416-916F-B3700148F012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6A85D51-4803-4BEC-8978-56D17520111B}" type="pres">
      <dgm:prSet presAssocID="{E8B70D74-C15F-4416-916F-B3700148F012}" presName="textaccent3" presStyleCnt="0"/>
      <dgm:spPr/>
      <dgm:t>
        <a:bodyPr/>
        <a:lstStyle/>
        <a:p>
          <a:endParaRPr lang="pt-PT"/>
        </a:p>
      </dgm:t>
    </dgm:pt>
    <dgm:pt modelId="{A17E4A35-BE7D-4B98-A131-B7846DDE53F4}" type="pres">
      <dgm:prSet presAssocID="{E8B70D74-C15F-4416-916F-B3700148F012}" presName="accentRepeatNode" presStyleLbl="solidAlignAcc1" presStyleIdx="4" presStyleCnt="10"/>
      <dgm:spPr/>
      <dgm:t>
        <a:bodyPr/>
        <a:lstStyle/>
        <a:p>
          <a:endParaRPr lang="pt-PT"/>
        </a:p>
      </dgm:t>
    </dgm:pt>
    <dgm:pt modelId="{3AE5CBFB-0C0A-4A51-8F6E-0DF587A5A5E3}" type="pres">
      <dgm:prSet presAssocID="{91C7550E-E8D3-4EF0-8DAB-26BE1A958366}" presName="image3" presStyleCnt="0"/>
      <dgm:spPr/>
      <dgm:t>
        <a:bodyPr/>
        <a:lstStyle/>
        <a:p>
          <a:endParaRPr lang="pt-PT"/>
        </a:p>
      </dgm:t>
    </dgm:pt>
    <dgm:pt modelId="{3022D46D-E532-4B3A-806A-01FCAE66B501}" type="pres">
      <dgm:prSet presAssocID="{91C7550E-E8D3-4EF0-8DAB-26BE1A958366}" presName="imageRepeatNode" presStyleLbl="alignAcc1" presStyleIdx="2" presStyleCnt="5"/>
      <dgm:spPr/>
      <dgm:t>
        <a:bodyPr/>
        <a:lstStyle/>
        <a:p>
          <a:endParaRPr lang="pt-PT"/>
        </a:p>
      </dgm:t>
    </dgm:pt>
    <dgm:pt modelId="{FC02D147-9F22-4F24-8AE5-A5F49C9A9429}" type="pres">
      <dgm:prSet presAssocID="{91C7550E-E8D3-4EF0-8DAB-26BE1A958366}" presName="imageaccent3" presStyleCnt="0"/>
      <dgm:spPr/>
      <dgm:t>
        <a:bodyPr/>
        <a:lstStyle/>
        <a:p>
          <a:endParaRPr lang="pt-PT"/>
        </a:p>
      </dgm:t>
    </dgm:pt>
    <dgm:pt modelId="{A6A462A4-617E-42E2-AF0A-E9CC1952385E}" type="pres">
      <dgm:prSet presAssocID="{91C7550E-E8D3-4EF0-8DAB-26BE1A958366}" presName="accentRepeatNode" presStyleLbl="solidAlignAcc1" presStyleIdx="5" presStyleCnt="10"/>
      <dgm:spPr/>
      <dgm:t>
        <a:bodyPr/>
        <a:lstStyle/>
        <a:p>
          <a:endParaRPr lang="pt-PT"/>
        </a:p>
      </dgm:t>
    </dgm:pt>
    <dgm:pt modelId="{062813CC-B63B-42AF-B452-6AD17C3CE48A}" type="pres">
      <dgm:prSet presAssocID="{5C2F14F2-4DFC-45D9-AFEC-C15F8B6087D2}" presName="text4" presStyleCnt="0"/>
      <dgm:spPr/>
      <dgm:t>
        <a:bodyPr/>
        <a:lstStyle/>
        <a:p>
          <a:endParaRPr lang="pt-PT"/>
        </a:p>
      </dgm:t>
    </dgm:pt>
    <dgm:pt modelId="{23655147-36C0-411F-8586-85E880AFD215}" type="pres">
      <dgm:prSet presAssocID="{5C2F14F2-4DFC-45D9-AFEC-C15F8B6087D2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3FC5A28-6B82-43DD-BEE8-AA382E03E5D8}" type="pres">
      <dgm:prSet presAssocID="{5C2F14F2-4DFC-45D9-AFEC-C15F8B6087D2}" presName="textaccent4" presStyleCnt="0"/>
      <dgm:spPr/>
      <dgm:t>
        <a:bodyPr/>
        <a:lstStyle/>
        <a:p>
          <a:endParaRPr lang="pt-PT"/>
        </a:p>
      </dgm:t>
    </dgm:pt>
    <dgm:pt modelId="{D8CBA2BB-2F8C-495C-9FF2-BBCF91E673E7}" type="pres">
      <dgm:prSet presAssocID="{5C2F14F2-4DFC-45D9-AFEC-C15F8B6087D2}" presName="accentRepeatNode" presStyleLbl="solidAlignAcc1" presStyleIdx="6" presStyleCnt="10"/>
      <dgm:spPr/>
      <dgm:t>
        <a:bodyPr/>
        <a:lstStyle/>
        <a:p>
          <a:endParaRPr lang="pt-PT"/>
        </a:p>
      </dgm:t>
    </dgm:pt>
    <dgm:pt modelId="{1723EDEB-E4CC-4027-B6AD-BD91DF2C7334}" type="pres">
      <dgm:prSet presAssocID="{11483FAA-0BA6-420C-91FE-A0A93F21201B}" presName="image4" presStyleCnt="0"/>
      <dgm:spPr/>
      <dgm:t>
        <a:bodyPr/>
        <a:lstStyle/>
        <a:p>
          <a:endParaRPr lang="pt-PT"/>
        </a:p>
      </dgm:t>
    </dgm:pt>
    <dgm:pt modelId="{49548ED0-C7DC-40D0-9738-017FC8478B06}" type="pres">
      <dgm:prSet presAssocID="{11483FAA-0BA6-420C-91FE-A0A93F21201B}" presName="imageRepeatNode" presStyleLbl="alignAcc1" presStyleIdx="3" presStyleCnt="5"/>
      <dgm:spPr/>
      <dgm:t>
        <a:bodyPr/>
        <a:lstStyle/>
        <a:p>
          <a:endParaRPr lang="pt-PT"/>
        </a:p>
      </dgm:t>
    </dgm:pt>
    <dgm:pt modelId="{EFCC3247-C07D-4AD0-A8CC-675C160423B7}" type="pres">
      <dgm:prSet presAssocID="{11483FAA-0BA6-420C-91FE-A0A93F21201B}" presName="imageaccent4" presStyleCnt="0"/>
      <dgm:spPr/>
      <dgm:t>
        <a:bodyPr/>
        <a:lstStyle/>
        <a:p>
          <a:endParaRPr lang="pt-PT"/>
        </a:p>
      </dgm:t>
    </dgm:pt>
    <dgm:pt modelId="{43B798A9-85CB-426C-8B66-19EBC01B10E2}" type="pres">
      <dgm:prSet presAssocID="{11483FAA-0BA6-420C-91FE-A0A93F21201B}" presName="accentRepeatNode" presStyleLbl="solidAlignAcc1" presStyleIdx="7" presStyleCnt="10"/>
      <dgm:spPr/>
      <dgm:t>
        <a:bodyPr/>
        <a:lstStyle/>
        <a:p>
          <a:endParaRPr lang="pt-PT"/>
        </a:p>
      </dgm:t>
    </dgm:pt>
    <dgm:pt modelId="{C78FC0FB-E01A-4A34-9715-F0C0CFB0E009}" type="pres">
      <dgm:prSet presAssocID="{75CB94C3-9E36-4FE9-8032-446E6F5172DA}" presName="text5" presStyleCnt="0"/>
      <dgm:spPr/>
      <dgm:t>
        <a:bodyPr/>
        <a:lstStyle/>
        <a:p>
          <a:endParaRPr lang="pt-PT"/>
        </a:p>
      </dgm:t>
    </dgm:pt>
    <dgm:pt modelId="{5E1817A5-A17A-4914-86A7-88497850E06E}" type="pres">
      <dgm:prSet presAssocID="{75CB94C3-9E36-4FE9-8032-446E6F5172DA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5A2DD37-7914-44DC-8F95-D5811CB5DCD1}" type="pres">
      <dgm:prSet presAssocID="{75CB94C3-9E36-4FE9-8032-446E6F5172DA}" presName="textaccent5" presStyleCnt="0"/>
      <dgm:spPr/>
      <dgm:t>
        <a:bodyPr/>
        <a:lstStyle/>
        <a:p>
          <a:endParaRPr lang="pt-PT"/>
        </a:p>
      </dgm:t>
    </dgm:pt>
    <dgm:pt modelId="{E6C24ADE-2CEC-4DF6-8637-721285F6D824}" type="pres">
      <dgm:prSet presAssocID="{75CB94C3-9E36-4FE9-8032-446E6F5172DA}" presName="accentRepeatNode" presStyleLbl="solidAlignAcc1" presStyleIdx="8" presStyleCnt="10"/>
      <dgm:spPr/>
      <dgm:t>
        <a:bodyPr/>
        <a:lstStyle/>
        <a:p>
          <a:endParaRPr lang="pt-PT"/>
        </a:p>
      </dgm:t>
    </dgm:pt>
    <dgm:pt modelId="{D2551272-D10F-4BFF-936F-F808D54E045E}" type="pres">
      <dgm:prSet presAssocID="{ED71C92E-47B6-488D-809B-44A95E26EDDA}" presName="image5" presStyleCnt="0"/>
      <dgm:spPr/>
      <dgm:t>
        <a:bodyPr/>
        <a:lstStyle/>
        <a:p>
          <a:endParaRPr lang="pt-PT"/>
        </a:p>
      </dgm:t>
    </dgm:pt>
    <dgm:pt modelId="{92178F2B-FC83-471A-A246-51F32F020ECF}" type="pres">
      <dgm:prSet presAssocID="{ED71C92E-47B6-488D-809B-44A95E26EDDA}" presName="imageRepeatNode" presStyleLbl="alignAcc1" presStyleIdx="4" presStyleCnt="5"/>
      <dgm:spPr/>
      <dgm:t>
        <a:bodyPr/>
        <a:lstStyle/>
        <a:p>
          <a:endParaRPr lang="pt-PT"/>
        </a:p>
      </dgm:t>
    </dgm:pt>
    <dgm:pt modelId="{F25349E1-D1B1-4D26-877C-F7DF24EC2668}" type="pres">
      <dgm:prSet presAssocID="{ED71C92E-47B6-488D-809B-44A95E26EDDA}" presName="imageaccent5" presStyleCnt="0"/>
      <dgm:spPr/>
      <dgm:t>
        <a:bodyPr/>
        <a:lstStyle/>
        <a:p>
          <a:endParaRPr lang="pt-PT"/>
        </a:p>
      </dgm:t>
    </dgm:pt>
    <dgm:pt modelId="{F8166B2A-DB11-4A45-812C-CB45ED04B2E0}" type="pres">
      <dgm:prSet presAssocID="{ED71C92E-47B6-488D-809B-44A95E26EDDA}" presName="accentRepeatNode" presStyleLbl="solidAlignAcc1" presStyleIdx="9" presStyleCnt="10"/>
      <dgm:spPr/>
      <dgm:t>
        <a:bodyPr/>
        <a:lstStyle/>
        <a:p>
          <a:endParaRPr lang="pt-PT"/>
        </a:p>
      </dgm:t>
    </dgm:pt>
  </dgm:ptLst>
  <dgm:cxnLst>
    <dgm:cxn modelId="{C285DFA3-8DD4-409C-84DB-98956015743B}" type="presOf" srcId="{9C837573-B65C-4E6F-BFD5-618AA81A531B}" destId="{8FD6BA8F-705B-44EA-9FBC-4819F0EC5844}" srcOrd="0" destOrd="0" presId="urn:microsoft.com/office/officeart/2008/layout/HexagonCluster"/>
    <dgm:cxn modelId="{D53FE232-49B1-4D3C-8E73-D2F1EE8A2AD0}" type="presOf" srcId="{11483FAA-0BA6-420C-91FE-A0A93F21201B}" destId="{49548ED0-C7DC-40D0-9738-017FC8478B06}" srcOrd="0" destOrd="0" presId="urn:microsoft.com/office/officeart/2008/layout/HexagonCluster"/>
    <dgm:cxn modelId="{28787676-C5D7-48B5-BFC0-25A47DB9348B}" type="presOf" srcId="{5C2F14F2-4DFC-45D9-AFEC-C15F8B6087D2}" destId="{23655147-36C0-411F-8586-85E880AFD215}" srcOrd="0" destOrd="0" presId="urn:microsoft.com/office/officeart/2008/layout/HexagonCluster"/>
    <dgm:cxn modelId="{8757B0B6-2CFC-47CB-8E5B-B39712F44A91}" type="presOf" srcId="{75CB94C3-9E36-4FE9-8032-446E6F5172DA}" destId="{5E1817A5-A17A-4914-86A7-88497850E06E}" srcOrd="0" destOrd="0" presId="urn:microsoft.com/office/officeart/2008/layout/HexagonCluster"/>
    <dgm:cxn modelId="{53E98A09-81D2-4441-A717-02A66DFF6185}" type="presOf" srcId="{852FC9ED-81CD-4544-B9E9-DF995464BF60}" destId="{BA21619C-D311-4540-AEAA-80C24F569985}" srcOrd="0" destOrd="0" presId="urn:microsoft.com/office/officeart/2008/layout/HexagonCluster"/>
    <dgm:cxn modelId="{16661EE7-E8A7-44DA-9DB4-488FB8441B9D}" type="presOf" srcId="{B5F20AB9-A165-4D06-9BE0-424B414267F4}" destId="{97693F7D-07A7-4FAC-A7B1-77E59ED3AB20}" srcOrd="0" destOrd="0" presId="urn:microsoft.com/office/officeart/2008/layout/HexagonCluster"/>
    <dgm:cxn modelId="{226E7354-B4CD-4F2A-9AF2-42C1F7A27BC5}" type="presOf" srcId="{ED71C92E-47B6-488D-809B-44A95E26EDDA}" destId="{92178F2B-FC83-471A-A246-51F32F020ECF}" srcOrd="0" destOrd="0" presId="urn:microsoft.com/office/officeart/2008/layout/HexagonCluster"/>
    <dgm:cxn modelId="{AE4EE633-3594-4F84-AEF8-5F6F4E7A4186}" type="presOf" srcId="{A11946E4-4E1B-4933-8B7E-551998B26968}" destId="{FF6AB3ED-773F-4A1C-99D8-E4FD6E5EE786}" srcOrd="0" destOrd="0" presId="urn:microsoft.com/office/officeart/2008/layout/HexagonCluster"/>
    <dgm:cxn modelId="{C29BD573-AACD-450B-A22E-AEC98A7C00B9}" type="presOf" srcId="{91C7550E-E8D3-4EF0-8DAB-26BE1A958366}" destId="{3022D46D-E532-4B3A-806A-01FCAE66B501}" srcOrd="0" destOrd="0" presId="urn:microsoft.com/office/officeart/2008/layout/HexagonCluster"/>
    <dgm:cxn modelId="{6D914675-711A-49FE-B19C-6151551426DC}" type="presOf" srcId="{E8B70D74-C15F-4416-916F-B3700148F012}" destId="{81A817ED-A974-4BAA-8655-A06A410DF29B}" srcOrd="0" destOrd="0" presId="urn:microsoft.com/office/officeart/2008/layout/HexagonCluster"/>
    <dgm:cxn modelId="{C89C6900-9CED-4F88-8FA2-2DA8133416A5}" srcId="{407DD0EF-BDB7-4512-9046-480CA7D29054}" destId="{5C2F14F2-4DFC-45D9-AFEC-C15F8B6087D2}" srcOrd="3" destOrd="0" parTransId="{04BBF97C-FFD3-43AF-BDC3-EAA8FAA556A4}" sibTransId="{11483FAA-0BA6-420C-91FE-A0A93F21201B}"/>
    <dgm:cxn modelId="{E8554CAB-B249-48B5-BDDA-26D7971FA868}" srcId="{407DD0EF-BDB7-4512-9046-480CA7D29054}" destId="{A11946E4-4E1B-4933-8B7E-551998B26968}" srcOrd="1" destOrd="0" parTransId="{014E40D4-AE32-4F8A-AAE4-B2A6BEBCE8E8}" sibTransId="{852FC9ED-81CD-4544-B9E9-DF995464BF60}"/>
    <dgm:cxn modelId="{4686CB50-9266-4A59-9AFD-3CE904B6643B}" type="presOf" srcId="{407DD0EF-BDB7-4512-9046-480CA7D29054}" destId="{2EC606CF-278F-41E9-84A1-50261DE69187}" srcOrd="0" destOrd="0" presId="urn:microsoft.com/office/officeart/2008/layout/HexagonCluster"/>
    <dgm:cxn modelId="{E7523657-8C07-4CAA-9A63-891FB315CF2A}" srcId="{407DD0EF-BDB7-4512-9046-480CA7D29054}" destId="{75CB94C3-9E36-4FE9-8032-446E6F5172DA}" srcOrd="4" destOrd="0" parTransId="{00BAA2BA-52EC-4E98-99E6-EC1ACAE99C42}" sibTransId="{ED71C92E-47B6-488D-809B-44A95E26EDDA}"/>
    <dgm:cxn modelId="{FDE0D145-95E9-403C-BE8B-E38481513539}" srcId="{407DD0EF-BDB7-4512-9046-480CA7D29054}" destId="{E8B70D74-C15F-4416-916F-B3700148F012}" srcOrd="2" destOrd="0" parTransId="{7310A0F5-5738-40BD-96C4-86B528B7C94E}" sibTransId="{91C7550E-E8D3-4EF0-8DAB-26BE1A958366}"/>
    <dgm:cxn modelId="{CF7B1A18-08A5-4096-B710-CA351DB6498E}" srcId="{407DD0EF-BDB7-4512-9046-480CA7D29054}" destId="{9C837573-B65C-4E6F-BFD5-618AA81A531B}" srcOrd="0" destOrd="0" parTransId="{6C83A76C-5376-4238-9A65-F8CE35690C6A}" sibTransId="{B5F20AB9-A165-4D06-9BE0-424B414267F4}"/>
    <dgm:cxn modelId="{9D421B97-547E-4354-963E-2550C8FF6B72}" type="presParOf" srcId="{2EC606CF-278F-41E9-84A1-50261DE69187}" destId="{70022E10-81FE-4B54-8932-BD141CE108EF}" srcOrd="0" destOrd="0" presId="urn:microsoft.com/office/officeart/2008/layout/HexagonCluster"/>
    <dgm:cxn modelId="{B65980E9-A87A-4170-949B-D263FED92A10}" type="presParOf" srcId="{70022E10-81FE-4B54-8932-BD141CE108EF}" destId="{8FD6BA8F-705B-44EA-9FBC-4819F0EC5844}" srcOrd="0" destOrd="0" presId="urn:microsoft.com/office/officeart/2008/layout/HexagonCluster"/>
    <dgm:cxn modelId="{F51ABB23-8E5C-4EB0-98AC-D53D9E996A77}" type="presParOf" srcId="{2EC606CF-278F-41E9-84A1-50261DE69187}" destId="{A377CB5A-F3C1-4097-95CF-16B23A75C304}" srcOrd="1" destOrd="0" presId="urn:microsoft.com/office/officeart/2008/layout/HexagonCluster"/>
    <dgm:cxn modelId="{84B66196-B94F-46CA-A3E8-54CCC7B627BD}" type="presParOf" srcId="{A377CB5A-F3C1-4097-95CF-16B23A75C304}" destId="{EF804B69-187A-4132-A577-179322D0C124}" srcOrd="0" destOrd="0" presId="urn:microsoft.com/office/officeart/2008/layout/HexagonCluster"/>
    <dgm:cxn modelId="{942FC8B4-ABA3-4B47-A8E8-1D767DCAB60D}" type="presParOf" srcId="{2EC606CF-278F-41E9-84A1-50261DE69187}" destId="{7C6D6C0A-284F-4435-B3A5-52B5646089B6}" srcOrd="2" destOrd="0" presId="urn:microsoft.com/office/officeart/2008/layout/HexagonCluster"/>
    <dgm:cxn modelId="{E84FCE96-ABBE-46F0-BFA0-56B363A07BC9}" type="presParOf" srcId="{7C6D6C0A-284F-4435-B3A5-52B5646089B6}" destId="{97693F7D-07A7-4FAC-A7B1-77E59ED3AB20}" srcOrd="0" destOrd="0" presId="urn:microsoft.com/office/officeart/2008/layout/HexagonCluster"/>
    <dgm:cxn modelId="{334D81E0-5D0A-4065-A037-331341342550}" type="presParOf" srcId="{2EC606CF-278F-41E9-84A1-50261DE69187}" destId="{2BD41C94-ACBE-4C28-A8A8-AC3D3E5C41BF}" srcOrd="3" destOrd="0" presId="urn:microsoft.com/office/officeart/2008/layout/HexagonCluster"/>
    <dgm:cxn modelId="{E0A80631-FDDC-41C5-9FAF-3C3B84BC8BA4}" type="presParOf" srcId="{2BD41C94-ACBE-4C28-A8A8-AC3D3E5C41BF}" destId="{C302CB63-BE27-4F04-9206-8AF82B1854CD}" srcOrd="0" destOrd="0" presId="urn:microsoft.com/office/officeart/2008/layout/HexagonCluster"/>
    <dgm:cxn modelId="{91BFD0C9-7EC3-4D18-8EB9-C5B7ED2268CA}" type="presParOf" srcId="{2EC606CF-278F-41E9-84A1-50261DE69187}" destId="{F308FCB2-79DC-4B10-A434-C6797AAC5EEB}" srcOrd="4" destOrd="0" presId="urn:microsoft.com/office/officeart/2008/layout/HexagonCluster"/>
    <dgm:cxn modelId="{F2A9F35E-63CF-4C01-80E0-37834AD2C81D}" type="presParOf" srcId="{F308FCB2-79DC-4B10-A434-C6797AAC5EEB}" destId="{FF6AB3ED-773F-4A1C-99D8-E4FD6E5EE786}" srcOrd="0" destOrd="0" presId="urn:microsoft.com/office/officeart/2008/layout/HexagonCluster"/>
    <dgm:cxn modelId="{6FA9FA54-3712-42AA-9E19-40FAC67A4BF5}" type="presParOf" srcId="{2EC606CF-278F-41E9-84A1-50261DE69187}" destId="{7F991F57-A6E8-46F4-AE18-F357164683E7}" srcOrd="5" destOrd="0" presId="urn:microsoft.com/office/officeart/2008/layout/HexagonCluster"/>
    <dgm:cxn modelId="{5B1090C9-5E26-4A3B-9AB4-5C03D394EA6E}" type="presParOf" srcId="{7F991F57-A6E8-46F4-AE18-F357164683E7}" destId="{7B837FA0-9899-4A70-9EEE-A778B7A19AAB}" srcOrd="0" destOrd="0" presId="urn:microsoft.com/office/officeart/2008/layout/HexagonCluster"/>
    <dgm:cxn modelId="{BEF9DF7D-4F43-458D-A9CF-1470429EA2A6}" type="presParOf" srcId="{2EC606CF-278F-41E9-84A1-50261DE69187}" destId="{3AF2ACF3-16B5-43B2-AC52-DB6D4952A6D7}" srcOrd="6" destOrd="0" presId="urn:microsoft.com/office/officeart/2008/layout/HexagonCluster"/>
    <dgm:cxn modelId="{470CB147-D268-4A25-9622-5DEFD7D4296A}" type="presParOf" srcId="{3AF2ACF3-16B5-43B2-AC52-DB6D4952A6D7}" destId="{BA21619C-D311-4540-AEAA-80C24F569985}" srcOrd="0" destOrd="0" presId="urn:microsoft.com/office/officeart/2008/layout/HexagonCluster"/>
    <dgm:cxn modelId="{DF66D92F-5690-485A-86E0-8D5BB3E11A9E}" type="presParOf" srcId="{2EC606CF-278F-41E9-84A1-50261DE69187}" destId="{55CC5914-730F-4C4B-A5EF-F04679365E96}" srcOrd="7" destOrd="0" presId="urn:microsoft.com/office/officeart/2008/layout/HexagonCluster"/>
    <dgm:cxn modelId="{6DD3902F-D392-402C-AF1C-B7AAD2971425}" type="presParOf" srcId="{55CC5914-730F-4C4B-A5EF-F04679365E96}" destId="{5E1B93D0-7657-463D-A9CD-2AC93CEF2C8B}" srcOrd="0" destOrd="0" presId="urn:microsoft.com/office/officeart/2008/layout/HexagonCluster"/>
    <dgm:cxn modelId="{0911E5A0-BA34-43D3-940B-CDB5142DF1C2}" type="presParOf" srcId="{2EC606CF-278F-41E9-84A1-50261DE69187}" destId="{14D5C5A6-DB03-4088-8AD5-7C2C83D32FF8}" srcOrd="8" destOrd="0" presId="urn:microsoft.com/office/officeart/2008/layout/HexagonCluster"/>
    <dgm:cxn modelId="{AAF64C80-4499-4D71-9926-0501217C200C}" type="presParOf" srcId="{14D5C5A6-DB03-4088-8AD5-7C2C83D32FF8}" destId="{81A817ED-A974-4BAA-8655-A06A410DF29B}" srcOrd="0" destOrd="0" presId="urn:microsoft.com/office/officeart/2008/layout/HexagonCluster"/>
    <dgm:cxn modelId="{29A20F41-F2C2-41BF-88CA-7ED08CDC88FC}" type="presParOf" srcId="{2EC606CF-278F-41E9-84A1-50261DE69187}" destId="{16A85D51-4803-4BEC-8978-56D17520111B}" srcOrd="9" destOrd="0" presId="urn:microsoft.com/office/officeart/2008/layout/HexagonCluster"/>
    <dgm:cxn modelId="{FA01D318-B6CF-4067-A9EF-76BFA755882B}" type="presParOf" srcId="{16A85D51-4803-4BEC-8978-56D17520111B}" destId="{A17E4A35-BE7D-4B98-A131-B7846DDE53F4}" srcOrd="0" destOrd="0" presId="urn:microsoft.com/office/officeart/2008/layout/HexagonCluster"/>
    <dgm:cxn modelId="{C0FD817C-F636-43DC-BEED-4210779B2FFF}" type="presParOf" srcId="{2EC606CF-278F-41E9-84A1-50261DE69187}" destId="{3AE5CBFB-0C0A-4A51-8F6E-0DF587A5A5E3}" srcOrd="10" destOrd="0" presId="urn:microsoft.com/office/officeart/2008/layout/HexagonCluster"/>
    <dgm:cxn modelId="{E0C7A15F-4386-44B4-A436-E1764D1A5E7F}" type="presParOf" srcId="{3AE5CBFB-0C0A-4A51-8F6E-0DF587A5A5E3}" destId="{3022D46D-E532-4B3A-806A-01FCAE66B501}" srcOrd="0" destOrd="0" presId="urn:microsoft.com/office/officeart/2008/layout/HexagonCluster"/>
    <dgm:cxn modelId="{2B4E184B-DBD3-454C-89DE-65B0ED297F09}" type="presParOf" srcId="{2EC606CF-278F-41E9-84A1-50261DE69187}" destId="{FC02D147-9F22-4F24-8AE5-A5F49C9A9429}" srcOrd="11" destOrd="0" presId="urn:microsoft.com/office/officeart/2008/layout/HexagonCluster"/>
    <dgm:cxn modelId="{BE4C3E72-15CB-4CC8-B5C2-E6BA45BB64E7}" type="presParOf" srcId="{FC02D147-9F22-4F24-8AE5-A5F49C9A9429}" destId="{A6A462A4-617E-42E2-AF0A-E9CC1952385E}" srcOrd="0" destOrd="0" presId="urn:microsoft.com/office/officeart/2008/layout/HexagonCluster"/>
    <dgm:cxn modelId="{7A5235DA-6F00-4EB5-BB2C-B698C2AC0C70}" type="presParOf" srcId="{2EC606CF-278F-41E9-84A1-50261DE69187}" destId="{062813CC-B63B-42AF-B452-6AD17C3CE48A}" srcOrd="12" destOrd="0" presId="urn:microsoft.com/office/officeart/2008/layout/HexagonCluster"/>
    <dgm:cxn modelId="{4332C08F-F4E0-4396-91E2-046D3BFCC631}" type="presParOf" srcId="{062813CC-B63B-42AF-B452-6AD17C3CE48A}" destId="{23655147-36C0-411F-8586-85E880AFD215}" srcOrd="0" destOrd="0" presId="urn:microsoft.com/office/officeart/2008/layout/HexagonCluster"/>
    <dgm:cxn modelId="{390B97A9-B87D-49ED-8771-C21CDEC591CB}" type="presParOf" srcId="{2EC606CF-278F-41E9-84A1-50261DE69187}" destId="{13FC5A28-6B82-43DD-BEE8-AA382E03E5D8}" srcOrd="13" destOrd="0" presId="urn:microsoft.com/office/officeart/2008/layout/HexagonCluster"/>
    <dgm:cxn modelId="{94A7655A-1C8C-4152-9ECE-06215F3FDE95}" type="presParOf" srcId="{13FC5A28-6B82-43DD-BEE8-AA382E03E5D8}" destId="{D8CBA2BB-2F8C-495C-9FF2-BBCF91E673E7}" srcOrd="0" destOrd="0" presId="urn:microsoft.com/office/officeart/2008/layout/HexagonCluster"/>
    <dgm:cxn modelId="{0BB591EF-4F00-4292-87E7-53D9B5A4A24E}" type="presParOf" srcId="{2EC606CF-278F-41E9-84A1-50261DE69187}" destId="{1723EDEB-E4CC-4027-B6AD-BD91DF2C7334}" srcOrd="14" destOrd="0" presId="urn:microsoft.com/office/officeart/2008/layout/HexagonCluster"/>
    <dgm:cxn modelId="{56465AF1-68AF-4863-89E3-9BD66313340B}" type="presParOf" srcId="{1723EDEB-E4CC-4027-B6AD-BD91DF2C7334}" destId="{49548ED0-C7DC-40D0-9738-017FC8478B06}" srcOrd="0" destOrd="0" presId="urn:microsoft.com/office/officeart/2008/layout/HexagonCluster"/>
    <dgm:cxn modelId="{9E0ABF0B-3BE4-496F-8FB0-FE9DF2E5E6F1}" type="presParOf" srcId="{2EC606CF-278F-41E9-84A1-50261DE69187}" destId="{EFCC3247-C07D-4AD0-A8CC-675C160423B7}" srcOrd="15" destOrd="0" presId="urn:microsoft.com/office/officeart/2008/layout/HexagonCluster"/>
    <dgm:cxn modelId="{E994F808-D371-4E64-8E8D-2D7BA11BAA32}" type="presParOf" srcId="{EFCC3247-C07D-4AD0-A8CC-675C160423B7}" destId="{43B798A9-85CB-426C-8B66-19EBC01B10E2}" srcOrd="0" destOrd="0" presId="urn:microsoft.com/office/officeart/2008/layout/HexagonCluster"/>
    <dgm:cxn modelId="{AD081B1F-6325-4A7D-B5DB-F06C71082E0D}" type="presParOf" srcId="{2EC606CF-278F-41E9-84A1-50261DE69187}" destId="{C78FC0FB-E01A-4A34-9715-F0C0CFB0E009}" srcOrd="16" destOrd="0" presId="urn:microsoft.com/office/officeart/2008/layout/HexagonCluster"/>
    <dgm:cxn modelId="{C5F6D056-F0A5-4097-A7D4-AB96AFAA6567}" type="presParOf" srcId="{C78FC0FB-E01A-4A34-9715-F0C0CFB0E009}" destId="{5E1817A5-A17A-4914-86A7-88497850E06E}" srcOrd="0" destOrd="0" presId="urn:microsoft.com/office/officeart/2008/layout/HexagonCluster"/>
    <dgm:cxn modelId="{8698646E-2CEE-42E6-942E-4F71664B4266}" type="presParOf" srcId="{2EC606CF-278F-41E9-84A1-50261DE69187}" destId="{85A2DD37-7914-44DC-8F95-D5811CB5DCD1}" srcOrd="17" destOrd="0" presId="urn:microsoft.com/office/officeart/2008/layout/HexagonCluster"/>
    <dgm:cxn modelId="{CAF5FD41-65C4-471D-B099-5B0A472E42FE}" type="presParOf" srcId="{85A2DD37-7914-44DC-8F95-D5811CB5DCD1}" destId="{E6C24ADE-2CEC-4DF6-8637-721285F6D824}" srcOrd="0" destOrd="0" presId="urn:microsoft.com/office/officeart/2008/layout/HexagonCluster"/>
    <dgm:cxn modelId="{F02363D6-8544-44BF-A8EE-F19DDF730D7D}" type="presParOf" srcId="{2EC606CF-278F-41E9-84A1-50261DE69187}" destId="{D2551272-D10F-4BFF-936F-F808D54E045E}" srcOrd="18" destOrd="0" presId="urn:microsoft.com/office/officeart/2008/layout/HexagonCluster"/>
    <dgm:cxn modelId="{B7AD570F-044F-4A60-8F1E-24BC1993C820}" type="presParOf" srcId="{D2551272-D10F-4BFF-936F-F808D54E045E}" destId="{92178F2B-FC83-471A-A246-51F32F020ECF}" srcOrd="0" destOrd="0" presId="urn:microsoft.com/office/officeart/2008/layout/HexagonCluster"/>
    <dgm:cxn modelId="{442C67BE-FDC7-487F-B40B-1D06FDA6A8B0}" type="presParOf" srcId="{2EC606CF-278F-41E9-84A1-50261DE69187}" destId="{F25349E1-D1B1-4D26-877C-F7DF24EC2668}" srcOrd="19" destOrd="0" presId="urn:microsoft.com/office/officeart/2008/layout/HexagonCluster"/>
    <dgm:cxn modelId="{5DAD48E5-9F38-4823-A273-D65C97E4789A}" type="presParOf" srcId="{F25349E1-D1B1-4D26-877C-F7DF24EC2668}" destId="{F8166B2A-DB11-4A45-812C-CB45ED04B2E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3BF5B2-2694-4C13-9911-B65C24367A73}" type="doc">
      <dgm:prSet loTypeId="urn:microsoft.com/office/officeart/2005/8/layout/gear1" loCatId="cycle" qsTypeId="urn:microsoft.com/office/officeart/2005/8/quickstyle/3d4" qsCatId="3D" csTypeId="urn:microsoft.com/office/officeart/2005/8/colors/accent0_3" csCatId="mainScheme" phldr="1"/>
      <dgm:spPr/>
    </dgm:pt>
    <dgm:pt modelId="{51B800FE-6BD2-4C94-A35E-B4800F9F13D3}">
      <dgm:prSet phldrT="[Texto]" custT="1"/>
      <dgm:spPr>
        <a:blipFill dpi="0" rotWithShape="0">
          <a:blip xmlns:r="http://schemas.openxmlformats.org/officeDocument/2006/relationships" r:embed="rId1"/>
          <a:srcRect/>
          <a:stretch>
            <a:fillRect l="-24000" t="-4000" r="-24000" b="-15000"/>
          </a:stretch>
        </a:blipFill>
      </dgm:spPr>
      <dgm:t>
        <a:bodyPr/>
        <a:lstStyle/>
        <a:p>
          <a:r>
            <a:rPr lang="pt-PT" sz="2400" b="1" dirty="0" smtClean="0">
              <a:solidFill>
                <a:srgbClr val="FFFF00"/>
              </a:solidFill>
            </a:rPr>
            <a:t>EAUF</a:t>
          </a:r>
          <a:endParaRPr lang="pt-PT" sz="2400" b="1" dirty="0">
            <a:solidFill>
              <a:srgbClr val="FFFF00"/>
            </a:solidFill>
          </a:endParaRPr>
        </a:p>
      </dgm:t>
    </dgm:pt>
    <dgm:pt modelId="{D061BE59-6D24-436F-9A6D-94B2BE1F960F}" type="parTrans" cxnId="{4F10C6BB-E59B-4453-9A04-2D40060FD83A}">
      <dgm:prSet/>
      <dgm:spPr/>
      <dgm:t>
        <a:bodyPr/>
        <a:lstStyle/>
        <a:p>
          <a:endParaRPr lang="pt-PT"/>
        </a:p>
      </dgm:t>
    </dgm:pt>
    <dgm:pt modelId="{548152FC-BE78-4378-B593-40426F7E7061}" type="sibTrans" cxnId="{4F10C6BB-E59B-4453-9A04-2D40060FD83A}">
      <dgm:prSet/>
      <dgm:spPr/>
      <dgm:t>
        <a:bodyPr/>
        <a:lstStyle/>
        <a:p>
          <a:endParaRPr lang="pt-PT"/>
        </a:p>
      </dgm:t>
    </dgm:pt>
    <dgm:pt modelId="{C4DBDF9D-ABEE-47DC-9C9E-F6EC6618AE1D}">
      <dgm:prSet phldrT="[Texto]" custT="1"/>
      <dgm:spPr>
        <a:blipFill dpi="0" rotWithShape="0">
          <a:blip xmlns:r="http://schemas.openxmlformats.org/officeDocument/2006/relationships" r:embed="rId2"/>
          <a:srcRect/>
          <a:stretch>
            <a:fillRect l="3000" t="-45000" r="4000" b="-61000"/>
          </a:stretch>
        </a:blipFill>
      </dgm:spPr>
      <dgm:t>
        <a:bodyPr/>
        <a:lstStyle/>
        <a:p>
          <a:endParaRPr lang="pt-PT" sz="2400" b="1" dirty="0" smtClean="0"/>
        </a:p>
        <a:p>
          <a:r>
            <a:rPr lang="pt-PT" sz="2400" b="1" dirty="0" smtClean="0">
              <a:solidFill>
                <a:srgbClr val="FFFF00"/>
              </a:solidFill>
            </a:rPr>
            <a:t>AVRAC</a:t>
          </a:r>
        </a:p>
        <a:p>
          <a:endParaRPr lang="pt-PT" sz="2400" b="1" dirty="0"/>
        </a:p>
      </dgm:t>
    </dgm:pt>
    <dgm:pt modelId="{CFA11221-285F-442A-B5B9-76A29949A67E}" type="parTrans" cxnId="{E3542F4B-0D56-437A-B26A-CAF6EDD88695}">
      <dgm:prSet/>
      <dgm:spPr/>
      <dgm:t>
        <a:bodyPr/>
        <a:lstStyle/>
        <a:p>
          <a:endParaRPr lang="pt-PT"/>
        </a:p>
      </dgm:t>
    </dgm:pt>
    <dgm:pt modelId="{373DAA17-8529-42D0-B645-FA88FBC70CC3}" type="sibTrans" cxnId="{E3542F4B-0D56-437A-B26A-CAF6EDD88695}">
      <dgm:prSet/>
      <dgm:spPr/>
      <dgm:t>
        <a:bodyPr/>
        <a:lstStyle/>
        <a:p>
          <a:endParaRPr lang="pt-PT"/>
        </a:p>
      </dgm:t>
    </dgm:pt>
    <dgm:pt modelId="{29C19A1D-E592-4CCA-8383-B10C29A5B78E}">
      <dgm:prSet phldrT="[Texto]" custT="1"/>
      <dgm:spPr>
        <a:blipFill dpi="0" rotWithShape="0">
          <a:blip xmlns:r="http://schemas.openxmlformats.org/officeDocument/2006/relationships" r:embed="rId3"/>
          <a:srcRect/>
          <a:stretch>
            <a:fillRect/>
          </a:stretch>
        </a:blipFill>
      </dgm:spPr>
      <dgm:t>
        <a:bodyPr/>
        <a:lstStyle/>
        <a:p>
          <a:r>
            <a:rPr lang="pt-PT" sz="2400" b="1" dirty="0" smtClean="0">
              <a:solidFill>
                <a:srgbClr val="FFFF00"/>
              </a:solidFill>
            </a:rPr>
            <a:t>NAD-AIR</a:t>
          </a:r>
          <a:endParaRPr lang="pt-PT" sz="2400" b="1" dirty="0">
            <a:solidFill>
              <a:srgbClr val="FFFF00"/>
            </a:solidFill>
          </a:endParaRPr>
        </a:p>
      </dgm:t>
    </dgm:pt>
    <dgm:pt modelId="{5CE2788D-DDA9-4121-B3F2-060701C7AF4F}" type="sibTrans" cxnId="{8A8057F7-7067-4D16-8F3E-36A39AE69925}">
      <dgm:prSet/>
      <dgm:spPr/>
      <dgm:t>
        <a:bodyPr/>
        <a:lstStyle/>
        <a:p>
          <a:endParaRPr lang="pt-PT"/>
        </a:p>
      </dgm:t>
    </dgm:pt>
    <dgm:pt modelId="{B7C36803-9DD3-4B7E-8DED-E30FA9640E4D}" type="parTrans" cxnId="{8A8057F7-7067-4D16-8F3E-36A39AE69925}">
      <dgm:prSet/>
      <dgm:spPr/>
      <dgm:t>
        <a:bodyPr/>
        <a:lstStyle/>
        <a:p>
          <a:endParaRPr lang="pt-PT"/>
        </a:p>
      </dgm:t>
    </dgm:pt>
    <dgm:pt modelId="{EACCE946-1DF9-4B6B-9F00-A02D210100BF}" type="pres">
      <dgm:prSet presAssocID="{E73BF5B2-2694-4C13-9911-B65C24367A7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EA13D57-A0A8-467F-B5A1-2226B745F7A2}" type="pres">
      <dgm:prSet presAssocID="{51B800FE-6BD2-4C94-A35E-B4800F9F13D3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0391332-8059-48D8-A3E6-A96E094B6A9A}" type="pres">
      <dgm:prSet presAssocID="{51B800FE-6BD2-4C94-A35E-B4800F9F13D3}" presName="gear1srcNode" presStyleLbl="node1" presStyleIdx="0" presStyleCnt="3"/>
      <dgm:spPr/>
      <dgm:t>
        <a:bodyPr/>
        <a:lstStyle/>
        <a:p>
          <a:endParaRPr lang="pt-PT"/>
        </a:p>
      </dgm:t>
    </dgm:pt>
    <dgm:pt modelId="{89122E46-88A5-4C33-B608-D663C35F0E91}" type="pres">
      <dgm:prSet presAssocID="{51B800FE-6BD2-4C94-A35E-B4800F9F13D3}" presName="gear1dstNode" presStyleLbl="node1" presStyleIdx="0" presStyleCnt="3"/>
      <dgm:spPr/>
      <dgm:t>
        <a:bodyPr/>
        <a:lstStyle/>
        <a:p>
          <a:endParaRPr lang="pt-PT"/>
        </a:p>
      </dgm:t>
    </dgm:pt>
    <dgm:pt modelId="{92C04D88-FD3D-4F5C-B8AE-7103F422FFB7}" type="pres">
      <dgm:prSet presAssocID="{C4DBDF9D-ABEE-47DC-9C9E-F6EC6618AE1D}" presName="gear2" presStyleLbl="node1" presStyleIdx="1" presStyleCnt="3" custScaleX="104729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2FDF397-E9FE-4E17-8A22-6F523CED9F1D}" type="pres">
      <dgm:prSet presAssocID="{C4DBDF9D-ABEE-47DC-9C9E-F6EC6618AE1D}" presName="gear2srcNode" presStyleLbl="node1" presStyleIdx="1" presStyleCnt="3"/>
      <dgm:spPr/>
      <dgm:t>
        <a:bodyPr/>
        <a:lstStyle/>
        <a:p>
          <a:endParaRPr lang="pt-PT"/>
        </a:p>
      </dgm:t>
    </dgm:pt>
    <dgm:pt modelId="{6C2B75B0-E341-4B52-BC39-DB25115B1922}" type="pres">
      <dgm:prSet presAssocID="{C4DBDF9D-ABEE-47DC-9C9E-F6EC6618AE1D}" presName="gear2dstNode" presStyleLbl="node1" presStyleIdx="1" presStyleCnt="3"/>
      <dgm:spPr/>
      <dgm:t>
        <a:bodyPr/>
        <a:lstStyle/>
        <a:p>
          <a:endParaRPr lang="pt-PT"/>
        </a:p>
      </dgm:t>
    </dgm:pt>
    <dgm:pt modelId="{858D8449-C825-4374-BF30-AC5FA3C57194}" type="pres">
      <dgm:prSet presAssocID="{29C19A1D-E592-4CCA-8383-B10C29A5B78E}" presName="gear3" presStyleLbl="node1" presStyleIdx="2" presStyleCnt="3" custScaleX="113623"/>
      <dgm:spPr/>
      <dgm:t>
        <a:bodyPr/>
        <a:lstStyle/>
        <a:p>
          <a:endParaRPr lang="pt-PT"/>
        </a:p>
      </dgm:t>
    </dgm:pt>
    <dgm:pt modelId="{FAAFC74A-25E1-4079-B602-DCF1EC218D7F}" type="pres">
      <dgm:prSet presAssocID="{29C19A1D-E592-4CCA-8383-B10C29A5B78E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299271D-625C-460A-9345-338F4A5E4841}" type="pres">
      <dgm:prSet presAssocID="{29C19A1D-E592-4CCA-8383-B10C29A5B78E}" presName="gear3srcNode" presStyleLbl="node1" presStyleIdx="2" presStyleCnt="3"/>
      <dgm:spPr/>
      <dgm:t>
        <a:bodyPr/>
        <a:lstStyle/>
        <a:p>
          <a:endParaRPr lang="pt-PT"/>
        </a:p>
      </dgm:t>
    </dgm:pt>
    <dgm:pt modelId="{0307B789-86C9-4FCA-8AF9-B470A2534B88}" type="pres">
      <dgm:prSet presAssocID="{29C19A1D-E592-4CCA-8383-B10C29A5B78E}" presName="gear3dstNode" presStyleLbl="node1" presStyleIdx="2" presStyleCnt="3"/>
      <dgm:spPr/>
      <dgm:t>
        <a:bodyPr/>
        <a:lstStyle/>
        <a:p>
          <a:endParaRPr lang="pt-PT"/>
        </a:p>
      </dgm:t>
    </dgm:pt>
    <dgm:pt modelId="{0919DBED-BD78-4ACF-A751-14C98733C587}" type="pres">
      <dgm:prSet presAssocID="{548152FC-BE78-4378-B593-40426F7E7061}" presName="connector1" presStyleLbl="sibTrans2D1" presStyleIdx="0" presStyleCnt="3"/>
      <dgm:spPr/>
      <dgm:t>
        <a:bodyPr/>
        <a:lstStyle/>
        <a:p>
          <a:endParaRPr lang="pt-PT"/>
        </a:p>
      </dgm:t>
    </dgm:pt>
    <dgm:pt modelId="{91B47335-F770-4184-AA0B-9F53AE9EF62D}" type="pres">
      <dgm:prSet presAssocID="{373DAA17-8529-42D0-B645-FA88FBC70CC3}" presName="connector2" presStyleLbl="sibTrans2D1" presStyleIdx="1" presStyleCnt="3"/>
      <dgm:spPr/>
      <dgm:t>
        <a:bodyPr/>
        <a:lstStyle/>
        <a:p>
          <a:endParaRPr lang="pt-PT"/>
        </a:p>
      </dgm:t>
    </dgm:pt>
    <dgm:pt modelId="{D995280B-57FE-41C3-BA4A-9A2DD44A083F}" type="pres">
      <dgm:prSet presAssocID="{5CE2788D-DDA9-4121-B3F2-060701C7AF4F}" presName="connector3" presStyleLbl="sibTrans2D1" presStyleIdx="2" presStyleCnt="3"/>
      <dgm:spPr/>
      <dgm:t>
        <a:bodyPr/>
        <a:lstStyle/>
        <a:p>
          <a:endParaRPr lang="pt-PT"/>
        </a:p>
      </dgm:t>
    </dgm:pt>
  </dgm:ptLst>
  <dgm:cxnLst>
    <dgm:cxn modelId="{5DC1C840-B63B-465E-B223-4436075B7CAB}" type="presOf" srcId="{5CE2788D-DDA9-4121-B3F2-060701C7AF4F}" destId="{D995280B-57FE-41C3-BA4A-9A2DD44A083F}" srcOrd="0" destOrd="0" presId="urn:microsoft.com/office/officeart/2005/8/layout/gear1"/>
    <dgm:cxn modelId="{1A7A848C-5AD8-4E1C-B23D-A8EA88FD9653}" type="presOf" srcId="{51B800FE-6BD2-4C94-A35E-B4800F9F13D3}" destId="{20391332-8059-48D8-A3E6-A96E094B6A9A}" srcOrd="1" destOrd="0" presId="urn:microsoft.com/office/officeart/2005/8/layout/gear1"/>
    <dgm:cxn modelId="{035C599A-915A-44B5-AF17-B5F1DA945FE8}" type="presOf" srcId="{51B800FE-6BD2-4C94-A35E-B4800F9F13D3}" destId="{89122E46-88A5-4C33-B608-D663C35F0E91}" srcOrd="2" destOrd="0" presId="urn:microsoft.com/office/officeart/2005/8/layout/gear1"/>
    <dgm:cxn modelId="{A405CF82-7F76-47FB-AE8B-DBC843BAE8DB}" type="presOf" srcId="{C4DBDF9D-ABEE-47DC-9C9E-F6EC6618AE1D}" destId="{92C04D88-FD3D-4F5C-B8AE-7103F422FFB7}" srcOrd="0" destOrd="0" presId="urn:microsoft.com/office/officeart/2005/8/layout/gear1"/>
    <dgm:cxn modelId="{A4F904A7-AFEC-4434-98CF-D5BECDFD1A72}" type="presOf" srcId="{373DAA17-8529-42D0-B645-FA88FBC70CC3}" destId="{91B47335-F770-4184-AA0B-9F53AE9EF62D}" srcOrd="0" destOrd="0" presId="urn:microsoft.com/office/officeart/2005/8/layout/gear1"/>
    <dgm:cxn modelId="{CA993530-F9A8-4CE0-B99F-4D23F210A61C}" type="presOf" srcId="{29C19A1D-E592-4CCA-8383-B10C29A5B78E}" destId="{858D8449-C825-4374-BF30-AC5FA3C57194}" srcOrd="0" destOrd="0" presId="urn:microsoft.com/office/officeart/2005/8/layout/gear1"/>
    <dgm:cxn modelId="{71552461-9A65-472A-A585-05447CB2EE3C}" type="presOf" srcId="{29C19A1D-E592-4CCA-8383-B10C29A5B78E}" destId="{FAAFC74A-25E1-4079-B602-DCF1EC218D7F}" srcOrd="1" destOrd="0" presId="urn:microsoft.com/office/officeart/2005/8/layout/gear1"/>
    <dgm:cxn modelId="{8A8057F7-7067-4D16-8F3E-36A39AE69925}" srcId="{E73BF5B2-2694-4C13-9911-B65C24367A73}" destId="{29C19A1D-E592-4CCA-8383-B10C29A5B78E}" srcOrd="2" destOrd="0" parTransId="{B7C36803-9DD3-4B7E-8DED-E30FA9640E4D}" sibTransId="{5CE2788D-DDA9-4121-B3F2-060701C7AF4F}"/>
    <dgm:cxn modelId="{E3542F4B-0D56-437A-B26A-CAF6EDD88695}" srcId="{E73BF5B2-2694-4C13-9911-B65C24367A73}" destId="{C4DBDF9D-ABEE-47DC-9C9E-F6EC6618AE1D}" srcOrd="1" destOrd="0" parTransId="{CFA11221-285F-442A-B5B9-76A29949A67E}" sibTransId="{373DAA17-8529-42D0-B645-FA88FBC70CC3}"/>
    <dgm:cxn modelId="{9BEC5B45-2FE7-4631-A441-680A0F93D7CF}" type="presOf" srcId="{548152FC-BE78-4378-B593-40426F7E7061}" destId="{0919DBED-BD78-4ACF-A751-14C98733C587}" srcOrd="0" destOrd="0" presId="urn:microsoft.com/office/officeart/2005/8/layout/gear1"/>
    <dgm:cxn modelId="{C8A39983-F15B-4BC0-95A8-A122DFCF77D5}" type="presOf" srcId="{29C19A1D-E592-4CCA-8383-B10C29A5B78E}" destId="{0307B789-86C9-4FCA-8AF9-B470A2534B88}" srcOrd="3" destOrd="0" presId="urn:microsoft.com/office/officeart/2005/8/layout/gear1"/>
    <dgm:cxn modelId="{4F10C6BB-E59B-4453-9A04-2D40060FD83A}" srcId="{E73BF5B2-2694-4C13-9911-B65C24367A73}" destId="{51B800FE-6BD2-4C94-A35E-B4800F9F13D3}" srcOrd="0" destOrd="0" parTransId="{D061BE59-6D24-436F-9A6D-94B2BE1F960F}" sibTransId="{548152FC-BE78-4378-B593-40426F7E7061}"/>
    <dgm:cxn modelId="{0F5A80AD-42E6-4153-A260-B078EE6B18AB}" type="presOf" srcId="{C4DBDF9D-ABEE-47DC-9C9E-F6EC6618AE1D}" destId="{6C2B75B0-E341-4B52-BC39-DB25115B1922}" srcOrd="2" destOrd="0" presId="urn:microsoft.com/office/officeart/2005/8/layout/gear1"/>
    <dgm:cxn modelId="{DE5366CF-2264-4ADF-893D-EDCA8361A28B}" type="presOf" srcId="{E73BF5B2-2694-4C13-9911-B65C24367A73}" destId="{EACCE946-1DF9-4B6B-9F00-A02D210100BF}" srcOrd="0" destOrd="0" presId="urn:microsoft.com/office/officeart/2005/8/layout/gear1"/>
    <dgm:cxn modelId="{8D06229A-ACB7-4E34-97C8-510F3E4A5DB8}" type="presOf" srcId="{51B800FE-6BD2-4C94-A35E-B4800F9F13D3}" destId="{CEA13D57-A0A8-467F-B5A1-2226B745F7A2}" srcOrd="0" destOrd="0" presId="urn:microsoft.com/office/officeart/2005/8/layout/gear1"/>
    <dgm:cxn modelId="{80C7C1A7-A087-4113-8271-5C59485D042E}" type="presOf" srcId="{C4DBDF9D-ABEE-47DC-9C9E-F6EC6618AE1D}" destId="{C2FDF397-E9FE-4E17-8A22-6F523CED9F1D}" srcOrd="1" destOrd="0" presId="urn:microsoft.com/office/officeart/2005/8/layout/gear1"/>
    <dgm:cxn modelId="{D6572455-10B8-442A-8A7D-64DF2F16F9EC}" type="presOf" srcId="{29C19A1D-E592-4CCA-8383-B10C29A5B78E}" destId="{2299271D-625C-460A-9345-338F4A5E4841}" srcOrd="2" destOrd="0" presId="urn:microsoft.com/office/officeart/2005/8/layout/gear1"/>
    <dgm:cxn modelId="{95A9E1CA-A4AA-4FB6-886E-B90C3C94A4C0}" type="presParOf" srcId="{EACCE946-1DF9-4B6B-9F00-A02D210100BF}" destId="{CEA13D57-A0A8-467F-B5A1-2226B745F7A2}" srcOrd="0" destOrd="0" presId="urn:microsoft.com/office/officeart/2005/8/layout/gear1"/>
    <dgm:cxn modelId="{DA76D850-DCA8-468D-AF3E-2E77F23843F2}" type="presParOf" srcId="{EACCE946-1DF9-4B6B-9F00-A02D210100BF}" destId="{20391332-8059-48D8-A3E6-A96E094B6A9A}" srcOrd="1" destOrd="0" presId="urn:microsoft.com/office/officeart/2005/8/layout/gear1"/>
    <dgm:cxn modelId="{E5419E34-542A-4320-ACE7-9FF2FCA0A170}" type="presParOf" srcId="{EACCE946-1DF9-4B6B-9F00-A02D210100BF}" destId="{89122E46-88A5-4C33-B608-D663C35F0E91}" srcOrd="2" destOrd="0" presId="urn:microsoft.com/office/officeart/2005/8/layout/gear1"/>
    <dgm:cxn modelId="{3EB5E7E0-4306-409B-97F2-A8C7FDA213D4}" type="presParOf" srcId="{EACCE946-1DF9-4B6B-9F00-A02D210100BF}" destId="{92C04D88-FD3D-4F5C-B8AE-7103F422FFB7}" srcOrd="3" destOrd="0" presId="urn:microsoft.com/office/officeart/2005/8/layout/gear1"/>
    <dgm:cxn modelId="{26D1064A-1D06-4A63-9184-740CAE03CF62}" type="presParOf" srcId="{EACCE946-1DF9-4B6B-9F00-A02D210100BF}" destId="{C2FDF397-E9FE-4E17-8A22-6F523CED9F1D}" srcOrd="4" destOrd="0" presId="urn:microsoft.com/office/officeart/2005/8/layout/gear1"/>
    <dgm:cxn modelId="{9EE48F8E-833E-45C4-A89B-17A5A0100451}" type="presParOf" srcId="{EACCE946-1DF9-4B6B-9F00-A02D210100BF}" destId="{6C2B75B0-E341-4B52-BC39-DB25115B1922}" srcOrd="5" destOrd="0" presId="urn:microsoft.com/office/officeart/2005/8/layout/gear1"/>
    <dgm:cxn modelId="{9E457455-4329-47E7-853A-10D1D8096CE7}" type="presParOf" srcId="{EACCE946-1DF9-4B6B-9F00-A02D210100BF}" destId="{858D8449-C825-4374-BF30-AC5FA3C57194}" srcOrd="6" destOrd="0" presId="urn:microsoft.com/office/officeart/2005/8/layout/gear1"/>
    <dgm:cxn modelId="{82BE897C-61D3-4374-9D6C-12544CD73B97}" type="presParOf" srcId="{EACCE946-1DF9-4B6B-9F00-A02D210100BF}" destId="{FAAFC74A-25E1-4079-B602-DCF1EC218D7F}" srcOrd="7" destOrd="0" presId="urn:microsoft.com/office/officeart/2005/8/layout/gear1"/>
    <dgm:cxn modelId="{D7B8D418-1AC4-4BAA-AF64-06E82F669DD5}" type="presParOf" srcId="{EACCE946-1DF9-4B6B-9F00-A02D210100BF}" destId="{2299271D-625C-460A-9345-338F4A5E4841}" srcOrd="8" destOrd="0" presId="urn:microsoft.com/office/officeart/2005/8/layout/gear1"/>
    <dgm:cxn modelId="{754A14C1-D467-4F76-B02B-8939F8674E45}" type="presParOf" srcId="{EACCE946-1DF9-4B6B-9F00-A02D210100BF}" destId="{0307B789-86C9-4FCA-8AF9-B470A2534B88}" srcOrd="9" destOrd="0" presId="urn:microsoft.com/office/officeart/2005/8/layout/gear1"/>
    <dgm:cxn modelId="{E86D0E06-1B58-44A9-9AF8-6DFD325BAEB5}" type="presParOf" srcId="{EACCE946-1DF9-4B6B-9F00-A02D210100BF}" destId="{0919DBED-BD78-4ACF-A751-14C98733C587}" srcOrd="10" destOrd="0" presId="urn:microsoft.com/office/officeart/2005/8/layout/gear1"/>
    <dgm:cxn modelId="{03E98A35-CCA5-47D9-9E37-B7B9560D8489}" type="presParOf" srcId="{EACCE946-1DF9-4B6B-9F00-A02D210100BF}" destId="{91B47335-F770-4184-AA0B-9F53AE9EF62D}" srcOrd="11" destOrd="0" presId="urn:microsoft.com/office/officeart/2005/8/layout/gear1"/>
    <dgm:cxn modelId="{1139D4E8-423A-49D0-927E-039E481C2432}" type="presParOf" srcId="{EACCE946-1DF9-4B6B-9F00-A02D210100BF}" destId="{D995280B-57FE-41C3-BA4A-9A2DD44A083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0D35D5-2539-4CAB-8C09-C5CAB7FABEB9}" type="doc">
      <dgm:prSet loTypeId="urn:microsoft.com/office/officeart/2005/8/layout/hProcess10" loCatId="process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pt-PT"/>
        </a:p>
      </dgm:t>
    </dgm:pt>
    <dgm:pt modelId="{EFC6FFB4-44F6-4528-8F15-BB6DD79A4316}">
      <dgm:prSet phldrT="[Texto]" custT="1"/>
      <dgm:spPr/>
      <dgm:t>
        <a:bodyPr/>
        <a:lstStyle/>
        <a:p>
          <a:pPr algn="l"/>
          <a:r>
            <a:rPr lang="pt-PT" sz="2400" dirty="0" err="1" smtClean="0"/>
            <a:t>Strategic</a:t>
          </a:r>
          <a:r>
            <a:rPr lang="pt-PT" sz="2400" dirty="0" smtClean="0"/>
            <a:t> </a:t>
          </a:r>
          <a:r>
            <a:rPr lang="pt-PT" sz="2400" dirty="0" err="1" smtClean="0"/>
            <a:t>Operational</a:t>
          </a:r>
          <a:r>
            <a:rPr lang="pt-PT" sz="2400" dirty="0" smtClean="0"/>
            <a:t> </a:t>
          </a:r>
          <a:r>
            <a:rPr lang="pt-PT" sz="2400" dirty="0" err="1" smtClean="0"/>
            <a:t>Analysis</a:t>
          </a:r>
          <a:endParaRPr lang="pt-PT" sz="2400" dirty="0"/>
        </a:p>
      </dgm:t>
    </dgm:pt>
    <dgm:pt modelId="{01E923B8-51BE-49F8-AD03-A0A1ADEA057F}" type="parTrans" cxnId="{79E37BD2-75F0-4F3C-8A51-D311C8D51C28}">
      <dgm:prSet/>
      <dgm:spPr/>
      <dgm:t>
        <a:bodyPr/>
        <a:lstStyle/>
        <a:p>
          <a:endParaRPr lang="pt-PT"/>
        </a:p>
      </dgm:t>
    </dgm:pt>
    <dgm:pt modelId="{409397C6-675C-47FE-9C35-664FBEFE1B57}" type="sibTrans" cxnId="{79E37BD2-75F0-4F3C-8A51-D311C8D51C28}">
      <dgm:prSet/>
      <dgm:spPr/>
      <dgm:t>
        <a:bodyPr/>
        <a:lstStyle/>
        <a:p>
          <a:endParaRPr lang="pt-PT"/>
        </a:p>
      </dgm:t>
    </dgm:pt>
    <dgm:pt modelId="{2EED1BF4-C160-459A-B15C-CEC5675DF611}">
      <dgm:prSet phldrT="[Texto]" custT="1"/>
      <dgm:spPr/>
      <dgm:t>
        <a:bodyPr/>
        <a:lstStyle/>
        <a:p>
          <a:pPr algn="just"/>
          <a:r>
            <a:rPr lang="pt-PT" sz="1400" dirty="0" err="1" smtClean="0"/>
            <a:t>Potential</a:t>
          </a:r>
          <a:r>
            <a:rPr lang="pt-PT" sz="1400" dirty="0" smtClean="0"/>
            <a:t> for </a:t>
          </a:r>
          <a:r>
            <a:rPr lang="pt-PT" sz="1400" dirty="0" err="1" smtClean="0"/>
            <a:t>fire</a:t>
          </a:r>
          <a:r>
            <a:rPr lang="pt-PT" sz="1400" dirty="0" smtClean="0"/>
            <a:t> </a:t>
          </a:r>
          <a:r>
            <a:rPr lang="pt-PT" sz="1400" dirty="0" err="1" smtClean="0"/>
            <a:t>evolution</a:t>
          </a:r>
          <a:r>
            <a:rPr lang="pt-PT" sz="1400" dirty="0" smtClean="0"/>
            <a:t>.</a:t>
          </a:r>
          <a:endParaRPr lang="pt-PT" sz="1400" dirty="0"/>
        </a:p>
      </dgm:t>
    </dgm:pt>
    <dgm:pt modelId="{071A143D-A87B-4422-96E0-FD33487AF5D0}" type="parTrans" cxnId="{03F968DD-C3F0-4FF7-8ED7-FCBB97E123C2}">
      <dgm:prSet/>
      <dgm:spPr/>
      <dgm:t>
        <a:bodyPr/>
        <a:lstStyle/>
        <a:p>
          <a:endParaRPr lang="pt-PT"/>
        </a:p>
      </dgm:t>
    </dgm:pt>
    <dgm:pt modelId="{0AB20221-099A-4E86-B97E-61788E820D96}" type="sibTrans" cxnId="{03F968DD-C3F0-4FF7-8ED7-FCBB97E123C2}">
      <dgm:prSet/>
      <dgm:spPr/>
      <dgm:t>
        <a:bodyPr/>
        <a:lstStyle/>
        <a:p>
          <a:endParaRPr lang="pt-PT"/>
        </a:p>
      </dgm:t>
    </dgm:pt>
    <dgm:pt modelId="{F74D7DA2-5A4C-451B-83BB-4A39A659A58F}">
      <dgm:prSet phldrT="[Texto]" custT="1"/>
      <dgm:spPr/>
      <dgm:t>
        <a:bodyPr/>
        <a:lstStyle/>
        <a:p>
          <a:pPr algn="l"/>
          <a:r>
            <a:rPr lang="pt-PT" sz="2400" dirty="0" err="1" smtClean="0"/>
            <a:t>Operational</a:t>
          </a:r>
          <a:r>
            <a:rPr lang="pt-PT" sz="2400" dirty="0" smtClean="0"/>
            <a:t> </a:t>
          </a:r>
          <a:r>
            <a:rPr lang="pt-PT" sz="2400" dirty="0" err="1" smtClean="0"/>
            <a:t>Information</a:t>
          </a:r>
          <a:endParaRPr lang="pt-PT" sz="2400" dirty="0"/>
        </a:p>
      </dgm:t>
    </dgm:pt>
    <dgm:pt modelId="{AE4D97D3-4081-4A14-9067-98D08D618260}" type="parTrans" cxnId="{3BD695C9-9957-4356-9BEE-11415781249A}">
      <dgm:prSet/>
      <dgm:spPr/>
      <dgm:t>
        <a:bodyPr/>
        <a:lstStyle/>
        <a:p>
          <a:endParaRPr lang="pt-PT"/>
        </a:p>
      </dgm:t>
    </dgm:pt>
    <dgm:pt modelId="{2987306D-7901-4956-9960-E2F598E19EBF}" type="sibTrans" cxnId="{3BD695C9-9957-4356-9BEE-11415781249A}">
      <dgm:prSet/>
      <dgm:spPr/>
      <dgm:t>
        <a:bodyPr/>
        <a:lstStyle/>
        <a:p>
          <a:endParaRPr lang="pt-PT"/>
        </a:p>
      </dgm:t>
    </dgm:pt>
    <dgm:pt modelId="{B9C219A3-AC40-4418-9E3E-1CA4EE300E15}">
      <dgm:prSet phldrT="[Texto]" custT="1"/>
      <dgm:spPr/>
      <dgm:t>
        <a:bodyPr/>
        <a:lstStyle/>
        <a:p>
          <a:pPr algn="just"/>
          <a:r>
            <a:rPr lang="pt-PT" sz="1600" dirty="0" err="1" smtClean="0"/>
            <a:t>WildFfire</a:t>
          </a:r>
          <a:r>
            <a:rPr lang="pt-PT" sz="1600" dirty="0" smtClean="0"/>
            <a:t> </a:t>
          </a:r>
          <a:r>
            <a:rPr lang="pt-PT" sz="1600" dirty="0" err="1" smtClean="0"/>
            <a:t>analysis</a:t>
          </a:r>
          <a:r>
            <a:rPr lang="pt-PT" sz="1600" dirty="0" smtClean="0"/>
            <a:t>;</a:t>
          </a:r>
          <a:endParaRPr lang="pt-PT" sz="1600" dirty="0"/>
        </a:p>
      </dgm:t>
    </dgm:pt>
    <dgm:pt modelId="{6E66D7EB-B49B-448F-BEEA-DF27A4C7DB3C}" type="parTrans" cxnId="{7F473D9E-71F5-4CA8-93ED-CC04CAC068B5}">
      <dgm:prSet/>
      <dgm:spPr/>
      <dgm:t>
        <a:bodyPr/>
        <a:lstStyle/>
        <a:p>
          <a:endParaRPr lang="pt-PT"/>
        </a:p>
      </dgm:t>
    </dgm:pt>
    <dgm:pt modelId="{11735F53-EDF3-4FF3-89DC-164BE2F5B02E}" type="sibTrans" cxnId="{7F473D9E-71F5-4CA8-93ED-CC04CAC068B5}">
      <dgm:prSet/>
      <dgm:spPr/>
      <dgm:t>
        <a:bodyPr/>
        <a:lstStyle/>
        <a:p>
          <a:endParaRPr lang="pt-PT"/>
        </a:p>
      </dgm:t>
    </dgm:pt>
    <dgm:pt modelId="{EF43269D-87C8-4446-B841-B7DBE703EE4B}">
      <dgm:prSet phldrT="[Texto]" custT="1"/>
      <dgm:spPr/>
      <dgm:t>
        <a:bodyPr/>
        <a:lstStyle/>
        <a:p>
          <a:pPr algn="just"/>
          <a:r>
            <a:rPr lang="pt-PT" sz="1600" dirty="0" err="1" smtClean="0"/>
            <a:t>Decision</a:t>
          </a:r>
          <a:r>
            <a:rPr lang="pt-PT" sz="1600" dirty="0" smtClean="0"/>
            <a:t> </a:t>
          </a:r>
          <a:r>
            <a:rPr lang="pt-PT" sz="1600" dirty="0" err="1" smtClean="0"/>
            <a:t>support</a:t>
          </a:r>
          <a:r>
            <a:rPr lang="pt-PT" sz="1600" dirty="0" smtClean="0"/>
            <a:t>;</a:t>
          </a:r>
          <a:endParaRPr lang="pt-PT" sz="1600" dirty="0"/>
        </a:p>
      </dgm:t>
    </dgm:pt>
    <dgm:pt modelId="{F950A8A9-E157-4F55-891B-36868EBF4C6E}" type="parTrans" cxnId="{D6C85BFE-993D-4A60-B916-37C02B3CCF30}">
      <dgm:prSet/>
      <dgm:spPr/>
      <dgm:t>
        <a:bodyPr/>
        <a:lstStyle/>
        <a:p>
          <a:endParaRPr lang="pt-PT"/>
        </a:p>
      </dgm:t>
    </dgm:pt>
    <dgm:pt modelId="{ED7C15CD-F794-4EC0-8CB6-4FD7F5998F61}" type="sibTrans" cxnId="{D6C85BFE-993D-4A60-B916-37C02B3CCF30}">
      <dgm:prSet/>
      <dgm:spPr/>
      <dgm:t>
        <a:bodyPr/>
        <a:lstStyle/>
        <a:p>
          <a:endParaRPr lang="pt-PT"/>
        </a:p>
      </dgm:t>
    </dgm:pt>
    <dgm:pt modelId="{EE20EA3E-F71D-4C83-8E01-E0FF5A9868C3}">
      <dgm:prSet phldrT="[Texto]" custT="1"/>
      <dgm:spPr/>
      <dgm:t>
        <a:bodyPr/>
        <a:lstStyle/>
        <a:p>
          <a:r>
            <a:rPr lang="pt-PT" sz="2400" dirty="0" err="1" smtClean="0"/>
            <a:t>Post-Fire</a:t>
          </a:r>
          <a:r>
            <a:rPr lang="pt-PT" sz="2400" dirty="0" smtClean="0"/>
            <a:t> </a:t>
          </a:r>
          <a:r>
            <a:rPr lang="pt-PT" sz="2400" dirty="0" err="1" smtClean="0"/>
            <a:t>Evaluation</a:t>
          </a:r>
          <a:endParaRPr lang="pt-PT" sz="2400" dirty="0"/>
        </a:p>
      </dgm:t>
    </dgm:pt>
    <dgm:pt modelId="{733F44C8-BADE-4F90-A7C6-E278E59ABCD8}" type="parTrans" cxnId="{A5FB1B10-0666-4E03-A2F3-E1EF37EE0340}">
      <dgm:prSet/>
      <dgm:spPr/>
      <dgm:t>
        <a:bodyPr/>
        <a:lstStyle/>
        <a:p>
          <a:endParaRPr lang="pt-PT"/>
        </a:p>
      </dgm:t>
    </dgm:pt>
    <dgm:pt modelId="{9E26F5B3-1DC8-481D-8828-586CD2A835FD}" type="sibTrans" cxnId="{A5FB1B10-0666-4E03-A2F3-E1EF37EE0340}">
      <dgm:prSet/>
      <dgm:spPr/>
      <dgm:t>
        <a:bodyPr/>
        <a:lstStyle/>
        <a:p>
          <a:endParaRPr lang="pt-PT"/>
        </a:p>
      </dgm:t>
    </dgm:pt>
    <dgm:pt modelId="{2B60CF7E-73E8-4CA6-BA02-1DE3DE53F765}">
      <dgm:prSet phldrT="[Texto]" custT="1"/>
      <dgm:spPr/>
      <dgm:t>
        <a:bodyPr/>
        <a:lstStyle/>
        <a:p>
          <a:r>
            <a:rPr lang="pt-PT" sz="1600" dirty="0" smtClean="0"/>
            <a:t>Case </a:t>
          </a:r>
          <a:r>
            <a:rPr lang="pt-PT" sz="1600" dirty="0" err="1" smtClean="0"/>
            <a:t>studies</a:t>
          </a:r>
          <a:r>
            <a:rPr lang="pt-PT" sz="1600" dirty="0" smtClean="0"/>
            <a:t>;</a:t>
          </a:r>
          <a:endParaRPr lang="pt-PT" sz="1600" dirty="0"/>
        </a:p>
      </dgm:t>
    </dgm:pt>
    <dgm:pt modelId="{A02C88D2-CF6E-44D1-B2A4-39E60B3BF2A2}" type="parTrans" cxnId="{B2B138F4-BE2A-49DE-B36F-7AE3E0A33B55}">
      <dgm:prSet/>
      <dgm:spPr/>
      <dgm:t>
        <a:bodyPr/>
        <a:lstStyle/>
        <a:p>
          <a:endParaRPr lang="pt-PT"/>
        </a:p>
      </dgm:t>
    </dgm:pt>
    <dgm:pt modelId="{5E94F74B-B69A-4566-B7CB-BB31611439DA}" type="sibTrans" cxnId="{B2B138F4-BE2A-49DE-B36F-7AE3E0A33B55}">
      <dgm:prSet/>
      <dgm:spPr/>
      <dgm:t>
        <a:bodyPr/>
        <a:lstStyle/>
        <a:p>
          <a:endParaRPr lang="pt-PT"/>
        </a:p>
      </dgm:t>
    </dgm:pt>
    <dgm:pt modelId="{B2656E51-08B3-4040-92D6-328BEBBF5A66}">
      <dgm:prSet phldrT="[Texto]"/>
      <dgm:spPr/>
      <dgm:t>
        <a:bodyPr/>
        <a:lstStyle/>
        <a:p>
          <a:r>
            <a:rPr lang="pt-PT" sz="2700" dirty="0" err="1" smtClean="0"/>
            <a:t>Operational</a:t>
          </a:r>
          <a:r>
            <a:rPr lang="pt-PT" sz="2700" dirty="0" smtClean="0"/>
            <a:t> </a:t>
          </a:r>
          <a:r>
            <a:rPr lang="pt-PT" sz="2700" dirty="0" smtClean="0"/>
            <a:t>Training</a:t>
          </a:r>
          <a:endParaRPr lang="pt-PT" sz="2700" dirty="0" smtClean="0"/>
        </a:p>
      </dgm:t>
    </dgm:pt>
    <dgm:pt modelId="{DDB32595-68F0-4C64-AC2A-98AF1E417443}" type="parTrans" cxnId="{82441CDB-20B2-4E2D-90A9-69E4EC75F04C}">
      <dgm:prSet/>
      <dgm:spPr/>
      <dgm:t>
        <a:bodyPr/>
        <a:lstStyle/>
        <a:p>
          <a:endParaRPr lang="pt-PT"/>
        </a:p>
      </dgm:t>
    </dgm:pt>
    <dgm:pt modelId="{48297B6C-2519-486D-9538-1EF9EA8BDE31}" type="sibTrans" cxnId="{82441CDB-20B2-4E2D-90A9-69E4EC75F04C}">
      <dgm:prSet/>
      <dgm:spPr/>
      <dgm:t>
        <a:bodyPr/>
        <a:lstStyle/>
        <a:p>
          <a:endParaRPr lang="pt-PT"/>
        </a:p>
      </dgm:t>
    </dgm:pt>
    <dgm:pt modelId="{A1D6C335-D869-4FA6-9711-C5B7CC17C3AD}">
      <dgm:prSet phldrT="[Texto]" custT="1"/>
      <dgm:spPr/>
      <dgm:t>
        <a:bodyPr/>
        <a:lstStyle/>
        <a:p>
          <a:r>
            <a:rPr lang="pt-PT" sz="1600" dirty="0" err="1" smtClean="0"/>
            <a:t>Decision</a:t>
          </a:r>
          <a:r>
            <a:rPr lang="pt-PT" sz="1600" dirty="0" smtClean="0"/>
            <a:t> </a:t>
          </a:r>
          <a:r>
            <a:rPr lang="pt-PT" sz="1600" dirty="0" err="1" smtClean="0"/>
            <a:t>support</a:t>
          </a:r>
          <a:r>
            <a:rPr lang="pt-PT" sz="1600" dirty="0" smtClean="0"/>
            <a:t> </a:t>
          </a:r>
          <a:r>
            <a:rPr lang="pt-PT" sz="1600" dirty="0" err="1" smtClean="0"/>
            <a:t>tools</a:t>
          </a:r>
          <a:r>
            <a:rPr lang="pt-PT" sz="1600" dirty="0" smtClean="0"/>
            <a:t>;</a:t>
          </a:r>
          <a:endParaRPr lang="pt-PT" sz="1600" dirty="0"/>
        </a:p>
      </dgm:t>
    </dgm:pt>
    <dgm:pt modelId="{91EA0C85-81BA-4262-AFA3-8F58D7D893CE}" type="parTrans" cxnId="{A293DDEF-4BB9-476F-90F9-AC05C9D3A965}">
      <dgm:prSet/>
      <dgm:spPr/>
      <dgm:t>
        <a:bodyPr/>
        <a:lstStyle/>
        <a:p>
          <a:endParaRPr lang="pt-PT"/>
        </a:p>
      </dgm:t>
    </dgm:pt>
    <dgm:pt modelId="{370DFD64-BFE4-4BA6-9400-7E15D0E64BF2}" type="sibTrans" cxnId="{A293DDEF-4BB9-476F-90F9-AC05C9D3A965}">
      <dgm:prSet/>
      <dgm:spPr/>
      <dgm:t>
        <a:bodyPr/>
        <a:lstStyle/>
        <a:p>
          <a:endParaRPr lang="pt-PT"/>
        </a:p>
      </dgm:t>
    </dgm:pt>
    <dgm:pt modelId="{AABBDEA6-051F-4C9D-AC14-4A6688F95135}">
      <dgm:prSet custT="1"/>
      <dgm:spPr/>
      <dgm:t>
        <a:bodyPr/>
        <a:lstStyle/>
        <a:p>
          <a:pPr algn="just"/>
          <a:r>
            <a:rPr lang="en-US" sz="1400" dirty="0" smtClean="0"/>
            <a:t>Analysis of meteorological indicators, fuel availability, operational statistics.</a:t>
          </a:r>
          <a:endParaRPr lang="pt-PT" sz="1400" dirty="0"/>
        </a:p>
      </dgm:t>
    </dgm:pt>
    <dgm:pt modelId="{29D042DC-2A09-4755-AE7A-459BC58969BF}" type="parTrans" cxnId="{8E32A6C1-2E9C-4E48-A6C4-0B5CC6990D7C}">
      <dgm:prSet/>
      <dgm:spPr/>
      <dgm:t>
        <a:bodyPr/>
        <a:lstStyle/>
        <a:p>
          <a:endParaRPr lang="pt-PT"/>
        </a:p>
      </dgm:t>
    </dgm:pt>
    <dgm:pt modelId="{E6989BA4-FBC3-4CF6-90D7-8B36793420B7}" type="sibTrans" cxnId="{8E32A6C1-2E9C-4E48-A6C4-0B5CC6990D7C}">
      <dgm:prSet/>
      <dgm:spPr/>
      <dgm:t>
        <a:bodyPr/>
        <a:lstStyle/>
        <a:p>
          <a:endParaRPr lang="pt-PT"/>
        </a:p>
      </dgm:t>
    </dgm:pt>
    <dgm:pt modelId="{5F131564-352D-4EDE-8E2E-F80C33DFA08E}">
      <dgm:prSet custT="1"/>
      <dgm:spPr/>
      <dgm:t>
        <a:bodyPr/>
        <a:lstStyle/>
        <a:p>
          <a:pPr algn="just"/>
          <a:r>
            <a:rPr lang="pt-PT" sz="1600" dirty="0" smtClean="0"/>
            <a:t>Strategic and tactical proposals.</a:t>
          </a:r>
          <a:endParaRPr lang="pt-PT" sz="1600" dirty="0"/>
        </a:p>
      </dgm:t>
    </dgm:pt>
    <dgm:pt modelId="{5DE1DD0B-5106-4B6D-8F87-070381E66D4C}" type="parTrans" cxnId="{EFECEC71-F9EE-4745-A8A1-ADBBA85EABF0}">
      <dgm:prSet/>
      <dgm:spPr/>
      <dgm:t>
        <a:bodyPr/>
        <a:lstStyle/>
        <a:p>
          <a:endParaRPr lang="pt-PT"/>
        </a:p>
      </dgm:t>
    </dgm:pt>
    <dgm:pt modelId="{DD8E5B51-14DC-4486-BB97-B4112CD65E46}" type="sibTrans" cxnId="{EFECEC71-F9EE-4745-A8A1-ADBBA85EABF0}">
      <dgm:prSet/>
      <dgm:spPr/>
      <dgm:t>
        <a:bodyPr/>
        <a:lstStyle/>
        <a:p>
          <a:endParaRPr lang="pt-PT"/>
        </a:p>
      </dgm:t>
    </dgm:pt>
    <dgm:pt modelId="{05308D13-6B8A-4255-BA13-23152275244A}">
      <dgm:prSet custT="1"/>
      <dgm:spPr/>
      <dgm:t>
        <a:bodyPr/>
        <a:lstStyle/>
        <a:p>
          <a:r>
            <a:rPr lang="pt-PT" sz="1600" dirty="0" err="1" smtClean="0"/>
            <a:t>Severity</a:t>
          </a:r>
          <a:r>
            <a:rPr lang="pt-PT" sz="1600" dirty="0" smtClean="0"/>
            <a:t> </a:t>
          </a:r>
          <a:r>
            <a:rPr lang="pt-PT" sz="1600" dirty="0" err="1" smtClean="0"/>
            <a:t>analysis</a:t>
          </a:r>
          <a:r>
            <a:rPr lang="pt-PT" sz="1600" dirty="0" smtClean="0"/>
            <a:t>;</a:t>
          </a:r>
          <a:endParaRPr lang="pt-PT" sz="1600" dirty="0"/>
        </a:p>
      </dgm:t>
    </dgm:pt>
    <dgm:pt modelId="{CDFDF15E-DA7B-472E-93F6-807B52C3D8A8}" type="parTrans" cxnId="{3CBEB9AF-BFDB-44B6-B1B7-685B86218AC9}">
      <dgm:prSet/>
      <dgm:spPr/>
      <dgm:t>
        <a:bodyPr/>
        <a:lstStyle/>
        <a:p>
          <a:endParaRPr lang="pt-PT"/>
        </a:p>
      </dgm:t>
    </dgm:pt>
    <dgm:pt modelId="{AD9FF69B-1D4D-457B-A75F-A5A5DCF55AF8}" type="sibTrans" cxnId="{3CBEB9AF-BFDB-44B6-B1B7-685B86218AC9}">
      <dgm:prSet/>
      <dgm:spPr/>
      <dgm:t>
        <a:bodyPr/>
        <a:lstStyle/>
        <a:p>
          <a:endParaRPr lang="pt-PT"/>
        </a:p>
      </dgm:t>
    </dgm:pt>
    <dgm:pt modelId="{4A5CED3F-3709-4643-8E9E-BC9B634C5CC5}">
      <dgm:prSet custT="1"/>
      <dgm:spPr/>
      <dgm:t>
        <a:bodyPr/>
        <a:lstStyle/>
        <a:p>
          <a:r>
            <a:rPr lang="pt-PT" sz="1600" dirty="0" smtClean="0"/>
            <a:t>Fire </a:t>
          </a:r>
          <a:r>
            <a:rPr lang="pt-PT" sz="1600" dirty="0" err="1" smtClean="0"/>
            <a:t>behavior</a:t>
          </a:r>
          <a:r>
            <a:rPr lang="pt-PT" sz="1600" dirty="0" smtClean="0"/>
            <a:t> </a:t>
          </a:r>
          <a:r>
            <a:rPr lang="pt-PT" sz="1600" dirty="0" err="1" smtClean="0"/>
            <a:t>study</a:t>
          </a:r>
          <a:r>
            <a:rPr lang="pt-PT" sz="1600" dirty="0" smtClean="0"/>
            <a:t>.</a:t>
          </a:r>
          <a:endParaRPr lang="pt-PT" sz="1600" dirty="0"/>
        </a:p>
      </dgm:t>
    </dgm:pt>
    <dgm:pt modelId="{6FB0E5B8-3F44-4243-AE2A-253D1182DAA7}" type="parTrans" cxnId="{0B43CB46-4090-41C2-878B-4B5A5E8E7E18}">
      <dgm:prSet/>
      <dgm:spPr/>
      <dgm:t>
        <a:bodyPr/>
        <a:lstStyle/>
        <a:p>
          <a:endParaRPr lang="pt-PT"/>
        </a:p>
      </dgm:t>
    </dgm:pt>
    <dgm:pt modelId="{452D5230-713C-4DBF-A442-A27126E80BB2}" type="sibTrans" cxnId="{0B43CB46-4090-41C2-878B-4B5A5E8E7E18}">
      <dgm:prSet/>
      <dgm:spPr/>
      <dgm:t>
        <a:bodyPr/>
        <a:lstStyle/>
        <a:p>
          <a:endParaRPr lang="pt-PT"/>
        </a:p>
      </dgm:t>
    </dgm:pt>
    <dgm:pt modelId="{D386E4D4-72A3-48AC-8B3D-77912D9BA9C4}">
      <dgm:prSet phldrT="[Texto]" custT="1"/>
      <dgm:spPr/>
      <dgm:t>
        <a:bodyPr/>
        <a:lstStyle/>
        <a:p>
          <a:pPr algn="just"/>
          <a:r>
            <a:rPr lang="pt-PT" sz="1600" dirty="0" err="1" smtClean="0"/>
            <a:t>Simulation</a:t>
          </a:r>
          <a:r>
            <a:rPr lang="pt-PT" sz="1600" dirty="0" smtClean="0"/>
            <a:t> </a:t>
          </a:r>
          <a:r>
            <a:rPr lang="pt-PT" sz="1600" dirty="0" err="1" smtClean="0"/>
            <a:t>of</a:t>
          </a:r>
          <a:r>
            <a:rPr lang="pt-PT" sz="1600" dirty="0" smtClean="0"/>
            <a:t> </a:t>
          </a:r>
          <a:r>
            <a:rPr lang="pt-PT" sz="1600" dirty="0" err="1" smtClean="0"/>
            <a:t>fire</a:t>
          </a:r>
          <a:r>
            <a:rPr lang="pt-PT" sz="1600" dirty="0" smtClean="0"/>
            <a:t> </a:t>
          </a:r>
          <a:r>
            <a:rPr lang="pt-PT" sz="1600" dirty="0" err="1" smtClean="0"/>
            <a:t>behavior</a:t>
          </a:r>
          <a:r>
            <a:rPr lang="pt-PT" sz="1600" dirty="0" smtClean="0"/>
            <a:t>;</a:t>
          </a:r>
          <a:endParaRPr lang="pt-PT" sz="1600" dirty="0"/>
        </a:p>
      </dgm:t>
    </dgm:pt>
    <dgm:pt modelId="{113D024F-C208-4439-A7E7-C0E1FFC9193F}" type="parTrans" cxnId="{9698B8F8-5933-47E2-B6A3-816D4779F6C0}">
      <dgm:prSet/>
      <dgm:spPr/>
      <dgm:t>
        <a:bodyPr/>
        <a:lstStyle/>
        <a:p>
          <a:endParaRPr lang="pt-PT"/>
        </a:p>
      </dgm:t>
    </dgm:pt>
    <dgm:pt modelId="{B1AE4D60-D904-4ED1-B28F-7F1289693B79}" type="sibTrans" cxnId="{9698B8F8-5933-47E2-B6A3-816D4779F6C0}">
      <dgm:prSet/>
      <dgm:spPr/>
      <dgm:t>
        <a:bodyPr/>
        <a:lstStyle/>
        <a:p>
          <a:endParaRPr lang="pt-PT"/>
        </a:p>
      </dgm:t>
    </dgm:pt>
    <dgm:pt modelId="{00A76E9A-7542-4B21-877B-9BC1F03B21B4}">
      <dgm:prSet custT="1"/>
      <dgm:spPr/>
      <dgm:t>
        <a:bodyPr/>
        <a:lstStyle/>
        <a:p>
          <a:r>
            <a:rPr lang="pt-PT" sz="1600" dirty="0" smtClean="0"/>
            <a:t>Fire analysis;</a:t>
          </a:r>
          <a:endParaRPr lang="pt-PT" sz="1600" dirty="0"/>
        </a:p>
      </dgm:t>
    </dgm:pt>
    <dgm:pt modelId="{9D6DFD9D-5F53-4ABB-90A3-CA524E8E662F}" type="parTrans" cxnId="{D6A19B23-7D91-4949-82AB-9806EC05F526}">
      <dgm:prSet/>
      <dgm:spPr/>
      <dgm:t>
        <a:bodyPr/>
        <a:lstStyle/>
        <a:p>
          <a:endParaRPr lang="pt-PT"/>
        </a:p>
      </dgm:t>
    </dgm:pt>
    <dgm:pt modelId="{A743704D-81F3-4FDE-BC45-78D11269DF4F}" type="sibTrans" cxnId="{D6A19B23-7D91-4949-82AB-9806EC05F526}">
      <dgm:prSet/>
      <dgm:spPr/>
      <dgm:t>
        <a:bodyPr/>
        <a:lstStyle/>
        <a:p>
          <a:endParaRPr lang="pt-PT"/>
        </a:p>
      </dgm:t>
    </dgm:pt>
    <dgm:pt modelId="{A9FBE009-C5DD-4DCA-A0DC-58D19FD9ECB0}">
      <dgm:prSet custT="1"/>
      <dgm:spPr/>
      <dgm:t>
        <a:bodyPr/>
        <a:lstStyle/>
        <a:p>
          <a:r>
            <a:rPr lang="pt-PT" sz="1600" dirty="0" err="1" smtClean="0"/>
            <a:t>Presentation</a:t>
          </a:r>
          <a:r>
            <a:rPr lang="pt-PT" sz="1600" dirty="0" smtClean="0"/>
            <a:t> </a:t>
          </a:r>
          <a:r>
            <a:rPr lang="pt-PT" sz="1600" dirty="0" err="1" smtClean="0"/>
            <a:t>of</a:t>
          </a:r>
          <a:r>
            <a:rPr lang="pt-PT" sz="1600" dirty="0" smtClean="0"/>
            <a:t> case </a:t>
          </a:r>
          <a:r>
            <a:rPr lang="pt-PT" sz="1600" dirty="0" err="1" smtClean="0"/>
            <a:t>studies</a:t>
          </a:r>
          <a:r>
            <a:rPr lang="pt-PT" sz="1600" dirty="0" smtClean="0"/>
            <a:t>;</a:t>
          </a:r>
          <a:endParaRPr lang="pt-PT" sz="1600" dirty="0"/>
        </a:p>
      </dgm:t>
    </dgm:pt>
    <dgm:pt modelId="{D78C39EC-A0CA-4872-9E45-CEC090D58F0B}" type="parTrans" cxnId="{736F3DB9-F455-472E-8A69-0148D98E77FE}">
      <dgm:prSet/>
      <dgm:spPr/>
      <dgm:t>
        <a:bodyPr/>
        <a:lstStyle/>
        <a:p>
          <a:endParaRPr lang="pt-PT"/>
        </a:p>
      </dgm:t>
    </dgm:pt>
    <dgm:pt modelId="{76113C8F-97B9-48CE-96A9-32E84234C5AC}" type="sibTrans" cxnId="{736F3DB9-F455-472E-8A69-0148D98E77FE}">
      <dgm:prSet/>
      <dgm:spPr/>
      <dgm:t>
        <a:bodyPr/>
        <a:lstStyle/>
        <a:p>
          <a:endParaRPr lang="pt-PT"/>
        </a:p>
      </dgm:t>
    </dgm:pt>
    <dgm:pt modelId="{3BC8A35D-71B6-4267-93A3-E406F34CB6B1}">
      <dgm:prSet custT="1"/>
      <dgm:spPr/>
      <dgm:t>
        <a:bodyPr/>
        <a:lstStyle/>
        <a:p>
          <a:r>
            <a:rPr lang="pt-PT" sz="1600" dirty="0" err="1" smtClean="0"/>
            <a:t>Collaboration</a:t>
          </a:r>
          <a:r>
            <a:rPr lang="pt-PT" sz="1600" dirty="0" smtClean="0"/>
            <a:t> </a:t>
          </a:r>
          <a:r>
            <a:rPr lang="pt-PT" sz="1600" dirty="0" err="1" smtClean="0"/>
            <a:t>with</a:t>
          </a:r>
          <a:r>
            <a:rPr lang="pt-PT" sz="1600" dirty="0" smtClean="0"/>
            <a:t> </a:t>
          </a:r>
          <a:r>
            <a:rPr lang="pt-PT" sz="1600" dirty="0" err="1" smtClean="0"/>
            <a:t>universities</a:t>
          </a:r>
          <a:r>
            <a:rPr lang="pt-PT" sz="1600" dirty="0" smtClean="0"/>
            <a:t>.</a:t>
          </a:r>
          <a:endParaRPr lang="pt-PT" sz="1600" dirty="0"/>
        </a:p>
      </dgm:t>
    </dgm:pt>
    <dgm:pt modelId="{C5293296-C87B-4DB6-968F-EAD1DD06D863}" type="parTrans" cxnId="{32102811-DCD6-4587-A577-55025DC949CB}">
      <dgm:prSet/>
      <dgm:spPr/>
      <dgm:t>
        <a:bodyPr/>
        <a:lstStyle/>
        <a:p>
          <a:endParaRPr lang="pt-PT"/>
        </a:p>
      </dgm:t>
    </dgm:pt>
    <dgm:pt modelId="{39492C78-C518-4964-9396-0D615266645D}" type="sibTrans" cxnId="{32102811-DCD6-4587-A577-55025DC949CB}">
      <dgm:prSet/>
      <dgm:spPr/>
      <dgm:t>
        <a:bodyPr/>
        <a:lstStyle/>
        <a:p>
          <a:endParaRPr lang="pt-PT"/>
        </a:p>
      </dgm:t>
    </dgm:pt>
    <dgm:pt modelId="{44751778-114A-4E89-B6A0-B97101B08120}" type="pres">
      <dgm:prSet presAssocID="{EC0D35D5-2539-4CAB-8C09-C5CAB7FABEB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8261A558-BA84-4E3C-A7F3-819E2DC642E4}" type="pres">
      <dgm:prSet presAssocID="{EFC6FFB4-44F6-4528-8F15-BB6DD79A4316}" presName="composite" presStyleCnt="0"/>
      <dgm:spPr/>
    </dgm:pt>
    <dgm:pt modelId="{D74CC710-40F1-4D40-9026-5843627399B1}" type="pres">
      <dgm:prSet presAssocID="{EFC6FFB4-44F6-4528-8F15-BB6DD79A4316}" presName="imagSh" presStyleLbl="b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98F8F99C-0132-4E0C-A5C2-852178FE2962}" type="pres">
      <dgm:prSet presAssocID="{EFC6FFB4-44F6-4528-8F15-BB6DD79A4316}" presName="txNode" presStyleLbl="node1" presStyleIdx="0" presStyleCnt="4" custScaleX="99592" custScaleY="13794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498C4F1-0FF4-419A-9E56-C75A87E4DFA7}" type="pres">
      <dgm:prSet presAssocID="{409397C6-675C-47FE-9C35-664FBEFE1B57}" presName="sibTrans" presStyleLbl="sibTrans2D1" presStyleIdx="0" presStyleCnt="3"/>
      <dgm:spPr/>
      <dgm:t>
        <a:bodyPr/>
        <a:lstStyle/>
        <a:p>
          <a:endParaRPr lang="pt-PT"/>
        </a:p>
      </dgm:t>
    </dgm:pt>
    <dgm:pt modelId="{1B2F5078-B219-489D-9A85-C6AE0CCDDB22}" type="pres">
      <dgm:prSet presAssocID="{409397C6-675C-47FE-9C35-664FBEFE1B57}" presName="connTx" presStyleLbl="sibTrans2D1" presStyleIdx="0" presStyleCnt="3"/>
      <dgm:spPr/>
      <dgm:t>
        <a:bodyPr/>
        <a:lstStyle/>
        <a:p>
          <a:endParaRPr lang="pt-PT"/>
        </a:p>
      </dgm:t>
    </dgm:pt>
    <dgm:pt modelId="{2482EBDE-7B72-4CBF-8972-684B1CE1A3BF}" type="pres">
      <dgm:prSet presAssocID="{F74D7DA2-5A4C-451B-83BB-4A39A659A58F}" presName="composite" presStyleCnt="0"/>
      <dgm:spPr/>
    </dgm:pt>
    <dgm:pt modelId="{924143DC-53CC-4D3A-BDE4-F6C61CDFDBAE}" type="pres">
      <dgm:prSet presAssocID="{F74D7DA2-5A4C-451B-83BB-4A39A659A58F}" presName="imagSh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51695EC-60E8-4C73-9E9F-474302713B93}" type="pres">
      <dgm:prSet presAssocID="{F74D7DA2-5A4C-451B-83BB-4A39A659A58F}" presName="txNode" presStyleLbl="node1" presStyleIdx="1" presStyleCnt="4" custScaleY="137011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91D822C-B33A-4D31-9C1D-DB7053F48873}" type="pres">
      <dgm:prSet presAssocID="{2987306D-7901-4956-9960-E2F598E19EBF}" presName="sibTrans" presStyleLbl="sibTrans2D1" presStyleIdx="1" presStyleCnt="3"/>
      <dgm:spPr/>
      <dgm:t>
        <a:bodyPr/>
        <a:lstStyle/>
        <a:p>
          <a:endParaRPr lang="pt-PT"/>
        </a:p>
      </dgm:t>
    </dgm:pt>
    <dgm:pt modelId="{12933560-D2C4-4D41-9A2E-65E45AD073C4}" type="pres">
      <dgm:prSet presAssocID="{2987306D-7901-4956-9960-E2F598E19EBF}" presName="connTx" presStyleLbl="sibTrans2D1" presStyleIdx="1" presStyleCnt="3"/>
      <dgm:spPr/>
      <dgm:t>
        <a:bodyPr/>
        <a:lstStyle/>
        <a:p>
          <a:endParaRPr lang="pt-PT"/>
        </a:p>
      </dgm:t>
    </dgm:pt>
    <dgm:pt modelId="{940FA4CA-1AE2-429A-BAD5-735E261E9E24}" type="pres">
      <dgm:prSet presAssocID="{EE20EA3E-F71D-4C83-8E01-E0FF5A9868C3}" presName="composite" presStyleCnt="0"/>
      <dgm:spPr/>
    </dgm:pt>
    <dgm:pt modelId="{57EA646D-405B-4FDA-AC22-C01BC7BF8B4C}" type="pres">
      <dgm:prSet presAssocID="{EE20EA3E-F71D-4C83-8E01-E0FF5A9868C3}" presName="imagSh" presStyleLbl="bgImgPlace1" presStyleIdx="2" presStyleCnt="4" custLinFactNeighborX="585" custLinFactNeighborY="-701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9000" r="-59000"/>
          </a:stretch>
        </a:blipFill>
      </dgm:spPr>
      <dgm:t>
        <a:bodyPr/>
        <a:lstStyle/>
        <a:p>
          <a:endParaRPr lang="pt-PT"/>
        </a:p>
      </dgm:t>
    </dgm:pt>
    <dgm:pt modelId="{497CF138-974A-4470-880F-D01FB297223C}" type="pres">
      <dgm:prSet presAssocID="{EE20EA3E-F71D-4C83-8E01-E0FF5A9868C3}" presName="txNode" presStyleLbl="node1" presStyleIdx="2" presStyleCnt="4" custScaleY="134737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0265B034-286F-46AA-BBBF-C630BBFD48E6}" type="pres">
      <dgm:prSet presAssocID="{9E26F5B3-1DC8-481D-8828-586CD2A835FD}" presName="sibTrans" presStyleLbl="sibTrans2D1" presStyleIdx="2" presStyleCnt="3"/>
      <dgm:spPr/>
      <dgm:t>
        <a:bodyPr/>
        <a:lstStyle/>
        <a:p>
          <a:endParaRPr lang="pt-PT"/>
        </a:p>
      </dgm:t>
    </dgm:pt>
    <dgm:pt modelId="{354868E6-034B-424F-B5EE-924C35C535A5}" type="pres">
      <dgm:prSet presAssocID="{9E26F5B3-1DC8-481D-8828-586CD2A835FD}" presName="connTx" presStyleLbl="sibTrans2D1" presStyleIdx="2" presStyleCnt="3"/>
      <dgm:spPr/>
      <dgm:t>
        <a:bodyPr/>
        <a:lstStyle/>
        <a:p>
          <a:endParaRPr lang="pt-PT"/>
        </a:p>
      </dgm:t>
    </dgm:pt>
    <dgm:pt modelId="{A01B64E9-28E0-4982-AB5B-9D7B1C68F794}" type="pres">
      <dgm:prSet presAssocID="{B2656E51-08B3-4040-92D6-328BEBBF5A66}" presName="composite" presStyleCnt="0"/>
      <dgm:spPr/>
    </dgm:pt>
    <dgm:pt modelId="{D7F6B3F9-E0D2-4B2B-A115-522AB10C4120}" type="pres">
      <dgm:prSet presAssocID="{B2656E51-08B3-4040-92D6-328BEBBF5A66}" presName="imagSh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pt-PT"/>
        </a:p>
      </dgm:t>
    </dgm:pt>
    <dgm:pt modelId="{77F5E5E1-5798-42F0-9314-0CB5CCEDE1DE}" type="pres">
      <dgm:prSet presAssocID="{B2656E51-08B3-4040-92D6-328BEBBF5A66}" presName="txNode" presStyleLbl="node1" presStyleIdx="3" presStyleCnt="4" custScaleY="134657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017BD2CC-060C-4883-BBAA-8BFED31C2C25}" type="presOf" srcId="{4A5CED3F-3709-4643-8E9E-BC9B634C5CC5}" destId="{497CF138-974A-4470-880F-D01FB297223C}" srcOrd="0" destOrd="3" presId="urn:microsoft.com/office/officeart/2005/8/layout/hProcess10"/>
    <dgm:cxn modelId="{03F968DD-C3F0-4FF7-8ED7-FCBB97E123C2}" srcId="{EFC6FFB4-44F6-4528-8F15-BB6DD79A4316}" destId="{2EED1BF4-C160-459A-B15C-CEC5675DF611}" srcOrd="0" destOrd="0" parTransId="{071A143D-A87B-4422-96E0-FD33487AF5D0}" sibTransId="{0AB20221-099A-4E86-B97E-61788E820D96}"/>
    <dgm:cxn modelId="{EB9B3BCA-78DA-40FD-B2F8-7894844192F9}" type="presOf" srcId="{9E26F5B3-1DC8-481D-8828-586CD2A835FD}" destId="{0265B034-286F-46AA-BBBF-C630BBFD48E6}" srcOrd="0" destOrd="0" presId="urn:microsoft.com/office/officeart/2005/8/layout/hProcess10"/>
    <dgm:cxn modelId="{57231467-EF46-4781-BAA3-D5CD7C4AEDA8}" type="presOf" srcId="{EE20EA3E-F71D-4C83-8E01-E0FF5A9868C3}" destId="{497CF138-974A-4470-880F-D01FB297223C}" srcOrd="0" destOrd="0" presId="urn:microsoft.com/office/officeart/2005/8/layout/hProcess10"/>
    <dgm:cxn modelId="{82441CDB-20B2-4E2D-90A9-69E4EC75F04C}" srcId="{EC0D35D5-2539-4CAB-8C09-C5CAB7FABEB9}" destId="{B2656E51-08B3-4040-92D6-328BEBBF5A66}" srcOrd="3" destOrd="0" parTransId="{DDB32595-68F0-4C64-AC2A-98AF1E417443}" sibTransId="{48297B6C-2519-486D-9538-1EF9EA8BDE31}"/>
    <dgm:cxn modelId="{EAD0A178-EF7F-4676-838B-4D2552891F7F}" type="presOf" srcId="{3BC8A35D-71B6-4267-93A3-E406F34CB6B1}" destId="{77F5E5E1-5798-42F0-9314-0CB5CCEDE1DE}" srcOrd="0" destOrd="4" presId="urn:microsoft.com/office/officeart/2005/8/layout/hProcess10"/>
    <dgm:cxn modelId="{BCD85EFB-4899-4900-9C50-0ED76D070C9C}" type="presOf" srcId="{2B60CF7E-73E8-4CA6-BA02-1DE3DE53F765}" destId="{497CF138-974A-4470-880F-D01FB297223C}" srcOrd="0" destOrd="1" presId="urn:microsoft.com/office/officeart/2005/8/layout/hProcess10"/>
    <dgm:cxn modelId="{736F3DB9-F455-472E-8A69-0148D98E77FE}" srcId="{B2656E51-08B3-4040-92D6-328BEBBF5A66}" destId="{A9FBE009-C5DD-4DCA-A0DC-58D19FD9ECB0}" srcOrd="2" destOrd="0" parTransId="{D78C39EC-A0CA-4872-9E45-CEC090D58F0B}" sibTransId="{76113C8F-97B9-48CE-96A9-32E84234C5AC}"/>
    <dgm:cxn modelId="{B2B138F4-BE2A-49DE-B36F-7AE3E0A33B55}" srcId="{EE20EA3E-F71D-4C83-8E01-E0FF5A9868C3}" destId="{2B60CF7E-73E8-4CA6-BA02-1DE3DE53F765}" srcOrd="0" destOrd="0" parTransId="{A02C88D2-CF6E-44D1-B2A4-39E60B3BF2A2}" sibTransId="{5E94F74B-B69A-4566-B7CB-BB31611439DA}"/>
    <dgm:cxn modelId="{8E50B24D-D881-41AA-BC71-B8D684B35D22}" type="presOf" srcId="{409397C6-675C-47FE-9C35-664FBEFE1B57}" destId="{B498C4F1-0FF4-419A-9E56-C75A87E4DFA7}" srcOrd="0" destOrd="0" presId="urn:microsoft.com/office/officeart/2005/8/layout/hProcess10"/>
    <dgm:cxn modelId="{EEE067D6-A358-4E67-AE11-3D5257873425}" type="presOf" srcId="{2987306D-7901-4956-9960-E2F598E19EBF}" destId="{791D822C-B33A-4D31-9C1D-DB7053F48873}" srcOrd="0" destOrd="0" presId="urn:microsoft.com/office/officeart/2005/8/layout/hProcess10"/>
    <dgm:cxn modelId="{3BD695C9-9957-4356-9BEE-11415781249A}" srcId="{EC0D35D5-2539-4CAB-8C09-C5CAB7FABEB9}" destId="{F74D7DA2-5A4C-451B-83BB-4A39A659A58F}" srcOrd="1" destOrd="0" parTransId="{AE4D97D3-4081-4A14-9067-98D08D618260}" sibTransId="{2987306D-7901-4956-9960-E2F598E19EBF}"/>
    <dgm:cxn modelId="{87F91D44-FE8E-472D-B154-45D5DDEF4FC6}" type="presOf" srcId="{2987306D-7901-4956-9960-E2F598E19EBF}" destId="{12933560-D2C4-4D41-9A2E-65E45AD073C4}" srcOrd="1" destOrd="0" presId="urn:microsoft.com/office/officeart/2005/8/layout/hProcess10"/>
    <dgm:cxn modelId="{3E4A861C-4E52-4195-858F-9D431EFDF190}" type="presOf" srcId="{00A76E9A-7542-4B21-877B-9BC1F03B21B4}" destId="{77F5E5E1-5798-42F0-9314-0CB5CCEDE1DE}" srcOrd="0" destOrd="2" presId="urn:microsoft.com/office/officeart/2005/8/layout/hProcess10"/>
    <dgm:cxn modelId="{8E32A6C1-2E9C-4E48-A6C4-0B5CC6990D7C}" srcId="{EFC6FFB4-44F6-4528-8F15-BB6DD79A4316}" destId="{AABBDEA6-051F-4C9D-AC14-4A6688F95135}" srcOrd="1" destOrd="0" parTransId="{29D042DC-2A09-4755-AE7A-459BC58969BF}" sibTransId="{E6989BA4-FBC3-4CF6-90D7-8B36793420B7}"/>
    <dgm:cxn modelId="{921C5DC3-D2A8-4DDD-A82D-C960CF340319}" type="presOf" srcId="{2EED1BF4-C160-459A-B15C-CEC5675DF611}" destId="{98F8F99C-0132-4E0C-A5C2-852178FE2962}" srcOrd="0" destOrd="1" presId="urn:microsoft.com/office/officeart/2005/8/layout/hProcess10"/>
    <dgm:cxn modelId="{471DF84E-C2A1-4928-82B3-0BEEC143D555}" type="presOf" srcId="{A1D6C335-D869-4FA6-9711-C5B7CC17C3AD}" destId="{77F5E5E1-5798-42F0-9314-0CB5CCEDE1DE}" srcOrd="0" destOrd="1" presId="urn:microsoft.com/office/officeart/2005/8/layout/hProcess10"/>
    <dgm:cxn modelId="{A3A025E4-7233-460A-BAFF-64521D559908}" type="presOf" srcId="{5F131564-352D-4EDE-8E2E-F80C33DFA08E}" destId="{C51695EC-60E8-4C73-9E9F-474302713B93}" srcOrd="0" destOrd="4" presId="urn:microsoft.com/office/officeart/2005/8/layout/hProcess10"/>
    <dgm:cxn modelId="{3CBEB9AF-BFDB-44B6-B1B7-685B86218AC9}" srcId="{EE20EA3E-F71D-4C83-8E01-E0FF5A9868C3}" destId="{05308D13-6B8A-4255-BA13-23152275244A}" srcOrd="1" destOrd="0" parTransId="{CDFDF15E-DA7B-472E-93F6-807B52C3D8A8}" sibTransId="{AD9FF69B-1D4D-457B-A75F-A5A5DCF55AF8}"/>
    <dgm:cxn modelId="{E10C4C9D-5406-448A-8043-452CCFFE7B8E}" type="presOf" srcId="{05308D13-6B8A-4255-BA13-23152275244A}" destId="{497CF138-974A-4470-880F-D01FB297223C}" srcOrd="0" destOrd="2" presId="urn:microsoft.com/office/officeart/2005/8/layout/hProcess10"/>
    <dgm:cxn modelId="{2E6DC596-6EBB-4A74-9623-4C2A30D9962C}" type="presOf" srcId="{F74D7DA2-5A4C-451B-83BB-4A39A659A58F}" destId="{C51695EC-60E8-4C73-9E9F-474302713B93}" srcOrd="0" destOrd="0" presId="urn:microsoft.com/office/officeart/2005/8/layout/hProcess10"/>
    <dgm:cxn modelId="{ABD4910C-CD77-492A-B7B8-8C431C8E6619}" type="presOf" srcId="{D386E4D4-72A3-48AC-8B3D-77912D9BA9C4}" destId="{C51695EC-60E8-4C73-9E9F-474302713B93}" srcOrd="0" destOrd="2" presId="urn:microsoft.com/office/officeart/2005/8/layout/hProcess10"/>
    <dgm:cxn modelId="{B70C1D06-5A5A-4927-9ACE-21DEE2E8A528}" type="presOf" srcId="{AABBDEA6-051F-4C9D-AC14-4A6688F95135}" destId="{98F8F99C-0132-4E0C-A5C2-852178FE2962}" srcOrd="0" destOrd="2" presId="urn:microsoft.com/office/officeart/2005/8/layout/hProcess10"/>
    <dgm:cxn modelId="{2B04A877-F4D6-40C6-B700-A8594EFC5F49}" type="presOf" srcId="{409397C6-675C-47FE-9C35-664FBEFE1B57}" destId="{1B2F5078-B219-489D-9A85-C6AE0CCDDB22}" srcOrd="1" destOrd="0" presId="urn:microsoft.com/office/officeart/2005/8/layout/hProcess10"/>
    <dgm:cxn modelId="{14E3D03B-44AC-4B6A-9936-28466CC74CB7}" type="presOf" srcId="{EFC6FFB4-44F6-4528-8F15-BB6DD79A4316}" destId="{98F8F99C-0132-4E0C-A5C2-852178FE2962}" srcOrd="0" destOrd="0" presId="urn:microsoft.com/office/officeart/2005/8/layout/hProcess10"/>
    <dgm:cxn modelId="{A6563C99-700A-49A8-9D27-E9A2AAF8B7EA}" type="presOf" srcId="{EC0D35D5-2539-4CAB-8C09-C5CAB7FABEB9}" destId="{44751778-114A-4E89-B6A0-B97101B08120}" srcOrd="0" destOrd="0" presId="urn:microsoft.com/office/officeart/2005/8/layout/hProcess10"/>
    <dgm:cxn modelId="{EFECEC71-F9EE-4745-A8A1-ADBBA85EABF0}" srcId="{F74D7DA2-5A4C-451B-83BB-4A39A659A58F}" destId="{5F131564-352D-4EDE-8E2E-F80C33DFA08E}" srcOrd="3" destOrd="0" parTransId="{5DE1DD0B-5106-4B6D-8F87-070381E66D4C}" sibTransId="{DD8E5B51-14DC-4486-BB97-B4112CD65E46}"/>
    <dgm:cxn modelId="{0B43CB46-4090-41C2-878B-4B5A5E8E7E18}" srcId="{EE20EA3E-F71D-4C83-8E01-E0FF5A9868C3}" destId="{4A5CED3F-3709-4643-8E9E-BC9B634C5CC5}" srcOrd="2" destOrd="0" parTransId="{6FB0E5B8-3F44-4243-AE2A-253D1182DAA7}" sibTransId="{452D5230-713C-4DBF-A442-A27126E80BB2}"/>
    <dgm:cxn modelId="{5C8B8055-088E-420E-9B4C-36730EEB4911}" type="presOf" srcId="{B9C219A3-AC40-4418-9E3E-1CA4EE300E15}" destId="{C51695EC-60E8-4C73-9E9F-474302713B93}" srcOrd="0" destOrd="1" presId="urn:microsoft.com/office/officeart/2005/8/layout/hProcess10"/>
    <dgm:cxn modelId="{67E2778D-93F9-48AA-9ED9-9DC7F27F8465}" type="presOf" srcId="{A9FBE009-C5DD-4DCA-A0DC-58D19FD9ECB0}" destId="{77F5E5E1-5798-42F0-9314-0CB5CCEDE1DE}" srcOrd="0" destOrd="3" presId="urn:microsoft.com/office/officeart/2005/8/layout/hProcess10"/>
    <dgm:cxn modelId="{5085937C-559E-4362-A11A-5CADF153DA4E}" type="presOf" srcId="{B2656E51-08B3-4040-92D6-328BEBBF5A66}" destId="{77F5E5E1-5798-42F0-9314-0CB5CCEDE1DE}" srcOrd="0" destOrd="0" presId="urn:microsoft.com/office/officeart/2005/8/layout/hProcess10"/>
    <dgm:cxn modelId="{A293DDEF-4BB9-476F-90F9-AC05C9D3A965}" srcId="{B2656E51-08B3-4040-92D6-328BEBBF5A66}" destId="{A1D6C335-D869-4FA6-9711-C5B7CC17C3AD}" srcOrd="0" destOrd="0" parTransId="{91EA0C85-81BA-4262-AFA3-8F58D7D893CE}" sibTransId="{370DFD64-BFE4-4BA6-9400-7E15D0E64BF2}"/>
    <dgm:cxn modelId="{0EC43237-024D-41D3-9688-14822D6C39E7}" type="presOf" srcId="{EF43269D-87C8-4446-B841-B7DBE703EE4B}" destId="{C51695EC-60E8-4C73-9E9F-474302713B93}" srcOrd="0" destOrd="3" presId="urn:microsoft.com/office/officeart/2005/8/layout/hProcess10"/>
    <dgm:cxn modelId="{5D245C75-066F-4837-82CB-FC0E6D3E9BCC}" type="presOf" srcId="{9E26F5B3-1DC8-481D-8828-586CD2A835FD}" destId="{354868E6-034B-424F-B5EE-924C35C535A5}" srcOrd="1" destOrd="0" presId="urn:microsoft.com/office/officeart/2005/8/layout/hProcess10"/>
    <dgm:cxn modelId="{9698B8F8-5933-47E2-B6A3-816D4779F6C0}" srcId="{F74D7DA2-5A4C-451B-83BB-4A39A659A58F}" destId="{D386E4D4-72A3-48AC-8B3D-77912D9BA9C4}" srcOrd="1" destOrd="0" parTransId="{113D024F-C208-4439-A7E7-C0E1FFC9193F}" sibTransId="{B1AE4D60-D904-4ED1-B28F-7F1289693B79}"/>
    <dgm:cxn modelId="{79E37BD2-75F0-4F3C-8A51-D311C8D51C28}" srcId="{EC0D35D5-2539-4CAB-8C09-C5CAB7FABEB9}" destId="{EFC6FFB4-44F6-4528-8F15-BB6DD79A4316}" srcOrd="0" destOrd="0" parTransId="{01E923B8-51BE-49F8-AD03-A0A1ADEA057F}" sibTransId="{409397C6-675C-47FE-9C35-664FBEFE1B57}"/>
    <dgm:cxn modelId="{7F473D9E-71F5-4CA8-93ED-CC04CAC068B5}" srcId="{F74D7DA2-5A4C-451B-83BB-4A39A659A58F}" destId="{B9C219A3-AC40-4418-9E3E-1CA4EE300E15}" srcOrd="0" destOrd="0" parTransId="{6E66D7EB-B49B-448F-BEEA-DF27A4C7DB3C}" sibTransId="{11735F53-EDF3-4FF3-89DC-164BE2F5B02E}"/>
    <dgm:cxn modelId="{D6C85BFE-993D-4A60-B916-37C02B3CCF30}" srcId="{F74D7DA2-5A4C-451B-83BB-4A39A659A58F}" destId="{EF43269D-87C8-4446-B841-B7DBE703EE4B}" srcOrd="2" destOrd="0" parTransId="{F950A8A9-E157-4F55-891B-36868EBF4C6E}" sibTransId="{ED7C15CD-F794-4EC0-8CB6-4FD7F5998F61}"/>
    <dgm:cxn modelId="{A5FB1B10-0666-4E03-A2F3-E1EF37EE0340}" srcId="{EC0D35D5-2539-4CAB-8C09-C5CAB7FABEB9}" destId="{EE20EA3E-F71D-4C83-8E01-E0FF5A9868C3}" srcOrd="2" destOrd="0" parTransId="{733F44C8-BADE-4F90-A7C6-E278E59ABCD8}" sibTransId="{9E26F5B3-1DC8-481D-8828-586CD2A835FD}"/>
    <dgm:cxn modelId="{32102811-DCD6-4587-A577-55025DC949CB}" srcId="{B2656E51-08B3-4040-92D6-328BEBBF5A66}" destId="{3BC8A35D-71B6-4267-93A3-E406F34CB6B1}" srcOrd="3" destOrd="0" parTransId="{C5293296-C87B-4DB6-968F-EAD1DD06D863}" sibTransId="{39492C78-C518-4964-9396-0D615266645D}"/>
    <dgm:cxn modelId="{D6A19B23-7D91-4949-82AB-9806EC05F526}" srcId="{B2656E51-08B3-4040-92D6-328BEBBF5A66}" destId="{00A76E9A-7542-4B21-877B-9BC1F03B21B4}" srcOrd="1" destOrd="0" parTransId="{9D6DFD9D-5F53-4ABB-90A3-CA524E8E662F}" sibTransId="{A743704D-81F3-4FDE-BC45-78D11269DF4F}"/>
    <dgm:cxn modelId="{2FBC8B93-14D8-4016-8F19-D1C5C7B3250D}" type="presParOf" srcId="{44751778-114A-4E89-B6A0-B97101B08120}" destId="{8261A558-BA84-4E3C-A7F3-819E2DC642E4}" srcOrd="0" destOrd="0" presId="urn:microsoft.com/office/officeart/2005/8/layout/hProcess10"/>
    <dgm:cxn modelId="{16F8E3AC-EA31-4BED-9872-E0659366EF1D}" type="presParOf" srcId="{8261A558-BA84-4E3C-A7F3-819E2DC642E4}" destId="{D74CC710-40F1-4D40-9026-5843627399B1}" srcOrd="0" destOrd="0" presId="urn:microsoft.com/office/officeart/2005/8/layout/hProcess10"/>
    <dgm:cxn modelId="{5D353E38-ADF5-4C37-9B81-0104E2FE1133}" type="presParOf" srcId="{8261A558-BA84-4E3C-A7F3-819E2DC642E4}" destId="{98F8F99C-0132-4E0C-A5C2-852178FE2962}" srcOrd="1" destOrd="0" presId="urn:microsoft.com/office/officeart/2005/8/layout/hProcess10"/>
    <dgm:cxn modelId="{4BC5BAF9-9C8F-416C-9AE6-23D69808C3EA}" type="presParOf" srcId="{44751778-114A-4E89-B6A0-B97101B08120}" destId="{B498C4F1-0FF4-419A-9E56-C75A87E4DFA7}" srcOrd="1" destOrd="0" presId="urn:microsoft.com/office/officeart/2005/8/layout/hProcess10"/>
    <dgm:cxn modelId="{182062CB-D83E-4AF6-8E4B-D85823AC496A}" type="presParOf" srcId="{B498C4F1-0FF4-419A-9E56-C75A87E4DFA7}" destId="{1B2F5078-B219-489D-9A85-C6AE0CCDDB22}" srcOrd="0" destOrd="0" presId="urn:microsoft.com/office/officeart/2005/8/layout/hProcess10"/>
    <dgm:cxn modelId="{AAA345D9-D08F-4D24-89BC-A962BB234B22}" type="presParOf" srcId="{44751778-114A-4E89-B6A0-B97101B08120}" destId="{2482EBDE-7B72-4CBF-8972-684B1CE1A3BF}" srcOrd="2" destOrd="0" presId="urn:microsoft.com/office/officeart/2005/8/layout/hProcess10"/>
    <dgm:cxn modelId="{C2FC1ECB-5F69-45A9-8475-25748AD71298}" type="presParOf" srcId="{2482EBDE-7B72-4CBF-8972-684B1CE1A3BF}" destId="{924143DC-53CC-4D3A-BDE4-F6C61CDFDBAE}" srcOrd="0" destOrd="0" presId="urn:microsoft.com/office/officeart/2005/8/layout/hProcess10"/>
    <dgm:cxn modelId="{9437051E-B6B0-416B-A210-305660306860}" type="presParOf" srcId="{2482EBDE-7B72-4CBF-8972-684B1CE1A3BF}" destId="{C51695EC-60E8-4C73-9E9F-474302713B93}" srcOrd="1" destOrd="0" presId="urn:microsoft.com/office/officeart/2005/8/layout/hProcess10"/>
    <dgm:cxn modelId="{C4E37F76-28A9-41CF-8FF4-C1F67F73877E}" type="presParOf" srcId="{44751778-114A-4E89-B6A0-B97101B08120}" destId="{791D822C-B33A-4D31-9C1D-DB7053F48873}" srcOrd="3" destOrd="0" presId="urn:microsoft.com/office/officeart/2005/8/layout/hProcess10"/>
    <dgm:cxn modelId="{CCF3742C-D2B0-461C-8731-DB3E7AC06B5F}" type="presParOf" srcId="{791D822C-B33A-4D31-9C1D-DB7053F48873}" destId="{12933560-D2C4-4D41-9A2E-65E45AD073C4}" srcOrd="0" destOrd="0" presId="urn:microsoft.com/office/officeart/2005/8/layout/hProcess10"/>
    <dgm:cxn modelId="{036F87DC-39E1-4EEA-984B-AC2655F786F6}" type="presParOf" srcId="{44751778-114A-4E89-B6A0-B97101B08120}" destId="{940FA4CA-1AE2-429A-BAD5-735E261E9E24}" srcOrd="4" destOrd="0" presId="urn:microsoft.com/office/officeart/2005/8/layout/hProcess10"/>
    <dgm:cxn modelId="{AB4B152A-D5D4-49B5-8439-0D6177E0F843}" type="presParOf" srcId="{940FA4CA-1AE2-429A-BAD5-735E261E9E24}" destId="{57EA646D-405B-4FDA-AC22-C01BC7BF8B4C}" srcOrd="0" destOrd="0" presId="urn:microsoft.com/office/officeart/2005/8/layout/hProcess10"/>
    <dgm:cxn modelId="{93309033-E25C-4CFE-B653-9E8660D06AAA}" type="presParOf" srcId="{940FA4CA-1AE2-429A-BAD5-735E261E9E24}" destId="{497CF138-974A-4470-880F-D01FB297223C}" srcOrd="1" destOrd="0" presId="urn:microsoft.com/office/officeart/2005/8/layout/hProcess10"/>
    <dgm:cxn modelId="{FCB0E270-5E40-4BC5-8490-B5A4C8205777}" type="presParOf" srcId="{44751778-114A-4E89-B6A0-B97101B08120}" destId="{0265B034-286F-46AA-BBBF-C630BBFD48E6}" srcOrd="5" destOrd="0" presId="urn:microsoft.com/office/officeart/2005/8/layout/hProcess10"/>
    <dgm:cxn modelId="{90D4E0AE-DF8A-4E09-A8DC-C44B8E5B1BCE}" type="presParOf" srcId="{0265B034-286F-46AA-BBBF-C630BBFD48E6}" destId="{354868E6-034B-424F-B5EE-924C35C535A5}" srcOrd="0" destOrd="0" presId="urn:microsoft.com/office/officeart/2005/8/layout/hProcess10"/>
    <dgm:cxn modelId="{CAFBD45B-371A-4217-8FA4-0D485F24A849}" type="presParOf" srcId="{44751778-114A-4E89-B6A0-B97101B08120}" destId="{A01B64E9-28E0-4982-AB5B-9D7B1C68F794}" srcOrd="6" destOrd="0" presId="urn:microsoft.com/office/officeart/2005/8/layout/hProcess10"/>
    <dgm:cxn modelId="{D0F21DD7-C840-4219-A114-7B1AC44A1F21}" type="presParOf" srcId="{A01B64E9-28E0-4982-AB5B-9D7B1C68F794}" destId="{D7F6B3F9-E0D2-4B2B-A115-522AB10C4120}" srcOrd="0" destOrd="0" presId="urn:microsoft.com/office/officeart/2005/8/layout/hProcess10"/>
    <dgm:cxn modelId="{CD4F480A-F926-47AD-BB5A-4612CD94B105}" type="presParOf" srcId="{A01B64E9-28E0-4982-AB5B-9D7B1C68F794}" destId="{77F5E5E1-5798-42F0-9314-0CB5CCEDE1DE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CA70B4-E661-4A8B-8DF4-E239DCEBE72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4B760786-F685-49B1-B0EB-3367049C4AB7}">
      <dgm:prSet phldrT="[Texto]"/>
      <dgm:spPr/>
      <dgm:t>
        <a:bodyPr/>
        <a:lstStyle/>
        <a:p>
          <a:pPr algn="just"/>
          <a:r>
            <a:rPr lang="pt-PT" dirty="0" err="1" smtClean="0">
              <a:solidFill>
                <a:schemeClr val="tx1"/>
              </a:solidFill>
            </a:rPr>
            <a:t>The</a:t>
          </a:r>
          <a:r>
            <a:rPr lang="pt-PT" dirty="0" smtClean="0">
              <a:solidFill>
                <a:schemeClr val="tx1"/>
              </a:solidFill>
            </a:rPr>
            <a:t> </a:t>
          </a:r>
          <a:r>
            <a:rPr lang="pt-PT" dirty="0" err="1" smtClean="0">
              <a:solidFill>
                <a:schemeClr val="tx1"/>
              </a:solidFill>
            </a:rPr>
            <a:t>platform</a:t>
          </a:r>
          <a:r>
            <a:rPr lang="pt-PT" dirty="0" smtClean="0">
              <a:solidFill>
                <a:schemeClr val="tx1"/>
              </a:solidFill>
            </a:rPr>
            <a:t> </a:t>
          </a:r>
          <a:r>
            <a:rPr lang="pt-PT" dirty="0" err="1" smtClean="0">
              <a:solidFill>
                <a:schemeClr val="tx1"/>
              </a:solidFill>
            </a:rPr>
            <a:t>automatically</a:t>
          </a:r>
          <a:r>
            <a:rPr lang="pt-PT" dirty="0" smtClean="0">
              <a:solidFill>
                <a:schemeClr val="tx1"/>
              </a:solidFill>
            </a:rPr>
            <a:t> </a:t>
          </a:r>
          <a:r>
            <a:rPr lang="pt-PT" dirty="0" err="1" smtClean="0">
              <a:solidFill>
                <a:schemeClr val="tx1"/>
              </a:solidFill>
            </a:rPr>
            <a:t>checks</a:t>
          </a:r>
          <a:r>
            <a:rPr lang="pt-PT" dirty="0" smtClean="0">
              <a:solidFill>
                <a:schemeClr val="tx1"/>
              </a:solidFill>
            </a:rPr>
            <a:t> MODIS, VIIRS </a:t>
          </a:r>
          <a:r>
            <a:rPr lang="pt-PT" dirty="0" err="1" smtClean="0">
              <a:solidFill>
                <a:schemeClr val="tx1"/>
              </a:solidFill>
            </a:rPr>
            <a:t>and</a:t>
          </a:r>
          <a:r>
            <a:rPr lang="pt-PT" dirty="0" smtClean="0">
              <a:solidFill>
                <a:schemeClr val="tx1"/>
              </a:solidFill>
            </a:rPr>
            <a:t> MSG data </a:t>
          </a:r>
          <a:r>
            <a:rPr lang="pt-PT" dirty="0" err="1" smtClean="0">
              <a:solidFill>
                <a:schemeClr val="tx1"/>
              </a:solidFill>
            </a:rPr>
            <a:t>and</a:t>
          </a:r>
          <a:r>
            <a:rPr lang="pt-PT" dirty="0" smtClean="0">
              <a:solidFill>
                <a:schemeClr val="tx1"/>
              </a:solidFill>
            </a:rPr>
            <a:t> </a:t>
          </a:r>
          <a:r>
            <a:rPr lang="pt-PT" dirty="0" err="1" smtClean="0">
              <a:solidFill>
                <a:schemeClr val="tx1"/>
              </a:solidFill>
            </a:rPr>
            <a:t>creates</a:t>
          </a:r>
          <a:r>
            <a:rPr lang="pt-PT" dirty="0" smtClean="0">
              <a:solidFill>
                <a:schemeClr val="tx1"/>
              </a:solidFill>
            </a:rPr>
            <a:t> a </a:t>
          </a:r>
          <a:r>
            <a:rPr lang="pt-PT" dirty="0" err="1" smtClean="0">
              <a:solidFill>
                <a:schemeClr val="tx1"/>
              </a:solidFill>
            </a:rPr>
            <a:t>one</a:t>
          </a:r>
          <a:r>
            <a:rPr lang="pt-PT" dirty="0" smtClean="0">
              <a:solidFill>
                <a:schemeClr val="tx1"/>
              </a:solidFill>
            </a:rPr>
            <a:t> </a:t>
          </a:r>
          <a:r>
            <a:rPr lang="pt-PT" dirty="0" err="1" smtClean="0">
              <a:solidFill>
                <a:schemeClr val="tx1"/>
              </a:solidFill>
            </a:rPr>
            <a:t>layer</a:t>
          </a:r>
          <a:r>
            <a:rPr lang="pt-PT" dirty="0" smtClean="0">
              <a:solidFill>
                <a:schemeClr val="tx1"/>
              </a:solidFill>
            </a:rPr>
            <a:t> </a:t>
          </a:r>
          <a:r>
            <a:rPr lang="pt-PT" dirty="0" err="1" smtClean="0">
              <a:solidFill>
                <a:schemeClr val="tx1"/>
              </a:solidFill>
            </a:rPr>
            <a:t>of</a:t>
          </a:r>
          <a:r>
            <a:rPr lang="pt-PT" dirty="0" smtClean="0">
              <a:solidFill>
                <a:schemeClr val="tx1"/>
              </a:solidFill>
            </a:rPr>
            <a:t> </a:t>
          </a:r>
          <a:r>
            <a:rPr lang="pt-PT" b="1" u="sng" dirty="0" err="1" smtClean="0">
              <a:solidFill>
                <a:schemeClr val="tx1"/>
              </a:solidFill>
              <a:effectLst/>
            </a:rPr>
            <a:t>Hotspots</a:t>
          </a:r>
          <a:r>
            <a:rPr lang="pt-PT" b="1" u="sng" dirty="0" smtClean="0">
              <a:solidFill>
                <a:schemeClr val="tx1"/>
              </a:solidFill>
              <a:effectLst/>
            </a:rPr>
            <a:t>.</a:t>
          </a:r>
          <a:endParaRPr lang="pt-PT" b="1" u="sng" dirty="0">
            <a:solidFill>
              <a:schemeClr val="tx1"/>
            </a:solidFill>
            <a:effectLst/>
          </a:endParaRPr>
        </a:p>
      </dgm:t>
    </dgm:pt>
    <dgm:pt modelId="{1C510DBA-728B-404C-9013-62386B7830E7}" type="parTrans" cxnId="{43D29B0D-E8F5-44B6-ABB3-391BCEA0D6EC}">
      <dgm:prSet/>
      <dgm:spPr/>
      <dgm:t>
        <a:bodyPr/>
        <a:lstStyle/>
        <a:p>
          <a:endParaRPr lang="pt-PT"/>
        </a:p>
      </dgm:t>
    </dgm:pt>
    <dgm:pt modelId="{1D110462-6A33-4619-B423-2F0284D012CA}" type="sibTrans" cxnId="{43D29B0D-E8F5-44B6-ABB3-391BCEA0D6EC}">
      <dgm:prSet/>
      <dgm:spPr/>
      <dgm:t>
        <a:bodyPr/>
        <a:lstStyle/>
        <a:p>
          <a:endParaRPr lang="pt-PT"/>
        </a:p>
      </dgm:t>
    </dgm:pt>
    <dgm:pt modelId="{68478D40-8A9A-4F55-B91B-EB51461557AB}">
      <dgm:prSet phldrT="[Texto]"/>
      <dgm:spPr/>
      <dgm:t>
        <a:bodyPr/>
        <a:lstStyle/>
        <a:p>
          <a:r>
            <a:rPr lang="en-US" dirty="0" smtClean="0"/>
            <a:t>Our tool having the last image of the </a:t>
          </a:r>
          <a:r>
            <a:rPr lang="en-US" b="1" u="sng" dirty="0" smtClean="0"/>
            <a:t>Burnt Areas</a:t>
          </a:r>
          <a:r>
            <a:rPr lang="en-US" dirty="0" smtClean="0"/>
            <a:t>, using Sentinel 2, updating every 5 days.</a:t>
          </a:r>
          <a:endParaRPr lang="pt-PT" dirty="0"/>
        </a:p>
      </dgm:t>
    </dgm:pt>
    <dgm:pt modelId="{5F2B961A-9580-4761-B61D-2C457717FB0D}" type="parTrans" cxnId="{1BA3337B-4D97-4269-A1E2-1E1B50589F80}">
      <dgm:prSet/>
      <dgm:spPr/>
      <dgm:t>
        <a:bodyPr/>
        <a:lstStyle/>
        <a:p>
          <a:endParaRPr lang="pt-PT"/>
        </a:p>
      </dgm:t>
    </dgm:pt>
    <dgm:pt modelId="{812A4104-FEFB-4D00-91D3-CB8DA7B18A16}" type="sibTrans" cxnId="{1BA3337B-4D97-4269-A1E2-1E1B50589F80}">
      <dgm:prSet/>
      <dgm:spPr/>
      <dgm:t>
        <a:bodyPr/>
        <a:lstStyle/>
        <a:p>
          <a:endParaRPr lang="pt-PT"/>
        </a:p>
      </dgm:t>
    </dgm:pt>
    <dgm:pt modelId="{837DCEA5-A51A-4775-B125-93BE2A2D84E1}">
      <dgm:prSet phldrT="[Texto]"/>
      <dgm:spPr/>
      <dgm:t>
        <a:bodyPr/>
        <a:lstStyle/>
        <a:p>
          <a:r>
            <a:rPr lang="pt-PT" b="1" u="sng" dirty="0" err="1" smtClean="0"/>
            <a:t>Copernicus</a:t>
          </a:r>
          <a:r>
            <a:rPr lang="pt-PT" b="1" u="sng" dirty="0" smtClean="0"/>
            <a:t> data</a:t>
          </a:r>
          <a:r>
            <a:rPr lang="pt-PT" dirty="0" smtClean="0"/>
            <a:t>:</a:t>
          </a:r>
        </a:p>
        <a:p>
          <a:r>
            <a:rPr lang="pt-PT" dirty="0" err="1" smtClean="0"/>
            <a:t>Provision</a:t>
          </a:r>
          <a:r>
            <a:rPr lang="pt-PT" dirty="0" smtClean="0"/>
            <a:t> </a:t>
          </a:r>
          <a:r>
            <a:rPr lang="pt-PT" dirty="0" err="1" smtClean="0"/>
            <a:t>of</a:t>
          </a:r>
          <a:r>
            <a:rPr lang="pt-PT" dirty="0" smtClean="0"/>
            <a:t> </a:t>
          </a:r>
          <a:r>
            <a:rPr lang="pt-PT" dirty="0" err="1" smtClean="0"/>
            <a:t>vector</a:t>
          </a:r>
          <a:r>
            <a:rPr lang="pt-PT" dirty="0" smtClean="0"/>
            <a:t> </a:t>
          </a:r>
          <a:r>
            <a:rPr lang="pt-PT" dirty="0" err="1" smtClean="0"/>
            <a:t>and</a:t>
          </a:r>
          <a:r>
            <a:rPr lang="pt-PT" dirty="0" smtClean="0"/>
            <a:t> </a:t>
          </a:r>
          <a:r>
            <a:rPr lang="pt-PT" dirty="0" err="1" smtClean="0"/>
            <a:t>raster</a:t>
          </a:r>
          <a:r>
            <a:rPr lang="pt-PT" dirty="0" smtClean="0"/>
            <a:t> data</a:t>
          </a:r>
        </a:p>
        <a:p>
          <a:r>
            <a:rPr lang="pt-PT" dirty="0" err="1" smtClean="0"/>
            <a:t>Very</a:t>
          </a:r>
          <a:r>
            <a:rPr lang="pt-PT" dirty="0" smtClean="0"/>
            <a:t> </a:t>
          </a:r>
          <a:r>
            <a:rPr lang="pt-PT" dirty="0" err="1" smtClean="0"/>
            <a:t>high</a:t>
          </a:r>
          <a:r>
            <a:rPr lang="pt-PT" dirty="0" smtClean="0"/>
            <a:t> </a:t>
          </a:r>
          <a:r>
            <a:rPr lang="pt-PT" dirty="0" err="1" smtClean="0"/>
            <a:t>resolution</a:t>
          </a:r>
          <a:r>
            <a:rPr lang="pt-PT" dirty="0" smtClean="0"/>
            <a:t> </a:t>
          </a:r>
          <a:r>
            <a:rPr lang="pt-PT" dirty="0" err="1" smtClean="0"/>
            <a:t>images</a:t>
          </a:r>
          <a:r>
            <a:rPr lang="pt-PT" dirty="0" smtClean="0"/>
            <a:t>.</a:t>
          </a:r>
          <a:endParaRPr lang="pt-PT" dirty="0"/>
        </a:p>
      </dgm:t>
    </dgm:pt>
    <dgm:pt modelId="{02A304BE-C593-4C06-8364-5CC8EB8F58CE}" type="parTrans" cxnId="{0E123B2B-A848-4C67-B49B-7C1E7A4D9A0A}">
      <dgm:prSet/>
      <dgm:spPr/>
      <dgm:t>
        <a:bodyPr/>
        <a:lstStyle/>
        <a:p>
          <a:endParaRPr lang="pt-PT"/>
        </a:p>
      </dgm:t>
    </dgm:pt>
    <dgm:pt modelId="{A0C58613-F7ED-4001-8A13-4AFEA7DA2111}" type="sibTrans" cxnId="{0E123B2B-A848-4C67-B49B-7C1E7A4D9A0A}">
      <dgm:prSet/>
      <dgm:spPr/>
      <dgm:t>
        <a:bodyPr/>
        <a:lstStyle/>
        <a:p>
          <a:endParaRPr lang="pt-PT"/>
        </a:p>
      </dgm:t>
    </dgm:pt>
    <dgm:pt modelId="{EA45A273-9F4C-4490-A3CC-D2E1998550DC}">
      <dgm:prSet/>
      <dgm:spPr/>
      <dgm:t>
        <a:bodyPr/>
        <a:lstStyle/>
        <a:p>
          <a:r>
            <a:rPr lang="en-US" dirty="0" smtClean="0"/>
            <a:t>We incorporated </a:t>
          </a:r>
          <a:r>
            <a:rPr lang="en-US" b="1" dirty="0" smtClean="0"/>
            <a:t>Web service </a:t>
          </a:r>
          <a:r>
            <a:rPr lang="en-US" dirty="0" smtClean="0"/>
            <a:t>from IPMA, with meteorological data and FWI.</a:t>
          </a:r>
          <a:endParaRPr lang="pt-PT" dirty="0"/>
        </a:p>
      </dgm:t>
    </dgm:pt>
    <dgm:pt modelId="{0FDE3277-C273-4148-88D8-D0E98036E383}" type="parTrans" cxnId="{56B15632-B3F9-49BD-B8B7-7D585729412E}">
      <dgm:prSet/>
      <dgm:spPr/>
      <dgm:t>
        <a:bodyPr/>
        <a:lstStyle/>
        <a:p>
          <a:endParaRPr lang="pt-PT"/>
        </a:p>
      </dgm:t>
    </dgm:pt>
    <dgm:pt modelId="{BF9D3789-24A2-46A1-BCAC-739DDC607F01}" type="sibTrans" cxnId="{56B15632-B3F9-49BD-B8B7-7D585729412E}">
      <dgm:prSet/>
      <dgm:spPr/>
      <dgm:t>
        <a:bodyPr/>
        <a:lstStyle/>
        <a:p>
          <a:endParaRPr lang="pt-PT"/>
        </a:p>
      </dgm:t>
    </dgm:pt>
    <dgm:pt modelId="{96C6A399-2728-4E52-ACB1-53428252CDC3}">
      <dgm:prSet/>
      <dgm:spPr/>
      <dgm:t>
        <a:bodyPr/>
        <a:lstStyle/>
        <a:p>
          <a:r>
            <a:rPr lang="en-US" dirty="0" smtClean="0"/>
            <a:t>Automation of </a:t>
          </a:r>
          <a:r>
            <a:rPr lang="en-US" b="1" u="sng" dirty="0" smtClean="0"/>
            <a:t>FRE</a:t>
          </a:r>
          <a:r>
            <a:rPr lang="en-US" dirty="0" smtClean="0"/>
            <a:t> graphics, showing the energy released, by fire or by defined areas, over a period of time.</a:t>
          </a:r>
          <a:endParaRPr lang="pt-PT" dirty="0"/>
        </a:p>
      </dgm:t>
    </dgm:pt>
    <dgm:pt modelId="{5E0A93C2-5DCC-4B0B-BE1B-CF849074FA47}" type="parTrans" cxnId="{2CAD26F8-DDBA-4118-81A4-9529A18B1258}">
      <dgm:prSet/>
      <dgm:spPr/>
      <dgm:t>
        <a:bodyPr/>
        <a:lstStyle/>
        <a:p>
          <a:endParaRPr lang="pt-PT"/>
        </a:p>
      </dgm:t>
    </dgm:pt>
    <dgm:pt modelId="{FA3C2098-63E2-4222-B527-B21A8C33DA3F}" type="sibTrans" cxnId="{2CAD26F8-DDBA-4118-81A4-9529A18B1258}">
      <dgm:prSet/>
      <dgm:spPr/>
      <dgm:t>
        <a:bodyPr/>
        <a:lstStyle/>
        <a:p>
          <a:endParaRPr lang="pt-PT"/>
        </a:p>
      </dgm:t>
    </dgm:pt>
    <dgm:pt modelId="{66C7CB54-FE68-410B-9478-A84153077182}">
      <dgm:prSet/>
      <dgm:spPr/>
      <dgm:t>
        <a:bodyPr/>
        <a:lstStyle/>
        <a:p>
          <a:r>
            <a:rPr lang="en-US" dirty="0" smtClean="0"/>
            <a:t>Update of polygons </a:t>
          </a:r>
          <a:r>
            <a:rPr lang="en-US" b="1" u="sng" dirty="0" smtClean="0"/>
            <a:t>Burnt Areas</a:t>
          </a:r>
          <a:r>
            <a:rPr lang="en-US" dirty="0" smtClean="0"/>
            <a:t>, using EFFIS.</a:t>
          </a:r>
          <a:endParaRPr lang="pt-PT" dirty="0"/>
        </a:p>
      </dgm:t>
    </dgm:pt>
    <dgm:pt modelId="{2208B714-EE8B-42A1-9892-3E8BAB6C9DF1}" type="parTrans" cxnId="{E5BE0FF3-E17A-4EE4-BEE2-F48457E26A81}">
      <dgm:prSet/>
      <dgm:spPr/>
      <dgm:t>
        <a:bodyPr/>
        <a:lstStyle/>
        <a:p>
          <a:endParaRPr lang="pt-PT"/>
        </a:p>
      </dgm:t>
    </dgm:pt>
    <dgm:pt modelId="{BF7AD16A-4F26-47DC-8333-C076180910FB}" type="sibTrans" cxnId="{E5BE0FF3-E17A-4EE4-BEE2-F48457E26A81}">
      <dgm:prSet/>
      <dgm:spPr/>
      <dgm:t>
        <a:bodyPr/>
        <a:lstStyle/>
        <a:p>
          <a:endParaRPr lang="pt-PT"/>
        </a:p>
      </dgm:t>
    </dgm:pt>
    <dgm:pt modelId="{9E559FDA-86C7-4B8A-AD99-AB23BD3DC874}">
      <dgm:prSet/>
      <dgm:spPr/>
      <dgm:t>
        <a:bodyPr/>
        <a:lstStyle/>
        <a:p>
          <a:r>
            <a:rPr lang="en-US" b="1" dirty="0" smtClean="0"/>
            <a:t>RADAR</a:t>
          </a:r>
          <a:r>
            <a:rPr lang="en-US" dirty="0" smtClean="0"/>
            <a:t> products to evaluate plume.</a:t>
          </a:r>
          <a:endParaRPr lang="pt-PT" dirty="0"/>
        </a:p>
      </dgm:t>
    </dgm:pt>
    <dgm:pt modelId="{2B70FB40-53B7-4185-9EC9-5267D4E8F41E}" type="parTrans" cxnId="{72BA73BC-66B9-4064-BCA1-1B8EA5ED7202}">
      <dgm:prSet/>
      <dgm:spPr/>
      <dgm:t>
        <a:bodyPr/>
        <a:lstStyle/>
        <a:p>
          <a:endParaRPr lang="pt-PT"/>
        </a:p>
      </dgm:t>
    </dgm:pt>
    <dgm:pt modelId="{F33278C1-BCCC-4DC6-9CBC-69E7D14232DB}" type="sibTrans" cxnId="{72BA73BC-66B9-4064-BCA1-1B8EA5ED7202}">
      <dgm:prSet/>
      <dgm:spPr/>
      <dgm:t>
        <a:bodyPr/>
        <a:lstStyle/>
        <a:p>
          <a:endParaRPr lang="pt-PT"/>
        </a:p>
      </dgm:t>
    </dgm:pt>
    <dgm:pt modelId="{7D51964C-D059-4BA6-90AE-3823CE9B131F}">
      <dgm:prSet/>
      <dgm:spPr/>
      <dgm:t>
        <a:bodyPr/>
        <a:lstStyle/>
        <a:p>
          <a:r>
            <a:rPr lang="en-US" b="1" dirty="0" smtClean="0"/>
            <a:t>Satellite image</a:t>
          </a:r>
          <a:r>
            <a:rPr lang="en-US" dirty="0" smtClean="0"/>
            <a:t> in the analysis of </a:t>
          </a:r>
          <a:r>
            <a:rPr lang="en-US" dirty="0" err="1" smtClean="0"/>
            <a:t>pyrocumulus</a:t>
          </a:r>
          <a:r>
            <a:rPr lang="en-US" dirty="0" smtClean="0"/>
            <a:t> and </a:t>
          </a:r>
          <a:r>
            <a:rPr lang="en-US" dirty="0" err="1" smtClean="0"/>
            <a:t>Pyrocumulonimbus</a:t>
          </a:r>
          <a:r>
            <a:rPr lang="en-US" dirty="0" smtClean="0"/>
            <a:t>.</a:t>
          </a:r>
          <a:endParaRPr lang="pt-PT" dirty="0"/>
        </a:p>
      </dgm:t>
    </dgm:pt>
    <dgm:pt modelId="{69FD7E02-0A7B-42BC-81CC-1F758F01C865}" type="parTrans" cxnId="{5D20D4B4-AF8C-4685-A5B5-45E41BEDFD4E}">
      <dgm:prSet/>
      <dgm:spPr/>
      <dgm:t>
        <a:bodyPr/>
        <a:lstStyle/>
        <a:p>
          <a:endParaRPr lang="pt-PT"/>
        </a:p>
      </dgm:t>
    </dgm:pt>
    <dgm:pt modelId="{AA029BBF-A9EC-4B90-BCB4-DD0D93688CFB}" type="sibTrans" cxnId="{5D20D4B4-AF8C-4685-A5B5-45E41BEDFD4E}">
      <dgm:prSet/>
      <dgm:spPr/>
      <dgm:t>
        <a:bodyPr/>
        <a:lstStyle/>
        <a:p>
          <a:endParaRPr lang="pt-PT"/>
        </a:p>
      </dgm:t>
    </dgm:pt>
    <dgm:pt modelId="{66A4B220-7592-4782-91BE-AD519ABB3F29}" type="pres">
      <dgm:prSet presAssocID="{49CA70B4-E661-4A8B-8DF4-E239DCEBE7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9AEF2FB4-7B9B-46EE-8C12-4AEFA2ED572E}" type="pres">
      <dgm:prSet presAssocID="{4B760786-F685-49B1-B0EB-3367049C4AB7}" presName="composite" presStyleCnt="0"/>
      <dgm:spPr/>
    </dgm:pt>
    <dgm:pt modelId="{CBEE293E-90B5-4B49-BBA7-61214F003427}" type="pres">
      <dgm:prSet presAssocID="{4B760786-F685-49B1-B0EB-3367049C4AB7}" presName="rect1" presStyleLbl="trAlignAcc1" presStyleIdx="0" presStyleCnt="8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07BA893-2EB2-4F0E-9566-C4B25E94A4C5}" type="pres">
      <dgm:prSet presAssocID="{4B760786-F685-49B1-B0EB-3367049C4AB7}" presName="rect2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40961B1A-89BA-4BD4-9CB7-FDB6D116ECAB}" type="pres">
      <dgm:prSet presAssocID="{1D110462-6A33-4619-B423-2F0284D012CA}" presName="sibTrans" presStyleCnt="0"/>
      <dgm:spPr/>
    </dgm:pt>
    <dgm:pt modelId="{EE01EC99-B203-4FCB-A0ED-0EF66E416F7B}" type="pres">
      <dgm:prSet presAssocID="{68478D40-8A9A-4F55-B91B-EB51461557AB}" presName="composite" presStyleCnt="0"/>
      <dgm:spPr/>
    </dgm:pt>
    <dgm:pt modelId="{ECBD68CA-6C73-481F-ABA2-42F23705E6F6}" type="pres">
      <dgm:prSet presAssocID="{68478D40-8A9A-4F55-B91B-EB51461557AB}" presName="rect1" presStyleLbl="trAlignAcc1" presStyleIdx="1" presStyleCnt="8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947984B-A906-4F03-AC10-59684A96F675}" type="pres">
      <dgm:prSet presAssocID="{68478D40-8A9A-4F55-B91B-EB51461557AB}" presName="rect2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70740DBB-ADB2-4A67-A2F4-12056A7173E3}" type="pres">
      <dgm:prSet presAssocID="{812A4104-FEFB-4D00-91D3-CB8DA7B18A16}" presName="sibTrans" presStyleCnt="0"/>
      <dgm:spPr/>
    </dgm:pt>
    <dgm:pt modelId="{7DDFFC24-D25C-4645-9EBC-5F2302D43B35}" type="pres">
      <dgm:prSet presAssocID="{837DCEA5-A51A-4775-B125-93BE2A2D84E1}" presName="composite" presStyleCnt="0"/>
      <dgm:spPr/>
    </dgm:pt>
    <dgm:pt modelId="{474385F9-56EA-4B7B-9E15-CD9076C92C49}" type="pres">
      <dgm:prSet presAssocID="{837DCEA5-A51A-4775-B125-93BE2A2D84E1}" presName="rect1" presStyleLbl="trAlignAcc1" presStyleIdx="2" presStyleCnt="8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778819F-F0AF-4FCE-8975-D9A5E293031E}" type="pres">
      <dgm:prSet presAssocID="{837DCEA5-A51A-4775-B125-93BE2A2D84E1}" presName="rect2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99BAB238-F1EA-410C-99FA-3785359B3F70}" type="pres">
      <dgm:prSet presAssocID="{A0C58613-F7ED-4001-8A13-4AFEA7DA2111}" presName="sibTrans" presStyleCnt="0"/>
      <dgm:spPr/>
    </dgm:pt>
    <dgm:pt modelId="{2E06ABE0-75EF-4A8B-9ACD-8F83B6BF6644}" type="pres">
      <dgm:prSet presAssocID="{96C6A399-2728-4E52-ACB1-53428252CDC3}" presName="composite" presStyleCnt="0"/>
      <dgm:spPr/>
    </dgm:pt>
    <dgm:pt modelId="{F25788F8-9CD7-4682-B54A-AA9CC9FF7854}" type="pres">
      <dgm:prSet presAssocID="{96C6A399-2728-4E52-ACB1-53428252CDC3}" presName="rect1" presStyleLbl="trAlignAcc1" presStyleIdx="3" presStyleCnt="8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A79712E-1BBF-44AA-A2FF-9752F3B02953}" type="pres">
      <dgm:prSet presAssocID="{96C6A399-2728-4E52-ACB1-53428252CDC3}" presName="rect2" presStyleLbl="fgImgPlace1" presStyleIdx="3" presStyleCnt="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  <dgm:t>
        <a:bodyPr/>
        <a:lstStyle/>
        <a:p>
          <a:endParaRPr lang="pt-PT"/>
        </a:p>
      </dgm:t>
    </dgm:pt>
    <dgm:pt modelId="{B7A99B3F-148F-40FA-9BB9-286C2C4E2799}" type="pres">
      <dgm:prSet presAssocID="{FA3C2098-63E2-4222-B527-B21A8C33DA3F}" presName="sibTrans" presStyleCnt="0"/>
      <dgm:spPr/>
    </dgm:pt>
    <dgm:pt modelId="{2CB7747E-A8F6-45CA-82B1-89C2B324D8A5}" type="pres">
      <dgm:prSet presAssocID="{EA45A273-9F4C-4490-A3CC-D2E1998550DC}" presName="composite" presStyleCnt="0"/>
      <dgm:spPr/>
    </dgm:pt>
    <dgm:pt modelId="{AB8AFD80-9CFE-4351-A972-E0679CBE5490}" type="pres">
      <dgm:prSet presAssocID="{EA45A273-9F4C-4490-A3CC-D2E1998550DC}" presName="rect1" presStyleLbl="trAlignAcc1" presStyleIdx="4" presStyleCnt="8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060C9DC3-66CF-4717-972C-682531192B71}" type="pres">
      <dgm:prSet presAssocID="{EA45A273-9F4C-4490-A3CC-D2E1998550DC}" presName="rect2" presStyleLbl="fgImgPlace1" presStyleIdx="4" presStyleCnt="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EEB855CF-49F6-4F93-B958-E5D09C26CB84}" type="pres">
      <dgm:prSet presAssocID="{BF9D3789-24A2-46A1-BCAC-739DDC607F01}" presName="sibTrans" presStyleCnt="0"/>
      <dgm:spPr/>
    </dgm:pt>
    <dgm:pt modelId="{C5D913D2-F048-453C-9F9C-F3314A4A32AB}" type="pres">
      <dgm:prSet presAssocID="{66C7CB54-FE68-410B-9478-A84153077182}" presName="composite" presStyleCnt="0"/>
      <dgm:spPr/>
    </dgm:pt>
    <dgm:pt modelId="{F46B863C-1895-4265-BB49-C08A29627F81}" type="pres">
      <dgm:prSet presAssocID="{66C7CB54-FE68-410B-9478-A84153077182}" presName="rect1" presStyleLbl="trAlignAcc1" presStyleIdx="5" presStyleCnt="8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EAFD6EA-03C9-4CD0-AD8B-D7C45ADB9675}" type="pres">
      <dgm:prSet presAssocID="{66C7CB54-FE68-410B-9478-A84153077182}" presName="rect2" presStyleLbl="fgImgPlace1" presStyleIdx="5" presStyleCnt="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371FB2C8-EF18-43AD-B21C-F1A253BB782B}" type="pres">
      <dgm:prSet presAssocID="{BF7AD16A-4F26-47DC-8333-C076180910FB}" presName="sibTrans" presStyleCnt="0"/>
      <dgm:spPr/>
    </dgm:pt>
    <dgm:pt modelId="{582749E1-E353-4114-B768-727AE24CE776}" type="pres">
      <dgm:prSet presAssocID="{9E559FDA-86C7-4B8A-AD99-AB23BD3DC874}" presName="composite" presStyleCnt="0"/>
      <dgm:spPr/>
    </dgm:pt>
    <dgm:pt modelId="{6CDAA428-5EF9-48FA-9B7D-F96C62D99D66}" type="pres">
      <dgm:prSet presAssocID="{9E559FDA-86C7-4B8A-AD99-AB23BD3DC874}" presName="rect1" presStyleLbl="trAlignAcc1" presStyleIdx="6" presStyleCnt="8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D7EBAB0-2BB0-478D-9F21-5592A786859C}" type="pres">
      <dgm:prSet presAssocID="{9E559FDA-86C7-4B8A-AD99-AB23BD3DC874}" presName="rect2" presStyleLbl="fgImgPlace1" presStyleIdx="6" presStyleCnt="8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53DAB6C0-42CE-4AC1-92E2-01F03520305E}" type="pres">
      <dgm:prSet presAssocID="{F33278C1-BCCC-4DC6-9CBC-69E7D14232DB}" presName="sibTrans" presStyleCnt="0"/>
      <dgm:spPr/>
    </dgm:pt>
    <dgm:pt modelId="{0C811CC3-4247-48A7-BC51-19A88CEECA7F}" type="pres">
      <dgm:prSet presAssocID="{7D51964C-D059-4BA6-90AE-3823CE9B131F}" presName="composite" presStyleCnt="0"/>
      <dgm:spPr/>
    </dgm:pt>
    <dgm:pt modelId="{CB86035C-3DCB-40E8-856E-252DF8534378}" type="pres">
      <dgm:prSet presAssocID="{7D51964C-D059-4BA6-90AE-3823CE9B131F}" presName="rect1" presStyleLbl="trAlignAcc1" presStyleIdx="7" presStyleCnt="8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71DCB12-3B3D-46E5-97A3-85790199091F}" type="pres">
      <dgm:prSet presAssocID="{7D51964C-D059-4BA6-90AE-3823CE9B131F}" presName="rect2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pt-PT"/>
        </a:p>
      </dgm:t>
    </dgm:pt>
  </dgm:ptLst>
  <dgm:cxnLst>
    <dgm:cxn modelId="{5D20D4B4-AF8C-4685-A5B5-45E41BEDFD4E}" srcId="{49CA70B4-E661-4A8B-8DF4-E239DCEBE72D}" destId="{7D51964C-D059-4BA6-90AE-3823CE9B131F}" srcOrd="7" destOrd="0" parTransId="{69FD7E02-0A7B-42BC-81CC-1F758F01C865}" sibTransId="{AA029BBF-A9EC-4B90-BCB4-DD0D93688CFB}"/>
    <dgm:cxn modelId="{2CAD26F8-DDBA-4118-81A4-9529A18B1258}" srcId="{49CA70B4-E661-4A8B-8DF4-E239DCEBE72D}" destId="{96C6A399-2728-4E52-ACB1-53428252CDC3}" srcOrd="3" destOrd="0" parTransId="{5E0A93C2-5DCC-4B0B-BE1B-CF849074FA47}" sibTransId="{FA3C2098-63E2-4222-B527-B21A8C33DA3F}"/>
    <dgm:cxn modelId="{E0C547C1-89DE-492D-83B7-AEEF1DE45A4A}" type="presOf" srcId="{EA45A273-9F4C-4490-A3CC-D2E1998550DC}" destId="{AB8AFD80-9CFE-4351-A972-E0679CBE5490}" srcOrd="0" destOrd="0" presId="urn:microsoft.com/office/officeart/2008/layout/PictureStrips"/>
    <dgm:cxn modelId="{31BE8707-99C3-4BBA-81EF-85FF4AFEB041}" type="presOf" srcId="{68478D40-8A9A-4F55-B91B-EB51461557AB}" destId="{ECBD68CA-6C73-481F-ABA2-42F23705E6F6}" srcOrd="0" destOrd="0" presId="urn:microsoft.com/office/officeart/2008/layout/PictureStrips"/>
    <dgm:cxn modelId="{43D29B0D-E8F5-44B6-ABB3-391BCEA0D6EC}" srcId="{49CA70B4-E661-4A8B-8DF4-E239DCEBE72D}" destId="{4B760786-F685-49B1-B0EB-3367049C4AB7}" srcOrd="0" destOrd="0" parTransId="{1C510DBA-728B-404C-9013-62386B7830E7}" sibTransId="{1D110462-6A33-4619-B423-2F0284D012CA}"/>
    <dgm:cxn modelId="{E5BE0FF3-E17A-4EE4-BEE2-F48457E26A81}" srcId="{49CA70B4-E661-4A8B-8DF4-E239DCEBE72D}" destId="{66C7CB54-FE68-410B-9478-A84153077182}" srcOrd="5" destOrd="0" parTransId="{2208B714-EE8B-42A1-9892-3E8BAB6C9DF1}" sibTransId="{BF7AD16A-4F26-47DC-8333-C076180910FB}"/>
    <dgm:cxn modelId="{D614F4FF-A57B-4D8B-AEAE-B89CF332F7DD}" type="presOf" srcId="{4B760786-F685-49B1-B0EB-3367049C4AB7}" destId="{CBEE293E-90B5-4B49-BBA7-61214F003427}" srcOrd="0" destOrd="0" presId="urn:microsoft.com/office/officeart/2008/layout/PictureStrips"/>
    <dgm:cxn modelId="{0E123B2B-A848-4C67-B49B-7C1E7A4D9A0A}" srcId="{49CA70B4-E661-4A8B-8DF4-E239DCEBE72D}" destId="{837DCEA5-A51A-4775-B125-93BE2A2D84E1}" srcOrd="2" destOrd="0" parTransId="{02A304BE-C593-4C06-8364-5CC8EB8F58CE}" sibTransId="{A0C58613-F7ED-4001-8A13-4AFEA7DA2111}"/>
    <dgm:cxn modelId="{10FA5B55-778C-4D21-9EA7-5D5F7266F2BE}" type="presOf" srcId="{837DCEA5-A51A-4775-B125-93BE2A2D84E1}" destId="{474385F9-56EA-4B7B-9E15-CD9076C92C49}" srcOrd="0" destOrd="0" presId="urn:microsoft.com/office/officeart/2008/layout/PictureStrips"/>
    <dgm:cxn modelId="{2A3EDE6B-37EC-4B20-9B86-BE50A38A75B9}" type="presOf" srcId="{96C6A399-2728-4E52-ACB1-53428252CDC3}" destId="{F25788F8-9CD7-4682-B54A-AA9CC9FF7854}" srcOrd="0" destOrd="0" presId="urn:microsoft.com/office/officeart/2008/layout/PictureStrips"/>
    <dgm:cxn modelId="{00194B1B-F946-4531-A088-A688A858838E}" type="presOf" srcId="{66C7CB54-FE68-410B-9478-A84153077182}" destId="{F46B863C-1895-4265-BB49-C08A29627F81}" srcOrd="0" destOrd="0" presId="urn:microsoft.com/office/officeart/2008/layout/PictureStrips"/>
    <dgm:cxn modelId="{0CB3CB56-A2B1-47F9-9A73-8808CA484BEA}" type="presOf" srcId="{49CA70B4-E661-4A8B-8DF4-E239DCEBE72D}" destId="{66A4B220-7592-4782-91BE-AD519ABB3F29}" srcOrd="0" destOrd="0" presId="urn:microsoft.com/office/officeart/2008/layout/PictureStrips"/>
    <dgm:cxn modelId="{72BA73BC-66B9-4064-BCA1-1B8EA5ED7202}" srcId="{49CA70B4-E661-4A8B-8DF4-E239DCEBE72D}" destId="{9E559FDA-86C7-4B8A-AD99-AB23BD3DC874}" srcOrd="6" destOrd="0" parTransId="{2B70FB40-53B7-4185-9EC9-5267D4E8F41E}" sibTransId="{F33278C1-BCCC-4DC6-9CBC-69E7D14232DB}"/>
    <dgm:cxn modelId="{1BA3337B-4D97-4269-A1E2-1E1B50589F80}" srcId="{49CA70B4-E661-4A8B-8DF4-E239DCEBE72D}" destId="{68478D40-8A9A-4F55-B91B-EB51461557AB}" srcOrd="1" destOrd="0" parTransId="{5F2B961A-9580-4761-B61D-2C457717FB0D}" sibTransId="{812A4104-FEFB-4D00-91D3-CB8DA7B18A16}"/>
    <dgm:cxn modelId="{56B15632-B3F9-49BD-B8B7-7D585729412E}" srcId="{49CA70B4-E661-4A8B-8DF4-E239DCEBE72D}" destId="{EA45A273-9F4C-4490-A3CC-D2E1998550DC}" srcOrd="4" destOrd="0" parTransId="{0FDE3277-C273-4148-88D8-D0E98036E383}" sibTransId="{BF9D3789-24A2-46A1-BCAC-739DDC607F01}"/>
    <dgm:cxn modelId="{4717EDBC-A1A9-4680-ACB6-C428827FDE94}" type="presOf" srcId="{9E559FDA-86C7-4B8A-AD99-AB23BD3DC874}" destId="{6CDAA428-5EF9-48FA-9B7D-F96C62D99D66}" srcOrd="0" destOrd="0" presId="urn:microsoft.com/office/officeart/2008/layout/PictureStrips"/>
    <dgm:cxn modelId="{CB98C59B-8F10-434A-A371-E0F7A896765F}" type="presOf" srcId="{7D51964C-D059-4BA6-90AE-3823CE9B131F}" destId="{CB86035C-3DCB-40E8-856E-252DF8534378}" srcOrd="0" destOrd="0" presId="urn:microsoft.com/office/officeart/2008/layout/PictureStrips"/>
    <dgm:cxn modelId="{FAD702C7-F6E2-49B2-B059-F70BDED41408}" type="presParOf" srcId="{66A4B220-7592-4782-91BE-AD519ABB3F29}" destId="{9AEF2FB4-7B9B-46EE-8C12-4AEFA2ED572E}" srcOrd="0" destOrd="0" presId="urn:microsoft.com/office/officeart/2008/layout/PictureStrips"/>
    <dgm:cxn modelId="{BBB81D9B-79DE-4DE2-BBBA-08D1A40B0E36}" type="presParOf" srcId="{9AEF2FB4-7B9B-46EE-8C12-4AEFA2ED572E}" destId="{CBEE293E-90B5-4B49-BBA7-61214F003427}" srcOrd="0" destOrd="0" presId="urn:microsoft.com/office/officeart/2008/layout/PictureStrips"/>
    <dgm:cxn modelId="{0210E715-3CF7-4BA8-8D04-5BC0395583B9}" type="presParOf" srcId="{9AEF2FB4-7B9B-46EE-8C12-4AEFA2ED572E}" destId="{107BA893-2EB2-4F0E-9566-C4B25E94A4C5}" srcOrd="1" destOrd="0" presId="urn:microsoft.com/office/officeart/2008/layout/PictureStrips"/>
    <dgm:cxn modelId="{9C3DB818-68AB-4CB6-9054-F6EDBF6C1019}" type="presParOf" srcId="{66A4B220-7592-4782-91BE-AD519ABB3F29}" destId="{40961B1A-89BA-4BD4-9CB7-FDB6D116ECAB}" srcOrd="1" destOrd="0" presId="urn:microsoft.com/office/officeart/2008/layout/PictureStrips"/>
    <dgm:cxn modelId="{270AD858-C220-4BC0-9CE8-B11AAD0EAFA8}" type="presParOf" srcId="{66A4B220-7592-4782-91BE-AD519ABB3F29}" destId="{EE01EC99-B203-4FCB-A0ED-0EF66E416F7B}" srcOrd="2" destOrd="0" presId="urn:microsoft.com/office/officeart/2008/layout/PictureStrips"/>
    <dgm:cxn modelId="{93807293-D967-478D-A9FD-542C0C2528A6}" type="presParOf" srcId="{EE01EC99-B203-4FCB-A0ED-0EF66E416F7B}" destId="{ECBD68CA-6C73-481F-ABA2-42F23705E6F6}" srcOrd="0" destOrd="0" presId="urn:microsoft.com/office/officeart/2008/layout/PictureStrips"/>
    <dgm:cxn modelId="{E326D0B6-83F5-4E62-9AEF-7716432B74A3}" type="presParOf" srcId="{EE01EC99-B203-4FCB-A0ED-0EF66E416F7B}" destId="{F947984B-A906-4F03-AC10-59684A96F675}" srcOrd="1" destOrd="0" presId="urn:microsoft.com/office/officeart/2008/layout/PictureStrips"/>
    <dgm:cxn modelId="{2D9487F8-6241-4566-8A08-B81E40BF14F9}" type="presParOf" srcId="{66A4B220-7592-4782-91BE-AD519ABB3F29}" destId="{70740DBB-ADB2-4A67-A2F4-12056A7173E3}" srcOrd="3" destOrd="0" presId="urn:microsoft.com/office/officeart/2008/layout/PictureStrips"/>
    <dgm:cxn modelId="{0CDE9AB8-CD48-49B3-8E2A-38C7F8959468}" type="presParOf" srcId="{66A4B220-7592-4782-91BE-AD519ABB3F29}" destId="{7DDFFC24-D25C-4645-9EBC-5F2302D43B35}" srcOrd="4" destOrd="0" presId="urn:microsoft.com/office/officeart/2008/layout/PictureStrips"/>
    <dgm:cxn modelId="{57AEAE7E-9C29-4AF5-8B48-6F98CAC8A197}" type="presParOf" srcId="{7DDFFC24-D25C-4645-9EBC-5F2302D43B35}" destId="{474385F9-56EA-4B7B-9E15-CD9076C92C49}" srcOrd="0" destOrd="0" presId="urn:microsoft.com/office/officeart/2008/layout/PictureStrips"/>
    <dgm:cxn modelId="{7A732D10-ED52-447A-A755-43074325B0F1}" type="presParOf" srcId="{7DDFFC24-D25C-4645-9EBC-5F2302D43B35}" destId="{B778819F-F0AF-4FCE-8975-D9A5E293031E}" srcOrd="1" destOrd="0" presId="urn:microsoft.com/office/officeart/2008/layout/PictureStrips"/>
    <dgm:cxn modelId="{2BEC95B2-4306-49E0-9B93-96777339B39E}" type="presParOf" srcId="{66A4B220-7592-4782-91BE-AD519ABB3F29}" destId="{99BAB238-F1EA-410C-99FA-3785359B3F70}" srcOrd="5" destOrd="0" presId="urn:microsoft.com/office/officeart/2008/layout/PictureStrips"/>
    <dgm:cxn modelId="{48E98301-615D-485F-A7E7-A4B265F9D7DF}" type="presParOf" srcId="{66A4B220-7592-4782-91BE-AD519ABB3F29}" destId="{2E06ABE0-75EF-4A8B-9ACD-8F83B6BF6644}" srcOrd="6" destOrd="0" presId="urn:microsoft.com/office/officeart/2008/layout/PictureStrips"/>
    <dgm:cxn modelId="{C6D2C45A-7F90-40D7-9B84-E086BA1D2ADF}" type="presParOf" srcId="{2E06ABE0-75EF-4A8B-9ACD-8F83B6BF6644}" destId="{F25788F8-9CD7-4682-B54A-AA9CC9FF7854}" srcOrd="0" destOrd="0" presId="urn:microsoft.com/office/officeart/2008/layout/PictureStrips"/>
    <dgm:cxn modelId="{9E4E35D7-1AF2-4F78-922B-9CB1D5CA32E0}" type="presParOf" srcId="{2E06ABE0-75EF-4A8B-9ACD-8F83B6BF6644}" destId="{7A79712E-1BBF-44AA-A2FF-9752F3B02953}" srcOrd="1" destOrd="0" presId="urn:microsoft.com/office/officeart/2008/layout/PictureStrips"/>
    <dgm:cxn modelId="{C8D81047-BFF9-4D3F-A023-B9FE65BC2077}" type="presParOf" srcId="{66A4B220-7592-4782-91BE-AD519ABB3F29}" destId="{B7A99B3F-148F-40FA-9BB9-286C2C4E2799}" srcOrd="7" destOrd="0" presId="urn:microsoft.com/office/officeart/2008/layout/PictureStrips"/>
    <dgm:cxn modelId="{C6E92256-5B27-410C-9867-E1D038605999}" type="presParOf" srcId="{66A4B220-7592-4782-91BE-AD519ABB3F29}" destId="{2CB7747E-A8F6-45CA-82B1-89C2B324D8A5}" srcOrd="8" destOrd="0" presId="urn:microsoft.com/office/officeart/2008/layout/PictureStrips"/>
    <dgm:cxn modelId="{58C21DE1-7AA6-4866-8669-2547CAB05155}" type="presParOf" srcId="{2CB7747E-A8F6-45CA-82B1-89C2B324D8A5}" destId="{AB8AFD80-9CFE-4351-A972-E0679CBE5490}" srcOrd="0" destOrd="0" presId="urn:microsoft.com/office/officeart/2008/layout/PictureStrips"/>
    <dgm:cxn modelId="{1BB60DA4-AE3D-4C7A-A608-D47F77FB8BF6}" type="presParOf" srcId="{2CB7747E-A8F6-45CA-82B1-89C2B324D8A5}" destId="{060C9DC3-66CF-4717-972C-682531192B71}" srcOrd="1" destOrd="0" presId="urn:microsoft.com/office/officeart/2008/layout/PictureStrips"/>
    <dgm:cxn modelId="{9DB18BB4-1E32-47BC-B7BD-244BB7F79670}" type="presParOf" srcId="{66A4B220-7592-4782-91BE-AD519ABB3F29}" destId="{EEB855CF-49F6-4F93-B958-E5D09C26CB84}" srcOrd="9" destOrd="0" presId="urn:microsoft.com/office/officeart/2008/layout/PictureStrips"/>
    <dgm:cxn modelId="{16B01D37-B5C4-4DE9-8EA0-2CA4BE82152D}" type="presParOf" srcId="{66A4B220-7592-4782-91BE-AD519ABB3F29}" destId="{C5D913D2-F048-453C-9F9C-F3314A4A32AB}" srcOrd="10" destOrd="0" presId="urn:microsoft.com/office/officeart/2008/layout/PictureStrips"/>
    <dgm:cxn modelId="{D6F2A714-43BB-458A-9722-B12C1B2365D8}" type="presParOf" srcId="{C5D913D2-F048-453C-9F9C-F3314A4A32AB}" destId="{F46B863C-1895-4265-BB49-C08A29627F81}" srcOrd="0" destOrd="0" presId="urn:microsoft.com/office/officeart/2008/layout/PictureStrips"/>
    <dgm:cxn modelId="{1DC95A0B-2EED-4525-BDFB-8E07F6667D66}" type="presParOf" srcId="{C5D913D2-F048-453C-9F9C-F3314A4A32AB}" destId="{1EAFD6EA-03C9-4CD0-AD8B-D7C45ADB9675}" srcOrd="1" destOrd="0" presId="urn:microsoft.com/office/officeart/2008/layout/PictureStrips"/>
    <dgm:cxn modelId="{90C6AF3A-1B9E-4A58-9DE7-C3289213896D}" type="presParOf" srcId="{66A4B220-7592-4782-91BE-AD519ABB3F29}" destId="{371FB2C8-EF18-43AD-B21C-F1A253BB782B}" srcOrd="11" destOrd="0" presId="urn:microsoft.com/office/officeart/2008/layout/PictureStrips"/>
    <dgm:cxn modelId="{00489AE2-E9D7-4E95-8CBD-89B79B52072C}" type="presParOf" srcId="{66A4B220-7592-4782-91BE-AD519ABB3F29}" destId="{582749E1-E353-4114-B768-727AE24CE776}" srcOrd="12" destOrd="0" presId="urn:microsoft.com/office/officeart/2008/layout/PictureStrips"/>
    <dgm:cxn modelId="{F7C4EE9D-D8B4-49B8-B54F-1CE3F132A433}" type="presParOf" srcId="{582749E1-E353-4114-B768-727AE24CE776}" destId="{6CDAA428-5EF9-48FA-9B7D-F96C62D99D66}" srcOrd="0" destOrd="0" presId="urn:microsoft.com/office/officeart/2008/layout/PictureStrips"/>
    <dgm:cxn modelId="{AFB49869-79B4-47AB-8622-77C2EB78F485}" type="presParOf" srcId="{582749E1-E353-4114-B768-727AE24CE776}" destId="{1D7EBAB0-2BB0-478D-9F21-5592A786859C}" srcOrd="1" destOrd="0" presId="urn:microsoft.com/office/officeart/2008/layout/PictureStrips"/>
    <dgm:cxn modelId="{01B52C2E-CDBD-4AA6-BB34-86BA47221B3F}" type="presParOf" srcId="{66A4B220-7592-4782-91BE-AD519ABB3F29}" destId="{53DAB6C0-42CE-4AC1-92E2-01F03520305E}" srcOrd="13" destOrd="0" presId="urn:microsoft.com/office/officeart/2008/layout/PictureStrips"/>
    <dgm:cxn modelId="{17ABA264-144A-4765-A3FF-88EBE64C68AE}" type="presParOf" srcId="{66A4B220-7592-4782-91BE-AD519ABB3F29}" destId="{0C811CC3-4247-48A7-BC51-19A88CEECA7F}" srcOrd="14" destOrd="0" presId="urn:microsoft.com/office/officeart/2008/layout/PictureStrips"/>
    <dgm:cxn modelId="{E31BA1D7-BEB3-4FF5-AA96-7BDC536B7330}" type="presParOf" srcId="{0C811CC3-4247-48A7-BC51-19A88CEECA7F}" destId="{CB86035C-3DCB-40E8-856E-252DF8534378}" srcOrd="0" destOrd="0" presId="urn:microsoft.com/office/officeart/2008/layout/PictureStrips"/>
    <dgm:cxn modelId="{D27E3374-D135-4297-AE92-79E24E26D08E}" type="presParOf" srcId="{0C811CC3-4247-48A7-BC51-19A88CEECA7F}" destId="{A71DCB12-3B3D-46E5-97A3-85790199091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FD5C2C-D5FB-4048-A37B-8A779725F35D}" type="doc">
      <dgm:prSet loTypeId="urn:microsoft.com/office/officeart/2009/layout/CircleArrowProcess" loCatId="cycle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pt-PT"/>
        </a:p>
      </dgm:t>
    </dgm:pt>
    <dgm:pt modelId="{4BC8BDC2-4791-4FEB-8CD5-E49C2F53BF45}">
      <dgm:prSet phldrT="[Texto]" custT="1"/>
      <dgm:spPr/>
      <dgm:t>
        <a:bodyPr/>
        <a:lstStyle/>
        <a:p>
          <a:r>
            <a:rPr lang="pt-PT" sz="1700" b="1" dirty="0" err="1" smtClean="0"/>
            <a:t>simplifying</a:t>
          </a:r>
          <a:r>
            <a:rPr lang="pt-PT" sz="1700" b="1" dirty="0" smtClean="0"/>
            <a:t> data </a:t>
          </a:r>
          <a:r>
            <a:rPr lang="pt-PT" sz="1700" b="1" dirty="0" err="1" smtClean="0"/>
            <a:t>access</a:t>
          </a:r>
          <a:endParaRPr lang="pt-PT" sz="1700" b="1" dirty="0"/>
        </a:p>
      </dgm:t>
    </dgm:pt>
    <dgm:pt modelId="{83C824B4-F9FD-4876-9BE3-A1636DAD6B86}" type="parTrans" cxnId="{BC5AE686-A91B-431D-AF39-1E06C4584416}">
      <dgm:prSet/>
      <dgm:spPr/>
      <dgm:t>
        <a:bodyPr/>
        <a:lstStyle/>
        <a:p>
          <a:endParaRPr lang="pt-PT" sz="1700" b="1"/>
        </a:p>
      </dgm:t>
    </dgm:pt>
    <dgm:pt modelId="{ABD06AA0-C0B7-4F2A-8F7A-30F9E0538908}" type="sibTrans" cxnId="{BC5AE686-A91B-431D-AF39-1E06C4584416}">
      <dgm:prSet/>
      <dgm:spPr/>
      <dgm:t>
        <a:bodyPr/>
        <a:lstStyle/>
        <a:p>
          <a:endParaRPr lang="pt-PT" sz="1700" b="1"/>
        </a:p>
      </dgm:t>
    </dgm:pt>
    <dgm:pt modelId="{A4BF972F-9F27-4B90-B5D8-286E5315E530}">
      <dgm:prSet phldrT="[Texto]" custT="1"/>
      <dgm:spPr/>
      <dgm:t>
        <a:bodyPr/>
        <a:lstStyle/>
        <a:p>
          <a:r>
            <a:rPr lang="pt-PT" sz="1700" b="1" dirty="0" smtClean="0"/>
            <a:t>Data </a:t>
          </a:r>
          <a:r>
            <a:rPr lang="pt-PT" sz="1700" b="1" dirty="0" err="1" smtClean="0"/>
            <a:t>format</a:t>
          </a:r>
          <a:endParaRPr lang="pt-PT" sz="1700" b="1" dirty="0"/>
        </a:p>
      </dgm:t>
    </dgm:pt>
    <dgm:pt modelId="{0328884E-5743-40DB-AB5E-6E67A32A719A}" type="parTrans" cxnId="{EA1BF606-7461-4F74-99C4-65099926ADE6}">
      <dgm:prSet/>
      <dgm:spPr/>
      <dgm:t>
        <a:bodyPr/>
        <a:lstStyle/>
        <a:p>
          <a:endParaRPr lang="pt-PT" sz="1700" b="1"/>
        </a:p>
      </dgm:t>
    </dgm:pt>
    <dgm:pt modelId="{102FE770-8B0B-4E6F-9CE9-5DC267539146}" type="sibTrans" cxnId="{EA1BF606-7461-4F74-99C4-65099926ADE6}">
      <dgm:prSet/>
      <dgm:spPr/>
      <dgm:t>
        <a:bodyPr/>
        <a:lstStyle/>
        <a:p>
          <a:endParaRPr lang="pt-PT" sz="1700" b="1"/>
        </a:p>
      </dgm:t>
    </dgm:pt>
    <dgm:pt modelId="{35F26FCE-0736-425E-9664-5B30860A17F5}">
      <dgm:prSet phldrT="[Texto]" custT="1"/>
      <dgm:spPr/>
      <dgm:t>
        <a:bodyPr/>
        <a:lstStyle/>
        <a:p>
          <a:r>
            <a:rPr lang="pt-PT" sz="1700" b="1" dirty="0" err="1" smtClean="0"/>
            <a:t>User</a:t>
          </a:r>
          <a:r>
            <a:rPr lang="pt-PT" sz="1700" b="1" dirty="0" smtClean="0"/>
            <a:t> </a:t>
          </a:r>
          <a:r>
            <a:rPr lang="pt-PT" sz="1700" b="1" dirty="0" err="1" smtClean="0"/>
            <a:t>friendly</a:t>
          </a:r>
          <a:r>
            <a:rPr lang="pt-PT" sz="1700" b="1" dirty="0" smtClean="0"/>
            <a:t> </a:t>
          </a:r>
          <a:r>
            <a:rPr lang="pt-PT" sz="1700" b="1" dirty="0" err="1" smtClean="0"/>
            <a:t>tools</a:t>
          </a:r>
          <a:endParaRPr lang="pt-PT" sz="1700" b="1" dirty="0"/>
        </a:p>
      </dgm:t>
    </dgm:pt>
    <dgm:pt modelId="{76FF596A-FBCB-4330-9642-221C280AD4D2}" type="parTrans" cxnId="{CB7B89F5-1708-433D-9CA1-75A374A360FF}">
      <dgm:prSet/>
      <dgm:spPr/>
      <dgm:t>
        <a:bodyPr/>
        <a:lstStyle/>
        <a:p>
          <a:endParaRPr lang="pt-PT" sz="1700" b="1"/>
        </a:p>
      </dgm:t>
    </dgm:pt>
    <dgm:pt modelId="{A8BD3843-DDC4-4CAC-910C-37F34F8D0AEE}" type="sibTrans" cxnId="{CB7B89F5-1708-433D-9CA1-75A374A360FF}">
      <dgm:prSet/>
      <dgm:spPr/>
      <dgm:t>
        <a:bodyPr/>
        <a:lstStyle/>
        <a:p>
          <a:endParaRPr lang="pt-PT" sz="1700" b="1"/>
        </a:p>
      </dgm:t>
    </dgm:pt>
    <dgm:pt modelId="{9BE2DB6A-1EE6-4B5D-B438-0DB778137C51}" type="pres">
      <dgm:prSet presAssocID="{F3FD5C2C-D5FB-4048-A37B-8A779725F35D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t-PT"/>
        </a:p>
      </dgm:t>
    </dgm:pt>
    <dgm:pt modelId="{AF5C9C86-068F-4E73-8FA9-5F420834F6CD}" type="pres">
      <dgm:prSet presAssocID="{4BC8BDC2-4791-4FEB-8CD5-E49C2F53BF45}" presName="Accent1" presStyleCnt="0"/>
      <dgm:spPr/>
    </dgm:pt>
    <dgm:pt modelId="{11E62544-98B4-4BEB-8799-2414E6559D05}" type="pres">
      <dgm:prSet presAssocID="{4BC8BDC2-4791-4FEB-8CD5-E49C2F53BF45}" presName="Accent" presStyleLbl="node1" presStyleIdx="0" presStyleCnt="3"/>
      <dgm:spPr/>
    </dgm:pt>
    <dgm:pt modelId="{D8EC2FF0-8BE8-4C45-BD6A-569698727896}" type="pres">
      <dgm:prSet presAssocID="{4BC8BDC2-4791-4FEB-8CD5-E49C2F53BF45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0B68B16-F40B-442E-A4A5-AE4548FF3DA0}" type="pres">
      <dgm:prSet presAssocID="{A4BF972F-9F27-4B90-B5D8-286E5315E530}" presName="Accent2" presStyleCnt="0"/>
      <dgm:spPr/>
    </dgm:pt>
    <dgm:pt modelId="{FB8A30EC-D4C9-40A3-B85B-18AC820ABBF2}" type="pres">
      <dgm:prSet presAssocID="{A4BF972F-9F27-4B90-B5D8-286E5315E530}" presName="Accent" presStyleLbl="node1" presStyleIdx="1" presStyleCnt="3"/>
      <dgm:spPr/>
    </dgm:pt>
    <dgm:pt modelId="{0B3071AD-8448-4531-B7CF-28F12D81EACD}" type="pres">
      <dgm:prSet presAssocID="{A4BF972F-9F27-4B90-B5D8-286E5315E530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119D9C5-476B-4F62-AD40-41D8F88BDAE1}" type="pres">
      <dgm:prSet presAssocID="{35F26FCE-0736-425E-9664-5B30860A17F5}" presName="Accent3" presStyleCnt="0"/>
      <dgm:spPr/>
    </dgm:pt>
    <dgm:pt modelId="{99C882F0-1D69-487E-AA90-F4B899CC45B4}" type="pres">
      <dgm:prSet presAssocID="{35F26FCE-0736-425E-9664-5B30860A17F5}" presName="Accent" presStyleLbl="node1" presStyleIdx="2" presStyleCnt="3"/>
      <dgm:spPr/>
    </dgm:pt>
    <dgm:pt modelId="{E127AB57-1776-4831-BECF-05E058C5AE1D}" type="pres">
      <dgm:prSet presAssocID="{35F26FCE-0736-425E-9664-5B30860A17F5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BC5AE686-A91B-431D-AF39-1E06C4584416}" srcId="{F3FD5C2C-D5FB-4048-A37B-8A779725F35D}" destId="{4BC8BDC2-4791-4FEB-8CD5-E49C2F53BF45}" srcOrd="0" destOrd="0" parTransId="{83C824B4-F9FD-4876-9BE3-A1636DAD6B86}" sibTransId="{ABD06AA0-C0B7-4F2A-8F7A-30F9E0538908}"/>
    <dgm:cxn modelId="{0BAA6F27-CF70-4BC0-A274-1F4F910FD3AC}" type="presOf" srcId="{A4BF972F-9F27-4B90-B5D8-286E5315E530}" destId="{0B3071AD-8448-4531-B7CF-28F12D81EACD}" srcOrd="0" destOrd="0" presId="urn:microsoft.com/office/officeart/2009/layout/CircleArrowProcess"/>
    <dgm:cxn modelId="{EA1BF606-7461-4F74-99C4-65099926ADE6}" srcId="{F3FD5C2C-D5FB-4048-A37B-8A779725F35D}" destId="{A4BF972F-9F27-4B90-B5D8-286E5315E530}" srcOrd="1" destOrd="0" parTransId="{0328884E-5743-40DB-AB5E-6E67A32A719A}" sibTransId="{102FE770-8B0B-4E6F-9CE9-5DC267539146}"/>
    <dgm:cxn modelId="{1E00406E-5EA0-41F7-9DB2-824C1A932DA7}" type="presOf" srcId="{35F26FCE-0736-425E-9664-5B30860A17F5}" destId="{E127AB57-1776-4831-BECF-05E058C5AE1D}" srcOrd="0" destOrd="0" presId="urn:microsoft.com/office/officeart/2009/layout/CircleArrowProcess"/>
    <dgm:cxn modelId="{502BA6AD-F568-42DE-8BAF-816CC175A810}" type="presOf" srcId="{F3FD5C2C-D5FB-4048-A37B-8A779725F35D}" destId="{9BE2DB6A-1EE6-4B5D-B438-0DB778137C51}" srcOrd="0" destOrd="0" presId="urn:microsoft.com/office/officeart/2009/layout/CircleArrowProcess"/>
    <dgm:cxn modelId="{6378BF19-2D35-492C-88EE-6E2A1241F8DA}" type="presOf" srcId="{4BC8BDC2-4791-4FEB-8CD5-E49C2F53BF45}" destId="{D8EC2FF0-8BE8-4C45-BD6A-569698727896}" srcOrd="0" destOrd="0" presId="urn:microsoft.com/office/officeart/2009/layout/CircleArrowProcess"/>
    <dgm:cxn modelId="{CB7B89F5-1708-433D-9CA1-75A374A360FF}" srcId="{F3FD5C2C-D5FB-4048-A37B-8A779725F35D}" destId="{35F26FCE-0736-425E-9664-5B30860A17F5}" srcOrd="2" destOrd="0" parTransId="{76FF596A-FBCB-4330-9642-221C280AD4D2}" sibTransId="{A8BD3843-DDC4-4CAC-910C-37F34F8D0AEE}"/>
    <dgm:cxn modelId="{CA211DC5-C878-40B9-B902-D230212C8C00}" type="presParOf" srcId="{9BE2DB6A-1EE6-4B5D-B438-0DB778137C51}" destId="{AF5C9C86-068F-4E73-8FA9-5F420834F6CD}" srcOrd="0" destOrd="0" presId="urn:microsoft.com/office/officeart/2009/layout/CircleArrowProcess"/>
    <dgm:cxn modelId="{EA6636C8-1D17-4EF4-BA63-31D62C790E2E}" type="presParOf" srcId="{AF5C9C86-068F-4E73-8FA9-5F420834F6CD}" destId="{11E62544-98B4-4BEB-8799-2414E6559D05}" srcOrd="0" destOrd="0" presId="urn:microsoft.com/office/officeart/2009/layout/CircleArrowProcess"/>
    <dgm:cxn modelId="{02D2AEF2-AA3C-4C23-8C60-B7F01E674E3F}" type="presParOf" srcId="{9BE2DB6A-1EE6-4B5D-B438-0DB778137C51}" destId="{D8EC2FF0-8BE8-4C45-BD6A-569698727896}" srcOrd="1" destOrd="0" presId="urn:microsoft.com/office/officeart/2009/layout/CircleArrowProcess"/>
    <dgm:cxn modelId="{C47FC946-3DA8-4097-A88C-B59ECE79B32C}" type="presParOf" srcId="{9BE2DB6A-1EE6-4B5D-B438-0DB778137C51}" destId="{80B68B16-F40B-442E-A4A5-AE4548FF3DA0}" srcOrd="2" destOrd="0" presId="urn:microsoft.com/office/officeart/2009/layout/CircleArrowProcess"/>
    <dgm:cxn modelId="{2976E007-F69D-4C36-AEC2-1D84FBF39347}" type="presParOf" srcId="{80B68B16-F40B-442E-A4A5-AE4548FF3DA0}" destId="{FB8A30EC-D4C9-40A3-B85B-18AC820ABBF2}" srcOrd="0" destOrd="0" presId="urn:microsoft.com/office/officeart/2009/layout/CircleArrowProcess"/>
    <dgm:cxn modelId="{BA4EE12B-E759-43F8-B8EB-682772231E31}" type="presParOf" srcId="{9BE2DB6A-1EE6-4B5D-B438-0DB778137C51}" destId="{0B3071AD-8448-4531-B7CF-28F12D81EACD}" srcOrd="3" destOrd="0" presId="urn:microsoft.com/office/officeart/2009/layout/CircleArrowProcess"/>
    <dgm:cxn modelId="{7E59718B-624B-4F86-939F-3D02586C22E9}" type="presParOf" srcId="{9BE2DB6A-1EE6-4B5D-B438-0DB778137C51}" destId="{A119D9C5-476B-4F62-AD40-41D8F88BDAE1}" srcOrd="4" destOrd="0" presId="urn:microsoft.com/office/officeart/2009/layout/CircleArrowProcess"/>
    <dgm:cxn modelId="{5E34C2FF-66D8-43A1-9B37-C9C2EF2AC0EE}" type="presParOf" srcId="{A119D9C5-476B-4F62-AD40-41D8F88BDAE1}" destId="{99C882F0-1D69-487E-AA90-F4B899CC45B4}" srcOrd="0" destOrd="0" presId="urn:microsoft.com/office/officeart/2009/layout/CircleArrowProcess"/>
    <dgm:cxn modelId="{3A0DE0A9-A02B-43CD-B741-AC57B76351E4}" type="presParOf" srcId="{9BE2DB6A-1EE6-4B5D-B438-0DB778137C51}" destId="{E127AB57-1776-4831-BECF-05E058C5AE1D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8582267-A503-41AF-8B62-E81427BC714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9FF5C8AE-7D5F-4F8C-AB50-EA2A3147D52C}">
      <dgm:prSet phldrT="[Texto]" custT="1"/>
      <dgm:spPr/>
      <dgm:t>
        <a:bodyPr vert="horz" anchor="ctr" anchorCtr="0"/>
        <a:lstStyle/>
        <a:p>
          <a:r>
            <a:rPr lang="en-US" sz="3200" b="1" dirty="0" smtClean="0">
              <a:solidFill>
                <a:schemeClr val="bg2">
                  <a:lumMod val="50000"/>
                </a:schemeClr>
              </a:solidFill>
            </a:rPr>
            <a:t>Areas in need of development</a:t>
          </a:r>
          <a:endParaRPr lang="pt-PT" sz="3200" b="1" dirty="0">
            <a:solidFill>
              <a:schemeClr val="bg2">
                <a:lumMod val="50000"/>
              </a:schemeClr>
            </a:solidFill>
          </a:endParaRPr>
        </a:p>
      </dgm:t>
    </dgm:pt>
    <dgm:pt modelId="{0F0F62A6-89F0-41E5-80A8-1DBFA329624E}" type="parTrans" cxnId="{74543530-8944-4077-A1E4-AE10375D7B52}">
      <dgm:prSet/>
      <dgm:spPr/>
      <dgm:t>
        <a:bodyPr/>
        <a:lstStyle/>
        <a:p>
          <a:endParaRPr lang="pt-PT"/>
        </a:p>
      </dgm:t>
    </dgm:pt>
    <dgm:pt modelId="{6C6707F1-BF00-41C0-973F-B7AD13C0899D}" type="sibTrans" cxnId="{74543530-8944-4077-A1E4-AE10375D7B52}">
      <dgm:prSet/>
      <dgm:spPr/>
      <dgm:t>
        <a:bodyPr/>
        <a:lstStyle/>
        <a:p>
          <a:endParaRPr lang="pt-PT"/>
        </a:p>
      </dgm:t>
    </dgm:pt>
    <dgm:pt modelId="{AF9E43D0-DDEE-4C7C-AC1B-DF3E23FB4D73}">
      <dgm:prSet phldrT="[Texto]"/>
      <dgm:spPr/>
      <dgm:t>
        <a:bodyPr/>
        <a:lstStyle/>
        <a:p>
          <a:r>
            <a:rPr lang="en-US" dirty="0" smtClean="0"/>
            <a:t>Reduce the complexity of using information (satellite, audiovisual, meteorology, etc.)</a:t>
          </a:r>
          <a:endParaRPr lang="pt-PT" dirty="0"/>
        </a:p>
      </dgm:t>
    </dgm:pt>
    <dgm:pt modelId="{84D7D8A6-0F84-4159-BA08-39C96DCB4559}" type="parTrans" cxnId="{E3D3E108-7595-40A5-B3AC-3A49B961A712}">
      <dgm:prSet/>
      <dgm:spPr/>
      <dgm:t>
        <a:bodyPr/>
        <a:lstStyle/>
        <a:p>
          <a:endParaRPr lang="pt-PT"/>
        </a:p>
      </dgm:t>
    </dgm:pt>
    <dgm:pt modelId="{17A3EC49-F5B8-40C0-B0B9-360F133E2275}" type="sibTrans" cxnId="{E3D3E108-7595-40A5-B3AC-3A49B961A712}">
      <dgm:prSet/>
      <dgm:spPr/>
      <dgm:t>
        <a:bodyPr/>
        <a:lstStyle/>
        <a:p>
          <a:endParaRPr lang="pt-PT"/>
        </a:p>
      </dgm:t>
    </dgm:pt>
    <dgm:pt modelId="{DEF6E622-3CA0-40C6-B33C-4A964280441E}">
      <dgm:prSet phldrT="[Texto]"/>
      <dgm:spPr/>
      <dgm:t>
        <a:bodyPr/>
        <a:lstStyle/>
        <a:p>
          <a:r>
            <a:rPr lang="en-US" dirty="0" smtClean="0"/>
            <a:t>Integrate MSG active fire data in an interactive platform (e.g. EFFIS)</a:t>
          </a:r>
          <a:r>
            <a:rPr lang="pt-PT" dirty="0" smtClean="0"/>
            <a:t> .</a:t>
          </a:r>
          <a:endParaRPr lang="pt-PT" dirty="0"/>
        </a:p>
      </dgm:t>
    </dgm:pt>
    <dgm:pt modelId="{13193ADB-A39A-420F-8E88-28B28979A5C6}" type="parTrans" cxnId="{424CC763-465A-41D7-BB15-515186BD01E0}">
      <dgm:prSet/>
      <dgm:spPr/>
      <dgm:t>
        <a:bodyPr/>
        <a:lstStyle/>
        <a:p>
          <a:endParaRPr lang="pt-PT"/>
        </a:p>
      </dgm:t>
    </dgm:pt>
    <dgm:pt modelId="{CA6B1A99-037D-4FE4-8176-19A4DB28A9FB}" type="sibTrans" cxnId="{424CC763-465A-41D7-BB15-515186BD01E0}">
      <dgm:prSet/>
      <dgm:spPr/>
      <dgm:t>
        <a:bodyPr/>
        <a:lstStyle/>
        <a:p>
          <a:endParaRPr lang="pt-PT"/>
        </a:p>
      </dgm:t>
    </dgm:pt>
    <dgm:pt modelId="{48939372-B408-47AA-9978-81B8180A6A3D}">
      <dgm:prSet phldrT="[Texto]"/>
      <dgm:spPr/>
      <dgm:t>
        <a:bodyPr/>
        <a:lstStyle/>
        <a:p>
          <a:r>
            <a:rPr lang="en-US" dirty="0" smtClean="0"/>
            <a:t>Near-real-time estimation of  live fuel moisture content at an European Scale.</a:t>
          </a:r>
          <a:endParaRPr lang="pt-PT" dirty="0"/>
        </a:p>
      </dgm:t>
    </dgm:pt>
    <dgm:pt modelId="{29A6D400-8010-4834-9D5A-DDE56110056F}" type="parTrans" cxnId="{18FFCAC9-B4D5-4AA7-8304-7A457813E1BD}">
      <dgm:prSet/>
      <dgm:spPr/>
      <dgm:t>
        <a:bodyPr/>
        <a:lstStyle/>
        <a:p>
          <a:endParaRPr lang="pt-PT"/>
        </a:p>
      </dgm:t>
    </dgm:pt>
    <dgm:pt modelId="{68BC96D9-CE65-426F-AD5A-21816ADDD723}" type="sibTrans" cxnId="{18FFCAC9-B4D5-4AA7-8304-7A457813E1BD}">
      <dgm:prSet/>
      <dgm:spPr/>
      <dgm:t>
        <a:bodyPr/>
        <a:lstStyle/>
        <a:p>
          <a:endParaRPr lang="pt-PT"/>
        </a:p>
      </dgm:t>
    </dgm:pt>
    <dgm:pt modelId="{737C2912-9F05-458D-A481-BA14AE697E19}">
      <dgm:prSet phldrT="[Texto]"/>
      <dgm:spPr/>
      <dgm:t>
        <a:bodyPr/>
        <a:lstStyle/>
        <a:p>
          <a:r>
            <a:rPr lang="en-US" b="1" dirty="0" smtClean="0"/>
            <a:t>Reduce the limitation caused by persistent cloud cover.</a:t>
          </a:r>
          <a:endParaRPr lang="pt-PT" b="1" dirty="0"/>
        </a:p>
      </dgm:t>
    </dgm:pt>
    <dgm:pt modelId="{9AFAA9E3-CFE1-4DC7-A0EC-574A57B581F3}" type="parTrans" cxnId="{43219E6A-1E44-4D67-B94C-7CDB1439237E}">
      <dgm:prSet/>
      <dgm:spPr/>
      <dgm:t>
        <a:bodyPr/>
        <a:lstStyle/>
        <a:p>
          <a:endParaRPr lang="pt-PT"/>
        </a:p>
      </dgm:t>
    </dgm:pt>
    <dgm:pt modelId="{37827C07-8EDB-4528-895E-D359376C4228}" type="sibTrans" cxnId="{43219E6A-1E44-4D67-B94C-7CDB1439237E}">
      <dgm:prSet/>
      <dgm:spPr/>
      <dgm:t>
        <a:bodyPr/>
        <a:lstStyle/>
        <a:p>
          <a:endParaRPr lang="pt-PT"/>
        </a:p>
      </dgm:t>
    </dgm:pt>
    <dgm:pt modelId="{7D700B88-372B-4B25-BF08-2BDA2FC88F3F}">
      <dgm:prSet phldrT="[Texto]"/>
      <dgm:spPr/>
      <dgm:t>
        <a:bodyPr/>
        <a:lstStyle/>
        <a:p>
          <a:r>
            <a:rPr lang="en-US" dirty="0" smtClean="0"/>
            <a:t>Reduce the impact of radiative contamination of active fires (energy released in neighbor pixels)</a:t>
          </a:r>
          <a:endParaRPr lang="pt-PT" dirty="0"/>
        </a:p>
      </dgm:t>
    </dgm:pt>
    <dgm:pt modelId="{DCE41555-D3CB-42A6-966D-F7FAD023A1C9}" type="parTrans" cxnId="{E163D2D9-6721-43B9-AA88-FAFAB7E434C4}">
      <dgm:prSet/>
      <dgm:spPr/>
      <dgm:t>
        <a:bodyPr/>
        <a:lstStyle/>
        <a:p>
          <a:endParaRPr lang="pt-PT"/>
        </a:p>
      </dgm:t>
    </dgm:pt>
    <dgm:pt modelId="{880B5AF1-4B0E-4C67-8530-2F3D704C900C}" type="sibTrans" cxnId="{E163D2D9-6721-43B9-AA88-FAFAB7E434C4}">
      <dgm:prSet/>
      <dgm:spPr/>
      <dgm:t>
        <a:bodyPr/>
        <a:lstStyle/>
        <a:p>
          <a:endParaRPr lang="pt-PT"/>
        </a:p>
      </dgm:t>
    </dgm:pt>
    <dgm:pt modelId="{5E931339-D39C-4E51-9E2F-37D61A90B4A8}">
      <dgm:prSet phldrT="[Texto]"/>
      <dgm:spPr/>
      <dgm:t>
        <a:bodyPr/>
        <a:lstStyle/>
        <a:p>
          <a:r>
            <a:rPr lang="en-US" dirty="0" smtClean="0"/>
            <a:t>Develop meteorological indicators associated with convective wildfire behavior.</a:t>
          </a:r>
          <a:endParaRPr lang="pt-PT" dirty="0"/>
        </a:p>
      </dgm:t>
    </dgm:pt>
    <dgm:pt modelId="{7E7C33CB-2988-470C-8E87-17F938F5D0A1}" type="parTrans" cxnId="{265E363A-FB4C-438C-84C7-132BBF9E3C22}">
      <dgm:prSet/>
      <dgm:spPr/>
      <dgm:t>
        <a:bodyPr/>
        <a:lstStyle/>
        <a:p>
          <a:endParaRPr lang="pt-PT"/>
        </a:p>
      </dgm:t>
    </dgm:pt>
    <dgm:pt modelId="{725A37F6-7755-4F18-AAA7-91244E5D1A06}" type="sibTrans" cxnId="{265E363A-FB4C-438C-84C7-132BBF9E3C22}">
      <dgm:prSet/>
      <dgm:spPr/>
      <dgm:t>
        <a:bodyPr/>
        <a:lstStyle/>
        <a:p>
          <a:endParaRPr lang="pt-PT"/>
        </a:p>
      </dgm:t>
    </dgm:pt>
    <dgm:pt modelId="{87CF8859-37E8-4012-8830-0D65AFBD0B48}">
      <dgm:prSet phldrT="[Texto]"/>
      <dgm:spPr/>
      <dgm:t>
        <a:bodyPr/>
        <a:lstStyle/>
        <a:p>
          <a:r>
            <a:rPr lang="pt-PT" b="1" dirty="0" smtClean="0"/>
            <a:t>Improve </a:t>
          </a:r>
          <a:r>
            <a:rPr lang="pt-PT" b="1" dirty="0" err="1" smtClean="0"/>
            <a:t>spatial</a:t>
          </a:r>
          <a:r>
            <a:rPr lang="pt-PT" b="1" dirty="0" smtClean="0"/>
            <a:t> </a:t>
          </a:r>
          <a:r>
            <a:rPr lang="pt-PT" b="1" dirty="0" err="1" smtClean="0"/>
            <a:t>resolution</a:t>
          </a:r>
          <a:r>
            <a:rPr lang="pt-PT" b="1" dirty="0" smtClean="0"/>
            <a:t> (Ative </a:t>
          </a:r>
          <a:r>
            <a:rPr lang="pt-PT" b="1" dirty="0" err="1" smtClean="0"/>
            <a:t>Fires</a:t>
          </a:r>
          <a:r>
            <a:rPr lang="pt-PT" b="1" dirty="0" smtClean="0"/>
            <a:t> </a:t>
          </a:r>
          <a:r>
            <a:rPr lang="pt-PT" b="1" dirty="0" err="1" smtClean="0"/>
            <a:t>Monitoring</a:t>
          </a:r>
          <a:r>
            <a:rPr lang="pt-PT" b="1" dirty="0" smtClean="0"/>
            <a:t>)</a:t>
          </a:r>
          <a:endParaRPr lang="pt-PT" b="1" dirty="0"/>
        </a:p>
      </dgm:t>
    </dgm:pt>
    <dgm:pt modelId="{297CF2C5-4B81-4C5D-A9A9-79D86AB0B07E}" type="parTrans" cxnId="{354E0091-9121-48CB-A373-07A45A8DC963}">
      <dgm:prSet/>
      <dgm:spPr/>
      <dgm:t>
        <a:bodyPr/>
        <a:lstStyle/>
        <a:p>
          <a:endParaRPr lang="pt-PT"/>
        </a:p>
      </dgm:t>
    </dgm:pt>
    <dgm:pt modelId="{A4AFABAE-C915-4298-9607-8ABB5A635EEB}" type="sibTrans" cxnId="{354E0091-9121-48CB-A373-07A45A8DC963}">
      <dgm:prSet/>
      <dgm:spPr/>
      <dgm:t>
        <a:bodyPr/>
        <a:lstStyle/>
        <a:p>
          <a:endParaRPr lang="pt-PT"/>
        </a:p>
      </dgm:t>
    </dgm:pt>
    <dgm:pt modelId="{351032AF-E8E8-4E81-9438-DF92B3DA9C77}">
      <dgm:prSet/>
      <dgm:spPr/>
      <dgm:t>
        <a:bodyPr/>
        <a:lstStyle/>
        <a:p>
          <a:r>
            <a:rPr lang="en-US" dirty="0" smtClean="0"/>
            <a:t>Development of radar and satellite imaging products for </a:t>
          </a:r>
          <a:r>
            <a:rPr lang="en-US" dirty="0" err="1" smtClean="0"/>
            <a:t>pyrocumulonimbus</a:t>
          </a:r>
          <a:r>
            <a:rPr lang="en-US" dirty="0" smtClean="0"/>
            <a:t> analysis.</a:t>
          </a:r>
          <a:endParaRPr lang="pt-PT" dirty="0"/>
        </a:p>
      </dgm:t>
    </dgm:pt>
    <dgm:pt modelId="{F2822EDD-3C45-4785-95AB-F75063E6C151}" type="parTrans" cxnId="{0AA432CF-F0F0-46ED-BFD3-7DBC15923562}">
      <dgm:prSet/>
      <dgm:spPr/>
      <dgm:t>
        <a:bodyPr/>
        <a:lstStyle/>
        <a:p>
          <a:endParaRPr lang="pt-PT"/>
        </a:p>
      </dgm:t>
    </dgm:pt>
    <dgm:pt modelId="{49C2CDB6-92AB-4B8D-ADED-065C73EC81F8}" type="sibTrans" cxnId="{0AA432CF-F0F0-46ED-BFD3-7DBC15923562}">
      <dgm:prSet/>
      <dgm:spPr/>
      <dgm:t>
        <a:bodyPr/>
        <a:lstStyle/>
        <a:p>
          <a:endParaRPr lang="pt-PT"/>
        </a:p>
      </dgm:t>
    </dgm:pt>
    <dgm:pt modelId="{C60BD784-D2D4-4A46-B940-16F3A2C038AE}" type="pres">
      <dgm:prSet presAssocID="{E8582267-A503-41AF-8B62-E81427BC714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PT"/>
        </a:p>
      </dgm:t>
    </dgm:pt>
    <dgm:pt modelId="{01F20870-F933-4DBB-9879-DCE9D59DA121}" type="pres">
      <dgm:prSet presAssocID="{9FF5C8AE-7D5F-4F8C-AB50-EA2A3147D52C}" presName="thickLine" presStyleLbl="alignNode1" presStyleIdx="0" presStyleCnt="1"/>
      <dgm:spPr/>
    </dgm:pt>
    <dgm:pt modelId="{2A0C9416-888A-4AB1-A0D3-8D0339391F51}" type="pres">
      <dgm:prSet presAssocID="{9FF5C8AE-7D5F-4F8C-AB50-EA2A3147D52C}" presName="horz1" presStyleCnt="0"/>
      <dgm:spPr/>
    </dgm:pt>
    <dgm:pt modelId="{5BAABF80-8E11-4D06-BE45-A2DA00E09234}" type="pres">
      <dgm:prSet presAssocID="{9FF5C8AE-7D5F-4F8C-AB50-EA2A3147D52C}" presName="tx1" presStyleLbl="revTx" presStyleIdx="0" presStyleCnt="9" custScaleX="180030" custLinFactNeighborX="-16982"/>
      <dgm:spPr/>
      <dgm:t>
        <a:bodyPr/>
        <a:lstStyle/>
        <a:p>
          <a:endParaRPr lang="pt-PT"/>
        </a:p>
      </dgm:t>
    </dgm:pt>
    <dgm:pt modelId="{50BA1ECE-9077-4A4F-8264-7444045F7FDB}" type="pres">
      <dgm:prSet presAssocID="{9FF5C8AE-7D5F-4F8C-AB50-EA2A3147D52C}" presName="vert1" presStyleCnt="0"/>
      <dgm:spPr/>
    </dgm:pt>
    <dgm:pt modelId="{8D83EFC0-42A3-4F0F-B94B-B782E62E6B37}" type="pres">
      <dgm:prSet presAssocID="{AF9E43D0-DDEE-4C7C-AC1B-DF3E23FB4D73}" presName="vertSpace2a" presStyleCnt="0"/>
      <dgm:spPr/>
    </dgm:pt>
    <dgm:pt modelId="{E808948E-06EC-4C03-98B2-ADDCB31FF838}" type="pres">
      <dgm:prSet presAssocID="{AF9E43D0-DDEE-4C7C-AC1B-DF3E23FB4D73}" presName="horz2" presStyleCnt="0"/>
      <dgm:spPr/>
    </dgm:pt>
    <dgm:pt modelId="{E91029C6-C74D-493A-B769-977AEA8AD448}" type="pres">
      <dgm:prSet presAssocID="{AF9E43D0-DDEE-4C7C-AC1B-DF3E23FB4D73}" presName="horzSpace2" presStyleCnt="0"/>
      <dgm:spPr/>
    </dgm:pt>
    <dgm:pt modelId="{A828BF64-CD6A-46E9-AD56-0C6A32283496}" type="pres">
      <dgm:prSet presAssocID="{AF9E43D0-DDEE-4C7C-AC1B-DF3E23FB4D73}" presName="tx2" presStyleLbl="revTx" presStyleIdx="1" presStyleCnt="9"/>
      <dgm:spPr/>
      <dgm:t>
        <a:bodyPr/>
        <a:lstStyle/>
        <a:p>
          <a:endParaRPr lang="pt-PT"/>
        </a:p>
      </dgm:t>
    </dgm:pt>
    <dgm:pt modelId="{1B517E93-2FE8-4BE8-875A-43072D375B4D}" type="pres">
      <dgm:prSet presAssocID="{AF9E43D0-DDEE-4C7C-AC1B-DF3E23FB4D73}" presName="vert2" presStyleCnt="0"/>
      <dgm:spPr/>
    </dgm:pt>
    <dgm:pt modelId="{9280C8C5-C88B-4FA4-8D76-50AD29847012}" type="pres">
      <dgm:prSet presAssocID="{AF9E43D0-DDEE-4C7C-AC1B-DF3E23FB4D73}" presName="thinLine2b" presStyleLbl="callout" presStyleIdx="0" presStyleCnt="8"/>
      <dgm:spPr/>
    </dgm:pt>
    <dgm:pt modelId="{20535366-5221-45BD-9090-2774C9CB4AD3}" type="pres">
      <dgm:prSet presAssocID="{AF9E43D0-DDEE-4C7C-AC1B-DF3E23FB4D73}" presName="vertSpace2b" presStyleCnt="0"/>
      <dgm:spPr/>
    </dgm:pt>
    <dgm:pt modelId="{2706065A-1D4C-429C-8E85-A93856B89E63}" type="pres">
      <dgm:prSet presAssocID="{DEF6E622-3CA0-40C6-B33C-4A964280441E}" presName="horz2" presStyleCnt="0"/>
      <dgm:spPr/>
    </dgm:pt>
    <dgm:pt modelId="{D2774126-AB92-4866-A1DA-922D9D545190}" type="pres">
      <dgm:prSet presAssocID="{DEF6E622-3CA0-40C6-B33C-4A964280441E}" presName="horzSpace2" presStyleCnt="0"/>
      <dgm:spPr/>
    </dgm:pt>
    <dgm:pt modelId="{36AEA7F6-171C-4C12-8C00-70876E9080B6}" type="pres">
      <dgm:prSet presAssocID="{DEF6E622-3CA0-40C6-B33C-4A964280441E}" presName="tx2" presStyleLbl="revTx" presStyleIdx="2" presStyleCnt="9"/>
      <dgm:spPr/>
      <dgm:t>
        <a:bodyPr/>
        <a:lstStyle/>
        <a:p>
          <a:endParaRPr lang="pt-PT"/>
        </a:p>
      </dgm:t>
    </dgm:pt>
    <dgm:pt modelId="{EC286B75-5134-4F77-8B90-C8F405452D89}" type="pres">
      <dgm:prSet presAssocID="{DEF6E622-3CA0-40C6-B33C-4A964280441E}" presName="vert2" presStyleCnt="0"/>
      <dgm:spPr/>
    </dgm:pt>
    <dgm:pt modelId="{6F187449-232C-46BA-BEA3-09CA94058461}" type="pres">
      <dgm:prSet presAssocID="{DEF6E622-3CA0-40C6-B33C-4A964280441E}" presName="thinLine2b" presStyleLbl="callout" presStyleIdx="1" presStyleCnt="8"/>
      <dgm:spPr/>
    </dgm:pt>
    <dgm:pt modelId="{3374745D-4A8E-4A77-A619-D9CC35D44ED7}" type="pres">
      <dgm:prSet presAssocID="{DEF6E622-3CA0-40C6-B33C-4A964280441E}" presName="vertSpace2b" presStyleCnt="0"/>
      <dgm:spPr/>
    </dgm:pt>
    <dgm:pt modelId="{A19A782C-635E-42AD-A4A6-8CCB71361093}" type="pres">
      <dgm:prSet presAssocID="{48939372-B408-47AA-9978-81B8180A6A3D}" presName="horz2" presStyleCnt="0"/>
      <dgm:spPr/>
    </dgm:pt>
    <dgm:pt modelId="{56B6E998-9FF6-4344-A861-52FAA5935099}" type="pres">
      <dgm:prSet presAssocID="{48939372-B408-47AA-9978-81B8180A6A3D}" presName="horzSpace2" presStyleCnt="0"/>
      <dgm:spPr/>
    </dgm:pt>
    <dgm:pt modelId="{70FAB3A6-179A-4410-AE1E-27BD05D02112}" type="pres">
      <dgm:prSet presAssocID="{48939372-B408-47AA-9978-81B8180A6A3D}" presName="tx2" presStyleLbl="revTx" presStyleIdx="3" presStyleCnt="9"/>
      <dgm:spPr/>
      <dgm:t>
        <a:bodyPr/>
        <a:lstStyle/>
        <a:p>
          <a:endParaRPr lang="pt-PT"/>
        </a:p>
      </dgm:t>
    </dgm:pt>
    <dgm:pt modelId="{B292AF3D-B4E7-4C8E-98DA-43915BB6B589}" type="pres">
      <dgm:prSet presAssocID="{48939372-B408-47AA-9978-81B8180A6A3D}" presName="vert2" presStyleCnt="0"/>
      <dgm:spPr/>
    </dgm:pt>
    <dgm:pt modelId="{A5122C29-AAB7-4FD6-8E27-4EC5E694AD44}" type="pres">
      <dgm:prSet presAssocID="{48939372-B408-47AA-9978-81B8180A6A3D}" presName="thinLine2b" presStyleLbl="callout" presStyleIdx="2" presStyleCnt="8"/>
      <dgm:spPr/>
    </dgm:pt>
    <dgm:pt modelId="{9C327940-72AA-46E1-86CE-E53609EE53D3}" type="pres">
      <dgm:prSet presAssocID="{48939372-B408-47AA-9978-81B8180A6A3D}" presName="vertSpace2b" presStyleCnt="0"/>
      <dgm:spPr/>
    </dgm:pt>
    <dgm:pt modelId="{50F6B55F-450E-4845-AB70-81F13E1D5DDB}" type="pres">
      <dgm:prSet presAssocID="{737C2912-9F05-458D-A481-BA14AE697E19}" presName="horz2" presStyleCnt="0"/>
      <dgm:spPr/>
    </dgm:pt>
    <dgm:pt modelId="{06552888-D81D-4C0C-BD2A-C6B05814ABB6}" type="pres">
      <dgm:prSet presAssocID="{737C2912-9F05-458D-A481-BA14AE697E19}" presName="horzSpace2" presStyleCnt="0"/>
      <dgm:spPr/>
    </dgm:pt>
    <dgm:pt modelId="{DCCFDC50-AF27-44E9-97AD-EF62CE0DEA9A}" type="pres">
      <dgm:prSet presAssocID="{737C2912-9F05-458D-A481-BA14AE697E19}" presName="tx2" presStyleLbl="revTx" presStyleIdx="4" presStyleCnt="9"/>
      <dgm:spPr/>
      <dgm:t>
        <a:bodyPr/>
        <a:lstStyle/>
        <a:p>
          <a:endParaRPr lang="pt-PT"/>
        </a:p>
      </dgm:t>
    </dgm:pt>
    <dgm:pt modelId="{99C90899-43C4-4946-96B6-A481DC4E131D}" type="pres">
      <dgm:prSet presAssocID="{737C2912-9F05-458D-A481-BA14AE697E19}" presName="vert2" presStyleCnt="0"/>
      <dgm:spPr/>
    </dgm:pt>
    <dgm:pt modelId="{10F09895-884E-462E-9FA5-D30B61F7C953}" type="pres">
      <dgm:prSet presAssocID="{737C2912-9F05-458D-A481-BA14AE697E19}" presName="thinLine2b" presStyleLbl="callout" presStyleIdx="3" presStyleCnt="8"/>
      <dgm:spPr/>
    </dgm:pt>
    <dgm:pt modelId="{91727045-D79E-4331-A2C1-487B30494EFD}" type="pres">
      <dgm:prSet presAssocID="{737C2912-9F05-458D-A481-BA14AE697E19}" presName="vertSpace2b" presStyleCnt="0"/>
      <dgm:spPr/>
    </dgm:pt>
    <dgm:pt modelId="{D403E3CE-3D34-43FF-BA4D-64F1BD1CC73F}" type="pres">
      <dgm:prSet presAssocID="{7D700B88-372B-4B25-BF08-2BDA2FC88F3F}" presName="horz2" presStyleCnt="0"/>
      <dgm:spPr/>
    </dgm:pt>
    <dgm:pt modelId="{8BD04FFE-61B6-4F41-A271-56CCACA3D84E}" type="pres">
      <dgm:prSet presAssocID="{7D700B88-372B-4B25-BF08-2BDA2FC88F3F}" presName="horzSpace2" presStyleCnt="0"/>
      <dgm:spPr/>
    </dgm:pt>
    <dgm:pt modelId="{648914EB-C7FB-48FD-B86D-A01305683FBC}" type="pres">
      <dgm:prSet presAssocID="{7D700B88-372B-4B25-BF08-2BDA2FC88F3F}" presName="tx2" presStyleLbl="revTx" presStyleIdx="5" presStyleCnt="9"/>
      <dgm:spPr/>
      <dgm:t>
        <a:bodyPr/>
        <a:lstStyle/>
        <a:p>
          <a:endParaRPr lang="pt-PT"/>
        </a:p>
      </dgm:t>
    </dgm:pt>
    <dgm:pt modelId="{9B7D7849-7001-47E7-AD10-3373BC410B29}" type="pres">
      <dgm:prSet presAssocID="{7D700B88-372B-4B25-BF08-2BDA2FC88F3F}" presName="vert2" presStyleCnt="0"/>
      <dgm:spPr/>
    </dgm:pt>
    <dgm:pt modelId="{EA496651-D14F-43C9-B18E-7143B5AA3EC8}" type="pres">
      <dgm:prSet presAssocID="{7D700B88-372B-4B25-BF08-2BDA2FC88F3F}" presName="thinLine2b" presStyleLbl="callout" presStyleIdx="4" presStyleCnt="8"/>
      <dgm:spPr/>
    </dgm:pt>
    <dgm:pt modelId="{B6F93F08-5882-413B-BA8A-B589020E740C}" type="pres">
      <dgm:prSet presAssocID="{7D700B88-372B-4B25-BF08-2BDA2FC88F3F}" presName="vertSpace2b" presStyleCnt="0"/>
      <dgm:spPr/>
    </dgm:pt>
    <dgm:pt modelId="{CA5E524B-BDAF-41CE-89EB-35C2F081F975}" type="pres">
      <dgm:prSet presAssocID="{5E931339-D39C-4E51-9E2F-37D61A90B4A8}" presName="horz2" presStyleCnt="0"/>
      <dgm:spPr/>
    </dgm:pt>
    <dgm:pt modelId="{B6E6DC5D-8B12-4C36-9283-F9BA582891C2}" type="pres">
      <dgm:prSet presAssocID="{5E931339-D39C-4E51-9E2F-37D61A90B4A8}" presName="horzSpace2" presStyleCnt="0"/>
      <dgm:spPr/>
    </dgm:pt>
    <dgm:pt modelId="{A24645FE-42D9-4B30-9A34-CFEB9DA2F8E6}" type="pres">
      <dgm:prSet presAssocID="{5E931339-D39C-4E51-9E2F-37D61A90B4A8}" presName="tx2" presStyleLbl="revTx" presStyleIdx="6" presStyleCnt="9"/>
      <dgm:spPr/>
      <dgm:t>
        <a:bodyPr/>
        <a:lstStyle/>
        <a:p>
          <a:endParaRPr lang="pt-PT"/>
        </a:p>
      </dgm:t>
    </dgm:pt>
    <dgm:pt modelId="{D925E2E1-6228-471E-A50D-245A311B1DF4}" type="pres">
      <dgm:prSet presAssocID="{5E931339-D39C-4E51-9E2F-37D61A90B4A8}" presName="vert2" presStyleCnt="0"/>
      <dgm:spPr/>
    </dgm:pt>
    <dgm:pt modelId="{FE3DE24B-7BA5-44B6-8B3A-391950AC482A}" type="pres">
      <dgm:prSet presAssocID="{5E931339-D39C-4E51-9E2F-37D61A90B4A8}" presName="thinLine2b" presStyleLbl="callout" presStyleIdx="5" presStyleCnt="8"/>
      <dgm:spPr/>
    </dgm:pt>
    <dgm:pt modelId="{5CBB6402-20C1-42BF-8F7F-48FFCA7F9156}" type="pres">
      <dgm:prSet presAssocID="{5E931339-D39C-4E51-9E2F-37D61A90B4A8}" presName="vertSpace2b" presStyleCnt="0"/>
      <dgm:spPr/>
    </dgm:pt>
    <dgm:pt modelId="{418BB054-7A77-45D7-8EEE-B6BCF21882EF}" type="pres">
      <dgm:prSet presAssocID="{351032AF-E8E8-4E81-9438-DF92B3DA9C77}" presName="horz2" presStyleCnt="0"/>
      <dgm:spPr/>
    </dgm:pt>
    <dgm:pt modelId="{693DB8F7-31CE-4F12-A40E-C3BE5BBF6A69}" type="pres">
      <dgm:prSet presAssocID="{351032AF-E8E8-4E81-9438-DF92B3DA9C77}" presName="horzSpace2" presStyleCnt="0"/>
      <dgm:spPr/>
    </dgm:pt>
    <dgm:pt modelId="{5CAF4E4C-C33C-4DDA-AB32-16345D93F08A}" type="pres">
      <dgm:prSet presAssocID="{351032AF-E8E8-4E81-9438-DF92B3DA9C77}" presName="tx2" presStyleLbl="revTx" presStyleIdx="7" presStyleCnt="9"/>
      <dgm:spPr/>
      <dgm:t>
        <a:bodyPr/>
        <a:lstStyle/>
        <a:p>
          <a:endParaRPr lang="pt-PT"/>
        </a:p>
      </dgm:t>
    </dgm:pt>
    <dgm:pt modelId="{B8B74F36-E7D2-4906-B3BE-2B8EED4CD68C}" type="pres">
      <dgm:prSet presAssocID="{351032AF-E8E8-4E81-9438-DF92B3DA9C77}" presName="vert2" presStyleCnt="0"/>
      <dgm:spPr/>
    </dgm:pt>
    <dgm:pt modelId="{DDEBC5E2-C80A-4EF6-877B-CD569596DC31}" type="pres">
      <dgm:prSet presAssocID="{351032AF-E8E8-4E81-9438-DF92B3DA9C77}" presName="thinLine2b" presStyleLbl="callout" presStyleIdx="6" presStyleCnt="8"/>
      <dgm:spPr/>
    </dgm:pt>
    <dgm:pt modelId="{69A305FB-B1B3-413F-B750-FCBA6FFC588F}" type="pres">
      <dgm:prSet presAssocID="{351032AF-E8E8-4E81-9438-DF92B3DA9C77}" presName="vertSpace2b" presStyleCnt="0"/>
      <dgm:spPr/>
    </dgm:pt>
    <dgm:pt modelId="{FD12D7BF-C1A6-4EFA-AECE-51557D354DE7}" type="pres">
      <dgm:prSet presAssocID="{87CF8859-37E8-4012-8830-0D65AFBD0B48}" presName="horz2" presStyleCnt="0"/>
      <dgm:spPr/>
    </dgm:pt>
    <dgm:pt modelId="{FB09C87B-5767-41B4-995F-BD0CF3D817F5}" type="pres">
      <dgm:prSet presAssocID="{87CF8859-37E8-4012-8830-0D65AFBD0B48}" presName="horzSpace2" presStyleCnt="0"/>
      <dgm:spPr/>
    </dgm:pt>
    <dgm:pt modelId="{FA04E07E-8AF6-41F1-958F-DB5767549EF8}" type="pres">
      <dgm:prSet presAssocID="{87CF8859-37E8-4012-8830-0D65AFBD0B48}" presName="tx2" presStyleLbl="revTx" presStyleIdx="8" presStyleCnt="9"/>
      <dgm:spPr/>
      <dgm:t>
        <a:bodyPr/>
        <a:lstStyle/>
        <a:p>
          <a:endParaRPr lang="pt-PT"/>
        </a:p>
      </dgm:t>
    </dgm:pt>
    <dgm:pt modelId="{8943A7D3-EE6D-479A-A56A-F3923F615DBC}" type="pres">
      <dgm:prSet presAssocID="{87CF8859-37E8-4012-8830-0D65AFBD0B48}" presName="vert2" presStyleCnt="0"/>
      <dgm:spPr/>
    </dgm:pt>
    <dgm:pt modelId="{C8AE2E2D-85BC-4994-88DE-7BD599108CEC}" type="pres">
      <dgm:prSet presAssocID="{87CF8859-37E8-4012-8830-0D65AFBD0B48}" presName="thinLine2b" presStyleLbl="callout" presStyleIdx="7" presStyleCnt="8"/>
      <dgm:spPr/>
    </dgm:pt>
    <dgm:pt modelId="{D3A11DD7-C0E9-402E-BA63-C8CD67CC34FF}" type="pres">
      <dgm:prSet presAssocID="{87CF8859-37E8-4012-8830-0D65AFBD0B48}" presName="vertSpace2b" presStyleCnt="0"/>
      <dgm:spPr/>
    </dgm:pt>
  </dgm:ptLst>
  <dgm:cxnLst>
    <dgm:cxn modelId="{C7BADDFE-1BBB-4692-923B-2C40AF1395FC}" type="presOf" srcId="{E8582267-A503-41AF-8B62-E81427BC7148}" destId="{C60BD784-D2D4-4A46-B940-16F3A2C038AE}" srcOrd="0" destOrd="0" presId="urn:microsoft.com/office/officeart/2008/layout/LinedList"/>
    <dgm:cxn modelId="{DB77B2B7-F5DC-4036-9A78-5D0C0E6B85A2}" type="presOf" srcId="{5E931339-D39C-4E51-9E2F-37D61A90B4A8}" destId="{A24645FE-42D9-4B30-9A34-CFEB9DA2F8E6}" srcOrd="0" destOrd="0" presId="urn:microsoft.com/office/officeart/2008/layout/LinedList"/>
    <dgm:cxn modelId="{B6C0A8B4-EE49-4443-9889-D1A190856156}" type="presOf" srcId="{7D700B88-372B-4B25-BF08-2BDA2FC88F3F}" destId="{648914EB-C7FB-48FD-B86D-A01305683FBC}" srcOrd="0" destOrd="0" presId="urn:microsoft.com/office/officeart/2008/layout/LinedList"/>
    <dgm:cxn modelId="{FDEC8809-A5E4-4B0B-BB98-2FDA44182FA9}" type="presOf" srcId="{AF9E43D0-DDEE-4C7C-AC1B-DF3E23FB4D73}" destId="{A828BF64-CD6A-46E9-AD56-0C6A32283496}" srcOrd="0" destOrd="0" presId="urn:microsoft.com/office/officeart/2008/layout/LinedList"/>
    <dgm:cxn modelId="{265E363A-FB4C-438C-84C7-132BBF9E3C22}" srcId="{9FF5C8AE-7D5F-4F8C-AB50-EA2A3147D52C}" destId="{5E931339-D39C-4E51-9E2F-37D61A90B4A8}" srcOrd="5" destOrd="0" parTransId="{7E7C33CB-2988-470C-8E87-17F938F5D0A1}" sibTransId="{725A37F6-7755-4F18-AAA7-91244E5D1A06}"/>
    <dgm:cxn modelId="{E163D2D9-6721-43B9-AA88-FAFAB7E434C4}" srcId="{9FF5C8AE-7D5F-4F8C-AB50-EA2A3147D52C}" destId="{7D700B88-372B-4B25-BF08-2BDA2FC88F3F}" srcOrd="4" destOrd="0" parTransId="{DCE41555-D3CB-42A6-966D-F7FAD023A1C9}" sibTransId="{880B5AF1-4B0E-4C67-8530-2F3D704C900C}"/>
    <dgm:cxn modelId="{354E0091-9121-48CB-A373-07A45A8DC963}" srcId="{9FF5C8AE-7D5F-4F8C-AB50-EA2A3147D52C}" destId="{87CF8859-37E8-4012-8830-0D65AFBD0B48}" srcOrd="7" destOrd="0" parTransId="{297CF2C5-4B81-4C5D-A9A9-79D86AB0B07E}" sibTransId="{A4AFABAE-C915-4298-9607-8ABB5A635EEB}"/>
    <dgm:cxn modelId="{E3D3E108-7595-40A5-B3AC-3A49B961A712}" srcId="{9FF5C8AE-7D5F-4F8C-AB50-EA2A3147D52C}" destId="{AF9E43D0-DDEE-4C7C-AC1B-DF3E23FB4D73}" srcOrd="0" destOrd="0" parTransId="{84D7D8A6-0F84-4159-BA08-39C96DCB4559}" sibTransId="{17A3EC49-F5B8-40C0-B0B9-360F133E2275}"/>
    <dgm:cxn modelId="{F451C812-995A-4107-8302-6BF91CE883B1}" type="presOf" srcId="{87CF8859-37E8-4012-8830-0D65AFBD0B48}" destId="{FA04E07E-8AF6-41F1-958F-DB5767549EF8}" srcOrd="0" destOrd="0" presId="urn:microsoft.com/office/officeart/2008/layout/LinedList"/>
    <dgm:cxn modelId="{74543530-8944-4077-A1E4-AE10375D7B52}" srcId="{E8582267-A503-41AF-8B62-E81427BC7148}" destId="{9FF5C8AE-7D5F-4F8C-AB50-EA2A3147D52C}" srcOrd="0" destOrd="0" parTransId="{0F0F62A6-89F0-41E5-80A8-1DBFA329624E}" sibTransId="{6C6707F1-BF00-41C0-973F-B7AD13C0899D}"/>
    <dgm:cxn modelId="{361BC0BD-A715-47EB-9E7F-C4074A1D9CEE}" type="presOf" srcId="{48939372-B408-47AA-9978-81B8180A6A3D}" destId="{70FAB3A6-179A-4410-AE1E-27BD05D02112}" srcOrd="0" destOrd="0" presId="urn:microsoft.com/office/officeart/2008/layout/LinedList"/>
    <dgm:cxn modelId="{D9E27F7D-774F-42B8-A500-2742C33B5A19}" type="presOf" srcId="{737C2912-9F05-458D-A481-BA14AE697E19}" destId="{DCCFDC50-AF27-44E9-97AD-EF62CE0DEA9A}" srcOrd="0" destOrd="0" presId="urn:microsoft.com/office/officeart/2008/layout/LinedList"/>
    <dgm:cxn modelId="{43219E6A-1E44-4D67-B94C-7CDB1439237E}" srcId="{9FF5C8AE-7D5F-4F8C-AB50-EA2A3147D52C}" destId="{737C2912-9F05-458D-A481-BA14AE697E19}" srcOrd="3" destOrd="0" parTransId="{9AFAA9E3-CFE1-4DC7-A0EC-574A57B581F3}" sibTransId="{37827C07-8EDB-4528-895E-D359376C4228}"/>
    <dgm:cxn modelId="{B77B194F-29EE-4E60-A7F6-0F720B4B5634}" type="presOf" srcId="{DEF6E622-3CA0-40C6-B33C-4A964280441E}" destId="{36AEA7F6-171C-4C12-8C00-70876E9080B6}" srcOrd="0" destOrd="0" presId="urn:microsoft.com/office/officeart/2008/layout/LinedList"/>
    <dgm:cxn modelId="{6CD11433-5C06-4168-9410-A0D7F03004DF}" type="presOf" srcId="{351032AF-E8E8-4E81-9438-DF92B3DA9C77}" destId="{5CAF4E4C-C33C-4DDA-AB32-16345D93F08A}" srcOrd="0" destOrd="0" presId="urn:microsoft.com/office/officeart/2008/layout/LinedList"/>
    <dgm:cxn modelId="{0AA432CF-F0F0-46ED-BFD3-7DBC15923562}" srcId="{9FF5C8AE-7D5F-4F8C-AB50-EA2A3147D52C}" destId="{351032AF-E8E8-4E81-9438-DF92B3DA9C77}" srcOrd="6" destOrd="0" parTransId="{F2822EDD-3C45-4785-95AB-F75063E6C151}" sibTransId="{49C2CDB6-92AB-4B8D-ADED-065C73EC81F8}"/>
    <dgm:cxn modelId="{E034C51B-A3CC-4463-8F1C-E47A5ADB7FEE}" type="presOf" srcId="{9FF5C8AE-7D5F-4F8C-AB50-EA2A3147D52C}" destId="{5BAABF80-8E11-4D06-BE45-A2DA00E09234}" srcOrd="0" destOrd="0" presId="urn:microsoft.com/office/officeart/2008/layout/LinedList"/>
    <dgm:cxn modelId="{18FFCAC9-B4D5-4AA7-8304-7A457813E1BD}" srcId="{9FF5C8AE-7D5F-4F8C-AB50-EA2A3147D52C}" destId="{48939372-B408-47AA-9978-81B8180A6A3D}" srcOrd="2" destOrd="0" parTransId="{29A6D400-8010-4834-9D5A-DDE56110056F}" sibTransId="{68BC96D9-CE65-426F-AD5A-21816ADDD723}"/>
    <dgm:cxn modelId="{424CC763-465A-41D7-BB15-515186BD01E0}" srcId="{9FF5C8AE-7D5F-4F8C-AB50-EA2A3147D52C}" destId="{DEF6E622-3CA0-40C6-B33C-4A964280441E}" srcOrd="1" destOrd="0" parTransId="{13193ADB-A39A-420F-8E88-28B28979A5C6}" sibTransId="{CA6B1A99-037D-4FE4-8176-19A4DB28A9FB}"/>
    <dgm:cxn modelId="{6CFB8680-9E4C-4E5C-93BB-939AA04A2CC4}" type="presParOf" srcId="{C60BD784-D2D4-4A46-B940-16F3A2C038AE}" destId="{01F20870-F933-4DBB-9879-DCE9D59DA121}" srcOrd="0" destOrd="0" presId="urn:microsoft.com/office/officeart/2008/layout/LinedList"/>
    <dgm:cxn modelId="{1EE58E41-6640-4DFF-858D-7F4CC4C0E2E4}" type="presParOf" srcId="{C60BD784-D2D4-4A46-B940-16F3A2C038AE}" destId="{2A0C9416-888A-4AB1-A0D3-8D0339391F51}" srcOrd="1" destOrd="0" presId="urn:microsoft.com/office/officeart/2008/layout/LinedList"/>
    <dgm:cxn modelId="{1139B1B4-93A1-4F93-8D26-1BC4C0349D93}" type="presParOf" srcId="{2A0C9416-888A-4AB1-A0D3-8D0339391F51}" destId="{5BAABF80-8E11-4D06-BE45-A2DA00E09234}" srcOrd="0" destOrd="0" presId="urn:microsoft.com/office/officeart/2008/layout/LinedList"/>
    <dgm:cxn modelId="{4CEF7A7B-2E39-4934-BC43-F732FFA26BF1}" type="presParOf" srcId="{2A0C9416-888A-4AB1-A0D3-8D0339391F51}" destId="{50BA1ECE-9077-4A4F-8264-7444045F7FDB}" srcOrd="1" destOrd="0" presId="urn:microsoft.com/office/officeart/2008/layout/LinedList"/>
    <dgm:cxn modelId="{18DA556C-37A8-44F5-905D-01CD42150E39}" type="presParOf" srcId="{50BA1ECE-9077-4A4F-8264-7444045F7FDB}" destId="{8D83EFC0-42A3-4F0F-B94B-B782E62E6B37}" srcOrd="0" destOrd="0" presId="urn:microsoft.com/office/officeart/2008/layout/LinedList"/>
    <dgm:cxn modelId="{BDD934A9-C7EE-4AB4-9BD8-E4E5294272AF}" type="presParOf" srcId="{50BA1ECE-9077-4A4F-8264-7444045F7FDB}" destId="{E808948E-06EC-4C03-98B2-ADDCB31FF838}" srcOrd="1" destOrd="0" presId="urn:microsoft.com/office/officeart/2008/layout/LinedList"/>
    <dgm:cxn modelId="{E4928555-40B4-46F1-9CA1-757AC1F78C3A}" type="presParOf" srcId="{E808948E-06EC-4C03-98B2-ADDCB31FF838}" destId="{E91029C6-C74D-493A-B769-977AEA8AD448}" srcOrd="0" destOrd="0" presId="urn:microsoft.com/office/officeart/2008/layout/LinedList"/>
    <dgm:cxn modelId="{27F918F7-07FB-45AA-9D1D-397A7047B8B9}" type="presParOf" srcId="{E808948E-06EC-4C03-98B2-ADDCB31FF838}" destId="{A828BF64-CD6A-46E9-AD56-0C6A32283496}" srcOrd="1" destOrd="0" presId="urn:microsoft.com/office/officeart/2008/layout/LinedList"/>
    <dgm:cxn modelId="{00005905-D68C-4085-A049-3A437F1BE31E}" type="presParOf" srcId="{E808948E-06EC-4C03-98B2-ADDCB31FF838}" destId="{1B517E93-2FE8-4BE8-875A-43072D375B4D}" srcOrd="2" destOrd="0" presId="urn:microsoft.com/office/officeart/2008/layout/LinedList"/>
    <dgm:cxn modelId="{047082CD-68B1-4ECC-A7D8-E638944C65F7}" type="presParOf" srcId="{50BA1ECE-9077-4A4F-8264-7444045F7FDB}" destId="{9280C8C5-C88B-4FA4-8D76-50AD29847012}" srcOrd="2" destOrd="0" presId="urn:microsoft.com/office/officeart/2008/layout/LinedList"/>
    <dgm:cxn modelId="{C71EBE15-20B0-4F6C-95A9-EFA63F0E078A}" type="presParOf" srcId="{50BA1ECE-9077-4A4F-8264-7444045F7FDB}" destId="{20535366-5221-45BD-9090-2774C9CB4AD3}" srcOrd="3" destOrd="0" presId="urn:microsoft.com/office/officeart/2008/layout/LinedList"/>
    <dgm:cxn modelId="{BE59556A-BF27-4E9D-ACC0-1757AC6A9A6E}" type="presParOf" srcId="{50BA1ECE-9077-4A4F-8264-7444045F7FDB}" destId="{2706065A-1D4C-429C-8E85-A93856B89E63}" srcOrd="4" destOrd="0" presId="urn:microsoft.com/office/officeart/2008/layout/LinedList"/>
    <dgm:cxn modelId="{1C492F36-7637-4363-B355-FF445FB05961}" type="presParOf" srcId="{2706065A-1D4C-429C-8E85-A93856B89E63}" destId="{D2774126-AB92-4866-A1DA-922D9D545190}" srcOrd="0" destOrd="0" presId="urn:microsoft.com/office/officeart/2008/layout/LinedList"/>
    <dgm:cxn modelId="{78E15988-96E0-4C85-8D07-3374AF90617C}" type="presParOf" srcId="{2706065A-1D4C-429C-8E85-A93856B89E63}" destId="{36AEA7F6-171C-4C12-8C00-70876E9080B6}" srcOrd="1" destOrd="0" presId="urn:microsoft.com/office/officeart/2008/layout/LinedList"/>
    <dgm:cxn modelId="{BE4246AC-083B-4807-ADAE-B79A0F53A2D1}" type="presParOf" srcId="{2706065A-1D4C-429C-8E85-A93856B89E63}" destId="{EC286B75-5134-4F77-8B90-C8F405452D89}" srcOrd="2" destOrd="0" presId="urn:microsoft.com/office/officeart/2008/layout/LinedList"/>
    <dgm:cxn modelId="{F0D9821E-5C33-42F9-A6B9-94DAD1226248}" type="presParOf" srcId="{50BA1ECE-9077-4A4F-8264-7444045F7FDB}" destId="{6F187449-232C-46BA-BEA3-09CA94058461}" srcOrd="5" destOrd="0" presId="urn:microsoft.com/office/officeart/2008/layout/LinedList"/>
    <dgm:cxn modelId="{563658A1-CB91-4E0F-898B-07C2D3AFA429}" type="presParOf" srcId="{50BA1ECE-9077-4A4F-8264-7444045F7FDB}" destId="{3374745D-4A8E-4A77-A619-D9CC35D44ED7}" srcOrd="6" destOrd="0" presId="urn:microsoft.com/office/officeart/2008/layout/LinedList"/>
    <dgm:cxn modelId="{AD1F77FD-8023-4736-832D-57CD21BDB4FE}" type="presParOf" srcId="{50BA1ECE-9077-4A4F-8264-7444045F7FDB}" destId="{A19A782C-635E-42AD-A4A6-8CCB71361093}" srcOrd="7" destOrd="0" presId="urn:microsoft.com/office/officeart/2008/layout/LinedList"/>
    <dgm:cxn modelId="{A06F2B05-2FA1-49B1-A354-55102BE3A81B}" type="presParOf" srcId="{A19A782C-635E-42AD-A4A6-8CCB71361093}" destId="{56B6E998-9FF6-4344-A861-52FAA5935099}" srcOrd="0" destOrd="0" presId="urn:microsoft.com/office/officeart/2008/layout/LinedList"/>
    <dgm:cxn modelId="{712542EC-6933-4B39-995C-18FC30C261A8}" type="presParOf" srcId="{A19A782C-635E-42AD-A4A6-8CCB71361093}" destId="{70FAB3A6-179A-4410-AE1E-27BD05D02112}" srcOrd="1" destOrd="0" presId="urn:microsoft.com/office/officeart/2008/layout/LinedList"/>
    <dgm:cxn modelId="{2B14A163-A847-4E71-B9E6-B120EA9ABE73}" type="presParOf" srcId="{A19A782C-635E-42AD-A4A6-8CCB71361093}" destId="{B292AF3D-B4E7-4C8E-98DA-43915BB6B589}" srcOrd="2" destOrd="0" presId="urn:microsoft.com/office/officeart/2008/layout/LinedList"/>
    <dgm:cxn modelId="{DB2638B0-7787-4C7C-9A19-10BACF92C63B}" type="presParOf" srcId="{50BA1ECE-9077-4A4F-8264-7444045F7FDB}" destId="{A5122C29-AAB7-4FD6-8E27-4EC5E694AD44}" srcOrd="8" destOrd="0" presId="urn:microsoft.com/office/officeart/2008/layout/LinedList"/>
    <dgm:cxn modelId="{3FEA8DCD-1AF1-4DD3-B2F1-F8263DD113C9}" type="presParOf" srcId="{50BA1ECE-9077-4A4F-8264-7444045F7FDB}" destId="{9C327940-72AA-46E1-86CE-E53609EE53D3}" srcOrd="9" destOrd="0" presId="urn:microsoft.com/office/officeart/2008/layout/LinedList"/>
    <dgm:cxn modelId="{DF610583-70A3-4A5C-B20A-EF221B8E3754}" type="presParOf" srcId="{50BA1ECE-9077-4A4F-8264-7444045F7FDB}" destId="{50F6B55F-450E-4845-AB70-81F13E1D5DDB}" srcOrd="10" destOrd="0" presId="urn:microsoft.com/office/officeart/2008/layout/LinedList"/>
    <dgm:cxn modelId="{680E7C92-6180-4738-8736-A48FCC153A36}" type="presParOf" srcId="{50F6B55F-450E-4845-AB70-81F13E1D5DDB}" destId="{06552888-D81D-4C0C-BD2A-C6B05814ABB6}" srcOrd="0" destOrd="0" presId="urn:microsoft.com/office/officeart/2008/layout/LinedList"/>
    <dgm:cxn modelId="{9020C028-9E53-4C9A-9F65-025BE7BEC1D2}" type="presParOf" srcId="{50F6B55F-450E-4845-AB70-81F13E1D5DDB}" destId="{DCCFDC50-AF27-44E9-97AD-EF62CE0DEA9A}" srcOrd="1" destOrd="0" presId="urn:microsoft.com/office/officeart/2008/layout/LinedList"/>
    <dgm:cxn modelId="{F0E5CD2E-F9D0-4C57-9462-6AF60F249306}" type="presParOf" srcId="{50F6B55F-450E-4845-AB70-81F13E1D5DDB}" destId="{99C90899-43C4-4946-96B6-A481DC4E131D}" srcOrd="2" destOrd="0" presId="urn:microsoft.com/office/officeart/2008/layout/LinedList"/>
    <dgm:cxn modelId="{F6174477-182B-4D30-B8A4-9A6BF7F77C80}" type="presParOf" srcId="{50BA1ECE-9077-4A4F-8264-7444045F7FDB}" destId="{10F09895-884E-462E-9FA5-D30B61F7C953}" srcOrd="11" destOrd="0" presId="urn:microsoft.com/office/officeart/2008/layout/LinedList"/>
    <dgm:cxn modelId="{C2CEEB61-D40D-43EA-B4D7-73F2261C99DD}" type="presParOf" srcId="{50BA1ECE-9077-4A4F-8264-7444045F7FDB}" destId="{91727045-D79E-4331-A2C1-487B30494EFD}" srcOrd="12" destOrd="0" presId="urn:microsoft.com/office/officeart/2008/layout/LinedList"/>
    <dgm:cxn modelId="{FF204019-3BD9-4054-801B-68B4C912C7A3}" type="presParOf" srcId="{50BA1ECE-9077-4A4F-8264-7444045F7FDB}" destId="{D403E3CE-3D34-43FF-BA4D-64F1BD1CC73F}" srcOrd="13" destOrd="0" presId="urn:microsoft.com/office/officeart/2008/layout/LinedList"/>
    <dgm:cxn modelId="{9A447274-35F0-4B55-B8E7-BA3B3186AF9A}" type="presParOf" srcId="{D403E3CE-3D34-43FF-BA4D-64F1BD1CC73F}" destId="{8BD04FFE-61B6-4F41-A271-56CCACA3D84E}" srcOrd="0" destOrd="0" presId="urn:microsoft.com/office/officeart/2008/layout/LinedList"/>
    <dgm:cxn modelId="{D96CC21B-D100-4FB6-9B15-2D52DC5A5B0D}" type="presParOf" srcId="{D403E3CE-3D34-43FF-BA4D-64F1BD1CC73F}" destId="{648914EB-C7FB-48FD-B86D-A01305683FBC}" srcOrd="1" destOrd="0" presId="urn:microsoft.com/office/officeart/2008/layout/LinedList"/>
    <dgm:cxn modelId="{F81E01BA-F3CF-44CB-B08E-1C3DF3DC70F4}" type="presParOf" srcId="{D403E3CE-3D34-43FF-BA4D-64F1BD1CC73F}" destId="{9B7D7849-7001-47E7-AD10-3373BC410B29}" srcOrd="2" destOrd="0" presId="urn:microsoft.com/office/officeart/2008/layout/LinedList"/>
    <dgm:cxn modelId="{C4A2C032-7F25-4076-8577-093922B0B03D}" type="presParOf" srcId="{50BA1ECE-9077-4A4F-8264-7444045F7FDB}" destId="{EA496651-D14F-43C9-B18E-7143B5AA3EC8}" srcOrd="14" destOrd="0" presId="urn:microsoft.com/office/officeart/2008/layout/LinedList"/>
    <dgm:cxn modelId="{9739E279-BB11-408F-AAA8-3479EC2CF955}" type="presParOf" srcId="{50BA1ECE-9077-4A4F-8264-7444045F7FDB}" destId="{B6F93F08-5882-413B-BA8A-B589020E740C}" srcOrd="15" destOrd="0" presId="urn:microsoft.com/office/officeart/2008/layout/LinedList"/>
    <dgm:cxn modelId="{29F97CBE-004B-499A-914E-B5F840044A22}" type="presParOf" srcId="{50BA1ECE-9077-4A4F-8264-7444045F7FDB}" destId="{CA5E524B-BDAF-41CE-89EB-35C2F081F975}" srcOrd="16" destOrd="0" presId="urn:microsoft.com/office/officeart/2008/layout/LinedList"/>
    <dgm:cxn modelId="{DAF7A1C8-F78C-435C-8FE6-AD7DEB8AF692}" type="presParOf" srcId="{CA5E524B-BDAF-41CE-89EB-35C2F081F975}" destId="{B6E6DC5D-8B12-4C36-9283-F9BA582891C2}" srcOrd="0" destOrd="0" presId="urn:microsoft.com/office/officeart/2008/layout/LinedList"/>
    <dgm:cxn modelId="{9E3AFA9D-E721-4955-BE1B-83CAF8D405A3}" type="presParOf" srcId="{CA5E524B-BDAF-41CE-89EB-35C2F081F975}" destId="{A24645FE-42D9-4B30-9A34-CFEB9DA2F8E6}" srcOrd="1" destOrd="0" presId="urn:microsoft.com/office/officeart/2008/layout/LinedList"/>
    <dgm:cxn modelId="{6AAF9937-702E-46AB-BFB1-CF311A1FC0A9}" type="presParOf" srcId="{CA5E524B-BDAF-41CE-89EB-35C2F081F975}" destId="{D925E2E1-6228-471E-A50D-245A311B1DF4}" srcOrd="2" destOrd="0" presId="urn:microsoft.com/office/officeart/2008/layout/LinedList"/>
    <dgm:cxn modelId="{0D273AEE-95DB-4AA4-B88A-C39D21983A60}" type="presParOf" srcId="{50BA1ECE-9077-4A4F-8264-7444045F7FDB}" destId="{FE3DE24B-7BA5-44B6-8B3A-391950AC482A}" srcOrd="17" destOrd="0" presId="urn:microsoft.com/office/officeart/2008/layout/LinedList"/>
    <dgm:cxn modelId="{87C56029-83C2-4B6D-B776-7EECF68504F0}" type="presParOf" srcId="{50BA1ECE-9077-4A4F-8264-7444045F7FDB}" destId="{5CBB6402-20C1-42BF-8F7F-48FFCA7F9156}" srcOrd="18" destOrd="0" presId="urn:microsoft.com/office/officeart/2008/layout/LinedList"/>
    <dgm:cxn modelId="{14A83932-DD06-4803-AEE4-9B64D44EECA5}" type="presParOf" srcId="{50BA1ECE-9077-4A4F-8264-7444045F7FDB}" destId="{418BB054-7A77-45D7-8EEE-B6BCF21882EF}" srcOrd="19" destOrd="0" presId="urn:microsoft.com/office/officeart/2008/layout/LinedList"/>
    <dgm:cxn modelId="{33897F16-F86C-46F0-8FD5-2780E159B2FB}" type="presParOf" srcId="{418BB054-7A77-45D7-8EEE-B6BCF21882EF}" destId="{693DB8F7-31CE-4F12-A40E-C3BE5BBF6A69}" srcOrd="0" destOrd="0" presId="urn:microsoft.com/office/officeart/2008/layout/LinedList"/>
    <dgm:cxn modelId="{7CE2215A-8424-4688-85D0-AF7749C8D7D1}" type="presParOf" srcId="{418BB054-7A77-45D7-8EEE-B6BCF21882EF}" destId="{5CAF4E4C-C33C-4DDA-AB32-16345D93F08A}" srcOrd="1" destOrd="0" presId="urn:microsoft.com/office/officeart/2008/layout/LinedList"/>
    <dgm:cxn modelId="{0DFDE398-D19A-4591-969D-D60068D2DF16}" type="presParOf" srcId="{418BB054-7A77-45D7-8EEE-B6BCF21882EF}" destId="{B8B74F36-E7D2-4906-B3BE-2B8EED4CD68C}" srcOrd="2" destOrd="0" presId="urn:microsoft.com/office/officeart/2008/layout/LinedList"/>
    <dgm:cxn modelId="{15E73633-0964-4D41-AB42-B25B165EB664}" type="presParOf" srcId="{50BA1ECE-9077-4A4F-8264-7444045F7FDB}" destId="{DDEBC5E2-C80A-4EF6-877B-CD569596DC31}" srcOrd="20" destOrd="0" presId="urn:microsoft.com/office/officeart/2008/layout/LinedList"/>
    <dgm:cxn modelId="{AA2AEF74-5C8B-4AC6-8827-1FF64B7E629E}" type="presParOf" srcId="{50BA1ECE-9077-4A4F-8264-7444045F7FDB}" destId="{69A305FB-B1B3-413F-B750-FCBA6FFC588F}" srcOrd="21" destOrd="0" presId="urn:microsoft.com/office/officeart/2008/layout/LinedList"/>
    <dgm:cxn modelId="{E8314761-0A28-4568-9BF6-0995D0BE5564}" type="presParOf" srcId="{50BA1ECE-9077-4A4F-8264-7444045F7FDB}" destId="{FD12D7BF-C1A6-4EFA-AECE-51557D354DE7}" srcOrd="22" destOrd="0" presId="urn:microsoft.com/office/officeart/2008/layout/LinedList"/>
    <dgm:cxn modelId="{0B433AAE-384E-4129-BC83-085F6C5C5A58}" type="presParOf" srcId="{FD12D7BF-C1A6-4EFA-AECE-51557D354DE7}" destId="{FB09C87B-5767-41B4-995F-BD0CF3D817F5}" srcOrd="0" destOrd="0" presId="urn:microsoft.com/office/officeart/2008/layout/LinedList"/>
    <dgm:cxn modelId="{A02C8128-3A87-43FF-9C8D-8F0761B97FB9}" type="presParOf" srcId="{FD12D7BF-C1A6-4EFA-AECE-51557D354DE7}" destId="{FA04E07E-8AF6-41F1-958F-DB5767549EF8}" srcOrd="1" destOrd="0" presId="urn:microsoft.com/office/officeart/2008/layout/LinedList"/>
    <dgm:cxn modelId="{9CFC8E85-965D-4EB0-BAE6-74F844759B19}" type="presParOf" srcId="{FD12D7BF-C1A6-4EFA-AECE-51557D354DE7}" destId="{8943A7D3-EE6D-479A-A56A-F3923F615DBC}" srcOrd="2" destOrd="0" presId="urn:microsoft.com/office/officeart/2008/layout/LinedList"/>
    <dgm:cxn modelId="{D8A6B3CE-6080-4CF8-AEE4-7C244AF482C9}" type="presParOf" srcId="{50BA1ECE-9077-4A4F-8264-7444045F7FDB}" destId="{C8AE2E2D-85BC-4994-88DE-7BD599108CEC}" srcOrd="23" destOrd="0" presId="urn:microsoft.com/office/officeart/2008/layout/LinedList"/>
    <dgm:cxn modelId="{F903606F-3B26-4EB9-88FD-17E19A50903D}" type="presParOf" srcId="{50BA1ECE-9077-4A4F-8264-7444045F7FDB}" destId="{D3A11DD7-C0E9-402E-BA63-C8CD67CC34FF}" srcOrd="24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D6BA8F-705B-44EA-9FBC-4819F0EC5844}">
      <dsp:nvSpPr>
        <dsp:cNvPr id="0" name=""/>
        <dsp:cNvSpPr/>
      </dsp:nvSpPr>
      <dsp:spPr>
        <a:xfrm>
          <a:off x="1867475" y="3826245"/>
          <a:ext cx="2170091" cy="186308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chemeClr val="bg1">
                  <a:lumMod val="50000"/>
                </a:schemeClr>
              </a:solidFill>
            </a:rPr>
            <a:t>What </a:t>
          </a:r>
          <a:r>
            <a:rPr lang="pt-PT" sz="1600" b="1" kern="1200" dirty="0" err="1" smtClean="0">
              <a:solidFill>
                <a:schemeClr val="bg1">
                  <a:lumMod val="50000"/>
                </a:schemeClr>
              </a:solidFill>
            </a:rPr>
            <a:t>we</a:t>
          </a:r>
          <a:r>
            <a:rPr lang="pt-PT" sz="1600" b="1" kern="1200" dirty="0" smtClean="0">
              <a:solidFill>
                <a:schemeClr val="bg1">
                  <a:lumMod val="50000"/>
                </a:schemeClr>
              </a:solidFill>
            </a:rPr>
            <a:t> do</a:t>
          </a:r>
          <a:endParaRPr lang="pt-PT" sz="16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2203573" y="4114795"/>
        <a:ext cx="1497895" cy="1285988"/>
      </dsp:txXfrm>
    </dsp:sp>
    <dsp:sp modelId="{EF804B69-187A-4132-A577-179322D0C124}">
      <dsp:nvSpPr>
        <dsp:cNvPr id="0" name=""/>
        <dsp:cNvSpPr/>
      </dsp:nvSpPr>
      <dsp:spPr>
        <a:xfrm>
          <a:off x="1919254" y="4659353"/>
          <a:ext cx="253139" cy="2181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693F7D-07A7-4FAC-A7B1-77E59ED3AB20}">
      <dsp:nvSpPr>
        <dsp:cNvPr id="0" name=""/>
        <dsp:cNvSpPr/>
      </dsp:nvSpPr>
      <dsp:spPr>
        <a:xfrm>
          <a:off x="0" y="2796265"/>
          <a:ext cx="2170091" cy="1863088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2CB63-BE27-4F04-9206-8AF82B1854CD}">
      <dsp:nvSpPr>
        <dsp:cNvPr id="0" name=""/>
        <dsp:cNvSpPr/>
      </dsp:nvSpPr>
      <dsp:spPr>
        <a:xfrm>
          <a:off x="1486616" y="4411900"/>
          <a:ext cx="253139" cy="2181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AB3ED-773F-4A1C-99D8-E4FD6E5EE786}">
      <dsp:nvSpPr>
        <dsp:cNvPr id="0" name=""/>
        <dsp:cNvSpPr/>
      </dsp:nvSpPr>
      <dsp:spPr>
        <a:xfrm>
          <a:off x="3734951" y="2790314"/>
          <a:ext cx="2170091" cy="186308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chemeClr val="bg1">
                  <a:lumMod val="50000"/>
                </a:schemeClr>
              </a:solidFill>
            </a:rPr>
            <a:t>Needs</a:t>
          </a:r>
          <a:endParaRPr lang="pt-PT" sz="16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071049" y="3078864"/>
        <a:ext cx="1497895" cy="1285988"/>
      </dsp:txXfrm>
    </dsp:sp>
    <dsp:sp modelId="{7B837FA0-9899-4A70-9EEE-A778B7A19AAB}">
      <dsp:nvSpPr>
        <dsp:cNvPr id="0" name=""/>
        <dsp:cNvSpPr/>
      </dsp:nvSpPr>
      <dsp:spPr>
        <a:xfrm>
          <a:off x="5228471" y="4401982"/>
          <a:ext cx="253139" cy="2181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21619C-D311-4540-AEAA-80C24F569985}">
      <dsp:nvSpPr>
        <dsp:cNvPr id="0" name=""/>
        <dsp:cNvSpPr/>
      </dsp:nvSpPr>
      <dsp:spPr>
        <a:xfrm>
          <a:off x="5601276" y="3822277"/>
          <a:ext cx="2170091" cy="1863088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B93D0-7657-463D-A9CD-2AC93CEF2C8B}">
      <dsp:nvSpPr>
        <dsp:cNvPr id="0" name=""/>
        <dsp:cNvSpPr/>
      </dsp:nvSpPr>
      <dsp:spPr>
        <a:xfrm>
          <a:off x="5654205" y="4651419"/>
          <a:ext cx="253139" cy="2181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A817ED-A974-4BAA-8655-A06A410DF29B}">
      <dsp:nvSpPr>
        <dsp:cNvPr id="0" name=""/>
        <dsp:cNvSpPr/>
      </dsp:nvSpPr>
      <dsp:spPr>
        <a:xfrm>
          <a:off x="1867475" y="1766285"/>
          <a:ext cx="2170091" cy="186308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chemeClr val="bg1">
                  <a:lumMod val="50000"/>
                </a:schemeClr>
              </a:solidFill>
            </a:rPr>
            <a:t>Who </a:t>
          </a:r>
          <a:r>
            <a:rPr lang="pt-PT" sz="1600" b="1" kern="1200" dirty="0" err="1" smtClean="0">
              <a:solidFill>
                <a:schemeClr val="bg1">
                  <a:lumMod val="50000"/>
                </a:schemeClr>
              </a:solidFill>
            </a:rPr>
            <a:t>we</a:t>
          </a:r>
          <a:r>
            <a:rPr lang="pt-PT" sz="1600" b="1" kern="1200" dirty="0" smtClean="0">
              <a:solidFill>
                <a:schemeClr val="bg1">
                  <a:lumMod val="50000"/>
                </a:schemeClr>
              </a:solidFill>
            </a:rPr>
            <a:t> are</a:t>
          </a:r>
          <a:endParaRPr lang="pt-PT" sz="16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2203573" y="2054835"/>
        <a:ext cx="1497895" cy="1285988"/>
      </dsp:txXfrm>
    </dsp:sp>
    <dsp:sp modelId="{A17E4A35-BE7D-4B98-A131-B7846DDE53F4}">
      <dsp:nvSpPr>
        <dsp:cNvPr id="0" name=""/>
        <dsp:cNvSpPr/>
      </dsp:nvSpPr>
      <dsp:spPr>
        <a:xfrm>
          <a:off x="3354091" y="1801493"/>
          <a:ext cx="253139" cy="2181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2D46D-E532-4B3A-806A-01FCAE66B501}">
      <dsp:nvSpPr>
        <dsp:cNvPr id="0" name=""/>
        <dsp:cNvSpPr/>
      </dsp:nvSpPr>
      <dsp:spPr>
        <a:xfrm>
          <a:off x="3734951" y="730354"/>
          <a:ext cx="2170091" cy="186308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 l="-34000" r="-3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A462A4-617E-42E2-AF0A-E9CC1952385E}">
      <dsp:nvSpPr>
        <dsp:cNvPr id="0" name=""/>
        <dsp:cNvSpPr/>
      </dsp:nvSpPr>
      <dsp:spPr>
        <a:xfrm>
          <a:off x="3795934" y="1556024"/>
          <a:ext cx="253139" cy="2181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655147-36C0-411F-8586-85E880AFD215}">
      <dsp:nvSpPr>
        <dsp:cNvPr id="0" name=""/>
        <dsp:cNvSpPr/>
      </dsp:nvSpPr>
      <dsp:spPr>
        <a:xfrm>
          <a:off x="5601276" y="1762318"/>
          <a:ext cx="2170091" cy="186308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solidFill>
                <a:schemeClr val="bg1">
                  <a:lumMod val="50000"/>
                </a:schemeClr>
              </a:solidFill>
            </a:rPr>
            <a:t>What </a:t>
          </a:r>
          <a:r>
            <a:rPr lang="pt-PT" sz="1600" b="1" kern="1200" dirty="0" err="1" smtClean="0">
              <a:solidFill>
                <a:schemeClr val="bg1">
                  <a:lumMod val="50000"/>
                </a:schemeClr>
              </a:solidFill>
            </a:rPr>
            <a:t>we</a:t>
          </a:r>
          <a:r>
            <a:rPr lang="pt-PT" sz="1600" b="1" kern="1200" dirty="0" smtClean="0">
              <a:solidFill>
                <a:schemeClr val="bg1">
                  <a:lumMod val="50000"/>
                </a:schemeClr>
              </a:solidFill>
            </a:rPr>
            <a:t> use</a:t>
          </a:r>
          <a:endParaRPr lang="pt-PT" sz="16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5937374" y="2050868"/>
        <a:ext cx="1497895" cy="1285988"/>
      </dsp:txXfrm>
    </dsp:sp>
    <dsp:sp modelId="{D8CBA2BB-2F8C-495C-9FF2-BBCF91E673E7}">
      <dsp:nvSpPr>
        <dsp:cNvPr id="0" name=""/>
        <dsp:cNvSpPr/>
      </dsp:nvSpPr>
      <dsp:spPr>
        <a:xfrm>
          <a:off x="7479107" y="2587988"/>
          <a:ext cx="253139" cy="2181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548ED0-C7DC-40D0-9738-017FC8478B06}">
      <dsp:nvSpPr>
        <dsp:cNvPr id="0" name=""/>
        <dsp:cNvSpPr/>
      </dsp:nvSpPr>
      <dsp:spPr>
        <a:xfrm>
          <a:off x="7468751" y="2809654"/>
          <a:ext cx="2170091" cy="1863088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B798A9-85CB-426C-8B66-19EBC01B10E2}">
      <dsp:nvSpPr>
        <dsp:cNvPr id="0" name=""/>
        <dsp:cNvSpPr/>
      </dsp:nvSpPr>
      <dsp:spPr>
        <a:xfrm>
          <a:off x="7892184" y="2843375"/>
          <a:ext cx="253139" cy="2181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817A5-A17A-4914-86A7-88497850E06E}">
      <dsp:nvSpPr>
        <dsp:cNvPr id="0" name=""/>
        <dsp:cNvSpPr/>
      </dsp:nvSpPr>
      <dsp:spPr>
        <a:xfrm>
          <a:off x="7468751" y="750190"/>
          <a:ext cx="2170091" cy="186308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err="1" smtClean="0">
              <a:solidFill>
                <a:schemeClr val="bg1">
                  <a:lumMod val="50000"/>
                </a:schemeClr>
              </a:solidFill>
            </a:rPr>
            <a:t>Necessary</a:t>
          </a:r>
          <a:r>
            <a:rPr lang="pt-PT" sz="1600" b="1" kern="1200" dirty="0" smtClean="0">
              <a:solidFill>
                <a:schemeClr val="bg1">
                  <a:lumMod val="50000"/>
                </a:schemeClr>
              </a:solidFill>
            </a:rPr>
            <a:t> </a:t>
          </a:r>
          <a:r>
            <a:rPr lang="pt-PT" sz="1600" b="1" kern="1200" dirty="0" err="1" smtClean="0">
              <a:solidFill>
                <a:schemeClr val="bg1">
                  <a:lumMod val="50000"/>
                </a:schemeClr>
              </a:solidFill>
            </a:rPr>
            <a:t>developments</a:t>
          </a:r>
          <a:endParaRPr lang="pt-PT" sz="16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7804849" y="1038740"/>
        <a:ext cx="1497895" cy="1285988"/>
      </dsp:txXfrm>
    </dsp:sp>
    <dsp:sp modelId="{E6C24ADE-2CEC-4DF6-8637-721285F6D824}">
      <dsp:nvSpPr>
        <dsp:cNvPr id="0" name=""/>
        <dsp:cNvSpPr/>
      </dsp:nvSpPr>
      <dsp:spPr>
        <a:xfrm>
          <a:off x="9346582" y="1585282"/>
          <a:ext cx="253139" cy="2181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178F2B-FC83-471A-A246-51F32F020ECF}">
      <dsp:nvSpPr>
        <dsp:cNvPr id="0" name=""/>
        <dsp:cNvSpPr/>
      </dsp:nvSpPr>
      <dsp:spPr>
        <a:xfrm>
          <a:off x="9336227" y="1789592"/>
          <a:ext cx="2170091" cy="1863088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166B2A-DB11-4A45-812C-CB45ED04B2E0}">
      <dsp:nvSpPr>
        <dsp:cNvPr id="0" name=""/>
        <dsp:cNvSpPr/>
      </dsp:nvSpPr>
      <dsp:spPr>
        <a:xfrm>
          <a:off x="9768864" y="1831247"/>
          <a:ext cx="253139" cy="2181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13D57-A0A8-467F-B5A1-2226B745F7A2}">
      <dsp:nvSpPr>
        <dsp:cNvPr id="0" name=""/>
        <dsp:cNvSpPr/>
      </dsp:nvSpPr>
      <dsp:spPr>
        <a:xfrm>
          <a:off x="2567723" y="2231930"/>
          <a:ext cx="2727914" cy="2727914"/>
        </a:xfrm>
        <a:prstGeom prst="gear9">
          <a:avLst/>
        </a:prstGeom>
        <a:blipFill dpi="0" rotWithShape="0">
          <a:blip xmlns:r="http://schemas.openxmlformats.org/officeDocument/2006/relationships" r:embed="rId1"/>
          <a:srcRect/>
          <a:stretch>
            <a:fillRect l="-24000" t="-4000" r="-24000" b="-15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b="1" kern="1200" dirty="0" smtClean="0">
              <a:solidFill>
                <a:srgbClr val="FFFF00"/>
              </a:solidFill>
            </a:rPr>
            <a:t>EAUF</a:t>
          </a:r>
          <a:endParaRPr lang="pt-PT" sz="2400" b="1" kern="1200" dirty="0">
            <a:solidFill>
              <a:srgbClr val="FFFF00"/>
            </a:solidFill>
          </a:endParaRPr>
        </a:p>
      </dsp:txBody>
      <dsp:txXfrm>
        <a:off x="3116155" y="2870931"/>
        <a:ext cx="1631050" cy="1402204"/>
      </dsp:txXfrm>
    </dsp:sp>
    <dsp:sp modelId="{92C04D88-FD3D-4F5C-B8AE-7103F422FFB7}">
      <dsp:nvSpPr>
        <dsp:cNvPr id="0" name=""/>
        <dsp:cNvSpPr/>
      </dsp:nvSpPr>
      <dsp:spPr>
        <a:xfrm>
          <a:off x="933662" y="1587150"/>
          <a:ext cx="2077758" cy="1983938"/>
        </a:xfrm>
        <a:prstGeom prst="gear6">
          <a:avLst/>
        </a:prstGeom>
        <a:blipFill dpi="0" rotWithShape="0">
          <a:blip xmlns:r="http://schemas.openxmlformats.org/officeDocument/2006/relationships" r:embed="rId2"/>
          <a:srcRect/>
          <a:stretch>
            <a:fillRect l="3000" t="-45000" r="4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b="1" kern="1200" dirty="0" smtClean="0">
              <a:solidFill>
                <a:srgbClr val="FFFF00"/>
              </a:solidFill>
            </a:rPr>
            <a:t>AVRAC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2400" b="1" kern="1200" dirty="0"/>
        </a:p>
      </dsp:txBody>
      <dsp:txXfrm>
        <a:off x="1446762" y="2089631"/>
        <a:ext cx="1051558" cy="978976"/>
      </dsp:txXfrm>
    </dsp:sp>
    <dsp:sp modelId="{858D8449-C825-4374-BF30-AC5FA3C57194}">
      <dsp:nvSpPr>
        <dsp:cNvPr id="0" name=""/>
        <dsp:cNvSpPr/>
      </dsp:nvSpPr>
      <dsp:spPr>
        <a:xfrm rot="20700000">
          <a:off x="1910911" y="266899"/>
          <a:ext cx="2305593" cy="1846926"/>
        </a:xfrm>
        <a:prstGeom prst="gear6">
          <a:avLst/>
        </a:prstGeom>
        <a:blipFill dpi="0" rotWithShape="0"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b="1" kern="1200" dirty="0" smtClean="0">
              <a:solidFill>
                <a:srgbClr val="FFFF00"/>
              </a:solidFill>
            </a:rPr>
            <a:t>NAD-AIR</a:t>
          </a:r>
          <a:endParaRPr lang="pt-PT" sz="2400" b="1" kern="1200" dirty="0">
            <a:solidFill>
              <a:srgbClr val="FFFF00"/>
            </a:solidFill>
          </a:endParaRPr>
        </a:p>
      </dsp:txBody>
      <dsp:txXfrm rot="-20700000">
        <a:off x="2443800" y="644779"/>
        <a:ext cx="1239815" cy="1091165"/>
      </dsp:txXfrm>
    </dsp:sp>
    <dsp:sp modelId="{0919DBED-BD78-4ACF-A751-14C98733C587}">
      <dsp:nvSpPr>
        <dsp:cNvPr id="0" name=""/>
        <dsp:cNvSpPr/>
      </dsp:nvSpPr>
      <dsp:spPr>
        <a:xfrm>
          <a:off x="2366459" y="1815444"/>
          <a:ext cx="3491730" cy="3491730"/>
        </a:xfrm>
        <a:prstGeom prst="circularArrow">
          <a:avLst>
            <a:gd name="adj1" fmla="val 4687"/>
            <a:gd name="adj2" fmla="val 299029"/>
            <a:gd name="adj3" fmla="val 2531843"/>
            <a:gd name="adj4" fmla="val 15827909"/>
            <a:gd name="adj5" fmla="val 546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B47335-F770-4184-AA0B-9F53AE9EF62D}">
      <dsp:nvSpPr>
        <dsp:cNvPr id="0" name=""/>
        <dsp:cNvSpPr/>
      </dsp:nvSpPr>
      <dsp:spPr>
        <a:xfrm>
          <a:off x="629221" y="1144894"/>
          <a:ext cx="2536960" cy="253696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95280B-57FE-41C3-BA4A-9A2DD44A083F}">
      <dsp:nvSpPr>
        <dsp:cNvPr id="0" name=""/>
        <dsp:cNvSpPr/>
      </dsp:nvSpPr>
      <dsp:spPr>
        <a:xfrm>
          <a:off x="1642147" y="-210626"/>
          <a:ext cx="2735354" cy="273535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CC710-40F1-4D40-9026-5843627399B1}">
      <dsp:nvSpPr>
        <dsp:cNvPr id="0" name=""/>
        <dsp:cNvSpPr/>
      </dsp:nvSpPr>
      <dsp:spPr>
        <a:xfrm>
          <a:off x="3585" y="1064370"/>
          <a:ext cx="2005125" cy="2005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8F8F99C-0132-4E0C-A5C2-852178FE2962}">
      <dsp:nvSpPr>
        <dsp:cNvPr id="0" name=""/>
        <dsp:cNvSpPr/>
      </dsp:nvSpPr>
      <dsp:spPr>
        <a:xfrm>
          <a:off x="334091" y="1887073"/>
          <a:ext cx="1996944" cy="27658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kern="1200" dirty="0" err="1" smtClean="0"/>
            <a:t>Strategic</a:t>
          </a:r>
          <a:r>
            <a:rPr lang="pt-PT" sz="2400" kern="1200" dirty="0" smtClean="0"/>
            <a:t> </a:t>
          </a:r>
          <a:r>
            <a:rPr lang="pt-PT" sz="2400" kern="1200" dirty="0" err="1" smtClean="0"/>
            <a:t>Operational</a:t>
          </a:r>
          <a:r>
            <a:rPr lang="pt-PT" sz="2400" kern="1200" dirty="0" smtClean="0"/>
            <a:t> </a:t>
          </a:r>
          <a:r>
            <a:rPr lang="pt-PT" sz="2400" kern="1200" dirty="0" err="1" smtClean="0"/>
            <a:t>Analysis</a:t>
          </a:r>
          <a:endParaRPr lang="pt-PT" sz="2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400" kern="1200" dirty="0" err="1" smtClean="0"/>
            <a:t>Potential</a:t>
          </a:r>
          <a:r>
            <a:rPr lang="pt-PT" sz="1400" kern="1200" dirty="0" smtClean="0"/>
            <a:t> for </a:t>
          </a:r>
          <a:r>
            <a:rPr lang="pt-PT" sz="1400" kern="1200" dirty="0" err="1" smtClean="0"/>
            <a:t>fire</a:t>
          </a:r>
          <a:r>
            <a:rPr lang="pt-PT" sz="1400" kern="1200" dirty="0" smtClean="0"/>
            <a:t> </a:t>
          </a:r>
          <a:r>
            <a:rPr lang="pt-PT" sz="1400" kern="1200" dirty="0" err="1" smtClean="0"/>
            <a:t>evolution</a:t>
          </a:r>
          <a:r>
            <a:rPr lang="pt-PT" sz="1400" kern="1200" dirty="0" smtClean="0"/>
            <a:t>.</a:t>
          </a:r>
          <a:endParaRPr lang="pt-PT" sz="14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Analysis of meteorological indicators, fuel availability, operational statistics.</a:t>
          </a:r>
          <a:endParaRPr lang="pt-PT" sz="1400" kern="1200" dirty="0"/>
        </a:p>
      </dsp:txBody>
      <dsp:txXfrm>
        <a:off x="392579" y="1945561"/>
        <a:ext cx="1879968" cy="2648894"/>
      </dsp:txXfrm>
    </dsp:sp>
    <dsp:sp modelId="{B498C4F1-0FF4-419A-9E56-C75A87E4DFA7}">
      <dsp:nvSpPr>
        <dsp:cNvPr id="0" name=""/>
        <dsp:cNvSpPr/>
      </dsp:nvSpPr>
      <dsp:spPr>
        <a:xfrm rot="5157">
          <a:off x="2393510" y="1828401"/>
          <a:ext cx="384800" cy="4818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2000" kern="1200"/>
        </a:p>
      </dsp:txBody>
      <dsp:txXfrm>
        <a:off x="2393510" y="1924675"/>
        <a:ext cx="269360" cy="289081"/>
      </dsp:txXfrm>
    </dsp:sp>
    <dsp:sp modelId="{924143DC-53CC-4D3A-BDE4-F6C61CDFDBAE}">
      <dsp:nvSpPr>
        <dsp:cNvPr id="0" name=""/>
        <dsp:cNvSpPr/>
      </dsp:nvSpPr>
      <dsp:spPr>
        <a:xfrm>
          <a:off x="3108138" y="1069027"/>
          <a:ext cx="2005125" cy="20051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51695EC-60E8-4C73-9E9F-474302713B93}">
      <dsp:nvSpPr>
        <dsp:cNvPr id="0" name=""/>
        <dsp:cNvSpPr/>
      </dsp:nvSpPr>
      <dsp:spPr>
        <a:xfrm>
          <a:off x="3434554" y="1901044"/>
          <a:ext cx="2005125" cy="27472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kern="1200" dirty="0" err="1" smtClean="0"/>
            <a:t>Operational</a:t>
          </a:r>
          <a:r>
            <a:rPr lang="pt-PT" sz="2400" kern="1200" dirty="0" smtClean="0"/>
            <a:t> </a:t>
          </a:r>
          <a:r>
            <a:rPr lang="pt-PT" sz="2400" kern="1200" dirty="0" err="1" smtClean="0"/>
            <a:t>Information</a:t>
          </a:r>
          <a:endParaRPr lang="pt-PT" sz="24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kern="1200" dirty="0" err="1" smtClean="0"/>
            <a:t>WildFfire</a:t>
          </a:r>
          <a:r>
            <a:rPr lang="pt-PT" sz="1600" kern="1200" dirty="0" smtClean="0"/>
            <a:t> </a:t>
          </a:r>
          <a:r>
            <a:rPr lang="pt-PT" sz="1600" kern="1200" dirty="0" err="1" smtClean="0"/>
            <a:t>analysis</a:t>
          </a:r>
          <a:r>
            <a:rPr lang="pt-PT" sz="1600" kern="1200" dirty="0" smtClean="0"/>
            <a:t>;</a:t>
          </a:r>
          <a:endParaRPr lang="pt-PT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kern="1200" dirty="0" err="1" smtClean="0"/>
            <a:t>Simulation</a:t>
          </a:r>
          <a:r>
            <a:rPr lang="pt-PT" sz="1600" kern="1200" dirty="0" smtClean="0"/>
            <a:t> </a:t>
          </a:r>
          <a:r>
            <a:rPr lang="pt-PT" sz="1600" kern="1200" dirty="0" err="1" smtClean="0"/>
            <a:t>of</a:t>
          </a:r>
          <a:r>
            <a:rPr lang="pt-PT" sz="1600" kern="1200" dirty="0" smtClean="0"/>
            <a:t> </a:t>
          </a:r>
          <a:r>
            <a:rPr lang="pt-PT" sz="1600" kern="1200" dirty="0" err="1" smtClean="0"/>
            <a:t>fire</a:t>
          </a:r>
          <a:r>
            <a:rPr lang="pt-PT" sz="1600" kern="1200" dirty="0" smtClean="0"/>
            <a:t> </a:t>
          </a:r>
          <a:r>
            <a:rPr lang="pt-PT" sz="1600" kern="1200" dirty="0" err="1" smtClean="0"/>
            <a:t>behavior</a:t>
          </a:r>
          <a:r>
            <a:rPr lang="pt-PT" sz="1600" kern="1200" dirty="0" smtClean="0"/>
            <a:t>;</a:t>
          </a:r>
          <a:endParaRPr lang="pt-PT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kern="1200" dirty="0" err="1" smtClean="0"/>
            <a:t>Decision</a:t>
          </a:r>
          <a:r>
            <a:rPr lang="pt-PT" sz="1600" kern="1200" dirty="0" smtClean="0"/>
            <a:t> </a:t>
          </a:r>
          <a:r>
            <a:rPr lang="pt-PT" sz="1600" kern="1200" dirty="0" err="1" smtClean="0"/>
            <a:t>support</a:t>
          </a:r>
          <a:r>
            <a:rPr lang="pt-PT" sz="1600" kern="1200" dirty="0" smtClean="0"/>
            <a:t>;</a:t>
          </a:r>
          <a:endParaRPr lang="pt-PT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kern="1200" dirty="0" smtClean="0"/>
            <a:t>Strategic and tactical proposals.</a:t>
          </a:r>
          <a:endParaRPr lang="pt-PT" sz="1600" kern="1200" dirty="0"/>
        </a:p>
      </dsp:txBody>
      <dsp:txXfrm>
        <a:off x="3493282" y="1959772"/>
        <a:ext cx="1887669" cy="2629786"/>
      </dsp:txXfrm>
    </dsp:sp>
    <dsp:sp modelId="{791D822C-B33A-4D31-9C1D-DB7053F48873}">
      <dsp:nvSpPr>
        <dsp:cNvPr id="0" name=""/>
        <dsp:cNvSpPr/>
      </dsp:nvSpPr>
      <dsp:spPr>
        <a:xfrm rot="21457652">
          <a:off x="5503434" y="1764893"/>
          <a:ext cx="390671" cy="4818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2000" kern="1200"/>
        </a:p>
      </dsp:txBody>
      <dsp:txXfrm>
        <a:off x="5503484" y="1863680"/>
        <a:ext cx="273470" cy="289081"/>
      </dsp:txXfrm>
    </dsp:sp>
    <dsp:sp modelId="{57EA646D-405B-4FDA-AC22-C01BC7BF8B4C}">
      <dsp:nvSpPr>
        <dsp:cNvPr id="0" name=""/>
        <dsp:cNvSpPr/>
      </dsp:nvSpPr>
      <dsp:spPr>
        <a:xfrm>
          <a:off x="6228513" y="939747"/>
          <a:ext cx="2005125" cy="2005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9000" r="-59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7CF138-974A-4470-880F-D01FB297223C}">
      <dsp:nvSpPr>
        <dsp:cNvPr id="0" name=""/>
        <dsp:cNvSpPr/>
      </dsp:nvSpPr>
      <dsp:spPr>
        <a:xfrm>
          <a:off x="6543198" y="1935242"/>
          <a:ext cx="2005125" cy="27016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kern="1200" dirty="0" err="1" smtClean="0"/>
            <a:t>Post-Fire</a:t>
          </a:r>
          <a:r>
            <a:rPr lang="pt-PT" sz="2400" kern="1200" dirty="0" smtClean="0"/>
            <a:t> </a:t>
          </a:r>
          <a:r>
            <a:rPr lang="pt-PT" sz="2400" kern="1200" dirty="0" err="1" smtClean="0"/>
            <a:t>Evaluation</a:t>
          </a:r>
          <a:endParaRPr lang="pt-PT" sz="2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kern="1200" dirty="0" smtClean="0"/>
            <a:t>Case </a:t>
          </a:r>
          <a:r>
            <a:rPr lang="pt-PT" sz="1600" kern="1200" dirty="0" err="1" smtClean="0"/>
            <a:t>studies</a:t>
          </a:r>
          <a:r>
            <a:rPr lang="pt-PT" sz="1600" kern="1200" dirty="0" smtClean="0"/>
            <a:t>;</a:t>
          </a:r>
          <a:endParaRPr lang="pt-P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kern="1200" dirty="0" err="1" smtClean="0"/>
            <a:t>Severity</a:t>
          </a:r>
          <a:r>
            <a:rPr lang="pt-PT" sz="1600" kern="1200" dirty="0" smtClean="0"/>
            <a:t> </a:t>
          </a:r>
          <a:r>
            <a:rPr lang="pt-PT" sz="1600" kern="1200" dirty="0" err="1" smtClean="0"/>
            <a:t>analysis</a:t>
          </a:r>
          <a:r>
            <a:rPr lang="pt-PT" sz="1600" kern="1200" dirty="0" smtClean="0"/>
            <a:t>;</a:t>
          </a:r>
          <a:endParaRPr lang="pt-P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kern="1200" dirty="0" smtClean="0"/>
            <a:t>Fire </a:t>
          </a:r>
          <a:r>
            <a:rPr lang="pt-PT" sz="1600" kern="1200" dirty="0" err="1" smtClean="0"/>
            <a:t>behavior</a:t>
          </a:r>
          <a:r>
            <a:rPr lang="pt-PT" sz="1600" kern="1200" dirty="0" smtClean="0"/>
            <a:t> </a:t>
          </a:r>
          <a:r>
            <a:rPr lang="pt-PT" sz="1600" kern="1200" dirty="0" err="1" smtClean="0"/>
            <a:t>study</a:t>
          </a:r>
          <a:r>
            <a:rPr lang="pt-PT" sz="1600" kern="1200" dirty="0" smtClean="0"/>
            <a:t>.</a:t>
          </a:r>
          <a:endParaRPr lang="pt-PT" sz="1600" kern="1200" dirty="0"/>
        </a:p>
      </dsp:txBody>
      <dsp:txXfrm>
        <a:off x="6601926" y="1993970"/>
        <a:ext cx="1887669" cy="2584190"/>
      </dsp:txXfrm>
    </dsp:sp>
    <dsp:sp modelId="{0265B034-286F-46AA-BBBF-C630BBFD48E6}">
      <dsp:nvSpPr>
        <dsp:cNvPr id="0" name=""/>
        <dsp:cNvSpPr/>
      </dsp:nvSpPr>
      <dsp:spPr>
        <a:xfrm rot="156499">
          <a:off x="8615566" y="1773191"/>
          <a:ext cx="382522" cy="4818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2000" kern="1200"/>
        </a:p>
      </dsp:txBody>
      <dsp:txXfrm>
        <a:off x="8615625" y="1866941"/>
        <a:ext cx="267765" cy="289081"/>
      </dsp:txXfrm>
    </dsp:sp>
    <dsp:sp modelId="{D7F6B3F9-E0D2-4B2B-A115-522AB10C4120}">
      <dsp:nvSpPr>
        <dsp:cNvPr id="0" name=""/>
        <dsp:cNvSpPr/>
      </dsp:nvSpPr>
      <dsp:spPr>
        <a:xfrm>
          <a:off x="9325427" y="1080827"/>
          <a:ext cx="2005125" cy="20051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7F5E5E1-5798-42F0-9314-0CB5CCEDE1DE}">
      <dsp:nvSpPr>
        <dsp:cNvPr id="0" name=""/>
        <dsp:cNvSpPr/>
      </dsp:nvSpPr>
      <dsp:spPr>
        <a:xfrm>
          <a:off x="9651843" y="1936445"/>
          <a:ext cx="2005125" cy="27000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700" kern="1200" dirty="0" err="1" smtClean="0"/>
            <a:t>Operational</a:t>
          </a:r>
          <a:r>
            <a:rPr lang="pt-PT" sz="2700" kern="1200" dirty="0" smtClean="0"/>
            <a:t> </a:t>
          </a:r>
          <a:r>
            <a:rPr lang="pt-PT" sz="2700" kern="1200" dirty="0" smtClean="0"/>
            <a:t>Training</a:t>
          </a:r>
          <a:endParaRPr lang="pt-PT" sz="2700" kern="1200" dirty="0" smtClean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kern="1200" dirty="0" err="1" smtClean="0"/>
            <a:t>Decision</a:t>
          </a:r>
          <a:r>
            <a:rPr lang="pt-PT" sz="1600" kern="1200" dirty="0" smtClean="0"/>
            <a:t> </a:t>
          </a:r>
          <a:r>
            <a:rPr lang="pt-PT" sz="1600" kern="1200" dirty="0" err="1" smtClean="0"/>
            <a:t>support</a:t>
          </a:r>
          <a:r>
            <a:rPr lang="pt-PT" sz="1600" kern="1200" dirty="0" smtClean="0"/>
            <a:t> </a:t>
          </a:r>
          <a:r>
            <a:rPr lang="pt-PT" sz="1600" kern="1200" dirty="0" err="1" smtClean="0"/>
            <a:t>tools</a:t>
          </a:r>
          <a:r>
            <a:rPr lang="pt-PT" sz="1600" kern="1200" dirty="0" smtClean="0"/>
            <a:t>;</a:t>
          </a:r>
          <a:endParaRPr lang="pt-P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kern="1200" dirty="0" smtClean="0"/>
            <a:t>Fire analysis;</a:t>
          </a:r>
          <a:endParaRPr lang="pt-P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kern="1200" dirty="0" err="1" smtClean="0"/>
            <a:t>Presentation</a:t>
          </a:r>
          <a:r>
            <a:rPr lang="pt-PT" sz="1600" kern="1200" dirty="0" smtClean="0"/>
            <a:t> </a:t>
          </a:r>
          <a:r>
            <a:rPr lang="pt-PT" sz="1600" kern="1200" dirty="0" err="1" smtClean="0"/>
            <a:t>of</a:t>
          </a:r>
          <a:r>
            <a:rPr lang="pt-PT" sz="1600" kern="1200" dirty="0" smtClean="0"/>
            <a:t> case </a:t>
          </a:r>
          <a:r>
            <a:rPr lang="pt-PT" sz="1600" kern="1200" dirty="0" err="1" smtClean="0"/>
            <a:t>studies</a:t>
          </a:r>
          <a:r>
            <a:rPr lang="pt-PT" sz="1600" kern="1200" dirty="0" smtClean="0"/>
            <a:t>;</a:t>
          </a:r>
          <a:endParaRPr lang="pt-PT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600" kern="1200" dirty="0" err="1" smtClean="0"/>
            <a:t>Collaboration</a:t>
          </a:r>
          <a:r>
            <a:rPr lang="pt-PT" sz="1600" kern="1200" dirty="0" smtClean="0"/>
            <a:t> </a:t>
          </a:r>
          <a:r>
            <a:rPr lang="pt-PT" sz="1600" kern="1200" dirty="0" err="1" smtClean="0"/>
            <a:t>with</a:t>
          </a:r>
          <a:r>
            <a:rPr lang="pt-PT" sz="1600" kern="1200" dirty="0" smtClean="0"/>
            <a:t> </a:t>
          </a:r>
          <a:r>
            <a:rPr lang="pt-PT" sz="1600" kern="1200" dirty="0" err="1" smtClean="0"/>
            <a:t>universities</a:t>
          </a:r>
          <a:r>
            <a:rPr lang="pt-PT" sz="1600" kern="1200" dirty="0" smtClean="0"/>
            <a:t>.</a:t>
          </a:r>
          <a:endParaRPr lang="pt-PT" sz="1600" kern="1200" dirty="0"/>
        </a:p>
      </dsp:txBody>
      <dsp:txXfrm>
        <a:off x="9710571" y="1995173"/>
        <a:ext cx="1887669" cy="25825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E293E-90B5-4B49-BBA7-61214F003427}">
      <dsp:nvSpPr>
        <dsp:cNvPr id="0" name=""/>
        <dsp:cNvSpPr/>
      </dsp:nvSpPr>
      <dsp:spPr>
        <a:xfrm>
          <a:off x="1805220" y="224465"/>
          <a:ext cx="3189104" cy="9965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027" tIns="49530" rIns="49530" bIns="49530" numCol="1" spcCol="1270" anchor="ctr" anchorCtr="0">
          <a:noAutofit/>
        </a:bodyPr>
        <a:lstStyle/>
        <a:p>
          <a:pPr lvl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300" kern="1200" dirty="0" err="1" smtClean="0">
              <a:solidFill>
                <a:schemeClr val="tx1"/>
              </a:solidFill>
            </a:rPr>
            <a:t>The</a:t>
          </a:r>
          <a:r>
            <a:rPr lang="pt-PT" sz="1300" kern="1200" dirty="0" smtClean="0">
              <a:solidFill>
                <a:schemeClr val="tx1"/>
              </a:solidFill>
            </a:rPr>
            <a:t> </a:t>
          </a:r>
          <a:r>
            <a:rPr lang="pt-PT" sz="1300" kern="1200" dirty="0" err="1" smtClean="0">
              <a:solidFill>
                <a:schemeClr val="tx1"/>
              </a:solidFill>
            </a:rPr>
            <a:t>platform</a:t>
          </a:r>
          <a:r>
            <a:rPr lang="pt-PT" sz="1300" kern="1200" dirty="0" smtClean="0">
              <a:solidFill>
                <a:schemeClr val="tx1"/>
              </a:solidFill>
            </a:rPr>
            <a:t> </a:t>
          </a:r>
          <a:r>
            <a:rPr lang="pt-PT" sz="1300" kern="1200" dirty="0" err="1" smtClean="0">
              <a:solidFill>
                <a:schemeClr val="tx1"/>
              </a:solidFill>
            </a:rPr>
            <a:t>automatically</a:t>
          </a:r>
          <a:r>
            <a:rPr lang="pt-PT" sz="1300" kern="1200" dirty="0" smtClean="0">
              <a:solidFill>
                <a:schemeClr val="tx1"/>
              </a:solidFill>
            </a:rPr>
            <a:t> </a:t>
          </a:r>
          <a:r>
            <a:rPr lang="pt-PT" sz="1300" kern="1200" dirty="0" err="1" smtClean="0">
              <a:solidFill>
                <a:schemeClr val="tx1"/>
              </a:solidFill>
            </a:rPr>
            <a:t>checks</a:t>
          </a:r>
          <a:r>
            <a:rPr lang="pt-PT" sz="1300" kern="1200" dirty="0" smtClean="0">
              <a:solidFill>
                <a:schemeClr val="tx1"/>
              </a:solidFill>
            </a:rPr>
            <a:t> MODIS, VIIRS </a:t>
          </a:r>
          <a:r>
            <a:rPr lang="pt-PT" sz="1300" kern="1200" dirty="0" err="1" smtClean="0">
              <a:solidFill>
                <a:schemeClr val="tx1"/>
              </a:solidFill>
            </a:rPr>
            <a:t>and</a:t>
          </a:r>
          <a:r>
            <a:rPr lang="pt-PT" sz="1300" kern="1200" dirty="0" smtClean="0">
              <a:solidFill>
                <a:schemeClr val="tx1"/>
              </a:solidFill>
            </a:rPr>
            <a:t> MSG data </a:t>
          </a:r>
          <a:r>
            <a:rPr lang="pt-PT" sz="1300" kern="1200" dirty="0" err="1" smtClean="0">
              <a:solidFill>
                <a:schemeClr val="tx1"/>
              </a:solidFill>
            </a:rPr>
            <a:t>and</a:t>
          </a:r>
          <a:r>
            <a:rPr lang="pt-PT" sz="1300" kern="1200" dirty="0" smtClean="0">
              <a:solidFill>
                <a:schemeClr val="tx1"/>
              </a:solidFill>
            </a:rPr>
            <a:t> </a:t>
          </a:r>
          <a:r>
            <a:rPr lang="pt-PT" sz="1300" kern="1200" dirty="0" err="1" smtClean="0">
              <a:solidFill>
                <a:schemeClr val="tx1"/>
              </a:solidFill>
            </a:rPr>
            <a:t>creates</a:t>
          </a:r>
          <a:r>
            <a:rPr lang="pt-PT" sz="1300" kern="1200" dirty="0" smtClean="0">
              <a:solidFill>
                <a:schemeClr val="tx1"/>
              </a:solidFill>
            </a:rPr>
            <a:t> a </a:t>
          </a:r>
          <a:r>
            <a:rPr lang="pt-PT" sz="1300" kern="1200" dirty="0" err="1" smtClean="0">
              <a:solidFill>
                <a:schemeClr val="tx1"/>
              </a:solidFill>
            </a:rPr>
            <a:t>one</a:t>
          </a:r>
          <a:r>
            <a:rPr lang="pt-PT" sz="1300" kern="1200" dirty="0" smtClean="0">
              <a:solidFill>
                <a:schemeClr val="tx1"/>
              </a:solidFill>
            </a:rPr>
            <a:t> </a:t>
          </a:r>
          <a:r>
            <a:rPr lang="pt-PT" sz="1300" kern="1200" dirty="0" err="1" smtClean="0">
              <a:solidFill>
                <a:schemeClr val="tx1"/>
              </a:solidFill>
            </a:rPr>
            <a:t>layer</a:t>
          </a:r>
          <a:r>
            <a:rPr lang="pt-PT" sz="1300" kern="1200" dirty="0" smtClean="0">
              <a:solidFill>
                <a:schemeClr val="tx1"/>
              </a:solidFill>
            </a:rPr>
            <a:t> </a:t>
          </a:r>
          <a:r>
            <a:rPr lang="pt-PT" sz="1300" kern="1200" dirty="0" err="1" smtClean="0">
              <a:solidFill>
                <a:schemeClr val="tx1"/>
              </a:solidFill>
            </a:rPr>
            <a:t>of</a:t>
          </a:r>
          <a:r>
            <a:rPr lang="pt-PT" sz="1300" kern="1200" dirty="0" smtClean="0">
              <a:solidFill>
                <a:schemeClr val="tx1"/>
              </a:solidFill>
            </a:rPr>
            <a:t> </a:t>
          </a:r>
          <a:r>
            <a:rPr lang="pt-PT" sz="1300" b="1" u="sng" kern="1200" dirty="0" err="1" smtClean="0">
              <a:solidFill>
                <a:schemeClr val="tx1"/>
              </a:solidFill>
              <a:effectLst/>
            </a:rPr>
            <a:t>Hotspots</a:t>
          </a:r>
          <a:r>
            <a:rPr lang="pt-PT" sz="1300" b="1" u="sng" kern="1200" dirty="0" smtClean="0">
              <a:solidFill>
                <a:schemeClr val="tx1"/>
              </a:solidFill>
              <a:effectLst/>
            </a:rPr>
            <a:t>.</a:t>
          </a:r>
          <a:endParaRPr lang="pt-PT" sz="1300" b="1" u="sng" kern="1200" dirty="0">
            <a:solidFill>
              <a:schemeClr val="tx1"/>
            </a:solidFill>
            <a:effectLst/>
          </a:endParaRPr>
        </a:p>
      </dsp:txBody>
      <dsp:txXfrm>
        <a:off x="1805220" y="224465"/>
        <a:ext cx="3189104" cy="996595"/>
      </dsp:txXfrm>
    </dsp:sp>
    <dsp:sp modelId="{107BA893-2EB2-4F0E-9566-C4B25E94A4C5}">
      <dsp:nvSpPr>
        <dsp:cNvPr id="0" name=""/>
        <dsp:cNvSpPr/>
      </dsp:nvSpPr>
      <dsp:spPr>
        <a:xfrm>
          <a:off x="1672340" y="80512"/>
          <a:ext cx="697616" cy="104642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BD68CA-6C73-481F-ABA2-42F23705E6F6}">
      <dsp:nvSpPr>
        <dsp:cNvPr id="0" name=""/>
        <dsp:cNvSpPr/>
      </dsp:nvSpPr>
      <dsp:spPr>
        <a:xfrm>
          <a:off x="5292917" y="224465"/>
          <a:ext cx="3189104" cy="9965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027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Our tool having the last image of the </a:t>
          </a:r>
          <a:r>
            <a:rPr lang="en-US" sz="1300" b="1" u="sng" kern="1200" dirty="0" smtClean="0"/>
            <a:t>Burnt Areas</a:t>
          </a:r>
          <a:r>
            <a:rPr lang="en-US" sz="1300" kern="1200" dirty="0" smtClean="0"/>
            <a:t>, using Sentinel 2, updating every 5 days.</a:t>
          </a:r>
          <a:endParaRPr lang="pt-PT" sz="1300" kern="1200" dirty="0"/>
        </a:p>
      </dsp:txBody>
      <dsp:txXfrm>
        <a:off x="5292917" y="224465"/>
        <a:ext cx="3189104" cy="996595"/>
      </dsp:txXfrm>
    </dsp:sp>
    <dsp:sp modelId="{F947984B-A906-4F03-AC10-59684A96F675}">
      <dsp:nvSpPr>
        <dsp:cNvPr id="0" name=""/>
        <dsp:cNvSpPr/>
      </dsp:nvSpPr>
      <dsp:spPr>
        <a:xfrm>
          <a:off x="5160038" y="80512"/>
          <a:ext cx="697616" cy="104642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4385F9-56EA-4B7B-9E15-CD9076C92C49}">
      <dsp:nvSpPr>
        <dsp:cNvPr id="0" name=""/>
        <dsp:cNvSpPr/>
      </dsp:nvSpPr>
      <dsp:spPr>
        <a:xfrm>
          <a:off x="1805220" y="1479067"/>
          <a:ext cx="3189104" cy="9965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027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300" b="1" u="sng" kern="1200" dirty="0" err="1" smtClean="0"/>
            <a:t>Copernicus</a:t>
          </a:r>
          <a:r>
            <a:rPr lang="pt-PT" sz="1300" b="1" u="sng" kern="1200" dirty="0" smtClean="0"/>
            <a:t> data</a:t>
          </a:r>
          <a:r>
            <a:rPr lang="pt-PT" sz="1300" kern="1200" dirty="0" smtClean="0"/>
            <a:t>: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300" kern="1200" dirty="0" err="1" smtClean="0"/>
            <a:t>Provision</a:t>
          </a:r>
          <a:r>
            <a:rPr lang="pt-PT" sz="1300" kern="1200" dirty="0" smtClean="0"/>
            <a:t> </a:t>
          </a:r>
          <a:r>
            <a:rPr lang="pt-PT" sz="1300" kern="1200" dirty="0" err="1" smtClean="0"/>
            <a:t>of</a:t>
          </a:r>
          <a:r>
            <a:rPr lang="pt-PT" sz="1300" kern="1200" dirty="0" smtClean="0"/>
            <a:t> </a:t>
          </a:r>
          <a:r>
            <a:rPr lang="pt-PT" sz="1300" kern="1200" dirty="0" err="1" smtClean="0"/>
            <a:t>vector</a:t>
          </a:r>
          <a:r>
            <a:rPr lang="pt-PT" sz="1300" kern="1200" dirty="0" smtClean="0"/>
            <a:t> </a:t>
          </a:r>
          <a:r>
            <a:rPr lang="pt-PT" sz="1300" kern="1200" dirty="0" err="1" smtClean="0"/>
            <a:t>and</a:t>
          </a:r>
          <a:r>
            <a:rPr lang="pt-PT" sz="1300" kern="1200" dirty="0" smtClean="0"/>
            <a:t> </a:t>
          </a:r>
          <a:r>
            <a:rPr lang="pt-PT" sz="1300" kern="1200" dirty="0" err="1" smtClean="0"/>
            <a:t>raster</a:t>
          </a:r>
          <a:r>
            <a:rPr lang="pt-PT" sz="1300" kern="1200" dirty="0" smtClean="0"/>
            <a:t> data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300" kern="1200" dirty="0" err="1" smtClean="0"/>
            <a:t>Very</a:t>
          </a:r>
          <a:r>
            <a:rPr lang="pt-PT" sz="1300" kern="1200" dirty="0" smtClean="0"/>
            <a:t> </a:t>
          </a:r>
          <a:r>
            <a:rPr lang="pt-PT" sz="1300" kern="1200" dirty="0" err="1" smtClean="0"/>
            <a:t>high</a:t>
          </a:r>
          <a:r>
            <a:rPr lang="pt-PT" sz="1300" kern="1200" dirty="0" smtClean="0"/>
            <a:t> </a:t>
          </a:r>
          <a:r>
            <a:rPr lang="pt-PT" sz="1300" kern="1200" dirty="0" err="1" smtClean="0"/>
            <a:t>resolution</a:t>
          </a:r>
          <a:r>
            <a:rPr lang="pt-PT" sz="1300" kern="1200" dirty="0" smtClean="0"/>
            <a:t> </a:t>
          </a:r>
          <a:r>
            <a:rPr lang="pt-PT" sz="1300" kern="1200" dirty="0" err="1" smtClean="0"/>
            <a:t>images</a:t>
          </a:r>
          <a:r>
            <a:rPr lang="pt-PT" sz="1300" kern="1200" dirty="0" smtClean="0"/>
            <a:t>.</a:t>
          </a:r>
          <a:endParaRPr lang="pt-PT" sz="1300" kern="1200" dirty="0"/>
        </a:p>
      </dsp:txBody>
      <dsp:txXfrm>
        <a:off x="1805220" y="1479067"/>
        <a:ext cx="3189104" cy="996595"/>
      </dsp:txXfrm>
    </dsp:sp>
    <dsp:sp modelId="{B778819F-F0AF-4FCE-8975-D9A5E293031E}">
      <dsp:nvSpPr>
        <dsp:cNvPr id="0" name=""/>
        <dsp:cNvSpPr/>
      </dsp:nvSpPr>
      <dsp:spPr>
        <a:xfrm>
          <a:off x="1672340" y="1335115"/>
          <a:ext cx="697616" cy="104642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5788F8-9CD7-4682-B54A-AA9CC9FF7854}">
      <dsp:nvSpPr>
        <dsp:cNvPr id="0" name=""/>
        <dsp:cNvSpPr/>
      </dsp:nvSpPr>
      <dsp:spPr>
        <a:xfrm>
          <a:off x="5292917" y="1479067"/>
          <a:ext cx="3189104" cy="9965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027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Automation of </a:t>
          </a:r>
          <a:r>
            <a:rPr lang="en-US" sz="1300" b="1" u="sng" kern="1200" dirty="0" smtClean="0"/>
            <a:t>FRE</a:t>
          </a:r>
          <a:r>
            <a:rPr lang="en-US" sz="1300" kern="1200" dirty="0" smtClean="0"/>
            <a:t> graphics, showing the energy released, by fire or by defined areas, over a period of time.</a:t>
          </a:r>
          <a:endParaRPr lang="pt-PT" sz="1300" kern="1200" dirty="0"/>
        </a:p>
      </dsp:txBody>
      <dsp:txXfrm>
        <a:off x="5292917" y="1479067"/>
        <a:ext cx="3189104" cy="996595"/>
      </dsp:txXfrm>
    </dsp:sp>
    <dsp:sp modelId="{7A79712E-1BBF-44AA-A2FF-9752F3B02953}">
      <dsp:nvSpPr>
        <dsp:cNvPr id="0" name=""/>
        <dsp:cNvSpPr/>
      </dsp:nvSpPr>
      <dsp:spPr>
        <a:xfrm>
          <a:off x="5160038" y="1335115"/>
          <a:ext cx="697616" cy="1046424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8AFD80-9CFE-4351-A972-E0679CBE5490}">
      <dsp:nvSpPr>
        <dsp:cNvPr id="0" name=""/>
        <dsp:cNvSpPr/>
      </dsp:nvSpPr>
      <dsp:spPr>
        <a:xfrm>
          <a:off x="1805220" y="2733670"/>
          <a:ext cx="3189104" cy="9965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027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We incorporated </a:t>
          </a:r>
          <a:r>
            <a:rPr lang="en-US" sz="1300" b="1" kern="1200" dirty="0" smtClean="0"/>
            <a:t>Web service </a:t>
          </a:r>
          <a:r>
            <a:rPr lang="en-US" sz="1300" kern="1200" dirty="0" smtClean="0"/>
            <a:t>from IPMA, with meteorological data and FWI.</a:t>
          </a:r>
          <a:endParaRPr lang="pt-PT" sz="1300" kern="1200" dirty="0"/>
        </a:p>
      </dsp:txBody>
      <dsp:txXfrm>
        <a:off x="1805220" y="2733670"/>
        <a:ext cx="3189104" cy="996595"/>
      </dsp:txXfrm>
    </dsp:sp>
    <dsp:sp modelId="{060C9DC3-66CF-4717-972C-682531192B71}">
      <dsp:nvSpPr>
        <dsp:cNvPr id="0" name=""/>
        <dsp:cNvSpPr/>
      </dsp:nvSpPr>
      <dsp:spPr>
        <a:xfrm>
          <a:off x="1672340" y="2589717"/>
          <a:ext cx="697616" cy="104642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6B863C-1895-4265-BB49-C08A29627F81}">
      <dsp:nvSpPr>
        <dsp:cNvPr id="0" name=""/>
        <dsp:cNvSpPr/>
      </dsp:nvSpPr>
      <dsp:spPr>
        <a:xfrm>
          <a:off x="5292917" y="2733670"/>
          <a:ext cx="3189104" cy="9965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027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Update of polygons </a:t>
          </a:r>
          <a:r>
            <a:rPr lang="en-US" sz="1300" b="1" u="sng" kern="1200" dirty="0" smtClean="0"/>
            <a:t>Burnt Areas</a:t>
          </a:r>
          <a:r>
            <a:rPr lang="en-US" sz="1300" kern="1200" dirty="0" smtClean="0"/>
            <a:t>, using EFFIS.</a:t>
          </a:r>
          <a:endParaRPr lang="pt-PT" sz="1300" kern="1200" dirty="0"/>
        </a:p>
      </dsp:txBody>
      <dsp:txXfrm>
        <a:off x="5292917" y="2733670"/>
        <a:ext cx="3189104" cy="996595"/>
      </dsp:txXfrm>
    </dsp:sp>
    <dsp:sp modelId="{1EAFD6EA-03C9-4CD0-AD8B-D7C45ADB9675}">
      <dsp:nvSpPr>
        <dsp:cNvPr id="0" name=""/>
        <dsp:cNvSpPr/>
      </dsp:nvSpPr>
      <dsp:spPr>
        <a:xfrm>
          <a:off x="5160038" y="2589717"/>
          <a:ext cx="697616" cy="1046424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AA428-5EF9-48FA-9B7D-F96C62D99D66}">
      <dsp:nvSpPr>
        <dsp:cNvPr id="0" name=""/>
        <dsp:cNvSpPr/>
      </dsp:nvSpPr>
      <dsp:spPr>
        <a:xfrm>
          <a:off x="1805220" y="3988273"/>
          <a:ext cx="3189104" cy="9965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027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RADAR</a:t>
          </a:r>
          <a:r>
            <a:rPr lang="en-US" sz="1300" kern="1200" dirty="0" smtClean="0"/>
            <a:t> products to evaluate plume.</a:t>
          </a:r>
          <a:endParaRPr lang="pt-PT" sz="1300" kern="1200" dirty="0"/>
        </a:p>
      </dsp:txBody>
      <dsp:txXfrm>
        <a:off x="1805220" y="3988273"/>
        <a:ext cx="3189104" cy="996595"/>
      </dsp:txXfrm>
    </dsp:sp>
    <dsp:sp modelId="{1D7EBAB0-2BB0-478D-9F21-5592A786859C}">
      <dsp:nvSpPr>
        <dsp:cNvPr id="0" name=""/>
        <dsp:cNvSpPr/>
      </dsp:nvSpPr>
      <dsp:spPr>
        <a:xfrm>
          <a:off x="1672340" y="3844320"/>
          <a:ext cx="697616" cy="1046424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86035C-3DCB-40E8-856E-252DF8534378}">
      <dsp:nvSpPr>
        <dsp:cNvPr id="0" name=""/>
        <dsp:cNvSpPr/>
      </dsp:nvSpPr>
      <dsp:spPr>
        <a:xfrm>
          <a:off x="5292917" y="3988273"/>
          <a:ext cx="3189104" cy="9965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027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Satellite image</a:t>
          </a:r>
          <a:r>
            <a:rPr lang="en-US" sz="1300" kern="1200" dirty="0" smtClean="0"/>
            <a:t> in the analysis of </a:t>
          </a:r>
          <a:r>
            <a:rPr lang="en-US" sz="1300" kern="1200" dirty="0" err="1" smtClean="0"/>
            <a:t>pyrocumulus</a:t>
          </a:r>
          <a:r>
            <a:rPr lang="en-US" sz="1300" kern="1200" dirty="0" smtClean="0"/>
            <a:t> and </a:t>
          </a:r>
          <a:r>
            <a:rPr lang="en-US" sz="1300" kern="1200" dirty="0" err="1" smtClean="0"/>
            <a:t>Pyrocumulonimbus</a:t>
          </a:r>
          <a:r>
            <a:rPr lang="en-US" sz="1300" kern="1200" dirty="0" smtClean="0"/>
            <a:t>.</a:t>
          </a:r>
          <a:endParaRPr lang="pt-PT" sz="1300" kern="1200" dirty="0"/>
        </a:p>
      </dsp:txBody>
      <dsp:txXfrm>
        <a:off x="5292917" y="3988273"/>
        <a:ext cx="3189104" cy="996595"/>
      </dsp:txXfrm>
    </dsp:sp>
    <dsp:sp modelId="{A71DCB12-3B3D-46E5-97A3-85790199091F}">
      <dsp:nvSpPr>
        <dsp:cNvPr id="0" name=""/>
        <dsp:cNvSpPr/>
      </dsp:nvSpPr>
      <dsp:spPr>
        <a:xfrm>
          <a:off x="5160038" y="3844320"/>
          <a:ext cx="697616" cy="1046424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62544-98B4-4BEB-8799-2414E6559D05}">
      <dsp:nvSpPr>
        <dsp:cNvPr id="0" name=""/>
        <dsp:cNvSpPr/>
      </dsp:nvSpPr>
      <dsp:spPr>
        <a:xfrm>
          <a:off x="2619471" y="0"/>
          <a:ext cx="2129138" cy="212946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EC2FF0-8BE8-4C45-BD6A-569698727896}">
      <dsp:nvSpPr>
        <dsp:cNvPr id="0" name=""/>
        <dsp:cNvSpPr/>
      </dsp:nvSpPr>
      <dsp:spPr>
        <a:xfrm>
          <a:off x="3090080" y="768800"/>
          <a:ext cx="1183121" cy="591419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700" b="1" kern="1200" dirty="0" err="1" smtClean="0"/>
            <a:t>simplifying</a:t>
          </a:r>
          <a:r>
            <a:rPr lang="pt-PT" sz="1700" b="1" kern="1200" dirty="0" smtClean="0"/>
            <a:t> data </a:t>
          </a:r>
          <a:r>
            <a:rPr lang="pt-PT" sz="1700" b="1" kern="1200" dirty="0" err="1" smtClean="0"/>
            <a:t>access</a:t>
          </a:r>
          <a:endParaRPr lang="pt-PT" sz="1700" b="1" kern="1200" dirty="0"/>
        </a:p>
      </dsp:txBody>
      <dsp:txXfrm>
        <a:off x="3090080" y="768800"/>
        <a:ext cx="1183121" cy="591419"/>
      </dsp:txXfrm>
    </dsp:sp>
    <dsp:sp modelId="{FB8A30EC-D4C9-40A3-B85B-18AC820ABBF2}">
      <dsp:nvSpPr>
        <dsp:cNvPr id="0" name=""/>
        <dsp:cNvSpPr/>
      </dsp:nvSpPr>
      <dsp:spPr>
        <a:xfrm>
          <a:off x="2028110" y="1223534"/>
          <a:ext cx="2129138" cy="212946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3071AD-8448-4531-B7CF-28F12D81EACD}">
      <dsp:nvSpPr>
        <dsp:cNvPr id="0" name=""/>
        <dsp:cNvSpPr/>
      </dsp:nvSpPr>
      <dsp:spPr>
        <a:xfrm>
          <a:off x="2501118" y="1999412"/>
          <a:ext cx="1183121" cy="591419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700" b="1" kern="1200" dirty="0" smtClean="0"/>
            <a:t>Data </a:t>
          </a:r>
          <a:r>
            <a:rPr lang="pt-PT" sz="1700" b="1" kern="1200" dirty="0" err="1" smtClean="0"/>
            <a:t>format</a:t>
          </a:r>
          <a:endParaRPr lang="pt-PT" sz="1700" b="1" kern="1200" dirty="0"/>
        </a:p>
      </dsp:txBody>
      <dsp:txXfrm>
        <a:off x="2501118" y="1999412"/>
        <a:ext cx="1183121" cy="591419"/>
      </dsp:txXfrm>
    </dsp:sp>
    <dsp:sp modelId="{99C882F0-1D69-487E-AA90-F4B899CC45B4}">
      <dsp:nvSpPr>
        <dsp:cNvPr id="0" name=""/>
        <dsp:cNvSpPr/>
      </dsp:nvSpPr>
      <dsp:spPr>
        <a:xfrm>
          <a:off x="2771009" y="2593485"/>
          <a:ext cx="1829260" cy="182999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27AB57-1776-4831-BECF-05E058C5AE1D}">
      <dsp:nvSpPr>
        <dsp:cNvPr id="0" name=""/>
        <dsp:cNvSpPr/>
      </dsp:nvSpPr>
      <dsp:spPr>
        <a:xfrm>
          <a:off x="3092879" y="3231793"/>
          <a:ext cx="1183121" cy="591419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700" b="1" kern="1200" dirty="0" err="1" smtClean="0"/>
            <a:t>User</a:t>
          </a:r>
          <a:r>
            <a:rPr lang="pt-PT" sz="1700" b="1" kern="1200" dirty="0" smtClean="0"/>
            <a:t> </a:t>
          </a:r>
          <a:r>
            <a:rPr lang="pt-PT" sz="1700" b="1" kern="1200" dirty="0" err="1" smtClean="0"/>
            <a:t>friendly</a:t>
          </a:r>
          <a:r>
            <a:rPr lang="pt-PT" sz="1700" b="1" kern="1200" dirty="0" smtClean="0"/>
            <a:t> </a:t>
          </a:r>
          <a:r>
            <a:rPr lang="pt-PT" sz="1700" b="1" kern="1200" dirty="0" err="1" smtClean="0"/>
            <a:t>tools</a:t>
          </a:r>
          <a:endParaRPr lang="pt-PT" sz="1700" b="1" kern="1200" dirty="0"/>
        </a:p>
      </dsp:txBody>
      <dsp:txXfrm>
        <a:off x="3092879" y="3231793"/>
        <a:ext cx="1183121" cy="5914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20870-F933-4DBB-9879-DCE9D59DA121}">
      <dsp:nvSpPr>
        <dsp:cNvPr id="0" name=""/>
        <dsp:cNvSpPr/>
      </dsp:nvSpPr>
      <dsp:spPr>
        <a:xfrm>
          <a:off x="0" y="0"/>
          <a:ext cx="89257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AABF80-8E11-4D06-BE45-A2DA00E09234}">
      <dsp:nvSpPr>
        <dsp:cNvPr id="0" name=""/>
        <dsp:cNvSpPr/>
      </dsp:nvSpPr>
      <dsp:spPr>
        <a:xfrm>
          <a:off x="0" y="0"/>
          <a:ext cx="2768155" cy="3950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bg2">
                  <a:lumMod val="50000"/>
                </a:schemeClr>
              </a:solidFill>
            </a:rPr>
            <a:t>Areas in need of development</a:t>
          </a:r>
          <a:endParaRPr lang="pt-PT" sz="32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0"/>
        <a:ext cx="2768155" cy="3950266"/>
      </dsp:txXfrm>
    </dsp:sp>
    <dsp:sp modelId="{A828BF64-CD6A-46E9-AD56-0C6A32283496}">
      <dsp:nvSpPr>
        <dsp:cNvPr id="0" name=""/>
        <dsp:cNvSpPr/>
      </dsp:nvSpPr>
      <dsp:spPr>
        <a:xfrm>
          <a:off x="2883475" y="23363"/>
          <a:ext cx="6035110" cy="467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Reduce the complexity of using information (satellite, audiovisual, meteorology, etc.)</a:t>
          </a:r>
          <a:endParaRPr lang="pt-PT" sz="1300" kern="1200" dirty="0"/>
        </a:p>
      </dsp:txBody>
      <dsp:txXfrm>
        <a:off x="2883475" y="23363"/>
        <a:ext cx="6035110" cy="467261"/>
      </dsp:txXfrm>
    </dsp:sp>
    <dsp:sp modelId="{9280C8C5-C88B-4FA4-8D76-50AD29847012}">
      <dsp:nvSpPr>
        <dsp:cNvPr id="0" name=""/>
        <dsp:cNvSpPr/>
      </dsp:nvSpPr>
      <dsp:spPr>
        <a:xfrm>
          <a:off x="2768155" y="490624"/>
          <a:ext cx="61504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AEA7F6-171C-4C12-8C00-70876E9080B6}">
      <dsp:nvSpPr>
        <dsp:cNvPr id="0" name=""/>
        <dsp:cNvSpPr/>
      </dsp:nvSpPr>
      <dsp:spPr>
        <a:xfrm>
          <a:off x="2883475" y="513987"/>
          <a:ext cx="6035110" cy="467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Integrate MSG active fire data in an interactive platform (e.g. EFFIS)</a:t>
          </a:r>
          <a:r>
            <a:rPr lang="pt-PT" sz="1300" kern="1200" dirty="0" smtClean="0"/>
            <a:t> .</a:t>
          </a:r>
          <a:endParaRPr lang="pt-PT" sz="1300" kern="1200" dirty="0"/>
        </a:p>
      </dsp:txBody>
      <dsp:txXfrm>
        <a:off x="2883475" y="513987"/>
        <a:ext cx="6035110" cy="467261"/>
      </dsp:txXfrm>
    </dsp:sp>
    <dsp:sp modelId="{6F187449-232C-46BA-BEA3-09CA94058461}">
      <dsp:nvSpPr>
        <dsp:cNvPr id="0" name=""/>
        <dsp:cNvSpPr/>
      </dsp:nvSpPr>
      <dsp:spPr>
        <a:xfrm>
          <a:off x="2768155" y="981249"/>
          <a:ext cx="61504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AB3A6-179A-4410-AE1E-27BD05D02112}">
      <dsp:nvSpPr>
        <dsp:cNvPr id="0" name=""/>
        <dsp:cNvSpPr/>
      </dsp:nvSpPr>
      <dsp:spPr>
        <a:xfrm>
          <a:off x="2883475" y="1004612"/>
          <a:ext cx="6035110" cy="467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Near-real-time estimation of  live fuel moisture content at an European Scale.</a:t>
          </a:r>
          <a:endParaRPr lang="pt-PT" sz="1300" kern="1200" dirty="0"/>
        </a:p>
      </dsp:txBody>
      <dsp:txXfrm>
        <a:off x="2883475" y="1004612"/>
        <a:ext cx="6035110" cy="467261"/>
      </dsp:txXfrm>
    </dsp:sp>
    <dsp:sp modelId="{A5122C29-AAB7-4FD6-8E27-4EC5E694AD44}">
      <dsp:nvSpPr>
        <dsp:cNvPr id="0" name=""/>
        <dsp:cNvSpPr/>
      </dsp:nvSpPr>
      <dsp:spPr>
        <a:xfrm>
          <a:off x="2768155" y="1471874"/>
          <a:ext cx="61504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FDC50-AF27-44E9-97AD-EF62CE0DEA9A}">
      <dsp:nvSpPr>
        <dsp:cNvPr id="0" name=""/>
        <dsp:cNvSpPr/>
      </dsp:nvSpPr>
      <dsp:spPr>
        <a:xfrm>
          <a:off x="2883475" y="1495237"/>
          <a:ext cx="6035110" cy="467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Reduce the limitation caused by persistent cloud cover.</a:t>
          </a:r>
          <a:endParaRPr lang="pt-PT" sz="1300" b="1" kern="1200" dirty="0"/>
        </a:p>
      </dsp:txBody>
      <dsp:txXfrm>
        <a:off x="2883475" y="1495237"/>
        <a:ext cx="6035110" cy="467261"/>
      </dsp:txXfrm>
    </dsp:sp>
    <dsp:sp modelId="{10F09895-884E-462E-9FA5-D30B61F7C953}">
      <dsp:nvSpPr>
        <dsp:cNvPr id="0" name=""/>
        <dsp:cNvSpPr/>
      </dsp:nvSpPr>
      <dsp:spPr>
        <a:xfrm>
          <a:off x="2768155" y="1962499"/>
          <a:ext cx="61504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914EB-C7FB-48FD-B86D-A01305683FBC}">
      <dsp:nvSpPr>
        <dsp:cNvPr id="0" name=""/>
        <dsp:cNvSpPr/>
      </dsp:nvSpPr>
      <dsp:spPr>
        <a:xfrm>
          <a:off x="2883475" y="1985862"/>
          <a:ext cx="6035110" cy="467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Reduce the impact of radiative contamination of active fires (energy released in neighbor pixels)</a:t>
          </a:r>
          <a:endParaRPr lang="pt-PT" sz="1300" kern="1200" dirty="0"/>
        </a:p>
      </dsp:txBody>
      <dsp:txXfrm>
        <a:off x="2883475" y="1985862"/>
        <a:ext cx="6035110" cy="467261"/>
      </dsp:txXfrm>
    </dsp:sp>
    <dsp:sp modelId="{EA496651-D14F-43C9-B18E-7143B5AA3EC8}">
      <dsp:nvSpPr>
        <dsp:cNvPr id="0" name=""/>
        <dsp:cNvSpPr/>
      </dsp:nvSpPr>
      <dsp:spPr>
        <a:xfrm>
          <a:off x="2768155" y="2453123"/>
          <a:ext cx="61504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645FE-42D9-4B30-9A34-CFEB9DA2F8E6}">
      <dsp:nvSpPr>
        <dsp:cNvPr id="0" name=""/>
        <dsp:cNvSpPr/>
      </dsp:nvSpPr>
      <dsp:spPr>
        <a:xfrm>
          <a:off x="2883475" y="2476486"/>
          <a:ext cx="6035110" cy="467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Develop meteorological indicators associated with convective wildfire behavior.</a:t>
          </a:r>
          <a:endParaRPr lang="pt-PT" sz="1300" kern="1200" dirty="0"/>
        </a:p>
      </dsp:txBody>
      <dsp:txXfrm>
        <a:off x="2883475" y="2476486"/>
        <a:ext cx="6035110" cy="467261"/>
      </dsp:txXfrm>
    </dsp:sp>
    <dsp:sp modelId="{FE3DE24B-7BA5-44B6-8B3A-391950AC482A}">
      <dsp:nvSpPr>
        <dsp:cNvPr id="0" name=""/>
        <dsp:cNvSpPr/>
      </dsp:nvSpPr>
      <dsp:spPr>
        <a:xfrm>
          <a:off x="2768155" y="2943748"/>
          <a:ext cx="61504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AF4E4C-C33C-4DDA-AB32-16345D93F08A}">
      <dsp:nvSpPr>
        <dsp:cNvPr id="0" name=""/>
        <dsp:cNvSpPr/>
      </dsp:nvSpPr>
      <dsp:spPr>
        <a:xfrm>
          <a:off x="2883475" y="2967111"/>
          <a:ext cx="6035110" cy="467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Development of radar and satellite imaging products for </a:t>
          </a:r>
          <a:r>
            <a:rPr lang="en-US" sz="1300" kern="1200" dirty="0" err="1" smtClean="0"/>
            <a:t>pyrocumulonimbus</a:t>
          </a:r>
          <a:r>
            <a:rPr lang="en-US" sz="1300" kern="1200" dirty="0" smtClean="0"/>
            <a:t> analysis.</a:t>
          </a:r>
          <a:endParaRPr lang="pt-PT" sz="1300" kern="1200" dirty="0"/>
        </a:p>
      </dsp:txBody>
      <dsp:txXfrm>
        <a:off x="2883475" y="2967111"/>
        <a:ext cx="6035110" cy="467261"/>
      </dsp:txXfrm>
    </dsp:sp>
    <dsp:sp modelId="{DDEBC5E2-C80A-4EF6-877B-CD569596DC31}">
      <dsp:nvSpPr>
        <dsp:cNvPr id="0" name=""/>
        <dsp:cNvSpPr/>
      </dsp:nvSpPr>
      <dsp:spPr>
        <a:xfrm>
          <a:off x="2768155" y="3434373"/>
          <a:ext cx="61504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4E07E-8AF6-41F1-958F-DB5767549EF8}">
      <dsp:nvSpPr>
        <dsp:cNvPr id="0" name=""/>
        <dsp:cNvSpPr/>
      </dsp:nvSpPr>
      <dsp:spPr>
        <a:xfrm>
          <a:off x="2883475" y="3457736"/>
          <a:ext cx="6035110" cy="467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300" b="1" kern="1200" dirty="0" smtClean="0"/>
            <a:t>Improve </a:t>
          </a:r>
          <a:r>
            <a:rPr lang="pt-PT" sz="1300" b="1" kern="1200" dirty="0" err="1" smtClean="0"/>
            <a:t>spatial</a:t>
          </a:r>
          <a:r>
            <a:rPr lang="pt-PT" sz="1300" b="1" kern="1200" dirty="0" smtClean="0"/>
            <a:t> </a:t>
          </a:r>
          <a:r>
            <a:rPr lang="pt-PT" sz="1300" b="1" kern="1200" dirty="0" err="1" smtClean="0"/>
            <a:t>resolution</a:t>
          </a:r>
          <a:r>
            <a:rPr lang="pt-PT" sz="1300" b="1" kern="1200" dirty="0" smtClean="0"/>
            <a:t> (Ative </a:t>
          </a:r>
          <a:r>
            <a:rPr lang="pt-PT" sz="1300" b="1" kern="1200" dirty="0" err="1" smtClean="0"/>
            <a:t>Fires</a:t>
          </a:r>
          <a:r>
            <a:rPr lang="pt-PT" sz="1300" b="1" kern="1200" dirty="0" smtClean="0"/>
            <a:t> </a:t>
          </a:r>
          <a:r>
            <a:rPr lang="pt-PT" sz="1300" b="1" kern="1200" dirty="0" err="1" smtClean="0"/>
            <a:t>Monitoring</a:t>
          </a:r>
          <a:r>
            <a:rPr lang="pt-PT" sz="1300" b="1" kern="1200" dirty="0" smtClean="0"/>
            <a:t>)</a:t>
          </a:r>
          <a:endParaRPr lang="pt-PT" sz="1300" b="1" kern="1200" dirty="0"/>
        </a:p>
      </dsp:txBody>
      <dsp:txXfrm>
        <a:off x="2883475" y="3457736"/>
        <a:ext cx="6035110" cy="467261"/>
      </dsp:txXfrm>
    </dsp:sp>
    <dsp:sp modelId="{C8AE2E2D-85BC-4994-88DE-7BD599108CEC}">
      <dsp:nvSpPr>
        <dsp:cNvPr id="0" name=""/>
        <dsp:cNvSpPr/>
      </dsp:nvSpPr>
      <dsp:spPr>
        <a:xfrm>
          <a:off x="2768155" y="3924998"/>
          <a:ext cx="61504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4858D-FDCC-40D6-AAD9-F6F34C316967}" type="datetimeFigureOut">
              <a:rPr lang="pt-PT" smtClean="0"/>
              <a:t>26/05/2021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FA085-50AE-4CB4-8161-AC89D421EDA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8119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FA085-50AE-4CB4-8161-AC89D421EDA8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20038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Workflow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Informação Geográfica:</a:t>
            </a:r>
          </a:p>
          <a:p>
            <a:pPr marL="171450" indent="-171450">
              <a:buFontTx/>
              <a:buChar char="-"/>
            </a:pPr>
            <a:r>
              <a:rPr lang="pt-PT" dirty="0" smtClean="0"/>
              <a:t>Cartografia de Risco, </a:t>
            </a:r>
          </a:p>
          <a:p>
            <a:pPr marL="171450" indent="-171450">
              <a:buFontTx/>
              <a:buChar char="-"/>
            </a:pPr>
            <a:r>
              <a:rPr lang="pt-PT" dirty="0" smtClean="0"/>
              <a:t>Áreas Ardidas </a:t>
            </a:r>
          </a:p>
          <a:p>
            <a:pPr marL="171450" indent="-171450">
              <a:buFontTx/>
              <a:buChar char="-"/>
            </a:pPr>
            <a:r>
              <a:rPr lang="pt-PT" dirty="0" smtClean="0"/>
              <a:t>Imagens Satélite recentes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FA085-50AE-4CB4-8161-AC89D421EDA8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4588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Clique para editar o estilo do subtítulo do Modelo Global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COMANDO DA FORÇA ESPECIAL DE PROTEÇÃO CIVIL ALMEIRIM - PORTUGAL</a:t>
            </a: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BTO CCON 24NOV20 - 03DEZ20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5DEF-A436-4786-9A56-F7EDCE64223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2624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COMANDO DA FORÇA ESPECIAL DE PROTEÇÃO CIVIL ALMEIRIM - PORTUGAL</a:t>
            </a: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BTO CCON 24NOV20 - 03DEZ20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5DEF-A436-4786-9A56-F7EDCE64223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2533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COMANDO DA FORÇA ESPECIAL DE PROTEÇÃO CIVIL ALMEIRIM - PORTUGAL</a:t>
            </a: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BTO CCON 24NOV20 - 03DEZ20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5DEF-A436-4786-9A56-F7EDCE64223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4613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COMANDO DA FORÇA ESPECIAL DE PROTEÇÃO CIVIL ALMEIRIM - PORTUGAL</a:t>
            </a: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BTO CCON 24NOV20 - 03DEZ20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5DEF-A436-4786-9A56-F7EDCE64223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2877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COMANDO DA FORÇA ESPECIAL DE PROTEÇÃO CIVIL ALMEIRIM - PORTUGAL</a:t>
            </a: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BTO CCON 24NOV20 - 03DEZ20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5DEF-A436-4786-9A56-F7EDCE64223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3280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COMANDO DA FORÇA ESPECIAL DE PROTEÇÃO CIVIL ALMEIRIM - PORTUGAL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BTO CCON 24NOV20 - 03DEZ20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5DEF-A436-4786-9A56-F7EDCE64223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232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COMANDO DA FORÇA ESPECIAL DE PROTEÇÃO CIVIL ALMEIRIM - PORTUGAL</a:t>
            </a:r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BTO CCON 24NOV20 - 03DEZ20</a:t>
            </a:r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5DEF-A436-4786-9A56-F7EDCE64223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515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COMANDO DA FORÇA ESPECIAL DE PROTEÇÃO CIVIL ALMEIRIM - PORTUGAL</a:t>
            </a:r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BTO CCON 24NOV20 - 03DEZ20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5DEF-A436-4786-9A56-F7EDCE64223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4969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COMANDO DA FORÇA ESPECIAL DE PROTEÇÃO CIVIL ALMEIRIM - PORTUGAL</a:t>
            </a:r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BTO CCON 24NOV20 - 03DEZ20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5DEF-A436-4786-9A56-F7EDCE64223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281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COMANDO DA FORÇA ESPECIAL DE PROTEÇÃO CIVIL ALMEIRIM - PORTUGAL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BTO CCON 24NOV20 - 03DEZ20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5DEF-A436-4786-9A56-F7EDCE64223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79107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COMANDO DA FORÇA ESPECIAL DE PROTEÇÃO CIVIL ALMEIRIM - PORTUGAL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BTO CCON 24NOV20 - 03DEZ20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5DEF-A436-4786-9A56-F7EDCE64223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005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COMANDO DA FORÇA ESPECIAL DE PROTEÇÃO CIVIL ALMEIRIM - PORTUGAL</a:t>
            </a: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BTO CCON 24NOV20 - 03DEZ20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E5DEF-A436-4786-9A56-F7EDCE64223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574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47.pn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51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47.pn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jpg"/><Relationship Id="rId12" Type="http://schemas.openxmlformats.org/officeDocument/2006/relationships/image" Target="../media/image8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11" Type="http://schemas.openxmlformats.org/officeDocument/2006/relationships/image" Target="../media/image80.jpeg"/><Relationship Id="rId5" Type="http://schemas.openxmlformats.org/officeDocument/2006/relationships/image" Target="../media/image2.pn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-cdn.eumetsat.int/files/2020-04/pdf_mtg_info-pack_v12.pdf" TargetMode="External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5" Type="http://schemas.openxmlformats.org/officeDocument/2006/relationships/diagramData" Target="../diagrams/data5.xml"/><Relationship Id="rId10" Type="http://schemas.openxmlformats.org/officeDocument/2006/relationships/diagramData" Target="../diagrams/data6.xml"/><Relationship Id="rId4" Type="http://schemas.openxmlformats.org/officeDocument/2006/relationships/image" Target="../media/image5.png"/><Relationship Id="rId9" Type="http://schemas.microsoft.com/office/2007/relationships/diagramDrawing" Target="../diagrams/drawing5.xml"/><Relationship Id="rId14" Type="http://schemas.microsoft.com/office/2007/relationships/diagramDrawing" Target="../diagrams/drawing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microsoft.com/office/2007/relationships/hdphoto" Target="../media/hdphoto2.wdp"/><Relationship Id="rId5" Type="http://schemas.openxmlformats.org/officeDocument/2006/relationships/diagramData" Target="../diagrams/data2.xml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21.png"/><Relationship Id="rId18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50.svg"/><Relationship Id="rId17" Type="http://schemas.openxmlformats.org/officeDocument/2006/relationships/image" Target="../media/image23.JPG"/><Relationship Id="rId2" Type="http://schemas.openxmlformats.org/officeDocument/2006/relationships/image" Target="../media/image2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image" Target="../media/image20.png"/><Relationship Id="rId15" Type="http://schemas.openxmlformats.org/officeDocument/2006/relationships/image" Target="../media/image22.png"/><Relationship Id="rId10" Type="http://schemas.openxmlformats.org/officeDocument/2006/relationships/image" Target="../media/image48.svg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openxmlformats.org/officeDocument/2006/relationships/image" Target="../media/image5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36.svg"/><Relationship Id="rId17" Type="http://schemas.openxmlformats.org/officeDocument/2006/relationships/image" Target="../media/image13.jpeg"/><Relationship Id="rId2" Type="http://schemas.openxmlformats.org/officeDocument/2006/relationships/video" Target="../media/media1.ts"/><Relationship Id="rId16" Type="http://schemas.openxmlformats.org/officeDocument/2006/relationships/image" Target="../media/image30.jpeg"/><Relationship Id="rId1" Type="http://schemas.microsoft.com/office/2007/relationships/media" Target="../media/media1.ts"/><Relationship Id="rId6" Type="http://schemas.openxmlformats.org/officeDocument/2006/relationships/image" Target="../media/image5.png"/><Relationship Id="rId11" Type="http://schemas.openxmlformats.org/officeDocument/2006/relationships/image" Target="../media/image27.png"/><Relationship Id="rId5" Type="http://schemas.openxmlformats.org/officeDocument/2006/relationships/image" Target="../media/image2.png"/><Relationship Id="rId15" Type="http://schemas.openxmlformats.org/officeDocument/2006/relationships/image" Target="../media/image29.jpeg"/><Relationship Id="rId10" Type="http://schemas.openxmlformats.org/officeDocument/2006/relationships/image" Target="../media/image34.svg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.pn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392" y="5050437"/>
            <a:ext cx="10115615" cy="601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785062"/>
              </p:ext>
            </p:extLst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23" name="Tabe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161723"/>
              </p:ext>
            </p:extLst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25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886" y="1042009"/>
            <a:ext cx="3430092" cy="343009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2" y="203954"/>
            <a:ext cx="804203" cy="804203"/>
          </a:xfrm>
          <a:prstGeom prst="rect">
            <a:avLst/>
          </a:prstGeom>
        </p:spPr>
      </p:pic>
      <p:sp>
        <p:nvSpPr>
          <p:cNvPr id="12" name="CaixaDeTexto 15"/>
          <p:cNvSpPr txBox="1">
            <a:spLocks noChangeArrowheads="1"/>
          </p:cNvSpPr>
          <p:nvPr/>
        </p:nvSpPr>
        <p:spPr bwMode="auto">
          <a:xfrm>
            <a:off x="0" y="4381566"/>
            <a:ext cx="12177239" cy="156966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pt-PT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and next generation earth observation based products for wildfires monitoring - </a:t>
            </a:r>
            <a:r>
              <a:rPr lang="en-US" altLang="pt-PT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data discovery user </a:t>
            </a:r>
            <a:r>
              <a:rPr lang="en-US" altLang="pt-PT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workshop</a:t>
            </a:r>
          </a:p>
          <a:p>
            <a:pPr algn="ctr">
              <a:spcBef>
                <a:spcPct val="0"/>
              </a:spcBef>
              <a:buNone/>
            </a:pPr>
            <a:endParaRPr lang="en-US" altLang="pt-PT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pt-PT" sz="24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Meteorological data applied to fire analysis in Portugal</a:t>
            </a:r>
            <a:endParaRPr lang="pt-PT" altLang="pt-PT" sz="800" dirty="0" smtClean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71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Tabela 78"/>
          <p:cNvGraphicFramePr>
            <a:graphicFrameLocks noGrp="1"/>
          </p:cNvGraphicFramePr>
          <p:nvPr>
            <p:extLst/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/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9128760" y="6513552"/>
            <a:ext cx="2743200" cy="365125"/>
          </a:xfrm>
        </p:spPr>
        <p:txBody>
          <a:bodyPr/>
          <a:lstStyle/>
          <a:p>
            <a:fld id="{AB7E5DEF-A436-4786-9A56-F7EDCE642235}" type="slidenum">
              <a:rPr lang="pt-PT" sz="1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pt-PT" sz="1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" y="192181"/>
            <a:ext cx="817266" cy="81726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3A596ED-7888-4BCC-B2A7-ED0095C98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67" y="1876389"/>
            <a:ext cx="816844" cy="1634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A4A445D-1B4A-4038-BCA3-BD5657EF3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828" y="1870039"/>
            <a:ext cx="817921" cy="1634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Imagem 14">
            <a:extLst>
              <a:ext uri="{FF2B5EF4-FFF2-40B4-BE49-F238E27FC236}">
                <a16:creationId xmlns:a16="http://schemas.microsoft.com/office/drawing/2014/main" id="{94A28F50-0633-4CD7-B032-509036D13F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992" y="1865278"/>
            <a:ext cx="816844" cy="1634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9">
            <a:extLst>
              <a:ext uri="{FF2B5EF4-FFF2-40B4-BE49-F238E27FC236}">
                <a16:creationId xmlns:a16="http://schemas.microsoft.com/office/drawing/2014/main" id="{F561DF42-22D5-4250-9C4D-A82E788BFB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"/>
          <a:stretch/>
        </p:blipFill>
        <p:spPr>
          <a:xfrm>
            <a:off x="10257080" y="1530530"/>
            <a:ext cx="1498838" cy="2812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Freeform 29">
            <a:extLst>
              <a:ext uri="{FF2B5EF4-FFF2-40B4-BE49-F238E27FC236}">
                <a16:creationId xmlns:a16="http://schemas.microsoft.com/office/drawing/2014/main" id="{15D7BE88-C3E1-43E9-8CB4-1156E5E11DB5}"/>
              </a:ext>
            </a:extLst>
          </p:cNvPr>
          <p:cNvSpPr>
            <a:spLocks/>
          </p:cNvSpPr>
          <p:nvPr/>
        </p:nvSpPr>
        <p:spPr bwMode="auto">
          <a:xfrm>
            <a:off x="4963357" y="4846308"/>
            <a:ext cx="1769334" cy="1069538"/>
          </a:xfrm>
          <a:custGeom>
            <a:avLst/>
            <a:gdLst>
              <a:gd name="T0" fmla="*/ 1531 w 2706"/>
              <a:gd name="T1" fmla="*/ 4 h 1717"/>
              <a:gd name="T2" fmla="*/ 1651 w 2706"/>
              <a:gd name="T3" fmla="*/ 33 h 1717"/>
              <a:gd name="T4" fmla="*/ 1758 w 2706"/>
              <a:gd name="T5" fmla="*/ 85 h 1717"/>
              <a:gd name="T6" fmla="*/ 1851 w 2706"/>
              <a:gd name="T7" fmla="*/ 160 h 1717"/>
              <a:gd name="T8" fmla="*/ 1925 w 2706"/>
              <a:gd name="T9" fmla="*/ 253 h 1717"/>
              <a:gd name="T10" fmla="*/ 1978 w 2706"/>
              <a:gd name="T11" fmla="*/ 362 h 1717"/>
              <a:gd name="T12" fmla="*/ 2016 w 2706"/>
              <a:gd name="T13" fmla="*/ 419 h 1717"/>
              <a:gd name="T14" fmla="*/ 2126 w 2706"/>
              <a:gd name="T15" fmla="*/ 433 h 1717"/>
              <a:gd name="T16" fmla="*/ 2226 w 2706"/>
              <a:gd name="T17" fmla="*/ 472 h 1717"/>
              <a:gd name="T18" fmla="*/ 2313 w 2706"/>
              <a:gd name="T19" fmla="*/ 532 h 1717"/>
              <a:gd name="T20" fmla="*/ 2383 w 2706"/>
              <a:gd name="T21" fmla="*/ 611 h 1717"/>
              <a:gd name="T22" fmla="*/ 2434 w 2706"/>
              <a:gd name="T23" fmla="*/ 705 h 1717"/>
              <a:gd name="T24" fmla="*/ 2461 w 2706"/>
              <a:gd name="T25" fmla="*/ 812 h 1717"/>
              <a:gd name="T26" fmla="*/ 2461 w 2706"/>
              <a:gd name="T27" fmla="*/ 923 h 1717"/>
              <a:gd name="T28" fmla="*/ 2493 w 2706"/>
              <a:gd name="T29" fmla="*/ 994 h 1717"/>
              <a:gd name="T30" fmla="*/ 2572 w 2706"/>
              <a:gd name="T31" fmla="*/ 1045 h 1717"/>
              <a:gd name="T32" fmla="*/ 2635 w 2706"/>
              <a:gd name="T33" fmla="*/ 1113 h 1717"/>
              <a:gd name="T34" fmla="*/ 2680 w 2706"/>
              <a:gd name="T35" fmla="*/ 1194 h 1717"/>
              <a:gd name="T36" fmla="*/ 2704 w 2706"/>
              <a:gd name="T37" fmla="*/ 1287 h 1717"/>
              <a:gd name="T38" fmla="*/ 2703 w 2706"/>
              <a:gd name="T39" fmla="*/ 1387 h 1717"/>
              <a:gd name="T40" fmla="*/ 2677 w 2706"/>
              <a:gd name="T41" fmla="*/ 1484 h 1717"/>
              <a:gd name="T42" fmla="*/ 2628 w 2706"/>
              <a:gd name="T43" fmla="*/ 1568 h 1717"/>
              <a:gd name="T44" fmla="*/ 2559 w 2706"/>
              <a:gd name="T45" fmla="*/ 1637 h 1717"/>
              <a:gd name="T46" fmla="*/ 2474 w 2706"/>
              <a:gd name="T47" fmla="*/ 1687 h 1717"/>
              <a:gd name="T48" fmla="*/ 2377 w 2706"/>
              <a:gd name="T49" fmla="*/ 1714 h 1717"/>
              <a:gd name="T50" fmla="*/ 521 w 2706"/>
              <a:gd name="T51" fmla="*/ 1717 h 1717"/>
              <a:gd name="T52" fmla="*/ 402 w 2706"/>
              <a:gd name="T53" fmla="*/ 1704 h 1717"/>
              <a:gd name="T54" fmla="*/ 292 w 2706"/>
              <a:gd name="T55" fmla="*/ 1665 h 1717"/>
              <a:gd name="T56" fmla="*/ 195 w 2706"/>
              <a:gd name="T57" fmla="*/ 1604 h 1717"/>
              <a:gd name="T58" fmla="*/ 115 w 2706"/>
              <a:gd name="T59" fmla="*/ 1523 h 1717"/>
              <a:gd name="T60" fmla="*/ 54 w 2706"/>
              <a:gd name="T61" fmla="*/ 1426 h 1717"/>
              <a:gd name="T62" fmla="*/ 14 w 2706"/>
              <a:gd name="T63" fmla="*/ 1316 h 1717"/>
              <a:gd name="T64" fmla="*/ 0 w 2706"/>
              <a:gd name="T65" fmla="*/ 1196 h 1717"/>
              <a:gd name="T66" fmla="*/ 15 w 2706"/>
              <a:gd name="T67" fmla="*/ 1075 h 1717"/>
              <a:gd name="T68" fmla="*/ 55 w 2706"/>
              <a:gd name="T69" fmla="*/ 964 h 1717"/>
              <a:gd name="T70" fmla="*/ 119 w 2706"/>
              <a:gd name="T71" fmla="*/ 866 h 1717"/>
              <a:gd name="T72" fmla="*/ 202 w 2706"/>
              <a:gd name="T73" fmla="*/ 785 h 1717"/>
              <a:gd name="T74" fmla="*/ 301 w 2706"/>
              <a:gd name="T75" fmla="*/ 723 h 1717"/>
              <a:gd name="T76" fmla="*/ 414 w 2706"/>
              <a:gd name="T77" fmla="*/ 686 h 1717"/>
              <a:gd name="T78" fmla="*/ 415 w 2706"/>
              <a:gd name="T79" fmla="*/ 585 h 1717"/>
              <a:gd name="T80" fmla="*/ 442 w 2706"/>
              <a:gd name="T81" fmla="*/ 480 h 1717"/>
              <a:gd name="T82" fmla="*/ 491 w 2706"/>
              <a:gd name="T83" fmla="*/ 387 h 1717"/>
              <a:gd name="T84" fmla="*/ 561 w 2706"/>
              <a:gd name="T85" fmla="*/ 309 h 1717"/>
              <a:gd name="T86" fmla="*/ 648 w 2706"/>
              <a:gd name="T87" fmla="*/ 249 h 1717"/>
              <a:gd name="T88" fmla="*/ 748 w 2706"/>
              <a:gd name="T89" fmla="*/ 211 h 1717"/>
              <a:gd name="T90" fmla="*/ 858 w 2706"/>
              <a:gd name="T91" fmla="*/ 196 h 1717"/>
              <a:gd name="T92" fmla="*/ 945 w 2706"/>
              <a:gd name="T93" fmla="*/ 206 h 1717"/>
              <a:gd name="T94" fmla="*/ 1026 w 2706"/>
              <a:gd name="T95" fmla="*/ 230 h 1717"/>
              <a:gd name="T96" fmla="*/ 1101 w 2706"/>
              <a:gd name="T97" fmla="*/ 145 h 1717"/>
              <a:gd name="T98" fmla="*/ 1190 w 2706"/>
              <a:gd name="T99" fmla="*/ 78 h 1717"/>
              <a:gd name="T100" fmla="*/ 1294 w 2706"/>
              <a:gd name="T101" fmla="*/ 29 h 1717"/>
              <a:gd name="T102" fmla="*/ 1408 w 2706"/>
              <a:gd name="T103" fmla="*/ 4 h 17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706" h="1717">
                <a:moveTo>
                  <a:pt x="1468" y="0"/>
                </a:moveTo>
                <a:lnTo>
                  <a:pt x="1531" y="4"/>
                </a:lnTo>
                <a:lnTo>
                  <a:pt x="1593" y="15"/>
                </a:lnTo>
                <a:lnTo>
                  <a:pt x="1651" y="33"/>
                </a:lnTo>
                <a:lnTo>
                  <a:pt x="1706" y="56"/>
                </a:lnTo>
                <a:lnTo>
                  <a:pt x="1758" y="85"/>
                </a:lnTo>
                <a:lnTo>
                  <a:pt x="1807" y="120"/>
                </a:lnTo>
                <a:lnTo>
                  <a:pt x="1851" y="160"/>
                </a:lnTo>
                <a:lnTo>
                  <a:pt x="1891" y="205"/>
                </a:lnTo>
                <a:lnTo>
                  <a:pt x="1925" y="253"/>
                </a:lnTo>
                <a:lnTo>
                  <a:pt x="1954" y="306"/>
                </a:lnTo>
                <a:lnTo>
                  <a:pt x="1978" y="362"/>
                </a:lnTo>
                <a:lnTo>
                  <a:pt x="1995" y="420"/>
                </a:lnTo>
                <a:lnTo>
                  <a:pt x="2016" y="419"/>
                </a:lnTo>
                <a:lnTo>
                  <a:pt x="2071" y="422"/>
                </a:lnTo>
                <a:lnTo>
                  <a:pt x="2126" y="433"/>
                </a:lnTo>
                <a:lnTo>
                  <a:pt x="2178" y="449"/>
                </a:lnTo>
                <a:lnTo>
                  <a:pt x="2226" y="472"/>
                </a:lnTo>
                <a:lnTo>
                  <a:pt x="2272" y="500"/>
                </a:lnTo>
                <a:lnTo>
                  <a:pt x="2313" y="532"/>
                </a:lnTo>
                <a:lnTo>
                  <a:pt x="2351" y="570"/>
                </a:lnTo>
                <a:lnTo>
                  <a:pt x="2383" y="611"/>
                </a:lnTo>
                <a:lnTo>
                  <a:pt x="2411" y="657"/>
                </a:lnTo>
                <a:lnTo>
                  <a:pt x="2434" y="705"/>
                </a:lnTo>
                <a:lnTo>
                  <a:pt x="2450" y="757"/>
                </a:lnTo>
                <a:lnTo>
                  <a:pt x="2461" y="812"/>
                </a:lnTo>
                <a:lnTo>
                  <a:pt x="2464" y="867"/>
                </a:lnTo>
                <a:lnTo>
                  <a:pt x="2461" y="923"/>
                </a:lnTo>
                <a:lnTo>
                  <a:pt x="2450" y="976"/>
                </a:lnTo>
                <a:lnTo>
                  <a:pt x="2493" y="994"/>
                </a:lnTo>
                <a:lnTo>
                  <a:pt x="2535" y="1017"/>
                </a:lnTo>
                <a:lnTo>
                  <a:pt x="2572" y="1045"/>
                </a:lnTo>
                <a:lnTo>
                  <a:pt x="2605" y="1076"/>
                </a:lnTo>
                <a:lnTo>
                  <a:pt x="2635" y="1113"/>
                </a:lnTo>
                <a:lnTo>
                  <a:pt x="2659" y="1151"/>
                </a:lnTo>
                <a:lnTo>
                  <a:pt x="2680" y="1194"/>
                </a:lnTo>
                <a:lnTo>
                  <a:pt x="2694" y="1240"/>
                </a:lnTo>
                <a:lnTo>
                  <a:pt x="2704" y="1287"/>
                </a:lnTo>
                <a:lnTo>
                  <a:pt x="2706" y="1336"/>
                </a:lnTo>
                <a:lnTo>
                  <a:pt x="2703" y="1387"/>
                </a:lnTo>
                <a:lnTo>
                  <a:pt x="2693" y="1437"/>
                </a:lnTo>
                <a:lnTo>
                  <a:pt x="2677" y="1484"/>
                </a:lnTo>
                <a:lnTo>
                  <a:pt x="2654" y="1529"/>
                </a:lnTo>
                <a:lnTo>
                  <a:pt x="2628" y="1568"/>
                </a:lnTo>
                <a:lnTo>
                  <a:pt x="2595" y="1606"/>
                </a:lnTo>
                <a:lnTo>
                  <a:pt x="2559" y="1637"/>
                </a:lnTo>
                <a:lnTo>
                  <a:pt x="2518" y="1665"/>
                </a:lnTo>
                <a:lnTo>
                  <a:pt x="2474" y="1687"/>
                </a:lnTo>
                <a:lnTo>
                  <a:pt x="2427" y="1704"/>
                </a:lnTo>
                <a:lnTo>
                  <a:pt x="2377" y="1714"/>
                </a:lnTo>
                <a:lnTo>
                  <a:pt x="2325" y="1717"/>
                </a:lnTo>
                <a:lnTo>
                  <a:pt x="521" y="1717"/>
                </a:lnTo>
                <a:lnTo>
                  <a:pt x="461" y="1714"/>
                </a:lnTo>
                <a:lnTo>
                  <a:pt x="402" y="1704"/>
                </a:lnTo>
                <a:lnTo>
                  <a:pt x="346" y="1687"/>
                </a:lnTo>
                <a:lnTo>
                  <a:pt x="292" y="1665"/>
                </a:lnTo>
                <a:lnTo>
                  <a:pt x="242" y="1636"/>
                </a:lnTo>
                <a:lnTo>
                  <a:pt x="195" y="1604"/>
                </a:lnTo>
                <a:lnTo>
                  <a:pt x="153" y="1565"/>
                </a:lnTo>
                <a:lnTo>
                  <a:pt x="115" y="1523"/>
                </a:lnTo>
                <a:lnTo>
                  <a:pt x="81" y="1475"/>
                </a:lnTo>
                <a:lnTo>
                  <a:pt x="54" y="1426"/>
                </a:lnTo>
                <a:lnTo>
                  <a:pt x="31" y="1373"/>
                </a:lnTo>
                <a:lnTo>
                  <a:pt x="14" y="1316"/>
                </a:lnTo>
                <a:lnTo>
                  <a:pt x="4" y="1257"/>
                </a:lnTo>
                <a:lnTo>
                  <a:pt x="0" y="1196"/>
                </a:lnTo>
                <a:lnTo>
                  <a:pt x="4" y="1134"/>
                </a:lnTo>
                <a:lnTo>
                  <a:pt x="15" y="1075"/>
                </a:lnTo>
                <a:lnTo>
                  <a:pt x="32" y="1017"/>
                </a:lnTo>
                <a:lnTo>
                  <a:pt x="55" y="964"/>
                </a:lnTo>
                <a:lnTo>
                  <a:pt x="84" y="913"/>
                </a:lnTo>
                <a:lnTo>
                  <a:pt x="119" y="866"/>
                </a:lnTo>
                <a:lnTo>
                  <a:pt x="157" y="822"/>
                </a:lnTo>
                <a:lnTo>
                  <a:pt x="202" y="785"/>
                </a:lnTo>
                <a:lnTo>
                  <a:pt x="249" y="751"/>
                </a:lnTo>
                <a:lnTo>
                  <a:pt x="301" y="723"/>
                </a:lnTo>
                <a:lnTo>
                  <a:pt x="357" y="702"/>
                </a:lnTo>
                <a:lnTo>
                  <a:pt x="414" y="686"/>
                </a:lnTo>
                <a:lnTo>
                  <a:pt x="413" y="641"/>
                </a:lnTo>
                <a:lnTo>
                  <a:pt x="415" y="585"/>
                </a:lnTo>
                <a:lnTo>
                  <a:pt x="426" y="532"/>
                </a:lnTo>
                <a:lnTo>
                  <a:pt x="442" y="480"/>
                </a:lnTo>
                <a:lnTo>
                  <a:pt x="465" y="432"/>
                </a:lnTo>
                <a:lnTo>
                  <a:pt x="491" y="387"/>
                </a:lnTo>
                <a:lnTo>
                  <a:pt x="524" y="346"/>
                </a:lnTo>
                <a:lnTo>
                  <a:pt x="561" y="309"/>
                </a:lnTo>
                <a:lnTo>
                  <a:pt x="602" y="276"/>
                </a:lnTo>
                <a:lnTo>
                  <a:pt x="648" y="249"/>
                </a:lnTo>
                <a:lnTo>
                  <a:pt x="697" y="226"/>
                </a:lnTo>
                <a:lnTo>
                  <a:pt x="748" y="211"/>
                </a:lnTo>
                <a:lnTo>
                  <a:pt x="801" y="200"/>
                </a:lnTo>
                <a:lnTo>
                  <a:pt x="858" y="196"/>
                </a:lnTo>
                <a:lnTo>
                  <a:pt x="901" y="199"/>
                </a:lnTo>
                <a:lnTo>
                  <a:pt x="945" y="206"/>
                </a:lnTo>
                <a:lnTo>
                  <a:pt x="986" y="215"/>
                </a:lnTo>
                <a:lnTo>
                  <a:pt x="1026" y="230"/>
                </a:lnTo>
                <a:lnTo>
                  <a:pt x="1061" y="185"/>
                </a:lnTo>
                <a:lnTo>
                  <a:pt x="1101" y="145"/>
                </a:lnTo>
                <a:lnTo>
                  <a:pt x="1143" y="109"/>
                </a:lnTo>
                <a:lnTo>
                  <a:pt x="1190" y="78"/>
                </a:lnTo>
                <a:lnTo>
                  <a:pt x="1241" y="51"/>
                </a:lnTo>
                <a:lnTo>
                  <a:pt x="1294" y="29"/>
                </a:lnTo>
                <a:lnTo>
                  <a:pt x="1350" y="14"/>
                </a:lnTo>
                <a:lnTo>
                  <a:pt x="1408" y="4"/>
                </a:lnTo>
                <a:lnTo>
                  <a:pt x="1468" y="0"/>
                </a:lnTo>
                <a:close/>
              </a:path>
            </a:pathLst>
          </a:custGeom>
          <a:gradFill flip="none" rotWithShape="1">
            <a:gsLst>
              <a:gs pos="9000">
                <a:srgbClr val="CAE4F3"/>
              </a:gs>
              <a:gs pos="100000">
                <a:srgbClr val="00A9E8"/>
              </a:gs>
            </a:gsLst>
            <a:lin ang="1800000" scaled="0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grpSp>
        <p:nvGrpSpPr>
          <p:cNvPr id="17" name="Agrupar 21">
            <a:extLst>
              <a:ext uri="{FF2B5EF4-FFF2-40B4-BE49-F238E27FC236}">
                <a16:creationId xmlns:a16="http://schemas.microsoft.com/office/drawing/2014/main" id="{2EB4E8F8-2A9C-4608-936A-89D20EDDA870}"/>
              </a:ext>
            </a:extLst>
          </p:cNvPr>
          <p:cNvGrpSpPr>
            <a:grpSpLocks/>
          </p:cNvGrpSpPr>
          <p:nvPr/>
        </p:nvGrpSpPr>
        <p:grpSpPr bwMode="auto">
          <a:xfrm>
            <a:off x="5049320" y="5347454"/>
            <a:ext cx="1642910" cy="700479"/>
            <a:chOff x="0" y="230"/>
            <a:chExt cx="1276806" cy="898820"/>
          </a:xfrm>
          <a:noFill/>
        </p:grpSpPr>
        <p:sp>
          <p:nvSpPr>
            <p:cNvPr id="18" name="Retângulo: Cantos Arredondados 22">
              <a:extLst>
                <a:ext uri="{FF2B5EF4-FFF2-40B4-BE49-F238E27FC236}">
                  <a16:creationId xmlns:a16="http://schemas.microsoft.com/office/drawing/2014/main" id="{8C12FCC1-62EA-40AA-9A02-671A494C58A2}"/>
                </a:ext>
              </a:extLst>
            </p:cNvPr>
            <p:cNvSpPr/>
            <p:nvPr/>
          </p:nvSpPr>
          <p:spPr>
            <a:xfrm>
              <a:off x="0" y="230"/>
              <a:ext cx="1276806" cy="89882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tângulo: Cantos Arredondados 4">
              <a:extLst>
                <a:ext uri="{FF2B5EF4-FFF2-40B4-BE49-F238E27FC236}">
                  <a16:creationId xmlns:a16="http://schemas.microsoft.com/office/drawing/2014/main" id="{4320A6CA-3589-441E-93EB-629D30A57CEB}"/>
                </a:ext>
              </a:extLst>
            </p:cNvPr>
            <p:cNvSpPr txBox="1"/>
            <p:nvPr/>
          </p:nvSpPr>
          <p:spPr>
            <a:xfrm>
              <a:off x="43504" y="44695"/>
              <a:ext cx="1189797" cy="80989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390" tIns="36195" rIns="72390" bIns="36195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PT" sz="1900" dirty="0"/>
                <a:t>ArcGIS Online</a:t>
              </a:r>
            </a:p>
          </p:txBody>
        </p:sp>
      </p:grpSp>
      <p:pic>
        <p:nvPicPr>
          <p:cNvPr id="21" name="Imagem 26">
            <a:extLst>
              <a:ext uri="{FF2B5EF4-FFF2-40B4-BE49-F238E27FC236}">
                <a16:creationId xmlns:a16="http://schemas.microsoft.com/office/drawing/2014/main" id="{97EBD648-434D-4CE6-8D76-BD7661738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209" y="1747206"/>
            <a:ext cx="2960342" cy="1665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ixaDeTexto 15">
            <a:extLst>
              <a:ext uri="{FF2B5EF4-FFF2-40B4-BE49-F238E27FC236}">
                <a16:creationId xmlns:a16="http://schemas.microsoft.com/office/drawing/2014/main" id="{2496972C-2C1A-4336-BBE3-40C0B8496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675" y="3439814"/>
            <a:ext cx="2368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pt-PT" altLang="pt-PT" sz="1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</a:t>
            </a:r>
            <a:r>
              <a:rPr lang="pt-PT" altLang="pt-PT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pt-PT" altLang="pt-PT" sz="1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Editing</a:t>
            </a:r>
            <a:r>
              <a:rPr lang="pt-PT" altLang="pt-PT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pt-PT" altLang="pt-PT" sz="14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pt-PT" altLang="pt-PT" sz="14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pt-PT" altLang="pt-PT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 </a:t>
            </a:r>
            <a:r>
              <a:rPr lang="pt-PT" altLang="pt-PT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Monitorização</a:t>
            </a:r>
          </a:p>
        </p:txBody>
      </p:sp>
      <p:sp>
        <p:nvSpPr>
          <p:cNvPr id="23" name="CaixaDeTexto 15">
            <a:extLst>
              <a:ext uri="{FF2B5EF4-FFF2-40B4-BE49-F238E27FC236}">
                <a16:creationId xmlns:a16="http://schemas.microsoft.com/office/drawing/2014/main" id="{730AF2FD-C67C-4A0E-92D4-74D9DDDCF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745" y="3542146"/>
            <a:ext cx="238894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pt-PT" altLang="pt-PT" sz="1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Collection</a:t>
            </a:r>
            <a:r>
              <a:rPr lang="pt-PT" altLang="pt-PT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pt-PT" altLang="pt-PT" sz="14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Visualization</a:t>
            </a:r>
            <a:endParaRPr lang="pt-PT" altLang="pt-PT" sz="14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pt-PT" altLang="pt-PT" sz="1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PT" altLang="pt-PT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Offline)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PT" altLang="pt-PT" sz="1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76">
            <a:extLst>
              <a:ext uri="{FF2B5EF4-FFF2-40B4-BE49-F238E27FC236}">
                <a16:creationId xmlns:a16="http://schemas.microsoft.com/office/drawing/2014/main" id="{194A817A-FA80-4C03-91A2-D285DCBF85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4444" y="4529594"/>
            <a:ext cx="719922" cy="809913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A8B76135-EA1A-44D4-ADB0-A6551082DF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9933" y="4134330"/>
            <a:ext cx="1047362" cy="2094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m 11">
            <a:extLst>
              <a:ext uri="{FF2B5EF4-FFF2-40B4-BE49-F238E27FC236}">
                <a16:creationId xmlns:a16="http://schemas.microsoft.com/office/drawing/2014/main" id="{F4EEB362-7CE1-4863-928B-66456ABB21F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1"/>
          <a:stretch/>
        </p:blipFill>
        <p:spPr bwMode="auto">
          <a:xfrm>
            <a:off x="377627" y="3539139"/>
            <a:ext cx="549950" cy="59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A5DB75D8-8AAD-4769-8C76-4208B2F86C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82" y="4886474"/>
            <a:ext cx="590436" cy="590436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F1564A73-A763-4E45-9FCD-C69B248A23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079" y="3739355"/>
            <a:ext cx="590436" cy="590436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FB797E48-5DD1-4890-8BA0-2C25C763DE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69351" y="4463392"/>
            <a:ext cx="2601570" cy="1746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Rectangle 61">
            <a:extLst>
              <a:ext uri="{FF2B5EF4-FFF2-40B4-BE49-F238E27FC236}">
                <a16:creationId xmlns:a16="http://schemas.microsoft.com/office/drawing/2014/main" id="{B8DEAC07-8921-48F0-A874-F43A6B731AE9}"/>
              </a:ext>
            </a:extLst>
          </p:cNvPr>
          <p:cNvSpPr/>
          <p:nvPr/>
        </p:nvSpPr>
        <p:spPr bwMode="auto">
          <a:xfrm flipH="1">
            <a:off x="7189209" y="5491163"/>
            <a:ext cx="960085" cy="203649"/>
          </a:xfrm>
          <a:prstGeom prst="leftArrow">
            <a:avLst/>
          </a:prstGeom>
          <a:gradFill flip="none" rotWithShape="1">
            <a:gsLst>
              <a:gs pos="100000">
                <a:srgbClr val="CAE4F3">
                  <a:alpha val="0"/>
                </a:srgbClr>
              </a:gs>
              <a:gs pos="45000">
                <a:srgbClr val="CAE4F3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1" name="Rectangle 61">
            <a:extLst>
              <a:ext uri="{FF2B5EF4-FFF2-40B4-BE49-F238E27FC236}">
                <a16:creationId xmlns:a16="http://schemas.microsoft.com/office/drawing/2014/main" id="{00E6A1CE-AC7B-4B2D-8BC1-654040CABB10}"/>
              </a:ext>
            </a:extLst>
          </p:cNvPr>
          <p:cNvSpPr/>
          <p:nvPr/>
        </p:nvSpPr>
        <p:spPr bwMode="auto">
          <a:xfrm rot="19225119" flipH="1">
            <a:off x="6756752" y="4313442"/>
            <a:ext cx="1462627" cy="203649"/>
          </a:xfrm>
          <a:prstGeom prst="leftArrow">
            <a:avLst>
              <a:gd name="adj1" fmla="val 50000"/>
              <a:gd name="adj2" fmla="val 50000"/>
            </a:avLst>
          </a:prstGeom>
          <a:gradFill flip="none" rotWithShape="1">
            <a:gsLst>
              <a:gs pos="100000">
                <a:srgbClr val="CAE4F3">
                  <a:alpha val="0"/>
                </a:srgbClr>
              </a:gs>
              <a:gs pos="45000">
                <a:srgbClr val="CAE4F3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2" name="Rectangle 61">
            <a:extLst>
              <a:ext uri="{FF2B5EF4-FFF2-40B4-BE49-F238E27FC236}">
                <a16:creationId xmlns:a16="http://schemas.microsoft.com/office/drawing/2014/main" id="{70281BD5-7235-4BD1-B21B-D2E90F318A1D}"/>
              </a:ext>
            </a:extLst>
          </p:cNvPr>
          <p:cNvSpPr/>
          <p:nvPr/>
        </p:nvSpPr>
        <p:spPr bwMode="auto">
          <a:xfrm rot="1606146" flipH="1">
            <a:off x="3830411" y="4068469"/>
            <a:ext cx="1472315" cy="203649"/>
          </a:xfrm>
          <a:prstGeom prst="leftArrow">
            <a:avLst/>
          </a:prstGeom>
          <a:gradFill flip="none" rotWithShape="1">
            <a:gsLst>
              <a:gs pos="100000">
                <a:srgbClr val="CAE4F3">
                  <a:alpha val="0"/>
                </a:srgbClr>
              </a:gs>
              <a:gs pos="45000">
                <a:srgbClr val="CAE4F3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3" name="Rectangle 61">
            <a:extLst>
              <a:ext uri="{FF2B5EF4-FFF2-40B4-BE49-F238E27FC236}">
                <a16:creationId xmlns:a16="http://schemas.microsoft.com/office/drawing/2014/main" id="{661AD5DF-686B-4DEF-8149-6758A1401051}"/>
              </a:ext>
            </a:extLst>
          </p:cNvPr>
          <p:cNvSpPr/>
          <p:nvPr/>
        </p:nvSpPr>
        <p:spPr bwMode="auto">
          <a:xfrm flipH="1">
            <a:off x="3083528" y="5562597"/>
            <a:ext cx="1440651" cy="203649"/>
          </a:xfrm>
          <a:prstGeom prst="leftArrow">
            <a:avLst/>
          </a:prstGeom>
          <a:gradFill flip="none" rotWithShape="1">
            <a:gsLst>
              <a:gs pos="100000">
                <a:srgbClr val="CAE4F3">
                  <a:alpha val="0"/>
                </a:srgbClr>
              </a:gs>
              <a:gs pos="45000">
                <a:srgbClr val="CAE4F3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4" name="Rectangle 61">
            <a:extLst>
              <a:ext uri="{FF2B5EF4-FFF2-40B4-BE49-F238E27FC236}">
                <a16:creationId xmlns:a16="http://schemas.microsoft.com/office/drawing/2014/main" id="{6CF88B13-F281-4E7A-9015-89630826320C}"/>
              </a:ext>
            </a:extLst>
          </p:cNvPr>
          <p:cNvSpPr/>
          <p:nvPr/>
        </p:nvSpPr>
        <p:spPr bwMode="auto">
          <a:xfrm rot="19301668" flipH="1">
            <a:off x="6549839" y="4104803"/>
            <a:ext cx="1304340" cy="206443"/>
          </a:xfrm>
          <a:prstGeom prst="rightArrow">
            <a:avLst/>
          </a:prstGeom>
          <a:gradFill flip="none" rotWithShape="1">
            <a:gsLst>
              <a:gs pos="100000">
                <a:srgbClr val="C00000"/>
              </a:gs>
              <a:gs pos="45000">
                <a:schemeClr val="accent2">
                  <a:lumMod val="60000"/>
                  <a:lumOff val="40000"/>
                </a:schemeClr>
              </a:gs>
              <a:gs pos="0">
                <a:srgbClr val="FBE5D6">
                  <a:alpha val="0"/>
                </a:srgb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5" name="Rectangle 61">
            <a:extLst>
              <a:ext uri="{FF2B5EF4-FFF2-40B4-BE49-F238E27FC236}">
                <a16:creationId xmlns:a16="http://schemas.microsoft.com/office/drawing/2014/main" id="{0CBF23F5-4593-40AF-B22E-CED3E4F11528}"/>
              </a:ext>
            </a:extLst>
          </p:cNvPr>
          <p:cNvSpPr/>
          <p:nvPr/>
        </p:nvSpPr>
        <p:spPr bwMode="auto">
          <a:xfrm rot="1606146" flipH="1">
            <a:off x="3420487" y="4232283"/>
            <a:ext cx="1395695" cy="203649"/>
          </a:xfrm>
          <a:prstGeom prst="rightArrow">
            <a:avLst/>
          </a:prstGeom>
          <a:gradFill flip="none" rotWithShape="1">
            <a:gsLst>
              <a:gs pos="100000">
                <a:srgbClr val="C00000"/>
              </a:gs>
              <a:gs pos="46000">
                <a:schemeClr val="accent2">
                  <a:lumMod val="75000"/>
                </a:schemeClr>
              </a:gs>
              <a:gs pos="0">
                <a:schemeClr val="accent2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6" name="CaixaDeTexto 15">
            <a:extLst>
              <a:ext uri="{FF2B5EF4-FFF2-40B4-BE49-F238E27FC236}">
                <a16:creationId xmlns:a16="http://schemas.microsoft.com/office/drawing/2014/main" id="{C62A525A-49B3-4202-958A-94248AB37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725" y="6187026"/>
            <a:ext cx="19475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pt-PT" altLang="pt-PT" sz="1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pt-PT" altLang="pt-PT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altLang="pt-PT" sz="1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Panel</a:t>
            </a:r>
            <a:endParaRPr lang="pt-PT" altLang="pt-PT" sz="1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71D2AF83-A295-45BD-BC2C-997C2320B83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584" y="5766246"/>
            <a:ext cx="391905" cy="391905"/>
          </a:xfrm>
          <a:prstGeom prst="rect">
            <a:avLst/>
          </a:prstGeom>
        </p:spPr>
      </p:pic>
      <p:sp>
        <p:nvSpPr>
          <p:cNvPr id="43" name="Title 8">
            <a:extLst>
              <a:ext uri="{FF2B5EF4-FFF2-40B4-BE49-F238E27FC236}">
                <a16:creationId xmlns:a16="http://schemas.microsoft.com/office/drawing/2014/main" id="{3B800198-92EB-49A2-A3BB-8C06FCB86D6B}"/>
              </a:ext>
            </a:extLst>
          </p:cNvPr>
          <p:cNvSpPr txBox="1">
            <a:spLocks/>
          </p:cNvSpPr>
          <p:nvPr/>
        </p:nvSpPr>
        <p:spPr>
          <a:xfrm>
            <a:off x="3949647" y="1237158"/>
            <a:ext cx="3282082" cy="430887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spc="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pt-PT" sz="2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FEB Monitorização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0" y="1042009"/>
            <a:ext cx="223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pt-PT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</a:t>
            </a:r>
          </a:p>
        </p:txBody>
      </p:sp>
    </p:spTree>
    <p:extLst>
      <p:ext uri="{BB962C8B-B14F-4D97-AF65-F5344CB8AC3E}">
        <p14:creationId xmlns:p14="http://schemas.microsoft.com/office/powerpoint/2010/main" val="22813176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Tabela 78"/>
          <p:cNvGraphicFramePr>
            <a:graphicFrameLocks noGrp="1"/>
          </p:cNvGraphicFramePr>
          <p:nvPr>
            <p:extLst/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/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9128760" y="6513552"/>
            <a:ext cx="2743200" cy="365125"/>
          </a:xfrm>
        </p:spPr>
        <p:txBody>
          <a:bodyPr/>
          <a:lstStyle/>
          <a:p>
            <a:fld id="{AB7E5DEF-A436-4786-9A56-F7EDCE642235}" type="slidenum">
              <a:rPr lang="pt-PT" sz="1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pt-PT" sz="1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" y="192181"/>
            <a:ext cx="817266" cy="817266"/>
          </a:xfrm>
          <a:prstGeom prst="rect">
            <a:avLst/>
          </a:prstGeom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3B800198-92EB-49A2-A3BB-8C06FCB86D6B}"/>
              </a:ext>
            </a:extLst>
          </p:cNvPr>
          <p:cNvSpPr txBox="1">
            <a:spLocks/>
          </p:cNvSpPr>
          <p:nvPr/>
        </p:nvSpPr>
        <p:spPr>
          <a:xfrm>
            <a:off x="4316413" y="1146771"/>
            <a:ext cx="3559173" cy="430887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spc="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pt-PT" sz="28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Flow</a:t>
            </a:r>
            <a:r>
              <a:rPr lang="pt-PT" sz="2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 </a:t>
            </a:r>
            <a:r>
              <a:rPr lang="pt-PT" sz="28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of</a:t>
            </a:r>
            <a:r>
              <a:rPr lang="pt-PT" sz="2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 </a:t>
            </a:r>
            <a:r>
              <a:rPr lang="pt-PT" sz="28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information</a:t>
            </a:r>
            <a:endParaRPr lang="pt-PT" sz="28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13" name="Rectangle 61">
            <a:extLst>
              <a:ext uri="{FF2B5EF4-FFF2-40B4-BE49-F238E27FC236}">
                <a16:creationId xmlns:a16="http://schemas.microsoft.com/office/drawing/2014/main" id="{EFABCD1A-FCB8-47FD-A3F7-52B0F2CCBEC4}"/>
              </a:ext>
            </a:extLst>
          </p:cNvPr>
          <p:cNvSpPr/>
          <p:nvPr/>
        </p:nvSpPr>
        <p:spPr bwMode="auto">
          <a:xfrm rot="5400000" flipH="1">
            <a:off x="6978744" y="3418492"/>
            <a:ext cx="1114605" cy="261227"/>
          </a:xfrm>
          <a:prstGeom prst="leftArrow">
            <a:avLst/>
          </a:prstGeom>
          <a:gradFill flip="none" rotWithShape="1">
            <a:gsLst>
              <a:gs pos="100000">
                <a:srgbClr val="CAE4F3">
                  <a:alpha val="0"/>
                </a:srgbClr>
              </a:gs>
              <a:gs pos="45000">
                <a:srgbClr val="CAE4F3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4" name="Rectangle 61">
            <a:extLst>
              <a:ext uri="{FF2B5EF4-FFF2-40B4-BE49-F238E27FC236}">
                <a16:creationId xmlns:a16="http://schemas.microsoft.com/office/drawing/2014/main" id="{08CCF57C-A7ED-4441-B386-E7067F5C98E2}"/>
              </a:ext>
            </a:extLst>
          </p:cNvPr>
          <p:cNvSpPr/>
          <p:nvPr/>
        </p:nvSpPr>
        <p:spPr bwMode="auto">
          <a:xfrm rot="645465" flipH="1">
            <a:off x="8723469" y="5364021"/>
            <a:ext cx="1930058" cy="261227"/>
          </a:xfrm>
          <a:prstGeom prst="rightArrow">
            <a:avLst/>
          </a:prstGeom>
          <a:gradFill flip="none" rotWithShape="1">
            <a:gsLst>
              <a:gs pos="100000">
                <a:srgbClr val="C00000"/>
              </a:gs>
              <a:gs pos="45000">
                <a:schemeClr val="accent2">
                  <a:lumMod val="60000"/>
                  <a:lumOff val="40000"/>
                </a:schemeClr>
              </a:gs>
              <a:gs pos="0">
                <a:srgbClr val="FBE5D6">
                  <a:alpha val="0"/>
                </a:srgb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5" name="Rectangle 61">
            <a:extLst>
              <a:ext uri="{FF2B5EF4-FFF2-40B4-BE49-F238E27FC236}">
                <a16:creationId xmlns:a16="http://schemas.microsoft.com/office/drawing/2014/main" id="{1F98DFDA-457A-4EE0-B51C-494198236E3C}"/>
              </a:ext>
            </a:extLst>
          </p:cNvPr>
          <p:cNvSpPr/>
          <p:nvPr/>
        </p:nvSpPr>
        <p:spPr bwMode="auto">
          <a:xfrm flipH="1">
            <a:off x="8720858" y="4247575"/>
            <a:ext cx="1780577" cy="261227"/>
          </a:xfrm>
          <a:prstGeom prst="rightArrow">
            <a:avLst/>
          </a:prstGeom>
          <a:gradFill flip="none" rotWithShape="1">
            <a:gsLst>
              <a:gs pos="100000">
                <a:srgbClr val="C00000"/>
              </a:gs>
              <a:gs pos="45000">
                <a:schemeClr val="accent2">
                  <a:lumMod val="60000"/>
                  <a:lumOff val="40000"/>
                </a:schemeClr>
              </a:gs>
              <a:gs pos="0">
                <a:srgbClr val="FBE5D6">
                  <a:alpha val="0"/>
                </a:srgb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6" name="Rectangle 61">
            <a:extLst>
              <a:ext uri="{FF2B5EF4-FFF2-40B4-BE49-F238E27FC236}">
                <a16:creationId xmlns:a16="http://schemas.microsoft.com/office/drawing/2014/main" id="{3C32C1E7-E53C-4D67-8AB6-E2CD755A8BB5}"/>
              </a:ext>
            </a:extLst>
          </p:cNvPr>
          <p:cNvSpPr/>
          <p:nvPr/>
        </p:nvSpPr>
        <p:spPr bwMode="auto">
          <a:xfrm rot="19065041" flipH="1">
            <a:off x="8277825" y="3041149"/>
            <a:ext cx="2618172" cy="261227"/>
          </a:xfrm>
          <a:prstGeom prst="rightArrow">
            <a:avLst/>
          </a:prstGeom>
          <a:gradFill flip="none" rotWithShape="1">
            <a:gsLst>
              <a:gs pos="100000">
                <a:srgbClr val="C00000"/>
              </a:gs>
              <a:gs pos="45000">
                <a:schemeClr val="accent2">
                  <a:lumMod val="60000"/>
                  <a:lumOff val="40000"/>
                </a:schemeClr>
              </a:gs>
              <a:gs pos="0">
                <a:srgbClr val="FBE5D6">
                  <a:alpha val="0"/>
                </a:srgb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7" name="Freeform 29">
            <a:extLst>
              <a:ext uri="{FF2B5EF4-FFF2-40B4-BE49-F238E27FC236}">
                <a16:creationId xmlns:a16="http://schemas.microsoft.com/office/drawing/2014/main" id="{15D7BE88-C3E1-43E9-8CB4-1156E5E11DB5}"/>
              </a:ext>
            </a:extLst>
          </p:cNvPr>
          <p:cNvSpPr>
            <a:spLocks/>
          </p:cNvSpPr>
          <p:nvPr/>
        </p:nvSpPr>
        <p:spPr bwMode="auto">
          <a:xfrm>
            <a:off x="6448374" y="1990394"/>
            <a:ext cx="2157592" cy="1371927"/>
          </a:xfrm>
          <a:custGeom>
            <a:avLst/>
            <a:gdLst>
              <a:gd name="T0" fmla="*/ 1531 w 2706"/>
              <a:gd name="T1" fmla="*/ 4 h 1717"/>
              <a:gd name="T2" fmla="*/ 1651 w 2706"/>
              <a:gd name="T3" fmla="*/ 33 h 1717"/>
              <a:gd name="T4" fmla="*/ 1758 w 2706"/>
              <a:gd name="T5" fmla="*/ 85 h 1717"/>
              <a:gd name="T6" fmla="*/ 1851 w 2706"/>
              <a:gd name="T7" fmla="*/ 160 h 1717"/>
              <a:gd name="T8" fmla="*/ 1925 w 2706"/>
              <a:gd name="T9" fmla="*/ 253 h 1717"/>
              <a:gd name="T10" fmla="*/ 1978 w 2706"/>
              <a:gd name="T11" fmla="*/ 362 h 1717"/>
              <a:gd name="T12" fmla="*/ 2016 w 2706"/>
              <a:gd name="T13" fmla="*/ 419 h 1717"/>
              <a:gd name="T14" fmla="*/ 2126 w 2706"/>
              <a:gd name="T15" fmla="*/ 433 h 1717"/>
              <a:gd name="T16" fmla="*/ 2226 w 2706"/>
              <a:gd name="T17" fmla="*/ 472 h 1717"/>
              <a:gd name="T18" fmla="*/ 2313 w 2706"/>
              <a:gd name="T19" fmla="*/ 532 h 1717"/>
              <a:gd name="T20" fmla="*/ 2383 w 2706"/>
              <a:gd name="T21" fmla="*/ 611 h 1717"/>
              <a:gd name="T22" fmla="*/ 2434 w 2706"/>
              <a:gd name="T23" fmla="*/ 705 h 1717"/>
              <a:gd name="T24" fmla="*/ 2461 w 2706"/>
              <a:gd name="T25" fmla="*/ 812 h 1717"/>
              <a:gd name="T26" fmla="*/ 2461 w 2706"/>
              <a:gd name="T27" fmla="*/ 923 h 1717"/>
              <a:gd name="T28" fmla="*/ 2493 w 2706"/>
              <a:gd name="T29" fmla="*/ 994 h 1717"/>
              <a:gd name="T30" fmla="*/ 2572 w 2706"/>
              <a:gd name="T31" fmla="*/ 1045 h 1717"/>
              <a:gd name="T32" fmla="*/ 2635 w 2706"/>
              <a:gd name="T33" fmla="*/ 1113 h 1717"/>
              <a:gd name="T34" fmla="*/ 2680 w 2706"/>
              <a:gd name="T35" fmla="*/ 1194 h 1717"/>
              <a:gd name="T36" fmla="*/ 2704 w 2706"/>
              <a:gd name="T37" fmla="*/ 1287 h 1717"/>
              <a:gd name="T38" fmla="*/ 2703 w 2706"/>
              <a:gd name="T39" fmla="*/ 1387 h 1717"/>
              <a:gd name="T40" fmla="*/ 2677 w 2706"/>
              <a:gd name="T41" fmla="*/ 1484 h 1717"/>
              <a:gd name="T42" fmla="*/ 2628 w 2706"/>
              <a:gd name="T43" fmla="*/ 1568 h 1717"/>
              <a:gd name="T44" fmla="*/ 2559 w 2706"/>
              <a:gd name="T45" fmla="*/ 1637 h 1717"/>
              <a:gd name="T46" fmla="*/ 2474 w 2706"/>
              <a:gd name="T47" fmla="*/ 1687 h 1717"/>
              <a:gd name="T48" fmla="*/ 2377 w 2706"/>
              <a:gd name="T49" fmla="*/ 1714 h 1717"/>
              <a:gd name="T50" fmla="*/ 521 w 2706"/>
              <a:gd name="T51" fmla="*/ 1717 h 1717"/>
              <a:gd name="T52" fmla="*/ 402 w 2706"/>
              <a:gd name="T53" fmla="*/ 1704 h 1717"/>
              <a:gd name="T54" fmla="*/ 292 w 2706"/>
              <a:gd name="T55" fmla="*/ 1665 h 1717"/>
              <a:gd name="T56" fmla="*/ 195 w 2706"/>
              <a:gd name="T57" fmla="*/ 1604 h 1717"/>
              <a:gd name="T58" fmla="*/ 115 w 2706"/>
              <a:gd name="T59" fmla="*/ 1523 h 1717"/>
              <a:gd name="T60" fmla="*/ 54 w 2706"/>
              <a:gd name="T61" fmla="*/ 1426 h 1717"/>
              <a:gd name="T62" fmla="*/ 14 w 2706"/>
              <a:gd name="T63" fmla="*/ 1316 h 1717"/>
              <a:gd name="T64" fmla="*/ 0 w 2706"/>
              <a:gd name="T65" fmla="*/ 1196 h 1717"/>
              <a:gd name="T66" fmla="*/ 15 w 2706"/>
              <a:gd name="T67" fmla="*/ 1075 h 1717"/>
              <a:gd name="T68" fmla="*/ 55 w 2706"/>
              <a:gd name="T69" fmla="*/ 964 h 1717"/>
              <a:gd name="T70" fmla="*/ 119 w 2706"/>
              <a:gd name="T71" fmla="*/ 866 h 1717"/>
              <a:gd name="T72" fmla="*/ 202 w 2706"/>
              <a:gd name="T73" fmla="*/ 785 h 1717"/>
              <a:gd name="T74" fmla="*/ 301 w 2706"/>
              <a:gd name="T75" fmla="*/ 723 h 1717"/>
              <a:gd name="T76" fmla="*/ 414 w 2706"/>
              <a:gd name="T77" fmla="*/ 686 h 1717"/>
              <a:gd name="T78" fmla="*/ 415 w 2706"/>
              <a:gd name="T79" fmla="*/ 585 h 1717"/>
              <a:gd name="T80" fmla="*/ 442 w 2706"/>
              <a:gd name="T81" fmla="*/ 480 h 1717"/>
              <a:gd name="T82" fmla="*/ 491 w 2706"/>
              <a:gd name="T83" fmla="*/ 387 h 1717"/>
              <a:gd name="T84" fmla="*/ 561 w 2706"/>
              <a:gd name="T85" fmla="*/ 309 h 1717"/>
              <a:gd name="T86" fmla="*/ 648 w 2706"/>
              <a:gd name="T87" fmla="*/ 249 h 1717"/>
              <a:gd name="T88" fmla="*/ 748 w 2706"/>
              <a:gd name="T89" fmla="*/ 211 h 1717"/>
              <a:gd name="T90" fmla="*/ 858 w 2706"/>
              <a:gd name="T91" fmla="*/ 196 h 1717"/>
              <a:gd name="T92" fmla="*/ 945 w 2706"/>
              <a:gd name="T93" fmla="*/ 206 h 1717"/>
              <a:gd name="T94" fmla="*/ 1026 w 2706"/>
              <a:gd name="T95" fmla="*/ 230 h 1717"/>
              <a:gd name="T96" fmla="*/ 1101 w 2706"/>
              <a:gd name="T97" fmla="*/ 145 h 1717"/>
              <a:gd name="T98" fmla="*/ 1190 w 2706"/>
              <a:gd name="T99" fmla="*/ 78 h 1717"/>
              <a:gd name="T100" fmla="*/ 1294 w 2706"/>
              <a:gd name="T101" fmla="*/ 29 h 1717"/>
              <a:gd name="T102" fmla="*/ 1408 w 2706"/>
              <a:gd name="T103" fmla="*/ 4 h 17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706" h="1717">
                <a:moveTo>
                  <a:pt x="1468" y="0"/>
                </a:moveTo>
                <a:lnTo>
                  <a:pt x="1531" y="4"/>
                </a:lnTo>
                <a:lnTo>
                  <a:pt x="1593" y="15"/>
                </a:lnTo>
                <a:lnTo>
                  <a:pt x="1651" y="33"/>
                </a:lnTo>
                <a:lnTo>
                  <a:pt x="1706" y="56"/>
                </a:lnTo>
                <a:lnTo>
                  <a:pt x="1758" y="85"/>
                </a:lnTo>
                <a:lnTo>
                  <a:pt x="1807" y="120"/>
                </a:lnTo>
                <a:lnTo>
                  <a:pt x="1851" y="160"/>
                </a:lnTo>
                <a:lnTo>
                  <a:pt x="1891" y="205"/>
                </a:lnTo>
                <a:lnTo>
                  <a:pt x="1925" y="253"/>
                </a:lnTo>
                <a:lnTo>
                  <a:pt x="1954" y="306"/>
                </a:lnTo>
                <a:lnTo>
                  <a:pt x="1978" y="362"/>
                </a:lnTo>
                <a:lnTo>
                  <a:pt x="1995" y="420"/>
                </a:lnTo>
                <a:lnTo>
                  <a:pt x="2016" y="419"/>
                </a:lnTo>
                <a:lnTo>
                  <a:pt x="2071" y="422"/>
                </a:lnTo>
                <a:lnTo>
                  <a:pt x="2126" y="433"/>
                </a:lnTo>
                <a:lnTo>
                  <a:pt x="2178" y="449"/>
                </a:lnTo>
                <a:lnTo>
                  <a:pt x="2226" y="472"/>
                </a:lnTo>
                <a:lnTo>
                  <a:pt x="2272" y="500"/>
                </a:lnTo>
                <a:lnTo>
                  <a:pt x="2313" y="532"/>
                </a:lnTo>
                <a:lnTo>
                  <a:pt x="2351" y="570"/>
                </a:lnTo>
                <a:lnTo>
                  <a:pt x="2383" y="611"/>
                </a:lnTo>
                <a:lnTo>
                  <a:pt x="2411" y="657"/>
                </a:lnTo>
                <a:lnTo>
                  <a:pt x="2434" y="705"/>
                </a:lnTo>
                <a:lnTo>
                  <a:pt x="2450" y="757"/>
                </a:lnTo>
                <a:lnTo>
                  <a:pt x="2461" y="812"/>
                </a:lnTo>
                <a:lnTo>
                  <a:pt x="2464" y="867"/>
                </a:lnTo>
                <a:lnTo>
                  <a:pt x="2461" y="923"/>
                </a:lnTo>
                <a:lnTo>
                  <a:pt x="2450" y="976"/>
                </a:lnTo>
                <a:lnTo>
                  <a:pt x="2493" y="994"/>
                </a:lnTo>
                <a:lnTo>
                  <a:pt x="2535" y="1017"/>
                </a:lnTo>
                <a:lnTo>
                  <a:pt x="2572" y="1045"/>
                </a:lnTo>
                <a:lnTo>
                  <a:pt x="2605" y="1076"/>
                </a:lnTo>
                <a:lnTo>
                  <a:pt x="2635" y="1113"/>
                </a:lnTo>
                <a:lnTo>
                  <a:pt x="2659" y="1151"/>
                </a:lnTo>
                <a:lnTo>
                  <a:pt x="2680" y="1194"/>
                </a:lnTo>
                <a:lnTo>
                  <a:pt x="2694" y="1240"/>
                </a:lnTo>
                <a:lnTo>
                  <a:pt x="2704" y="1287"/>
                </a:lnTo>
                <a:lnTo>
                  <a:pt x="2706" y="1336"/>
                </a:lnTo>
                <a:lnTo>
                  <a:pt x="2703" y="1387"/>
                </a:lnTo>
                <a:lnTo>
                  <a:pt x="2693" y="1437"/>
                </a:lnTo>
                <a:lnTo>
                  <a:pt x="2677" y="1484"/>
                </a:lnTo>
                <a:lnTo>
                  <a:pt x="2654" y="1529"/>
                </a:lnTo>
                <a:lnTo>
                  <a:pt x="2628" y="1568"/>
                </a:lnTo>
                <a:lnTo>
                  <a:pt x="2595" y="1606"/>
                </a:lnTo>
                <a:lnTo>
                  <a:pt x="2559" y="1637"/>
                </a:lnTo>
                <a:lnTo>
                  <a:pt x="2518" y="1665"/>
                </a:lnTo>
                <a:lnTo>
                  <a:pt x="2474" y="1687"/>
                </a:lnTo>
                <a:lnTo>
                  <a:pt x="2427" y="1704"/>
                </a:lnTo>
                <a:lnTo>
                  <a:pt x="2377" y="1714"/>
                </a:lnTo>
                <a:lnTo>
                  <a:pt x="2325" y="1717"/>
                </a:lnTo>
                <a:lnTo>
                  <a:pt x="521" y="1717"/>
                </a:lnTo>
                <a:lnTo>
                  <a:pt x="461" y="1714"/>
                </a:lnTo>
                <a:lnTo>
                  <a:pt x="402" y="1704"/>
                </a:lnTo>
                <a:lnTo>
                  <a:pt x="346" y="1687"/>
                </a:lnTo>
                <a:lnTo>
                  <a:pt x="292" y="1665"/>
                </a:lnTo>
                <a:lnTo>
                  <a:pt x="242" y="1636"/>
                </a:lnTo>
                <a:lnTo>
                  <a:pt x="195" y="1604"/>
                </a:lnTo>
                <a:lnTo>
                  <a:pt x="153" y="1565"/>
                </a:lnTo>
                <a:lnTo>
                  <a:pt x="115" y="1523"/>
                </a:lnTo>
                <a:lnTo>
                  <a:pt x="81" y="1475"/>
                </a:lnTo>
                <a:lnTo>
                  <a:pt x="54" y="1426"/>
                </a:lnTo>
                <a:lnTo>
                  <a:pt x="31" y="1373"/>
                </a:lnTo>
                <a:lnTo>
                  <a:pt x="14" y="1316"/>
                </a:lnTo>
                <a:lnTo>
                  <a:pt x="4" y="1257"/>
                </a:lnTo>
                <a:lnTo>
                  <a:pt x="0" y="1196"/>
                </a:lnTo>
                <a:lnTo>
                  <a:pt x="4" y="1134"/>
                </a:lnTo>
                <a:lnTo>
                  <a:pt x="15" y="1075"/>
                </a:lnTo>
                <a:lnTo>
                  <a:pt x="32" y="1017"/>
                </a:lnTo>
                <a:lnTo>
                  <a:pt x="55" y="964"/>
                </a:lnTo>
                <a:lnTo>
                  <a:pt x="84" y="913"/>
                </a:lnTo>
                <a:lnTo>
                  <a:pt x="119" y="866"/>
                </a:lnTo>
                <a:lnTo>
                  <a:pt x="157" y="822"/>
                </a:lnTo>
                <a:lnTo>
                  <a:pt x="202" y="785"/>
                </a:lnTo>
                <a:lnTo>
                  <a:pt x="249" y="751"/>
                </a:lnTo>
                <a:lnTo>
                  <a:pt x="301" y="723"/>
                </a:lnTo>
                <a:lnTo>
                  <a:pt x="357" y="702"/>
                </a:lnTo>
                <a:lnTo>
                  <a:pt x="414" y="686"/>
                </a:lnTo>
                <a:lnTo>
                  <a:pt x="413" y="641"/>
                </a:lnTo>
                <a:lnTo>
                  <a:pt x="415" y="585"/>
                </a:lnTo>
                <a:lnTo>
                  <a:pt x="426" y="532"/>
                </a:lnTo>
                <a:lnTo>
                  <a:pt x="442" y="480"/>
                </a:lnTo>
                <a:lnTo>
                  <a:pt x="465" y="432"/>
                </a:lnTo>
                <a:lnTo>
                  <a:pt x="491" y="387"/>
                </a:lnTo>
                <a:lnTo>
                  <a:pt x="524" y="346"/>
                </a:lnTo>
                <a:lnTo>
                  <a:pt x="561" y="309"/>
                </a:lnTo>
                <a:lnTo>
                  <a:pt x="602" y="276"/>
                </a:lnTo>
                <a:lnTo>
                  <a:pt x="648" y="249"/>
                </a:lnTo>
                <a:lnTo>
                  <a:pt x="697" y="226"/>
                </a:lnTo>
                <a:lnTo>
                  <a:pt x="748" y="211"/>
                </a:lnTo>
                <a:lnTo>
                  <a:pt x="801" y="200"/>
                </a:lnTo>
                <a:lnTo>
                  <a:pt x="858" y="196"/>
                </a:lnTo>
                <a:lnTo>
                  <a:pt x="901" y="199"/>
                </a:lnTo>
                <a:lnTo>
                  <a:pt x="945" y="206"/>
                </a:lnTo>
                <a:lnTo>
                  <a:pt x="986" y="215"/>
                </a:lnTo>
                <a:lnTo>
                  <a:pt x="1026" y="230"/>
                </a:lnTo>
                <a:lnTo>
                  <a:pt x="1061" y="185"/>
                </a:lnTo>
                <a:lnTo>
                  <a:pt x="1101" y="145"/>
                </a:lnTo>
                <a:lnTo>
                  <a:pt x="1143" y="109"/>
                </a:lnTo>
                <a:lnTo>
                  <a:pt x="1190" y="78"/>
                </a:lnTo>
                <a:lnTo>
                  <a:pt x="1241" y="51"/>
                </a:lnTo>
                <a:lnTo>
                  <a:pt x="1294" y="29"/>
                </a:lnTo>
                <a:lnTo>
                  <a:pt x="1350" y="14"/>
                </a:lnTo>
                <a:lnTo>
                  <a:pt x="1408" y="4"/>
                </a:lnTo>
                <a:lnTo>
                  <a:pt x="1468" y="0"/>
                </a:lnTo>
                <a:close/>
              </a:path>
            </a:pathLst>
          </a:custGeom>
          <a:gradFill flip="none" rotWithShape="1">
            <a:gsLst>
              <a:gs pos="9000">
                <a:srgbClr val="CAE4F3"/>
              </a:gs>
              <a:gs pos="100000">
                <a:srgbClr val="00A9E8"/>
              </a:gs>
            </a:gsLst>
            <a:lin ang="1800000" scaled="0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grpSp>
        <p:nvGrpSpPr>
          <p:cNvPr id="18" name="Agrupar 21">
            <a:extLst>
              <a:ext uri="{FF2B5EF4-FFF2-40B4-BE49-F238E27FC236}">
                <a16:creationId xmlns:a16="http://schemas.microsoft.com/office/drawing/2014/main" id="{2EB4E8F8-2A9C-4608-936A-89D20EDDA870}"/>
              </a:ext>
            </a:extLst>
          </p:cNvPr>
          <p:cNvGrpSpPr>
            <a:grpSpLocks/>
          </p:cNvGrpSpPr>
          <p:nvPr/>
        </p:nvGrpSpPr>
        <p:grpSpPr bwMode="auto">
          <a:xfrm>
            <a:off x="6534336" y="2491541"/>
            <a:ext cx="2003425" cy="898525"/>
            <a:chOff x="0" y="230"/>
            <a:chExt cx="1276806" cy="898820"/>
          </a:xfrm>
          <a:noFill/>
        </p:grpSpPr>
        <p:sp>
          <p:nvSpPr>
            <p:cNvPr id="20" name="Retângulo: Cantos Arredondados 22">
              <a:extLst>
                <a:ext uri="{FF2B5EF4-FFF2-40B4-BE49-F238E27FC236}">
                  <a16:creationId xmlns:a16="http://schemas.microsoft.com/office/drawing/2014/main" id="{8C12FCC1-62EA-40AA-9A02-671A494C58A2}"/>
                </a:ext>
              </a:extLst>
            </p:cNvPr>
            <p:cNvSpPr/>
            <p:nvPr/>
          </p:nvSpPr>
          <p:spPr>
            <a:xfrm>
              <a:off x="0" y="230"/>
              <a:ext cx="1276806" cy="89882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tângulo: Cantos Arredondados 4">
              <a:extLst>
                <a:ext uri="{FF2B5EF4-FFF2-40B4-BE49-F238E27FC236}">
                  <a16:creationId xmlns:a16="http://schemas.microsoft.com/office/drawing/2014/main" id="{4320A6CA-3589-441E-93EB-629D30A57CEB}"/>
                </a:ext>
              </a:extLst>
            </p:cNvPr>
            <p:cNvSpPr txBox="1"/>
            <p:nvPr/>
          </p:nvSpPr>
          <p:spPr>
            <a:xfrm>
              <a:off x="43504" y="44695"/>
              <a:ext cx="1189797" cy="80989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390" tIns="36195" rIns="72390" bIns="36195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PT" sz="1900" dirty="0" err="1"/>
                <a:t>Geographic</a:t>
              </a:r>
              <a:r>
                <a:rPr lang="pt-PT" sz="1900" dirty="0"/>
                <a:t> </a:t>
              </a:r>
              <a:r>
                <a:rPr lang="pt-PT" sz="1900" dirty="0" err="1"/>
                <a:t>Information</a:t>
              </a:r>
              <a:endParaRPr lang="pt-PT" sz="1900" dirty="0"/>
            </a:p>
          </p:txBody>
        </p:sp>
      </p:grpSp>
      <p:pic>
        <p:nvPicPr>
          <p:cNvPr id="22" name="Imagem 11">
            <a:extLst>
              <a:ext uri="{FF2B5EF4-FFF2-40B4-BE49-F238E27FC236}">
                <a16:creationId xmlns:a16="http://schemas.microsoft.com/office/drawing/2014/main" id="{F4EEB362-7CE1-4863-928B-66456ABB21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1"/>
          <a:stretch/>
        </p:blipFill>
        <p:spPr bwMode="auto">
          <a:xfrm>
            <a:off x="1925044" y="1848553"/>
            <a:ext cx="535559" cy="57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reeform 62">
            <a:extLst>
              <a:ext uri="{FF2B5EF4-FFF2-40B4-BE49-F238E27FC236}">
                <a16:creationId xmlns:a16="http://schemas.microsoft.com/office/drawing/2014/main" id="{CF3F3A2F-6389-4A28-9272-85B093846628}"/>
              </a:ext>
            </a:extLst>
          </p:cNvPr>
          <p:cNvSpPr>
            <a:spLocks noEditPoints="1"/>
          </p:cNvSpPr>
          <p:nvPr/>
        </p:nvSpPr>
        <p:spPr bwMode="auto">
          <a:xfrm>
            <a:off x="1174365" y="1695989"/>
            <a:ext cx="291086" cy="481152"/>
          </a:xfrm>
          <a:custGeom>
            <a:avLst/>
            <a:gdLst>
              <a:gd name="T0" fmla="*/ 403 w 848"/>
              <a:gd name="T1" fmla="*/ 1182 h 1404"/>
              <a:gd name="T2" fmla="*/ 370 w 848"/>
              <a:gd name="T3" fmla="*/ 1203 h 1404"/>
              <a:gd name="T4" fmla="*/ 349 w 848"/>
              <a:gd name="T5" fmla="*/ 1237 h 1404"/>
              <a:gd name="T6" fmla="*/ 349 w 848"/>
              <a:gd name="T7" fmla="*/ 1278 h 1404"/>
              <a:gd name="T8" fmla="*/ 370 w 848"/>
              <a:gd name="T9" fmla="*/ 1312 h 1404"/>
              <a:gd name="T10" fmla="*/ 403 w 848"/>
              <a:gd name="T11" fmla="*/ 1331 h 1404"/>
              <a:gd name="T12" fmla="*/ 445 w 848"/>
              <a:gd name="T13" fmla="*/ 1331 h 1404"/>
              <a:gd name="T14" fmla="*/ 478 w 848"/>
              <a:gd name="T15" fmla="*/ 1312 h 1404"/>
              <a:gd name="T16" fmla="*/ 498 w 848"/>
              <a:gd name="T17" fmla="*/ 1278 h 1404"/>
              <a:gd name="T18" fmla="*/ 498 w 848"/>
              <a:gd name="T19" fmla="*/ 1237 h 1404"/>
              <a:gd name="T20" fmla="*/ 478 w 848"/>
              <a:gd name="T21" fmla="*/ 1203 h 1404"/>
              <a:gd name="T22" fmla="*/ 445 w 848"/>
              <a:gd name="T23" fmla="*/ 1182 h 1404"/>
              <a:gd name="T24" fmla="*/ 110 w 848"/>
              <a:gd name="T25" fmla="*/ 157 h 1404"/>
              <a:gd name="T26" fmla="*/ 738 w 848"/>
              <a:gd name="T27" fmla="*/ 1072 h 1404"/>
              <a:gd name="T28" fmla="*/ 110 w 848"/>
              <a:gd name="T29" fmla="*/ 157 h 1404"/>
              <a:gd name="T30" fmla="*/ 755 w 848"/>
              <a:gd name="T31" fmla="*/ 0 h 1404"/>
              <a:gd name="T32" fmla="*/ 802 w 848"/>
              <a:gd name="T33" fmla="*/ 12 h 1404"/>
              <a:gd name="T34" fmla="*/ 836 w 848"/>
              <a:gd name="T35" fmla="*/ 45 h 1404"/>
              <a:gd name="T36" fmla="*/ 848 w 848"/>
              <a:gd name="T37" fmla="*/ 92 h 1404"/>
              <a:gd name="T38" fmla="*/ 845 w 848"/>
              <a:gd name="T39" fmla="*/ 1336 h 1404"/>
              <a:gd name="T40" fmla="*/ 822 w 848"/>
              <a:gd name="T41" fmla="*/ 1377 h 1404"/>
              <a:gd name="T42" fmla="*/ 781 w 848"/>
              <a:gd name="T43" fmla="*/ 1400 h 1404"/>
              <a:gd name="T44" fmla="*/ 93 w 848"/>
              <a:gd name="T45" fmla="*/ 1404 h 1404"/>
              <a:gd name="T46" fmla="*/ 90 w 848"/>
              <a:gd name="T47" fmla="*/ 1356 h 1404"/>
              <a:gd name="T48" fmla="*/ 87 w 848"/>
              <a:gd name="T49" fmla="*/ 1257 h 1404"/>
              <a:gd name="T50" fmla="*/ 79 w 848"/>
              <a:gd name="T51" fmla="*/ 1145 h 1404"/>
              <a:gd name="T52" fmla="*/ 62 w 848"/>
              <a:gd name="T53" fmla="*/ 1078 h 1404"/>
              <a:gd name="T54" fmla="*/ 25 w 848"/>
              <a:gd name="T55" fmla="*/ 1024 h 1404"/>
              <a:gd name="T56" fmla="*/ 0 w 848"/>
              <a:gd name="T57" fmla="*/ 92 h 1404"/>
              <a:gd name="T58" fmla="*/ 12 w 848"/>
              <a:gd name="T59" fmla="*/ 45 h 1404"/>
              <a:gd name="T60" fmla="*/ 46 w 848"/>
              <a:gd name="T61" fmla="*/ 12 h 1404"/>
              <a:gd name="T62" fmla="*/ 93 w 848"/>
              <a:gd name="T63" fmla="*/ 0 h 1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48" h="1404">
                <a:moveTo>
                  <a:pt x="424" y="1180"/>
                </a:moveTo>
                <a:lnTo>
                  <a:pt x="403" y="1182"/>
                </a:lnTo>
                <a:lnTo>
                  <a:pt x="385" y="1191"/>
                </a:lnTo>
                <a:lnTo>
                  <a:pt x="370" y="1203"/>
                </a:lnTo>
                <a:lnTo>
                  <a:pt x="357" y="1219"/>
                </a:lnTo>
                <a:lnTo>
                  <a:pt x="349" y="1237"/>
                </a:lnTo>
                <a:lnTo>
                  <a:pt x="347" y="1257"/>
                </a:lnTo>
                <a:lnTo>
                  <a:pt x="349" y="1278"/>
                </a:lnTo>
                <a:lnTo>
                  <a:pt x="357" y="1296"/>
                </a:lnTo>
                <a:lnTo>
                  <a:pt x="370" y="1312"/>
                </a:lnTo>
                <a:lnTo>
                  <a:pt x="385" y="1324"/>
                </a:lnTo>
                <a:lnTo>
                  <a:pt x="403" y="1331"/>
                </a:lnTo>
                <a:lnTo>
                  <a:pt x="424" y="1335"/>
                </a:lnTo>
                <a:lnTo>
                  <a:pt x="445" y="1331"/>
                </a:lnTo>
                <a:lnTo>
                  <a:pt x="463" y="1324"/>
                </a:lnTo>
                <a:lnTo>
                  <a:pt x="478" y="1312"/>
                </a:lnTo>
                <a:lnTo>
                  <a:pt x="490" y="1296"/>
                </a:lnTo>
                <a:lnTo>
                  <a:pt x="498" y="1278"/>
                </a:lnTo>
                <a:lnTo>
                  <a:pt x="501" y="1257"/>
                </a:lnTo>
                <a:lnTo>
                  <a:pt x="498" y="1237"/>
                </a:lnTo>
                <a:lnTo>
                  <a:pt x="490" y="1219"/>
                </a:lnTo>
                <a:lnTo>
                  <a:pt x="478" y="1203"/>
                </a:lnTo>
                <a:lnTo>
                  <a:pt x="463" y="1191"/>
                </a:lnTo>
                <a:lnTo>
                  <a:pt x="445" y="1182"/>
                </a:lnTo>
                <a:lnTo>
                  <a:pt x="424" y="1180"/>
                </a:lnTo>
                <a:close/>
                <a:moveTo>
                  <a:pt x="110" y="157"/>
                </a:moveTo>
                <a:lnTo>
                  <a:pt x="110" y="1072"/>
                </a:lnTo>
                <a:lnTo>
                  <a:pt x="738" y="1072"/>
                </a:lnTo>
                <a:lnTo>
                  <a:pt x="738" y="157"/>
                </a:lnTo>
                <a:lnTo>
                  <a:pt x="110" y="157"/>
                </a:lnTo>
                <a:close/>
                <a:moveTo>
                  <a:pt x="93" y="0"/>
                </a:moveTo>
                <a:lnTo>
                  <a:pt x="755" y="0"/>
                </a:lnTo>
                <a:lnTo>
                  <a:pt x="781" y="2"/>
                </a:lnTo>
                <a:lnTo>
                  <a:pt x="802" y="12"/>
                </a:lnTo>
                <a:lnTo>
                  <a:pt x="822" y="26"/>
                </a:lnTo>
                <a:lnTo>
                  <a:pt x="836" y="45"/>
                </a:lnTo>
                <a:lnTo>
                  <a:pt x="845" y="67"/>
                </a:lnTo>
                <a:lnTo>
                  <a:pt x="848" y="92"/>
                </a:lnTo>
                <a:lnTo>
                  <a:pt x="848" y="1310"/>
                </a:lnTo>
                <a:lnTo>
                  <a:pt x="845" y="1336"/>
                </a:lnTo>
                <a:lnTo>
                  <a:pt x="836" y="1358"/>
                </a:lnTo>
                <a:lnTo>
                  <a:pt x="822" y="1377"/>
                </a:lnTo>
                <a:lnTo>
                  <a:pt x="802" y="1391"/>
                </a:lnTo>
                <a:lnTo>
                  <a:pt x="781" y="1400"/>
                </a:lnTo>
                <a:lnTo>
                  <a:pt x="755" y="1404"/>
                </a:lnTo>
                <a:lnTo>
                  <a:pt x="93" y="1404"/>
                </a:lnTo>
                <a:lnTo>
                  <a:pt x="89" y="1404"/>
                </a:lnTo>
                <a:lnTo>
                  <a:pt x="90" y="1356"/>
                </a:lnTo>
                <a:lnTo>
                  <a:pt x="89" y="1308"/>
                </a:lnTo>
                <a:lnTo>
                  <a:pt x="87" y="1257"/>
                </a:lnTo>
                <a:lnTo>
                  <a:pt x="84" y="1204"/>
                </a:lnTo>
                <a:lnTo>
                  <a:pt x="79" y="1145"/>
                </a:lnTo>
                <a:lnTo>
                  <a:pt x="75" y="1111"/>
                </a:lnTo>
                <a:lnTo>
                  <a:pt x="62" y="1078"/>
                </a:lnTo>
                <a:lnTo>
                  <a:pt x="46" y="1049"/>
                </a:lnTo>
                <a:lnTo>
                  <a:pt x="25" y="1024"/>
                </a:lnTo>
                <a:lnTo>
                  <a:pt x="0" y="1001"/>
                </a:lnTo>
                <a:lnTo>
                  <a:pt x="0" y="92"/>
                </a:lnTo>
                <a:lnTo>
                  <a:pt x="3" y="67"/>
                </a:lnTo>
                <a:lnTo>
                  <a:pt x="12" y="45"/>
                </a:lnTo>
                <a:lnTo>
                  <a:pt x="26" y="26"/>
                </a:lnTo>
                <a:lnTo>
                  <a:pt x="46" y="12"/>
                </a:lnTo>
                <a:lnTo>
                  <a:pt x="67" y="2"/>
                </a:lnTo>
                <a:lnTo>
                  <a:pt x="93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4" name="Freeform 63">
            <a:extLst>
              <a:ext uri="{FF2B5EF4-FFF2-40B4-BE49-F238E27FC236}">
                <a16:creationId xmlns:a16="http://schemas.microsoft.com/office/drawing/2014/main" id="{1E53F049-2124-4143-8940-7834FFAC5D51}"/>
              </a:ext>
            </a:extLst>
          </p:cNvPr>
          <p:cNvSpPr>
            <a:spLocks noEditPoints="1"/>
          </p:cNvSpPr>
          <p:nvPr/>
        </p:nvSpPr>
        <p:spPr bwMode="auto">
          <a:xfrm>
            <a:off x="592192" y="1791878"/>
            <a:ext cx="575324" cy="688337"/>
          </a:xfrm>
          <a:custGeom>
            <a:avLst/>
            <a:gdLst>
              <a:gd name="T0" fmla="*/ 1542 w 1679"/>
              <a:gd name="T1" fmla="*/ 787 h 2009"/>
              <a:gd name="T2" fmla="*/ 1668 w 1679"/>
              <a:gd name="T3" fmla="*/ 870 h 2009"/>
              <a:gd name="T4" fmla="*/ 1677 w 1679"/>
              <a:gd name="T5" fmla="*/ 1160 h 2009"/>
              <a:gd name="T6" fmla="*/ 1639 w 1679"/>
              <a:gd name="T7" fmla="*/ 1353 h 2009"/>
              <a:gd name="T8" fmla="*/ 1600 w 1679"/>
              <a:gd name="T9" fmla="*/ 1361 h 2009"/>
              <a:gd name="T10" fmla="*/ 1467 w 1679"/>
              <a:gd name="T11" fmla="*/ 2009 h 2009"/>
              <a:gd name="T12" fmla="*/ 1372 w 1679"/>
              <a:gd name="T13" fmla="*/ 1462 h 2009"/>
              <a:gd name="T14" fmla="*/ 1255 w 1679"/>
              <a:gd name="T15" fmla="*/ 2009 h 2009"/>
              <a:gd name="T16" fmla="*/ 1194 w 1679"/>
              <a:gd name="T17" fmla="*/ 1360 h 2009"/>
              <a:gd name="T18" fmla="*/ 1151 w 1679"/>
              <a:gd name="T19" fmla="*/ 1343 h 2009"/>
              <a:gd name="T20" fmla="*/ 1125 w 1679"/>
              <a:gd name="T21" fmla="*/ 1116 h 2009"/>
              <a:gd name="T22" fmla="*/ 1140 w 1679"/>
              <a:gd name="T23" fmla="*/ 846 h 2009"/>
              <a:gd name="T24" fmla="*/ 1298 w 1679"/>
              <a:gd name="T25" fmla="*/ 784 h 2009"/>
              <a:gd name="T26" fmla="*/ 318 w 1679"/>
              <a:gd name="T27" fmla="*/ 567 h 2009"/>
              <a:gd name="T28" fmla="*/ 507 w 1679"/>
              <a:gd name="T29" fmla="*/ 593 h 2009"/>
              <a:gd name="T30" fmla="*/ 553 w 1679"/>
              <a:gd name="T31" fmla="*/ 811 h 2009"/>
              <a:gd name="T32" fmla="*/ 541 w 1679"/>
              <a:gd name="T33" fmla="*/ 1102 h 2009"/>
              <a:gd name="T34" fmla="*/ 488 w 1679"/>
              <a:gd name="T35" fmla="*/ 1145 h 2009"/>
              <a:gd name="T36" fmla="*/ 449 w 1679"/>
              <a:gd name="T37" fmla="*/ 1786 h 2009"/>
              <a:gd name="T38" fmla="*/ 309 w 1679"/>
              <a:gd name="T39" fmla="*/ 1773 h 2009"/>
              <a:gd name="T40" fmla="*/ 237 w 1679"/>
              <a:gd name="T41" fmla="*/ 1786 h 2009"/>
              <a:gd name="T42" fmla="*/ 95 w 1679"/>
              <a:gd name="T43" fmla="*/ 1773 h 2009"/>
              <a:gd name="T44" fmla="*/ 62 w 1679"/>
              <a:gd name="T45" fmla="*/ 1144 h 2009"/>
              <a:gd name="T46" fmla="*/ 8 w 1679"/>
              <a:gd name="T47" fmla="*/ 1046 h 2009"/>
              <a:gd name="T48" fmla="*/ 2 w 1679"/>
              <a:gd name="T49" fmla="*/ 764 h 2009"/>
              <a:gd name="T50" fmla="*/ 67 w 1679"/>
              <a:gd name="T51" fmla="*/ 581 h 2009"/>
              <a:gd name="T52" fmla="*/ 263 w 1679"/>
              <a:gd name="T53" fmla="*/ 567 h 2009"/>
              <a:gd name="T54" fmla="*/ 1527 w 1679"/>
              <a:gd name="T55" fmla="*/ 501 h 2009"/>
              <a:gd name="T56" fmla="*/ 1527 w 1679"/>
              <a:gd name="T57" fmla="*/ 668 h 2009"/>
              <a:gd name="T58" fmla="*/ 1374 w 1679"/>
              <a:gd name="T59" fmla="*/ 730 h 2009"/>
              <a:gd name="T60" fmla="*/ 1258 w 1679"/>
              <a:gd name="T61" fmla="*/ 615 h 2009"/>
              <a:gd name="T62" fmla="*/ 1321 w 1679"/>
              <a:gd name="T63" fmla="*/ 462 h 2009"/>
              <a:gd name="T64" fmla="*/ 885 w 1679"/>
              <a:gd name="T65" fmla="*/ 344 h 2009"/>
              <a:gd name="T66" fmla="*/ 1075 w 1679"/>
              <a:gd name="T67" fmla="*/ 371 h 2009"/>
              <a:gd name="T68" fmla="*/ 1119 w 1679"/>
              <a:gd name="T69" fmla="*/ 580 h 2009"/>
              <a:gd name="T70" fmla="*/ 1053 w 1679"/>
              <a:gd name="T71" fmla="*/ 772 h 2009"/>
              <a:gd name="T72" fmla="*/ 1014 w 1679"/>
              <a:gd name="T73" fmla="*/ 1023 h 2009"/>
              <a:gd name="T74" fmla="*/ 1026 w 1679"/>
              <a:gd name="T75" fmla="*/ 1326 h 2009"/>
              <a:gd name="T76" fmla="*/ 1006 w 1679"/>
              <a:gd name="T77" fmla="*/ 1570 h 2009"/>
              <a:gd name="T78" fmla="*/ 873 w 1679"/>
              <a:gd name="T79" fmla="*/ 1535 h 2009"/>
              <a:gd name="T80" fmla="*/ 792 w 1679"/>
              <a:gd name="T81" fmla="*/ 1570 h 2009"/>
              <a:gd name="T82" fmla="*/ 660 w 1679"/>
              <a:gd name="T83" fmla="*/ 1535 h 2009"/>
              <a:gd name="T84" fmla="*/ 663 w 1679"/>
              <a:gd name="T85" fmla="*/ 951 h 2009"/>
              <a:gd name="T86" fmla="*/ 655 w 1679"/>
              <a:gd name="T87" fmla="*/ 648 h 2009"/>
              <a:gd name="T88" fmla="*/ 574 w 1679"/>
              <a:gd name="T89" fmla="*/ 469 h 2009"/>
              <a:gd name="T90" fmla="*/ 657 w 1679"/>
              <a:gd name="T91" fmla="*/ 353 h 2009"/>
              <a:gd name="T92" fmla="*/ 279 w 1679"/>
              <a:gd name="T93" fmla="*/ 222 h 2009"/>
              <a:gd name="T94" fmla="*/ 416 w 1679"/>
              <a:gd name="T95" fmla="*/ 313 h 2009"/>
              <a:gd name="T96" fmla="*/ 384 w 1679"/>
              <a:gd name="T97" fmla="*/ 476 h 2009"/>
              <a:gd name="T98" fmla="*/ 221 w 1679"/>
              <a:gd name="T99" fmla="*/ 508 h 2009"/>
              <a:gd name="T100" fmla="*/ 130 w 1679"/>
              <a:gd name="T101" fmla="*/ 371 h 2009"/>
              <a:gd name="T102" fmla="*/ 221 w 1679"/>
              <a:gd name="T103" fmla="*/ 234 h 2009"/>
              <a:gd name="T104" fmla="*/ 929 w 1679"/>
              <a:gd name="T105" fmla="*/ 25 h 2009"/>
              <a:gd name="T106" fmla="*/ 992 w 1679"/>
              <a:gd name="T107" fmla="*/ 177 h 2009"/>
              <a:gd name="T108" fmla="*/ 876 w 1679"/>
              <a:gd name="T109" fmla="*/ 294 h 2009"/>
              <a:gd name="T110" fmla="*/ 723 w 1679"/>
              <a:gd name="T111" fmla="*/ 231 h 2009"/>
              <a:gd name="T112" fmla="*/ 723 w 1679"/>
              <a:gd name="T113" fmla="*/ 65 h 2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79" h="2009">
                <a:moveTo>
                  <a:pt x="1388" y="780"/>
                </a:moveTo>
                <a:lnTo>
                  <a:pt x="1414" y="780"/>
                </a:lnTo>
                <a:lnTo>
                  <a:pt x="1442" y="781"/>
                </a:lnTo>
                <a:lnTo>
                  <a:pt x="1471" y="782"/>
                </a:lnTo>
                <a:lnTo>
                  <a:pt x="1504" y="784"/>
                </a:lnTo>
                <a:lnTo>
                  <a:pt x="1542" y="787"/>
                </a:lnTo>
                <a:lnTo>
                  <a:pt x="1587" y="789"/>
                </a:lnTo>
                <a:lnTo>
                  <a:pt x="1611" y="795"/>
                </a:lnTo>
                <a:lnTo>
                  <a:pt x="1633" y="807"/>
                </a:lnTo>
                <a:lnTo>
                  <a:pt x="1650" y="824"/>
                </a:lnTo>
                <a:lnTo>
                  <a:pt x="1663" y="846"/>
                </a:lnTo>
                <a:lnTo>
                  <a:pt x="1668" y="870"/>
                </a:lnTo>
                <a:lnTo>
                  <a:pt x="1673" y="926"/>
                </a:lnTo>
                <a:lnTo>
                  <a:pt x="1675" y="978"/>
                </a:lnTo>
                <a:lnTo>
                  <a:pt x="1678" y="1025"/>
                </a:lnTo>
                <a:lnTo>
                  <a:pt x="1679" y="1071"/>
                </a:lnTo>
                <a:lnTo>
                  <a:pt x="1678" y="1116"/>
                </a:lnTo>
                <a:lnTo>
                  <a:pt x="1677" y="1160"/>
                </a:lnTo>
                <a:lnTo>
                  <a:pt x="1674" y="1209"/>
                </a:lnTo>
                <a:lnTo>
                  <a:pt x="1671" y="1260"/>
                </a:lnTo>
                <a:lnTo>
                  <a:pt x="1666" y="1316"/>
                </a:lnTo>
                <a:lnTo>
                  <a:pt x="1661" y="1331"/>
                </a:lnTo>
                <a:lnTo>
                  <a:pt x="1652" y="1343"/>
                </a:lnTo>
                <a:lnTo>
                  <a:pt x="1639" y="1353"/>
                </a:lnTo>
                <a:lnTo>
                  <a:pt x="1625" y="1356"/>
                </a:lnTo>
                <a:lnTo>
                  <a:pt x="1616" y="1358"/>
                </a:lnTo>
                <a:lnTo>
                  <a:pt x="1613" y="1359"/>
                </a:lnTo>
                <a:lnTo>
                  <a:pt x="1611" y="1360"/>
                </a:lnTo>
                <a:lnTo>
                  <a:pt x="1609" y="1360"/>
                </a:lnTo>
                <a:lnTo>
                  <a:pt x="1600" y="1361"/>
                </a:lnTo>
                <a:lnTo>
                  <a:pt x="1586" y="1973"/>
                </a:lnTo>
                <a:lnTo>
                  <a:pt x="1582" y="1987"/>
                </a:lnTo>
                <a:lnTo>
                  <a:pt x="1575" y="1998"/>
                </a:lnTo>
                <a:lnTo>
                  <a:pt x="1563" y="2007"/>
                </a:lnTo>
                <a:lnTo>
                  <a:pt x="1548" y="2009"/>
                </a:lnTo>
                <a:lnTo>
                  <a:pt x="1467" y="2009"/>
                </a:lnTo>
                <a:lnTo>
                  <a:pt x="1453" y="2007"/>
                </a:lnTo>
                <a:lnTo>
                  <a:pt x="1442" y="1998"/>
                </a:lnTo>
                <a:lnTo>
                  <a:pt x="1434" y="1987"/>
                </a:lnTo>
                <a:lnTo>
                  <a:pt x="1431" y="1973"/>
                </a:lnTo>
                <a:lnTo>
                  <a:pt x="1431" y="1462"/>
                </a:lnTo>
                <a:lnTo>
                  <a:pt x="1372" y="1462"/>
                </a:lnTo>
                <a:lnTo>
                  <a:pt x="1372" y="1973"/>
                </a:lnTo>
                <a:lnTo>
                  <a:pt x="1370" y="1987"/>
                </a:lnTo>
                <a:lnTo>
                  <a:pt x="1361" y="1998"/>
                </a:lnTo>
                <a:lnTo>
                  <a:pt x="1350" y="2007"/>
                </a:lnTo>
                <a:lnTo>
                  <a:pt x="1336" y="2009"/>
                </a:lnTo>
                <a:lnTo>
                  <a:pt x="1255" y="2009"/>
                </a:lnTo>
                <a:lnTo>
                  <a:pt x="1240" y="2007"/>
                </a:lnTo>
                <a:lnTo>
                  <a:pt x="1228" y="1998"/>
                </a:lnTo>
                <a:lnTo>
                  <a:pt x="1221" y="1987"/>
                </a:lnTo>
                <a:lnTo>
                  <a:pt x="1217" y="1973"/>
                </a:lnTo>
                <a:lnTo>
                  <a:pt x="1203" y="1361"/>
                </a:lnTo>
                <a:lnTo>
                  <a:pt x="1194" y="1360"/>
                </a:lnTo>
                <a:lnTo>
                  <a:pt x="1192" y="1360"/>
                </a:lnTo>
                <a:lnTo>
                  <a:pt x="1191" y="1359"/>
                </a:lnTo>
                <a:lnTo>
                  <a:pt x="1187" y="1358"/>
                </a:lnTo>
                <a:lnTo>
                  <a:pt x="1178" y="1356"/>
                </a:lnTo>
                <a:lnTo>
                  <a:pt x="1164" y="1353"/>
                </a:lnTo>
                <a:lnTo>
                  <a:pt x="1151" y="1343"/>
                </a:lnTo>
                <a:lnTo>
                  <a:pt x="1142" y="1331"/>
                </a:lnTo>
                <a:lnTo>
                  <a:pt x="1137" y="1316"/>
                </a:lnTo>
                <a:lnTo>
                  <a:pt x="1133" y="1260"/>
                </a:lnTo>
                <a:lnTo>
                  <a:pt x="1129" y="1209"/>
                </a:lnTo>
                <a:lnTo>
                  <a:pt x="1126" y="1160"/>
                </a:lnTo>
                <a:lnTo>
                  <a:pt x="1125" y="1116"/>
                </a:lnTo>
                <a:lnTo>
                  <a:pt x="1124" y="1071"/>
                </a:lnTo>
                <a:lnTo>
                  <a:pt x="1125" y="1025"/>
                </a:lnTo>
                <a:lnTo>
                  <a:pt x="1128" y="978"/>
                </a:lnTo>
                <a:lnTo>
                  <a:pt x="1130" y="926"/>
                </a:lnTo>
                <a:lnTo>
                  <a:pt x="1134" y="870"/>
                </a:lnTo>
                <a:lnTo>
                  <a:pt x="1140" y="846"/>
                </a:lnTo>
                <a:lnTo>
                  <a:pt x="1153" y="824"/>
                </a:lnTo>
                <a:lnTo>
                  <a:pt x="1170" y="807"/>
                </a:lnTo>
                <a:lnTo>
                  <a:pt x="1192" y="795"/>
                </a:lnTo>
                <a:lnTo>
                  <a:pt x="1216" y="789"/>
                </a:lnTo>
                <a:lnTo>
                  <a:pt x="1261" y="787"/>
                </a:lnTo>
                <a:lnTo>
                  <a:pt x="1298" y="784"/>
                </a:lnTo>
                <a:lnTo>
                  <a:pt x="1332" y="782"/>
                </a:lnTo>
                <a:lnTo>
                  <a:pt x="1361" y="781"/>
                </a:lnTo>
                <a:lnTo>
                  <a:pt x="1388" y="780"/>
                </a:lnTo>
                <a:close/>
                <a:moveTo>
                  <a:pt x="263" y="567"/>
                </a:moveTo>
                <a:lnTo>
                  <a:pt x="290" y="567"/>
                </a:lnTo>
                <a:lnTo>
                  <a:pt x="318" y="567"/>
                </a:lnTo>
                <a:lnTo>
                  <a:pt x="347" y="568"/>
                </a:lnTo>
                <a:lnTo>
                  <a:pt x="379" y="570"/>
                </a:lnTo>
                <a:lnTo>
                  <a:pt x="418" y="573"/>
                </a:lnTo>
                <a:lnTo>
                  <a:pt x="463" y="575"/>
                </a:lnTo>
                <a:lnTo>
                  <a:pt x="487" y="581"/>
                </a:lnTo>
                <a:lnTo>
                  <a:pt x="507" y="593"/>
                </a:lnTo>
                <a:lnTo>
                  <a:pt x="526" y="612"/>
                </a:lnTo>
                <a:lnTo>
                  <a:pt x="538" y="632"/>
                </a:lnTo>
                <a:lnTo>
                  <a:pt x="544" y="656"/>
                </a:lnTo>
                <a:lnTo>
                  <a:pt x="549" y="713"/>
                </a:lnTo>
                <a:lnTo>
                  <a:pt x="551" y="764"/>
                </a:lnTo>
                <a:lnTo>
                  <a:pt x="553" y="811"/>
                </a:lnTo>
                <a:lnTo>
                  <a:pt x="553" y="857"/>
                </a:lnTo>
                <a:lnTo>
                  <a:pt x="553" y="902"/>
                </a:lnTo>
                <a:lnTo>
                  <a:pt x="552" y="948"/>
                </a:lnTo>
                <a:lnTo>
                  <a:pt x="550" y="995"/>
                </a:lnTo>
                <a:lnTo>
                  <a:pt x="546" y="1046"/>
                </a:lnTo>
                <a:lnTo>
                  <a:pt x="541" y="1102"/>
                </a:lnTo>
                <a:lnTo>
                  <a:pt x="536" y="1117"/>
                </a:lnTo>
                <a:lnTo>
                  <a:pt x="527" y="1130"/>
                </a:lnTo>
                <a:lnTo>
                  <a:pt x="515" y="1139"/>
                </a:lnTo>
                <a:lnTo>
                  <a:pt x="500" y="1142"/>
                </a:lnTo>
                <a:lnTo>
                  <a:pt x="491" y="1144"/>
                </a:lnTo>
                <a:lnTo>
                  <a:pt x="488" y="1145"/>
                </a:lnTo>
                <a:lnTo>
                  <a:pt x="487" y="1146"/>
                </a:lnTo>
                <a:lnTo>
                  <a:pt x="484" y="1147"/>
                </a:lnTo>
                <a:lnTo>
                  <a:pt x="476" y="1147"/>
                </a:lnTo>
                <a:lnTo>
                  <a:pt x="460" y="1759"/>
                </a:lnTo>
                <a:lnTo>
                  <a:pt x="458" y="1773"/>
                </a:lnTo>
                <a:lnTo>
                  <a:pt x="449" y="1786"/>
                </a:lnTo>
                <a:lnTo>
                  <a:pt x="439" y="1793"/>
                </a:lnTo>
                <a:lnTo>
                  <a:pt x="424" y="1796"/>
                </a:lnTo>
                <a:lnTo>
                  <a:pt x="343" y="1796"/>
                </a:lnTo>
                <a:lnTo>
                  <a:pt x="328" y="1793"/>
                </a:lnTo>
                <a:lnTo>
                  <a:pt x="316" y="1786"/>
                </a:lnTo>
                <a:lnTo>
                  <a:pt x="309" y="1773"/>
                </a:lnTo>
                <a:lnTo>
                  <a:pt x="306" y="1759"/>
                </a:lnTo>
                <a:lnTo>
                  <a:pt x="306" y="1247"/>
                </a:lnTo>
                <a:lnTo>
                  <a:pt x="247" y="1247"/>
                </a:lnTo>
                <a:lnTo>
                  <a:pt x="247" y="1759"/>
                </a:lnTo>
                <a:lnTo>
                  <a:pt x="245" y="1773"/>
                </a:lnTo>
                <a:lnTo>
                  <a:pt x="237" y="1786"/>
                </a:lnTo>
                <a:lnTo>
                  <a:pt x="225" y="1793"/>
                </a:lnTo>
                <a:lnTo>
                  <a:pt x="210" y="1796"/>
                </a:lnTo>
                <a:lnTo>
                  <a:pt x="130" y="1796"/>
                </a:lnTo>
                <a:lnTo>
                  <a:pt x="116" y="1793"/>
                </a:lnTo>
                <a:lnTo>
                  <a:pt x="104" y="1786"/>
                </a:lnTo>
                <a:lnTo>
                  <a:pt x="95" y="1773"/>
                </a:lnTo>
                <a:lnTo>
                  <a:pt x="93" y="1759"/>
                </a:lnTo>
                <a:lnTo>
                  <a:pt x="77" y="1147"/>
                </a:lnTo>
                <a:lnTo>
                  <a:pt x="70" y="1147"/>
                </a:lnTo>
                <a:lnTo>
                  <a:pt x="66" y="1146"/>
                </a:lnTo>
                <a:lnTo>
                  <a:pt x="66" y="1145"/>
                </a:lnTo>
                <a:lnTo>
                  <a:pt x="62" y="1144"/>
                </a:lnTo>
                <a:lnTo>
                  <a:pt x="54" y="1142"/>
                </a:lnTo>
                <a:lnTo>
                  <a:pt x="38" y="1139"/>
                </a:lnTo>
                <a:lnTo>
                  <a:pt x="26" y="1130"/>
                </a:lnTo>
                <a:lnTo>
                  <a:pt x="17" y="1117"/>
                </a:lnTo>
                <a:lnTo>
                  <a:pt x="13" y="1102"/>
                </a:lnTo>
                <a:lnTo>
                  <a:pt x="8" y="1046"/>
                </a:lnTo>
                <a:lnTo>
                  <a:pt x="4" y="995"/>
                </a:lnTo>
                <a:lnTo>
                  <a:pt x="2" y="948"/>
                </a:lnTo>
                <a:lnTo>
                  <a:pt x="0" y="902"/>
                </a:lnTo>
                <a:lnTo>
                  <a:pt x="0" y="857"/>
                </a:lnTo>
                <a:lnTo>
                  <a:pt x="1" y="811"/>
                </a:lnTo>
                <a:lnTo>
                  <a:pt x="2" y="764"/>
                </a:lnTo>
                <a:lnTo>
                  <a:pt x="6" y="713"/>
                </a:lnTo>
                <a:lnTo>
                  <a:pt x="9" y="656"/>
                </a:lnTo>
                <a:lnTo>
                  <a:pt x="15" y="632"/>
                </a:lnTo>
                <a:lnTo>
                  <a:pt x="27" y="612"/>
                </a:lnTo>
                <a:lnTo>
                  <a:pt x="46" y="593"/>
                </a:lnTo>
                <a:lnTo>
                  <a:pt x="67" y="581"/>
                </a:lnTo>
                <a:lnTo>
                  <a:pt x="90" y="575"/>
                </a:lnTo>
                <a:lnTo>
                  <a:pt x="136" y="573"/>
                </a:lnTo>
                <a:lnTo>
                  <a:pt x="174" y="570"/>
                </a:lnTo>
                <a:lnTo>
                  <a:pt x="206" y="568"/>
                </a:lnTo>
                <a:lnTo>
                  <a:pt x="237" y="567"/>
                </a:lnTo>
                <a:lnTo>
                  <a:pt x="263" y="567"/>
                </a:lnTo>
                <a:close/>
                <a:moveTo>
                  <a:pt x="1403" y="436"/>
                </a:moveTo>
                <a:lnTo>
                  <a:pt x="1434" y="439"/>
                </a:lnTo>
                <a:lnTo>
                  <a:pt x="1461" y="448"/>
                </a:lnTo>
                <a:lnTo>
                  <a:pt x="1487" y="462"/>
                </a:lnTo>
                <a:lnTo>
                  <a:pt x="1509" y="480"/>
                </a:lnTo>
                <a:lnTo>
                  <a:pt x="1527" y="501"/>
                </a:lnTo>
                <a:lnTo>
                  <a:pt x="1541" y="527"/>
                </a:lnTo>
                <a:lnTo>
                  <a:pt x="1550" y="555"/>
                </a:lnTo>
                <a:lnTo>
                  <a:pt x="1552" y="585"/>
                </a:lnTo>
                <a:lnTo>
                  <a:pt x="1550" y="615"/>
                </a:lnTo>
                <a:lnTo>
                  <a:pt x="1541" y="643"/>
                </a:lnTo>
                <a:lnTo>
                  <a:pt x="1527" y="668"/>
                </a:lnTo>
                <a:lnTo>
                  <a:pt x="1509" y="690"/>
                </a:lnTo>
                <a:lnTo>
                  <a:pt x="1487" y="708"/>
                </a:lnTo>
                <a:lnTo>
                  <a:pt x="1461" y="722"/>
                </a:lnTo>
                <a:lnTo>
                  <a:pt x="1434" y="730"/>
                </a:lnTo>
                <a:lnTo>
                  <a:pt x="1403" y="734"/>
                </a:lnTo>
                <a:lnTo>
                  <a:pt x="1374" y="730"/>
                </a:lnTo>
                <a:lnTo>
                  <a:pt x="1347" y="722"/>
                </a:lnTo>
                <a:lnTo>
                  <a:pt x="1321" y="708"/>
                </a:lnTo>
                <a:lnTo>
                  <a:pt x="1298" y="690"/>
                </a:lnTo>
                <a:lnTo>
                  <a:pt x="1280" y="668"/>
                </a:lnTo>
                <a:lnTo>
                  <a:pt x="1267" y="643"/>
                </a:lnTo>
                <a:lnTo>
                  <a:pt x="1258" y="615"/>
                </a:lnTo>
                <a:lnTo>
                  <a:pt x="1255" y="585"/>
                </a:lnTo>
                <a:lnTo>
                  <a:pt x="1258" y="555"/>
                </a:lnTo>
                <a:lnTo>
                  <a:pt x="1267" y="527"/>
                </a:lnTo>
                <a:lnTo>
                  <a:pt x="1280" y="501"/>
                </a:lnTo>
                <a:lnTo>
                  <a:pt x="1298" y="480"/>
                </a:lnTo>
                <a:lnTo>
                  <a:pt x="1321" y="462"/>
                </a:lnTo>
                <a:lnTo>
                  <a:pt x="1347" y="448"/>
                </a:lnTo>
                <a:lnTo>
                  <a:pt x="1374" y="439"/>
                </a:lnTo>
                <a:lnTo>
                  <a:pt x="1403" y="436"/>
                </a:lnTo>
                <a:close/>
                <a:moveTo>
                  <a:pt x="830" y="343"/>
                </a:moveTo>
                <a:lnTo>
                  <a:pt x="857" y="343"/>
                </a:lnTo>
                <a:lnTo>
                  <a:pt x="885" y="344"/>
                </a:lnTo>
                <a:lnTo>
                  <a:pt x="914" y="346"/>
                </a:lnTo>
                <a:lnTo>
                  <a:pt x="946" y="347"/>
                </a:lnTo>
                <a:lnTo>
                  <a:pt x="985" y="349"/>
                </a:lnTo>
                <a:lnTo>
                  <a:pt x="1030" y="353"/>
                </a:lnTo>
                <a:lnTo>
                  <a:pt x="1054" y="358"/>
                </a:lnTo>
                <a:lnTo>
                  <a:pt x="1075" y="371"/>
                </a:lnTo>
                <a:lnTo>
                  <a:pt x="1093" y="388"/>
                </a:lnTo>
                <a:lnTo>
                  <a:pt x="1105" y="410"/>
                </a:lnTo>
                <a:lnTo>
                  <a:pt x="1111" y="433"/>
                </a:lnTo>
                <a:lnTo>
                  <a:pt x="1114" y="486"/>
                </a:lnTo>
                <a:lnTo>
                  <a:pt x="1118" y="535"/>
                </a:lnTo>
                <a:lnTo>
                  <a:pt x="1119" y="580"/>
                </a:lnTo>
                <a:lnTo>
                  <a:pt x="1120" y="624"/>
                </a:lnTo>
                <a:lnTo>
                  <a:pt x="1120" y="665"/>
                </a:lnTo>
                <a:lnTo>
                  <a:pt x="1119" y="707"/>
                </a:lnTo>
                <a:lnTo>
                  <a:pt x="1094" y="726"/>
                </a:lnTo>
                <a:lnTo>
                  <a:pt x="1072" y="748"/>
                </a:lnTo>
                <a:lnTo>
                  <a:pt x="1053" y="772"/>
                </a:lnTo>
                <a:lnTo>
                  <a:pt x="1038" y="800"/>
                </a:lnTo>
                <a:lnTo>
                  <a:pt x="1029" y="830"/>
                </a:lnTo>
                <a:lnTo>
                  <a:pt x="1023" y="862"/>
                </a:lnTo>
                <a:lnTo>
                  <a:pt x="1019" y="920"/>
                </a:lnTo>
                <a:lnTo>
                  <a:pt x="1015" y="973"/>
                </a:lnTo>
                <a:lnTo>
                  <a:pt x="1014" y="1023"/>
                </a:lnTo>
                <a:lnTo>
                  <a:pt x="1013" y="1071"/>
                </a:lnTo>
                <a:lnTo>
                  <a:pt x="1013" y="1117"/>
                </a:lnTo>
                <a:lnTo>
                  <a:pt x="1015" y="1165"/>
                </a:lnTo>
                <a:lnTo>
                  <a:pt x="1018" y="1215"/>
                </a:lnTo>
                <a:lnTo>
                  <a:pt x="1021" y="1268"/>
                </a:lnTo>
                <a:lnTo>
                  <a:pt x="1026" y="1326"/>
                </a:lnTo>
                <a:lnTo>
                  <a:pt x="1029" y="1341"/>
                </a:lnTo>
                <a:lnTo>
                  <a:pt x="1032" y="1355"/>
                </a:lnTo>
                <a:lnTo>
                  <a:pt x="1027" y="1535"/>
                </a:lnTo>
                <a:lnTo>
                  <a:pt x="1025" y="1550"/>
                </a:lnTo>
                <a:lnTo>
                  <a:pt x="1016" y="1562"/>
                </a:lnTo>
                <a:lnTo>
                  <a:pt x="1006" y="1570"/>
                </a:lnTo>
                <a:lnTo>
                  <a:pt x="991" y="1573"/>
                </a:lnTo>
                <a:lnTo>
                  <a:pt x="910" y="1573"/>
                </a:lnTo>
                <a:lnTo>
                  <a:pt x="896" y="1570"/>
                </a:lnTo>
                <a:lnTo>
                  <a:pt x="883" y="1562"/>
                </a:lnTo>
                <a:lnTo>
                  <a:pt x="876" y="1550"/>
                </a:lnTo>
                <a:lnTo>
                  <a:pt x="873" y="1535"/>
                </a:lnTo>
                <a:lnTo>
                  <a:pt x="873" y="1025"/>
                </a:lnTo>
                <a:lnTo>
                  <a:pt x="815" y="1025"/>
                </a:lnTo>
                <a:lnTo>
                  <a:pt x="815" y="1535"/>
                </a:lnTo>
                <a:lnTo>
                  <a:pt x="812" y="1550"/>
                </a:lnTo>
                <a:lnTo>
                  <a:pt x="804" y="1562"/>
                </a:lnTo>
                <a:lnTo>
                  <a:pt x="792" y="1570"/>
                </a:lnTo>
                <a:lnTo>
                  <a:pt x="777" y="1573"/>
                </a:lnTo>
                <a:lnTo>
                  <a:pt x="697" y="1573"/>
                </a:lnTo>
                <a:lnTo>
                  <a:pt x="683" y="1570"/>
                </a:lnTo>
                <a:lnTo>
                  <a:pt x="671" y="1562"/>
                </a:lnTo>
                <a:lnTo>
                  <a:pt x="662" y="1550"/>
                </a:lnTo>
                <a:lnTo>
                  <a:pt x="660" y="1535"/>
                </a:lnTo>
                <a:lnTo>
                  <a:pt x="649" y="1124"/>
                </a:lnTo>
                <a:lnTo>
                  <a:pt x="650" y="1118"/>
                </a:lnTo>
                <a:lnTo>
                  <a:pt x="651" y="1113"/>
                </a:lnTo>
                <a:lnTo>
                  <a:pt x="657" y="1054"/>
                </a:lnTo>
                <a:lnTo>
                  <a:pt x="661" y="1001"/>
                </a:lnTo>
                <a:lnTo>
                  <a:pt x="663" y="951"/>
                </a:lnTo>
                <a:lnTo>
                  <a:pt x="665" y="904"/>
                </a:lnTo>
                <a:lnTo>
                  <a:pt x="666" y="857"/>
                </a:lnTo>
                <a:lnTo>
                  <a:pt x="665" y="810"/>
                </a:lnTo>
                <a:lnTo>
                  <a:pt x="662" y="759"/>
                </a:lnTo>
                <a:lnTo>
                  <a:pt x="660" y="706"/>
                </a:lnTo>
                <a:lnTo>
                  <a:pt x="655" y="648"/>
                </a:lnTo>
                <a:lnTo>
                  <a:pt x="649" y="613"/>
                </a:lnTo>
                <a:lnTo>
                  <a:pt x="637" y="580"/>
                </a:lnTo>
                <a:lnTo>
                  <a:pt x="620" y="551"/>
                </a:lnTo>
                <a:lnTo>
                  <a:pt x="598" y="524"/>
                </a:lnTo>
                <a:lnTo>
                  <a:pt x="572" y="501"/>
                </a:lnTo>
                <a:lnTo>
                  <a:pt x="574" y="469"/>
                </a:lnTo>
                <a:lnTo>
                  <a:pt x="576" y="433"/>
                </a:lnTo>
                <a:lnTo>
                  <a:pt x="582" y="410"/>
                </a:lnTo>
                <a:lnTo>
                  <a:pt x="594" y="388"/>
                </a:lnTo>
                <a:lnTo>
                  <a:pt x="613" y="371"/>
                </a:lnTo>
                <a:lnTo>
                  <a:pt x="634" y="358"/>
                </a:lnTo>
                <a:lnTo>
                  <a:pt x="657" y="353"/>
                </a:lnTo>
                <a:lnTo>
                  <a:pt x="703" y="349"/>
                </a:lnTo>
                <a:lnTo>
                  <a:pt x="741" y="347"/>
                </a:lnTo>
                <a:lnTo>
                  <a:pt x="773" y="346"/>
                </a:lnTo>
                <a:lnTo>
                  <a:pt x="804" y="344"/>
                </a:lnTo>
                <a:lnTo>
                  <a:pt x="830" y="343"/>
                </a:lnTo>
                <a:close/>
                <a:moveTo>
                  <a:pt x="279" y="222"/>
                </a:moveTo>
                <a:lnTo>
                  <a:pt x="309" y="226"/>
                </a:lnTo>
                <a:lnTo>
                  <a:pt x="337" y="234"/>
                </a:lnTo>
                <a:lnTo>
                  <a:pt x="362" y="248"/>
                </a:lnTo>
                <a:lnTo>
                  <a:pt x="384" y="266"/>
                </a:lnTo>
                <a:lnTo>
                  <a:pt x="402" y="287"/>
                </a:lnTo>
                <a:lnTo>
                  <a:pt x="416" y="313"/>
                </a:lnTo>
                <a:lnTo>
                  <a:pt x="425" y="341"/>
                </a:lnTo>
                <a:lnTo>
                  <a:pt x="428" y="371"/>
                </a:lnTo>
                <a:lnTo>
                  <a:pt x="425" y="401"/>
                </a:lnTo>
                <a:lnTo>
                  <a:pt x="416" y="429"/>
                </a:lnTo>
                <a:lnTo>
                  <a:pt x="402" y="454"/>
                </a:lnTo>
                <a:lnTo>
                  <a:pt x="384" y="476"/>
                </a:lnTo>
                <a:lnTo>
                  <a:pt x="362" y="494"/>
                </a:lnTo>
                <a:lnTo>
                  <a:pt x="337" y="508"/>
                </a:lnTo>
                <a:lnTo>
                  <a:pt x="309" y="517"/>
                </a:lnTo>
                <a:lnTo>
                  <a:pt x="279" y="520"/>
                </a:lnTo>
                <a:lnTo>
                  <a:pt x="249" y="517"/>
                </a:lnTo>
                <a:lnTo>
                  <a:pt x="221" y="508"/>
                </a:lnTo>
                <a:lnTo>
                  <a:pt x="195" y="494"/>
                </a:lnTo>
                <a:lnTo>
                  <a:pt x="174" y="476"/>
                </a:lnTo>
                <a:lnTo>
                  <a:pt x="156" y="454"/>
                </a:lnTo>
                <a:lnTo>
                  <a:pt x="142" y="429"/>
                </a:lnTo>
                <a:lnTo>
                  <a:pt x="134" y="401"/>
                </a:lnTo>
                <a:lnTo>
                  <a:pt x="130" y="371"/>
                </a:lnTo>
                <a:lnTo>
                  <a:pt x="134" y="341"/>
                </a:lnTo>
                <a:lnTo>
                  <a:pt x="142" y="313"/>
                </a:lnTo>
                <a:lnTo>
                  <a:pt x="156" y="287"/>
                </a:lnTo>
                <a:lnTo>
                  <a:pt x="174" y="266"/>
                </a:lnTo>
                <a:lnTo>
                  <a:pt x="195" y="248"/>
                </a:lnTo>
                <a:lnTo>
                  <a:pt x="221" y="234"/>
                </a:lnTo>
                <a:lnTo>
                  <a:pt x="249" y="226"/>
                </a:lnTo>
                <a:lnTo>
                  <a:pt x="279" y="222"/>
                </a:lnTo>
                <a:close/>
                <a:moveTo>
                  <a:pt x="846" y="0"/>
                </a:moveTo>
                <a:lnTo>
                  <a:pt x="876" y="2"/>
                </a:lnTo>
                <a:lnTo>
                  <a:pt x="904" y="11"/>
                </a:lnTo>
                <a:lnTo>
                  <a:pt x="929" y="25"/>
                </a:lnTo>
                <a:lnTo>
                  <a:pt x="951" y="43"/>
                </a:lnTo>
                <a:lnTo>
                  <a:pt x="969" y="65"/>
                </a:lnTo>
                <a:lnTo>
                  <a:pt x="983" y="90"/>
                </a:lnTo>
                <a:lnTo>
                  <a:pt x="992" y="118"/>
                </a:lnTo>
                <a:lnTo>
                  <a:pt x="995" y="148"/>
                </a:lnTo>
                <a:lnTo>
                  <a:pt x="992" y="177"/>
                </a:lnTo>
                <a:lnTo>
                  <a:pt x="983" y="205"/>
                </a:lnTo>
                <a:lnTo>
                  <a:pt x="969" y="231"/>
                </a:lnTo>
                <a:lnTo>
                  <a:pt x="951" y="254"/>
                </a:lnTo>
                <a:lnTo>
                  <a:pt x="929" y="272"/>
                </a:lnTo>
                <a:lnTo>
                  <a:pt x="904" y="285"/>
                </a:lnTo>
                <a:lnTo>
                  <a:pt x="876" y="294"/>
                </a:lnTo>
                <a:lnTo>
                  <a:pt x="846" y="297"/>
                </a:lnTo>
                <a:lnTo>
                  <a:pt x="816" y="294"/>
                </a:lnTo>
                <a:lnTo>
                  <a:pt x="788" y="285"/>
                </a:lnTo>
                <a:lnTo>
                  <a:pt x="763" y="272"/>
                </a:lnTo>
                <a:lnTo>
                  <a:pt x="741" y="254"/>
                </a:lnTo>
                <a:lnTo>
                  <a:pt x="723" y="231"/>
                </a:lnTo>
                <a:lnTo>
                  <a:pt x="709" y="205"/>
                </a:lnTo>
                <a:lnTo>
                  <a:pt x="701" y="177"/>
                </a:lnTo>
                <a:lnTo>
                  <a:pt x="697" y="148"/>
                </a:lnTo>
                <a:lnTo>
                  <a:pt x="701" y="118"/>
                </a:lnTo>
                <a:lnTo>
                  <a:pt x="709" y="90"/>
                </a:lnTo>
                <a:lnTo>
                  <a:pt x="723" y="65"/>
                </a:lnTo>
                <a:lnTo>
                  <a:pt x="741" y="43"/>
                </a:lnTo>
                <a:lnTo>
                  <a:pt x="763" y="25"/>
                </a:lnTo>
                <a:lnTo>
                  <a:pt x="788" y="11"/>
                </a:lnTo>
                <a:lnTo>
                  <a:pt x="816" y="2"/>
                </a:lnTo>
                <a:lnTo>
                  <a:pt x="846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5" name="AutoShape 61">
            <a:extLst>
              <a:ext uri="{FF2B5EF4-FFF2-40B4-BE49-F238E27FC236}">
                <a16:creationId xmlns:a16="http://schemas.microsoft.com/office/drawing/2014/main" id="{6BE3908D-7185-4273-88E5-06BA70A9A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993" y="2594248"/>
            <a:ext cx="1507324" cy="318251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45719" numCol="1" rtlCol="0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Operational</a:t>
            </a:r>
            <a:endParaRPr kumimoji="0" lang="pt-PT" sz="1500" b="0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6" name="Rectangle 61">
            <a:extLst>
              <a:ext uri="{FF2B5EF4-FFF2-40B4-BE49-F238E27FC236}">
                <a16:creationId xmlns:a16="http://schemas.microsoft.com/office/drawing/2014/main" id="{D0EBF9CB-BE31-4F40-BA37-B3F3B756E1BF}"/>
              </a:ext>
            </a:extLst>
          </p:cNvPr>
          <p:cNvSpPr/>
          <p:nvPr/>
        </p:nvSpPr>
        <p:spPr bwMode="auto">
          <a:xfrm rot="1606146" flipH="1">
            <a:off x="2305386" y="2964269"/>
            <a:ext cx="3994459" cy="261227"/>
          </a:xfrm>
          <a:prstGeom prst="rightArrow">
            <a:avLst/>
          </a:prstGeom>
          <a:gradFill flip="none" rotWithShape="1">
            <a:gsLst>
              <a:gs pos="100000">
                <a:srgbClr val="C00000"/>
              </a:gs>
              <a:gs pos="46000">
                <a:schemeClr val="accent2">
                  <a:lumMod val="75000"/>
                </a:schemeClr>
              </a:gs>
              <a:gs pos="0">
                <a:schemeClr val="accent2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7" name="Imagem 26" descr="Uma imagem com sentado, preto, símbolo, laranja&#10;&#10;Descrição gerada automaticamente">
            <a:extLst>
              <a:ext uri="{FF2B5EF4-FFF2-40B4-BE49-F238E27FC236}">
                <a16:creationId xmlns:a16="http://schemas.microsoft.com/office/drawing/2014/main" id="{89380E70-9962-437C-904F-770E2B4628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56" y="4221192"/>
            <a:ext cx="2147258" cy="1440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Rectangle 61">
            <a:extLst>
              <a:ext uri="{FF2B5EF4-FFF2-40B4-BE49-F238E27FC236}">
                <a16:creationId xmlns:a16="http://schemas.microsoft.com/office/drawing/2014/main" id="{742CBD29-EF6C-44A8-930D-31BE0EE07D1F}"/>
              </a:ext>
            </a:extLst>
          </p:cNvPr>
          <p:cNvSpPr/>
          <p:nvPr/>
        </p:nvSpPr>
        <p:spPr bwMode="auto">
          <a:xfrm rot="893349" flipH="1">
            <a:off x="2481396" y="4156513"/>
            <a:ext cx="3482878" cy="261227"/>
          </a:xfrm>
          <a:prstGeom prst="leftArrow">
            <a:avLst/>
          </a:prstGeom>
          <a:gradFill flip="none" rotWithShape="1">
            <a:gsLst>
              <a:gs pos="100000">
                <a:srgbClr val="CAE4F3">
                  <a:alpha val="0"/>
                </a:srgbClr>
              </a:gs>
              <a:gs pos="45000">
                <a:srgbClr val="CAE4F3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9" name="Rectangle 61">
            <a:extLst>
              <a:ext uri="{FF2B5EF4-FFF2-40B4-BE49-F238E27FC236}">
                <a16:creationId xmlns:a16="http://schemas.microsoft.com/office/drawing/2014/main" id="{7D5E5A11-BD56-4279-9774-5A7B017C9C5D}"/>
              </a:ext>
            </a:extLst>
          </p:cNvPr>
          <p:cNvSpPr/>
          <p:nvPr/>
        </p:nvSpPr>
        <p:spPr bwMode="auto">
          <a:xfrm flipH="1">
            <a:off x="2015366" y="5280404"/>
            <a:ext cx="3924000" cy="261227"/>
          </a:xfrm>
          <a:prstGeom prst="leftArrow">
            <a:avLst/>
          </a:prstGeom>
          <a:gradFill flip="none" rotWithShape="1">
            <a:gsLst>
              <a:gs pos="100000">
                <a:srgbClr val="CAE4F3">
                  <a:alpha val="0"/>
                </a:srgbClr>
              </a:gs>
              <a:gs pos="45000">
                <a:srgbClr val="CAE4F3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0" name="AutoShape 61">
            <a:extLst>
              <a:ext uri="{FF2B5EF4-FFF2-40B4-BE49-F238E27FC236}">
                <a16:creationId xmlns:a16="http://schemas.microsoft.com/office/drawing/2014/main" id="{CD2A5BAC-ADC7-439D-8622-F2B245E16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21" y="5609009"/>
            <a:ext cx="1877590" cy="636501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45719" numCol="1" rtlCol="0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Location</a:t>
            </a:r>
            <a:r>
              <a:rPr lang="pt-PT" sz="15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 </a:t>
            </a: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Radios</a:t>
            </a:r>
            <a:r>
              <a:rPr lang="pt-PT" sz="15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 SIRESP</a:t>
            </a:r>
            <a:endParaRPr kumimoji="0" lang="pt-PT" sz="1500" b="0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E117DB7E-7FA0-42F1-94B8-F67EE2D69A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67" y="3607493"/>
            <a:ext cx="574987" cy="574987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4EEDCF51-5563-4FDE-B08C-E40692A6CDA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1273" y="3442395"/>
            <a:ext cx="732552" cy="732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CA730A84-56F6-4DDE-AC8E-97D13EEF35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03" y="4864668"/>
            <a:ext cx="293133" cy="662734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30225D84-4F65-475C-8383-89BF7FBFE9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" y="4885994"/>
            <a:ext cx="809580" cy="809580"/>
          </a:xfrm>
          <a:prstGeom prst="rect">
            <a:avLst/>
          </a:prstGeom>
        </p:spPr>
      </p:pic>
      <p:sp>
        <p:nvSpPr>
          <p:cNvPr id="35" name="Freeform 73">
            <a:extLst>
              <a:ext uri="{FF2B5EF4-FFF2-40B4-BE49-F238E27FC236}">
                <a16:creationId xmlns:a16="http://schemas.microsoft.com/office/drawing/2014/main" id="{B24D19AC-5F85-4D16-955E-AE3CD03165BA}"/>
              </a:ext>
            </a:extLst>
          </p:cNvPr>
          <p:cNvSpPr>
            <a:spLocks noEditPoints="1"/>
          </p:cNvSpPr>
          <p:nvPr/>
        </p:nvSpPr>
        <p:spPr bwMode="auto">
          <a:xfrm>
            <a:off x="10454900" y="1693794"/>
            <a:ext cx="877900" cy="906996"/>
          </a:xfrm>
          <a:custGeom>
            <a:avLst/>
            <a:gdLst>
              <a:gd name="T0" fmla="*/ 1688 w 2036"/>
              <a:gd name="T1" fmla="*/ 1188 h 2331"/>
              <a:gd name="T2" fmla="*/ 1886 w 2036"/>
              <a:gd name="T3" fmla="*/ 1201 h 2331"/>
              <a:gd name="T4" fmla="*/ 1987 w 2036"/>
              <a:gd name="T5" fmla="*/ 1255 h 2331"/>
              <a:gd name="T6" fmla="*/ 2026 w 2036"/>
              <a:gd name="T7" fmla="*/ 1411 h 2331"/>
              <a:gd name="T8" fmla="*/ 2036 w 2036"/>
              <a:gd name="T9" fmla="*/ 1672 h 2331"/>
              <a:gd name="T10" fmla="*/ 2028 w 2036"/>
              <a:gd name="T11" fmla="*/ 1921 h 2331"/>
              <a:gd name="T12" fmla="*/ 2000 w 2036"/>
              <a:gd name="T13" fmla="*/ 2106 h 2331"/>
              <a:gd name="T14" fmla="*/ 1936 w 2036"/>
              <a:gd name="T15" fmla="*/ 2137 h 2331"/>
              <a:gd name="T16" fmla="*/ 1921 w 2036"/>
              <a:gd name="T17" fmla="*/ 2141 h 2331"/>
              <a:gd name="T18" fmla="*/ 1902 w 2036"/>
              <a:gd name="T19" fmla="*/ 2305 h 2331"/>
              <a:gd name="T20" fmla="*/ 1308 w 2036"/>
              <a:gd name="T21" fmla="*/ 2331 h 2331"/>
              <a:gd name="T22" fmla="*/ 1250 w 2036"/>
              <a:gd name="T23" fmla="*/ 2288 h 2331"/>
              <a:gd name="T24" fmla="*/ 1236 w 2036"/>
              <a:gd name="T25" fmla="*/ 2141 h 2331"/>
              <a:gd name="T26" fmla="*/ 1213 w 2036"/>
              <a:gd name="T27" fmla="*/ 2135 h 2331"/>
              <a:gd name="T28" fmla="*/ 1151 w 2036"/>
              <a:gd name="T29" fmla="*/ 2089 h 2331"/>
              <a:gd name="T30" fmla="*/ 1129 w 2036"/>
              <a:gd name="T31" fmla="*/ 1855 h 2331"/>
              <a:gd name="T32" fmla="*/ 1125 w 2036"/>
              <a:gd name="T33" fmla="*/ 1610 h 2331"/>
              <a:gd name="T34" fmla="*/ 1140 w 2036"/>
              <a:gd name="T35" fmla="*/ 1334 h 2331"/>
              <a:gd name="T36" fmla="*/ 1195 w 2036"/>
              <a:gd name="T37" fmla="*/ 1234 h 2331"/>
              <a:gd name="T38" fmla="*/ 1334 w 2036"/>
              <a:gd name="T39" fmla="*/ 1198 h 2331"/>
              <a:gd name="T40" fmla="*/ 1510 w 2036"/>
              <a:gd name="T41" fmla="*/ 1187 h 2331"/>
              <a:gd name="T42" fmla="*/ 1624 w 2036"/>
              <a:gd name="T43" fmla="*/ 622 h 2331"/>
              <a:gd name="T44" fmla="*/ 1758 w 2036"/>
              <a:gd name="T45" fmla="*/ 691 h 2331"/>
              <a:gd name="T46" fmla="*/ 1826 w 2036"/>
              <a:gd name="T47" fmla="*/ 824 h 2331"/>
              <a:gd name="T48" fmla="*/ 1802 w 2036"/>
              <a:gd name="T49" fmla="*/ 976 h 2331"/>
              <a:gd name="T50" fmla="*/ 1696 w 2036"/>
              <a:gd name="T51" fmla="*/ 1082 h 2331"/>
              <a:gd name="T52" fmla="*/ 1545 w 2036"/>
              <a:gd name="T53" fmla="*/ 1106 h 2331"/>
              <a:gd name="T54" fmla="*/ 1411 w 2036"/>
              <a:gd name="T55" fmla="*/ 1037 h 2331"/>
              <a:gd name="T56" fmla="*/ 1342 w 2036"/>
              <a:gd name="T57" fmla="*/ 904 h 2331"/>
              <a:gd name="T58" fmla="*/ 1366 w 2036"/>
              <a:gd name="T59" fmla="*/ 752 h 2331"/>
              <a:gd name="T60" fmla="*/ 1472 w 2036"/>
              <a:gd name="T61" fmla="*/ 646 h 2331"/>
              <a:gd name="T62" fmla="*/ 362 w 2036"/>
              <a:gd name="T63" fmla="*/ 466 h 2331"/>
              <a:gd name="T64" fmla="*/ 491 w 2036"/>
              <a:gd name="T65" fmla="*/ 470 h 2331"/>
              <a:gd name="T66" fmla="*/ 655 w 2036"/>
              <a:gd name="T67" fmla="*/ 484 h 2331"/>
              <a:gd name="T68" fmla="*/ 733 w 2036"/>
              <a:gd name="T69" fmla="*/ 562 h 2331"/>
              <a:gd name="T70" fmla="*/ 751 w 2036"/>
              <a:gd name="T71" fmla="*/ 781 h 2331"/>
              <a:gd name="T72" fmla="*/ 748 w 2036"/>
              <a:gd name="T73" fmla="*/ 1002 h 2331"/>
              <a:gd name="T74" fmla="*/ 729 w 2036"/>
              <a:gd name="T75" fmla="*/ 1215 h 2331"/>
              <a:gd name="T76" fmla="*/ 669 w 2036"/>
              <a:gd name="T77" fmla="*/ 1250 h 2331"/>
              <a:gd name="T78" fmla="*/ 658 w 2036"/>
              <a:gd name="T79" fmla="*/ 1255 h 2331"/>
              <a:gd name="T80" fmla="*/ 641 w 2036"/>
              <a:gd name="T81" fmla="*/ 1390 h 2331"/>
              <a:gd name="T82" fmla="*/ 152 w 2036"/>
              <a:gd name="T83" fmla="*/ 1411 h 2331"/>
              <a:gd name="T84" fmla="*/ 104 w 2036"/>
              <a:gd name="T85" fmla="*/ 1375 h 2331"/>
              <a:gd name="T86" fmla="*/ 92 w 2036"/>
              <a:gd name="T87" fmla="*/ 1253 h 2331"/>
              <a:gd name="T88" fmla="*/ 74 w 2036"/>
              <a:gd name="T89" fmla="*/ 1250 h 2331"/>
              <a:gd name="T90" fmla="*/ 18 w 2036"/>
              <a:gd name="T91" fmla="*/ 1194 h 2331"/>
              <a:gd name="T92" fmla="*/ 1 w 2036"/>
              <a:gd name="T93" fmla="*/ 946 h 2331"/>
              <a:gd name="T94" fmla="*/ 5 w 2036"/>
              <a:gd name="T95" fmla="*/ 721 h 2331"/>
              <a:gd name="T96" fmla="*/ 31 w 2036"/>
              <a:gd name="T97" fmla="*/ 536 h 2331"/>
              <a:gd name="T98" fmla="*/ 123 w 2036"/>
              <a:gd name="T99" fmla="*/ 480 h 2331"/>
              <a:gd name="T100" fmla="*/ 297 w 2036"/>
              <a:gd name="T101" fmla="*/ 469 h 2331"/>
              <a:gd name="T102" fmla="*/ 416 w 2036"/>
              <a:gd name="T103" fmla="*/ 3 h 2331"/>
              <a:gd name="T104" fmla="*/ 534 w 2036"/>
              <a:gd name="T105" fmla="*/ 71 h 2331"/>
              <a:gd name="T106" fmla="*/ 582 w 2036"/>
              <a:gd name="T107" fmla="*/ 201 h 2331"/>
              <a:gd name="T108" fmla="*/ 534 w 2036"/>
              <a:gd name="T109" fmla="*/ 332 h 2331"/>
              <a:gd name="T110" fmla="*/ 416 w 2036"/>
              <a:gd name="T111" fmla="*/ 400 h 2331"/>
              <a:gd name="T112" fmla="*/ 278 w 2036"/>
              <a:gd name="T113" fmla="*/ 376 h 2331"/>
              <a:gd name="T114" fmla="*/ 190 w 2036"/>
              <a:gd name="T115" fmla="*/ 272 h 2331"/>
              <a:gd name="T116" fmla="*/ 190 w 2036"/>
              <a:gd name="T117" fmla="*/ 131 h 2331"/>
              <a:gd name="T118" fmla="*/ 278 w 2036"/>
              <a:gd name="T119" fmla="*/ 27 h 2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036" h="2331">
                <a:moveTo>
                  <a:pt x="1580" y="1186"/>
                </a:moveTo>
                <a:lnTo>
                  <a:pt x="1614" y="1186"/>
                </a:lnTo>
                <a:lnTo>
                  <a:pt x="1650" y="1187"/>
                </a:lnTo>
                <a:lnTo>
                  <a:pt x="1688" y="1188"/>
                </a:lnTo>
                <a:lnTo>
                  <a:pt x="1729" y="1190"/>
                </a:lnTo>
                <a:lnTo>
                  <a:pt x="1775" y="1194"/>
                </a:lnTo>
                <a:lnTo>
                  <a:pt x="1827" y="1198"/>
                </a:lnTo>
                <a:lnTo>
                  <a:pt x="1886" y="1201"/>
                </a:lnTo>
                <a:lnTo>
                  <a:pt x="1915" y="1206"/>
                </a:lnTo>
                <a:lnTo>
                  <a:pt x="1942" y="1218"/>
                </a:lnTo>
                <a:lnTo>
                  <a:pt x="1966" y="1234"/>
                </a:lnTo>
                <a:lnTo>
                  <a:pt x="1987" y="1255"/>
                </a:lnTo>
                <a:lnTo>
                  <a:pt x="2004" y="1279"/>
                </a:lnTo>
                <a:lnTo>
                  <a:pt x="2014" y="1305"/>
                </a:lnTo>
                <a:lnTo>
                  <a:pt x="2020" y="1334"/>
                </a:lnTo>
                <a:lnTo>
                  <a:pt x="2026" y="1411"/>
                </a:lnTo>
                <a:lnTo>
                  <a:pt x="2030" y="1482"/>
                </a:lnTo>
                <a:lnTo>
                  <a:pt x="2034" y="1547"/>
                </a:lnTo>
                <a:lnTo>
                  <a:pt x="2036" y="1610"/>
                </a:lnTo>
                <a:lnTo>
                  <a:pt x="2036" y="1672"/>
                </a:lnTo>
                <a:lnTo>
                  <a:pt x="2036" y="1731"/>
                </a:lnTo>
                <a:lnTo>
                  <a:pt x="2035" y="1793"/>
                </a:lnTo>
                <a:lnTo>
                  <a:pt x="2031" y="1855"/>
                </a:lnTo>
                <a:lnTo>
                  <a:pt x="2028" y="1921"/>
                </a:lnTo>
                <a:lnTo>
                  <a:pt x="2022" y="1992"/>
                </a:lnTo>
                <a:lnTo>
                  <a:pt x="2016" y="2068"/>
                </a:lnTo>
                <a:lnTo>
                  <a:pt x="2011" y="2089"/>
                </a:lnTo>
                <a:lnTo>
                  <a:pt x="2000" y="2106"/>
                </a:lnTo>
                <a:lnTo>
                  <a:pt x="1985" y="2120"/>
                </a:lnTo>
                <a:lnTo>
                  <a:pt x="1967" y="2131"/>
                </a:lnTo>
                <a:lnTo>
                  <a:pt x="1948" y="2135"/>
                </a:lnTo>
                <a:lnTo>
                  <a:pt x="1936" y="2137"/>
                </a:lnTo>
                <a:lnTo>
                  <a:pt x="1930" y="2138"/>
                </a:lnTo>
                <a:lnTo>
                  <a:pt x="1927" y="2140"/>
                </a:lnTo>
                <a:lnTo>
                  <a:pt x="1925" y="2141"/>
                </a:lnTo>
                <a:lnTo>
                  <a:pt x="1921" y="2141"/>
                </a:lnTo>
                <a:lnTo>
                  <a:pt x="1913" y="2142"/>
                </a:lnTo>
                <a:lnTo>
                  <a:pt x="1913" y="2269"/>
                </a:lnTo>
                <a:lnTo>
                  <a:pt x="1910" y="2288"/>
                </a:lnTo>
                <a:lnTo>
                  <a:pt x="1902" y="2305"/>
                </a:lnTo>
                <a:lnTo>
                  <a:pt x="1889" y="2319"/>
                </a:lnTo>
                <a:lnTo>
                  <a:pt x="1872" y="2327"/>
                </a:lnTo>
                <a:lnTo>
                  <a:pt x="1852" y="2331"/>
                </a:lnTo>
                <a:lnTo>
                  <a:pt x="1308" y="2331"/>
                </a:lnTo>
                <a:lnTo>
                  <a:pt x="1289" y="2327"/>
                </a:lnTo>
                <a:lnTo>
                  <a:pt x="1272" y="2319"/>
                </a:lnTo>
                <a:lnTo>
                  <a:pt x="1259" y="2305"/>
                </a:lnTo>
                <a:lnTo>
                  <a:pt x="1250" y="2288"/>
                </a:lnTo>
                <a:lnTo>
                  <a:pt x="1248" y="2269"/>
                </a:lnTo>
                <a:lnTo>
                  <a:pt x="1248" y="2142"/>
                </a:lnTo>
                <a:lnTo>
                  <a:pt x="1239" y="2141"/>
                </a:lnTo>
                <a:lnTo>
                  <a:pt x="1236" y="2141"/>
                </a:lnTo>
                <a:lnTo>
                  <a:pt x="1233" y="2140"/>
                </a:lnTo>
                <a:lnTo>
                  <a:pt x="1231" y="2138"/>
                </a:lnTo>
                <a:lnTo>
                  <a:pt x="1225" y="2137"/>
                </a:lnTo>
                <a:lnTo>
                  <a:pt x="1213" y="2135"/>
                </a:lnTo>
                <a:lnTo>
                  <a:pt x="1193" y="2131"/>
                </a:lnTo>
                <a:lnTo>
                  <a:pt x="1175" y="2120"/>
                </a:lnTo>
                <a:lnTo>
                  <a:pt x="1161" y="2106"/>
                </a:lnTo>
                <a:lnTo>
                  <a:pt x="1151" y="2089"/>
                </a:lnTo>
                <a:lnTo>
                  <a:pt x="1145" y="2068"/>
                </a:lnTo>
                <a:lnTo>
                  <a:pt x="1139" y="1992"/>
                </a:lnTo>
                <a:lnTo>
                  <a:pt x="1133" y="1921"/>
                </a:lnTo>
                <a:lnTo>
                  <a:pt x="1129" y="1855"/>
                </a:lnTo>
                <a:lnTo>
                  <a:pt x="1126" y="1793"/>
                </a:lnTo>
                <a:lnTo>
                  <a:pt x="1125" y="1731"/>
                </a:lnTo>
                <a:lnTo>
                  <a:pt x="1125" y="1672"/>
                </a:lnTo>
                <a:lnTo>
                  <a:pt x="1125" y="1610"/>
                </a:lnTo>
                <a:lnTo>
                  <a:pt x="1127" y="1547"/>
                </a:lnTo>
                <a:lnTo>
                  <a:pt x="1131" y="1482"/>
                </a:lnTo>
                <a:lnTo>
                  <a:pt x="1134" y="1411"/>
                </a:lnTo>
                <a:lnTo>
                  <a:pt x="1140" y="1334"/>
                </a:lnTo>
                <a:lnTo>
                  <a:pt x="1146" y="1305"/>
                </a:lnTo>
                <a:lnTo>
                  <a:pt x="1157" y="1279"/>
                </a:lnTo>
                <a:lnTo>
                  <a:pt x="1174" y="1255"/>
                </a:lnTo>
                <a:lnTo>
                  <a:pt x="1195" y="1234"/>
                </a:lnTo>
                <a:lnTo>
                  <a:pt x="1219" y="1218"/>
                </a:lnTo>
                <a:lnTo>
                  <a:pt x="1245" y="1206"/>
                </a:lnTo>
                <a:lnTo>
                  <a:pt x="1274" y="1201"/>
                </a:lnTo>
                <a:lnTo>
                  <a:pt x="1334" y="1198"/>
                </a:lnTo>
                <a:lnTo>
                  <a:pt x="1386" y="1194"/>
                </a:lnTo>
                <a:lnTo>
                  <a:pt x="1432" y="1190"/>
                </a:lnTo>
                <a:lnTo>
                  <a:pt x="1473" y="1188"/>
                </a:lnTo>
                <a:lnTo>
                  <a:pt x="1510" y="1187"/>
                </a:lnTo>
                <a:lnTo>
                  <a:pt x="1546" y="1186"/>
                </a:lnTo>
                <a:lnTo>
                  <a:pt x="1580" y="1186"/>
                </a:lnTo>
                <a:close/>
                <a:moveTo>
                  <a:pt x="1584" y="620"/>
                </a:moveTo>
                <a:lnTo>
                  <a:pt x="1624" y="622"/>
                </a:lnTo>
                <a:lnTo>
                  <a:pt x="1661" y="632"/>
                </a:lnTo>
                <a:lnTo>
                  <a:pt x="1696" y="646"/>
                </a:lnTo>
                <a:lnTo>
                  <a:pt x="1729" y="667"/>
                </a:lnTo>
                <a:lnTo>
                  <a:pt x="1758" y="691"/>
                </a:lnTo>
                <a:lnTo>
                  <a:pt x="1782" y="720"/>
                </a:lnTo>
                <a:lnTo>
                  <a:pt x="1802" y="752"/>
                </a:lnTo>
                <a:lnTo>
                  <a:pt x="1817" y="787"/>
                </a:lnTo>
                <a:lnTo>
                  <a:pt x="1826" y="824"/>
                </a:lnTo>
                <a:lnTo>
                  <a:pt x="1829" y="864"/>
                </a:lnTo>
                <a:lnTo>
                  <a:pt x="1826" y="904"/>
                </a:lnTo>
                <a:lnTo>
                  <a:pt x="1817" y="941"/>
                </a:lnTo>
                <a:lnTo>
                  <a:pt x="1802" y="976"/>
                </a:lnTo>
                <a:lnTo>
                  <a:pt x="1782" y="1009"/>
                </a:lnTo>
                <a:lnTo>
                  <a:pt x="1758" y="1037"/>
                </a:lnTo>
                <a:lnTo>
                  <a:pt x="1729" y="1062"/>
                </a:lnTo>
                <a:lnTo>
                  <a:pt x="1696" y="1082"/>
                </a:lnTo>
                <a:lnTo>
                  <a:pt x="1661" y="1097"/>
                </a:lnTo>
                <a:lnTo>
                  <a:pt x="1624" y="1106"/>
                </a:lnTo>
                <a:lnTo>
                  <a:pt x="1584" y="1109"/>
                </a:lnTo>
                <a:lnTo>
                  <a:pt x="1545" y="1106"/>
                </a:lnTo>
                <a:lnTo>
                  <a:pt x="1507" y="1097"/>
                </a:lnTo>
                <a:lnTo>
                  <a:pt x="1472" y="1082"/>
                </a:lnTo>
                <a:lnTo>
                  <a:pt x="1440" y="1062"/>
                </a:lnTo>
                <a:lnTo>
                  <a:pt x="1411" y="1037"/>
                </a:lnTo>
                <a:lnTo>
                  <a:pt x="1387" y="1009"/>
                </a:lnTo>
                <a:lnTo>
                  <a:pt x="1366" y="976"/>
                </a:lnTo>
                <a:lnTo>
                  <a:pt x="1352" y="941"/>
                </a:lnTo>
                <a:lnTo>
                  <a:pt x="1342" y="904"/>
                </a:lnTo>
                <a:lnTo>
                  <a:pt x="1340" y="864"/>
                </a:lnTo>
                <a:lnTo>
                  <a:pt x="1342" y="824"/>
                </a:lnTo>
                <a:lnTo>
                  <a:pt x="1352" y="787"/>
                </a:lnTo>
                <a:lnTo>
                  <a:pt x="1366" y="752"/>
                </a:lnTo>
                <a:lnTo>
                  <a:pt x="1387" y="720"/>
                </a:lnTo>
                <a:lnTo>
                  <a:pt x="1411" y="691"/>
                </a:lnTo>
                <a:lnTo>
                  <a:pt x="1440" y="667"/>
                </a:lnTo>
                <a:lnTo>
                  <a:pt x="1472" y="646"/>
                </a:lnTo>
                <a:lnTo>
                  <a:pt x="1507" y="632"/>
                </a:lnTo>
                <a:lnTo>
                  <a:pt x="1545" y="622"/>
                </a:lnTo>
                <a:lnTo>
                  <a:pt x="1584" y="620"/>
                </a:lnTo>
                <a:close/>
                <a:moveTo>
                  <a:pt x="362" y="466"/>
                </a:moveTo>
                <a:lnTo>
                  <a:pt x="392" y="466"/>
                </a:lnTo>
                <a:lnTo>
                  <a:pt x="422" y="467"/>
                </a:lnTo>
                <a:lnTo>
                  <a:pt x="455" y="469"/>
                </a:lnTo>
                <a:lnTo>
                  <a:pt x="491" y="470"/>
                </a:lnTo>
                <a:lnTo>
                  <a:pt x="531" y="472"/>
                </a:lnTo>
                <a:lnTo>
                  <a:pt x="577" y="476"/>
                </a:lnTo>
                <a:lnTo>
                  <a:pt x="629" y="480"/>
                </a:lnTo>
                <a:lnTo>
                  <a:pt x="655" y="484"/>
                </a:lnTo>
                <a:lnTo>
                  <a:pt x="681" y="496"/>
                </a:lnTo>
                <a:lnTo>
                  <a:pt x="703" y="515"/>
                </a:lnTo>
                <a:lnTo>
                  <a:pt x="721" y="536"/>
                </a:lnTo>
                <a:lnTo>
                  <a:pt x="733" y="562"/>
                </a:lnTo>
                <a:lnTo>
                  <a:pt x="739" y="588"/>
                </a:lnTo>
                <a:lnTo>
                  <a:pt x="744" y="658"/>
                </a:lnTo>
                <a:lnTo>
                  <a:pt x="748" y="721"/>
                </a:lnTo>
                <a:lnTo>
                  <a:pt x="751" y="781"/>
                </a:lnTo>
                <a:lnTo>
                  <a:pt x="752" y="836"/>
                </a:lnTo>
                <a:lnTo>
                  <a:pt x="752" y="892"/>
                </a:lnTo>
                <a:lnTo>
                  <a:pt x="751" y="946"/>
                </a:lnTo>
                <a:lnTo>
                  <a:pt x="748" y="1002"/>
                </a:lnTo>
                <a:lnTo>
                  <a:pt x="746" y="1061"/>
                </a:lnTo>
                <a:lnTo>
                  <a:pt x="741" y="1125"/>
                </a:lnTo>
                <a:lnTo>
                  <a:pt x="735" y="1194"/>
                </a:lnTo>
                <a:lnTo>
                  <a:pt x="729" y="1215"/>
                </a:lnTo>
                <a:lnTo>
                  <a:pt x="716" y="1232"/>
                </a:lnTo>
                <a:lnTo>
                  <a:pt x="699" y="1244"/>
                </a:lnTo>
                <a:lnTo>
                  <a:pt x="680" y="1250"/>
                </a:lnTo>
                <a:lnTo>
                  <a:pt x="669" y="1250"/>
                </a:lnTo>
                <a:lnTo>
                  <a:pt x="664" y="1251"/>
                </a:lnTo>
                <a:lnTo>
                  <a:pt x="663" y="1252"/>
                </a:lnTo>
                <a:lnTo>
                  <a:pt x="660" y="1253"/>
                </a:lnTo>
                <a:lnTo>
                  <a:pt x="658" y="1255"/>
                </a:lnTo>
                <a:lnTo>
                  <a:pt x="651" y="1256"/>
                </a:lnTo>
                <a:lnTo>
                  <a:pt x="651" y="1360"/>
                </a:lnTo>
                <a:lnTo>
                  <a:pt x="648" y="1375"/>
                </a:lnTo>
                <a:lnTo>
                  <a:pt x="641" y="1390"/>
                </a:lnTo>
                <a:lnTo>
                  <a:pt x="630" y="1401"/>
                </a:lnTo>
                <a:lnTo>
                  <a:pt x="617" y="1408"/>
                </a:lnTo>
                <a:lnTo>
                  <a:pt x="600" y="1411"/>
                </a:lnTo>
                <a:lnTo>
                  <a:pt x="152" y="1411"/>
                </a:lnTo>
                <a:lnTo>
                  <a:pt x="137" y="1408"/>
                </a:lnTo>
                <a:lnTo>
                  <a:pt x="122" y="1401"/>
                </a:lnTo>
                <a:lnTo>
                  <a:pt x="111" y="1390"/>
                </a:lnTo>
                <a:lnTo>
                  <a:pt x="104" y="1375"/>
                </a:lnTo>
                <a:lnTo>
                  <a:pt x="102" y="1360"/>
                </a:lnTo>
                <a:lnTo>
                  <a:pt x="102" y="1256"/>
                </a:lnTo>
                <a:lnTo>
                  <a:pt x="94" y="1255"/>
                </a:lnTo>
                <a:lnTo>
                  <a:pt x="92" y="1253"/>
                </a:lnTo>
                <a:lnTo>
                  <a:pt x="91" y="1252"/>
                </a:lnTo>
                <a:lnTo>
                  <a:pt x="88" y="1251"/>
                </a:lnTo>
                <a:lnTo>
                  <a:pt x="83" y="1250"/>
                </a:lnTo>
                <a:lnTo>
                  <a:pt x="74" y="1250"/>
                </a:lnTo>
                <a:lnTo>
                  <a:pt x="53" y="1244"/>
                </a:lnTo>
                <a:lnTo>
                  <a:pt x="36" y="1232"/>
                </a:lnTo>
                <a:lnTo>
                  <a:pt x="24" y="1215"/>
                </a:lnTo>
                <a:lnTo>
                  <a:pt x="18" y="1194"/>
                </a:lnTo>
                <a:lnTo>
                  <a:pt x="12" y="1125"/>
                </a:lnTo>
                <a:lnTo>
                  <a:pt x="7" y="1061"/>
                </a:lnTo>
                <a:lnTo>
                  <a:pt x="4" y="1002"/>
                </a:lnTo>
                <a:lnTo>
                  <a:pt x="1" y="946"/>
                </a:lnTo>
                <a:lnTo>
                  <a:pt x="0" y="892"/>
                </a:lnTo>
                <a:lnTo>
                  <a:pt x="0" y="836"/>
                </a:lnTo>
                <a:lnTo>
                  <a:pt x="2" y="781"/>
                </a:lnTo>
                <a:lnTo>
                  <a:pt x="5" y="721"/>
                </a:lnTo>
                <a:lnTo>
                  <a:pt x="9" y="658"/>
                </a:lnTo>
                <a:lnTo>
                  <a:pt x="13" y="588"/>
                </a:lnTo>
                <a:lnTo>
                  <a:pt x="19" y="562"/>
                </a:lnTo>
                <a:lnTo>
                  <a:pt x="31" y="536"/>
                </a:lnTo>
                <a:lnTo>
                  <a:pt x="50" y="515"/>
                </a:lnTo>
                <a:lnTo>
                  <a:pt x="71" y="496"/>
                </a:lnTo>
                <a:lnTo>
                  <a:pt x="97" y="484"/>
                </a:lnTo>
                <a:lnTo>
                  <a:pt x="123" y="480"/>
                </a:lnTo>
                <a:lnTo>
                  <a:pt x="177" y="476"/>
                </a:lnTo>
                <a:lnTo>
                  <a:pt x="221" y="472"/>
                </a:lnTo>
                <a:lnTo>
                  <a:pt x="261" y="470"/>
                </a:lnTo>
                <a:lnTo>
                  <a:pt x="297" y="469"/>
                </a:lnTo>
                <a:lnTo>
                  <a:pt x="330" y="467"/>
                </a:lnTo>
                <a:lnTo>
                  <a:pt x="362" y="466"/>
                </a:lnTo>
                <a:close/>
                <a:moveTo>
                  <a:pt x="380" y="0"/>
                </a:moveTo>
                <a:lnTo>
                  <a:pt x="416" y="3"/>
                </a:lnTo>
                <a:lnTo>
                  <a:pt x="450" y="12"/>
                </a:lnTo>
                <a:lnTo>
                  <a:pt x="481" y="27"/>
                </a:lnTo>
                <a:lnTo>
                  <a:pt x="509" y="47"/>
                </a:lnTo>
                <a:lnTo>
                  <a:pt x="534" y="71"/>
                </a:lnTo>
                <a:lnTo>
                  <a:pt x="554" y="100"/>
                </a:lnTo>
                <a:lnTo>
                  <a:pt x="568" y="131"/>
                </a:lnTo>
                <a:lnTo>
                  <a:pt x="578" y="165"/>
                </a:lnTo>
                <a:lnTo>
                  <a:pt x="582" y="201"/>
                </a:lnTo>
                <a:lnTo>
                  <a:pt x="578" y="238"/>
                </a:lnTo>
                <a:lnTo>
                  <a:pt x="568" y="272"/>
                </a:lnTo>
                <a:lnTo>
                  <a:pt x="554" y="303"/>
                </a:lnTo>
                <a:lnTo>
                  <a:pt x="534" y="332"/>
                </a:lnTo>
                <a:lnTo>
                  <a:pt x="509" y="356"/>
                </a:lnTo>
                <a:lnTo>
                  <a:pt x="481" y="376"/>
                </a:lnTo>
                <a:lnTo>
                  <a:pt x="450" y="391"/>
                </a:lnTo>
                <a:lnTo>
                  <a:pt x="416" y="400"/>
                </a:lnTo>
                <a:lnTo>
                  <a:pt x="380" y="403"/>
                </a:lnTo>
                <a:lnTo>
                  <a:pt x="343" y="400"/>
                </a:lnTo>
                <a:lnTo>
                  <a:pt x="310" y="391"/>
                </a:lnTo>
                <a:lnTo>
                  <a:pt x="278" y="376"/>
                </a:lnTo>
                <a:lnTo>
                  <a:pt x="249" y="356"/>
                </a:lnTo>
                <a:lnTo>
                  <a:pt x="225" y="332"/>
                </a:lnTo>
                <a:lnTo>
                  <a:pt x="206" y="303"/>
                </a:lnTo>
                <a:lnTo>
                  <a:pt x="190" y="272"/>
                </a:lnTo>
                <a:lnTo>
                  <a:pt x="181" y="238"/>
                </a:lnTo>
                <a:lnTo>
                  <a:pt x="178" y="201"/>
                </a:lnTo>
                <a:lnTo>
                  <a:pt x="181" y="165"/>
                </a:lnTo>
                <a:lnTo>
                  <a:pt x="190" y="131"/>
                </a:lnTo>
                <a:lnTo>
                  <a:pt x="206" y="100"/>
                </a:lnTo>
                <a:lnTo>
                  <a:pt x="225" y="71"/>
                </a:lnTo>
                <a:lnTo>
                  <a:pt x="249" y="47"/>
                </a:lnTo>
                <a:lnTo>
                  <a:pt x="278" y="27"/>
                </a:lnTo>
                <a:lnTo>
                  <a:pt x="310" y="12"/>
                </a:lnTo>
                <a:lnTo>
                  <a:pt x="343" y="3"/>
                </a:lnTo>
                <a:lnTo>
                  <a:pt x="38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6" name="Freeform 74">
            <a:extLst>
              <a:ext uri="{FF2B5EF4-FFF2-40B4-BE49-F238E27FC236}">
                <a16:creationId xmlns:a16="http://schemas.microsoft.com/office/drawing/2014/main" id="{E054728B-3EAF-484A-979F-BC40F250E9B7}"/>
              </a:ext>
            </a:extLst>
          </p:cNvPr>
          <p:cNvSpPr>
            <a:spLocks noEditPoints="1"/>
          </p:cNvSpPr>
          <p:nvPr/>
        </p:nvSpPr>
        <p:spPr bwMode="auto">
          <a:xfrm>
            <a:off x="10754832" y="1573940"/>
            <a:ext cx="961462" cy="628661"/>
          </a:xfrm>
          <a:custGeom>
            <a:avLst/>
            <a:gdLst>
              <a:gd name="T0" fmla="*/ 2045 w 2708"/>
              <a:gd name="T1" fmla="*/ 1754 h 1986"/>
              <a:gd name="T2" fmla="*/ 2157 w 2708"/>
              <a:gd name="T3" fmla="*/ 1889 h 1986"/>
              <a:gd name="T4" fmla="*/ 2189 w 2708"/>
              <a:gd name="T5" fmla="*/ 1901 h 1986"/>
              <a:gd name="T6" fmla="*/ 2207 w 2708"/>
              <a:gd name="T7" fmla="*/ 1932 h 1986"/>
              <a:gd name="T8" fmla="*/ 2211 w 2708"/>
              <a:gd name="T9" fmla="*/ 1986 h 1986"/>
              <a:gd name="T10" fmla="*/ 1686 w 2708"/>
              <a:gd name="T11" fmla="*/ 1939 h 1986"/>
              <a:gd name="T12" fmla="*/ 1691 w 2708"/>
              <a:gd name="T13" fmla="*/ 1889 h 1986"/>
              <a:gd name="T14" fmla="*/ 535 w 2708"/>
              <a:gd name="T15" fmla="*/ 1064 h 1986"/>
              <a:gd name="T16" fmla="*/ 822 w 2708"/>
              <a:gd name="T17" fmla="*/ 1078 h 1986"/>
              <a:gd name="T18" fmla="*/ 770 w 2708"/>
              <a:gd name="T19" fmla="*/ 1159 h 1986"/>
              <a:gd name="T20" fmla="*/ 741 w 2708"/>
              <a:gd name="T21" fmla="*/ 1252 h 1986"/>
              <a:gd name="T22" fmla="*/ 401 w 2708"/>
              <a:gd name="T23" fmla="*/ 1226 h 1986"/>
              <a:gd name="T24" fmla="*/ 409 w 2708"/>
              <a:gd name="T25" fmla="*/ 1195 h 1986"/>
              <a:gd name="T26" fmla="*/ 430 w 2708"/>
              <a:gd name="T27" fmla="*/ 1176 h 1986"/>
              <a:gd name="T28" fmla="*/ 535 w 2708"/>
              <a:gd name="T29" fmla="*/ 1173 h 1986"/>
              <a:gd name="T30" fmla="*/ 200 w 2708"/>
              <a:gd name="T31" fmla="*/ 807 h 1986"/>
              <a:gd name="T32" fmla="*/ 899 w 2708"/>
              <a:gd name="T33" fmla="*/ 977 h 1986"/>
              <a:gd name="T34" fmla="*/ 368 w 2708"/>
              <a:gd name="T35" fmla="*/ 942 h 1986"/>
              <a:gd name="T36" fmla="*/ 326 w 2708"/>
              <a:gd name="T37" fmla="*/ 882 h 1986"/>
              <a:gd name="T38" fmla="*/ 268 w 2708"/>
              <a:gd name="T39" fmla="*/ 837 h 1986"/>
              <a:gd name="T40" fmla="*/ 198 w 2708"/>
              <a:gd name="T41" fmla="*/ 810 h 1986"/>
              <a:gd name="T42" fmla="*/ 1114 w 2708"/>
              <a:gd name="T43" fmla="*/ 433 h 1986"/>
              <a:gd name="T44" fmla="*/ 2644 w 2708"/>
              <a:gd name="T45" fmla="*/ 436 h 1986"/>
              <a:gd name="T46" fmla="*/ 2683 w 2708"/>
              <a:gd name="T47" fmla="*/ 456 h 1986"/>
              <a:gd name="T48" fmla="*/ 2704 w 2708"/>
              <a:gd name="T49" fmla="*/ 489 h 1986"/>
              <a:gd name="T50" fmla="*/ 2708 w 2708"/>
              <a:gd name="T51" fmla="*/ 1569 h 1986"/>
              <a:gd name="T52" fmla="*/ 2696 w 2708"/>
              <a:gd name="T53" fmla="*/ 1607 h 1986"/>
              <a:gd name="T54" fmla="*/ 2664 w 2708"/>
              <a:gd name="T55" fmla="*/ 1634 h 1986"/>
              <a:gd name="T56" fmla="*/ 2621 w 2708"/>
              <a:gd name="T57" fmla="*/ 1645 h 1986"/>
              <a:gd name="T58" fmla="*/ 1602 w 2708"/>
              <a:gd name="T59" fmla="*/ 1613 h 1986"/>
              <a:gd name="T60" fmla="*/ 1539 w 2708"/>
              <a:gd name="T61" fmla="*/ 1564 h 1986"/>
              <a:gd name="T62" fmla="*/ 1464 w 2708"/>
              <a:gd name="T63" fmla="*/ 1533 h 1986"/>
              <a:gd name="T64" fmla="*/ 1420 w 2708"/>
              <a:gd name="T65" fmla="*/ 1526 h 1986"/>
              <a:gd name="T66" fmla="*/ 1454 w 2708"/>
              <a:gd name="T67" fmla="*/ 1466 h 1986"/>
              <a:gd name="T68" fmla="*/ 2563 w 2708"/>
              <a:gd name="T69" fmla="*/ 1433 h 1986"/>
              <a:gd name="T70" fmla="*/ 1166 w 2708"/>
              <a:gd name="T71" fmla="*/ 576 h 1986"/>
              <a:gd name="T72" fmla="*/ 1140 w 2708"/>
              <a:gd name="T73" fmla="*/ 946 h 1986"/>
              <a:gd name="T74" fmla="*/ 1068 w 2708"/>
              <a:gd name="T75" fmla="*/ 947 h 1986"/>
              <a:gd name="T76" fmla="*/ 1027 w 2708"/>
              <a:gd name="T77" fmla="*/ 509 h 1986"/>
              <a:gd name="T78" fmla="*/ 1039 w 2708"/>
              <a:gd name="T79" fmla="*/ 471 h 1986"/>
              <a:gd name="T80" fmla="*/ 1071 w 2708"/>
              <a:gd name="T81" fmla="*/ 444 h 1986"/>
              <a:gd name="T82" fmla="*/ 1114 w 2708"/>
              <a:gd name="T83" fmla="*/ 433 h 1986"/>
              <a:gd name="T84" fmla="*/ 1285 w 2708"/>
              <a:gd name="T85" fmla="*/ 0 h 1986"/>
              <a:gd name="T86" fmla="*/ 1326 w 2708"/>
              <a:gd name="T87" fmla="*/ 12 h 1986"/>
              <a:gd name="T88" fmla="*/ 1351 w 2708"/>
              <a:gd name="T89" fmla="*/ 43 h 1986"/>
              <a:gd name="T90" fmla="*/ 1355 w 2708"/>
              <a:gd name="T91" fmla="*/ 306 h 1986"/>
              <a:gd name="T92" fmla="*/ 1239 w 2708"/>
              <a:gd name="T93" fmla="*/ 115 h 1986"/>
              <a:gd name="T94" fmla="*/ 112 w 2708"/>
              <a:gd name="T95" fmla="*/ 397 h 1986"/>
              <a:gd name="T96" fmla="*/ 41 w 2708"/>
              <a:gd name="T97" fmla="*/ 353 h 1986"/>
              <a:gd name="T98" fmla="*/ 0 w 2708"/>
              <a:gd name="T99" fmla="*/ 62 h 1986"/>
              <a:gd name="T100" fmla="*/ 14 w 2708"/>
              <a:gd name="T101" fmla="*/ 26 h 1986"/>
              <a:gd name="T102" fmla="*/ 48 w 2708"/>
              <a:gd name="T103" fmla="*/ 4 h 1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708" h="1986">
                <a:moveTo>
                  <a:pt x="1691" y="1754"/>
                </a:moveTo>
                <a:lnTo>
                  <a:pt x="2045" y="1754"/>
                </a:lnTo>
                <a:lnTo>
                  <a:pt x="2045" y="1889"/>
                </a:lnTo>
                <a:lnTo>
                  <a:pt x="2157" y="1889"/>
                </a:lnTo>
                <a:lnTo>
                  <a:pt x="2174" y="1891"/>
                </a:lnTo>
                <a:lnTo>
                  <a:pt x="2189" y="1901"/>
                </a:lnTo>
                <a:lnTo>
                  <a:pt x="2200" y="1916"/>
                </a:lnTo>
                <a:lnTo>
                  <a:pt x="2207" y="1932"/>
                </a:lnTo>
                <a:lnTo>
                  <a:pt x="2211" y="1953"/>
                </a:lnTo>
                <a:lnTo>
                  <a:pt x="2211" y="1986"/>
                </a:lnTo>
                <a:lnTo>
                  <a:pt x="1689" y="1986"/>
                </a:lnTo>
                <a:lnTo>
                  <a:pt x="1686" y="1939"/>
                </a:lnTo>
                <a:lnTo>
                  <a:pt x="1684" y="1889"/>
                </a:lnTo>
                <a:lnTo>
                  <a:pt x="1691" y="1889"/>
                </a:lnTo>
                <a:lnTo>
                  <a:pt x="1691" y="1754"/>
                </a:lnTo>
                <a:close/>
                <a:moveTo>
                  <a:pt x="535" y="1064"/>
                </a:moveTo>
                <a:lnTo>
                  <a:pt x="822" y="1064"/>
                </a:lnTo>
                <a:lnTo>
                  <a:pt x="822" y="1078"/>
                </a:lnTo>
                <a:lnTo>
                  <a:pt x="793" y="1116"/>
                </a:lnTo>
                <a:lnTo>
                  <a:pt x="770" y="1159"/>
                </a:lnTo>
                <a:lnTo>
                  <a:pt x="752" y="1205"/>
                </a:lnTo>
                <a:lnTo>
                  <a:pt x="741" y="1252"/>
                </a:lnTo>
                <a:lnTo>
                  <a:pt x="401" y="1252"/>
                </a:lnTo>
                <a:lnTo>
                  <a:pt x="401" y="1226"/>
                </a:lnTo>
                <a:lnTo>
                  <a:pt x="403" y="1209"/>
                </a:lnTo>
                <a:lnTo>
                  <a:pt x="409" y="1195"/>
                </a:lnTo>
                <a:lnTo>
                  <a:pt x="419" y="1184"/>
                </a:lnTo>
                <a:lnTo>
                  <a:pt x="430" y="1176"/>
                </a:lnTo>
                <a:lnTo>
                  <a:pt x="445" y="1173"/>
                </a:lnTo>
                <a:lnTo>
                  <a:pt x="535" y="1173"/>
                </a:lnTo>
                <a:lnTo>
                  <a:pt x="535" y="1064"/>
                </a:lnTo>
                <a:close/>
                <a:moveTo>
                  <a:pt x="200" y="807"/>
                </a:moveTo>
                <a:lnTo>
                  <a:pt x="899" y="807"/>
                </a:lnTo>
                <a:lnTo>
                  <a:pt x="899" y="977"/>
                </a:lnTo>
                <a:lnTo>
                  <a:pt x="383" y="977"/>
                </a:lnTo>
                <a:lnTo>
                  <a:pt x="368" y="942"/>
                </a:lnTo>
                <a:lnTo>
                  <a:pt x="349" y="911"/>
                </a:lnTo>
                <a:lnTo>
                  <a:pt x="326" y="882"/>
                </a:lnTo>
                <a:lnTo>
                  <a:pt x="298" y="858"/>
                </a:lnTo>
                <a:lnTo>
                  <a:pt x="268" y="837"/>
                </a:lnTo>
                <a:lnTo>
                  <a:pt x="234" y="821"/>
                </a:lnTo>
                <a:lnTo>
                  <a:pt x="198" y="810"/>
                </a:lnTo>
                <a:lnTo>
                  <a:pt x="200" y="807"/>
                </a:lnTo>
                <a:close/>
                <a:moveTo>
                  <a:pt x="1114" y="433"/>
                </a:moveTo>
                <a:lnTo>
                  <a:pt x="2621" y="433"/>
                </a:lnTo>
                <a:lnTo>
                  <a:pt x="2644" y="436"/>
                </a:lnTo>
                <a:lnTo>
                  <a:pt x="2664" y="444"/>
                </a:lnTo>
                <a:lnTo>
                  <a:pt x="2683" y="456"/>
                </a:lnTo>
                <a:lnTo>
                  <a:pt x="2696" y="471"/>
                </a:lnTo>
                <a:lnTo>
                  <a:pt x="2704" y="489"/>
                </a:lnTo>
                <a:lnTo>
                  <a:pt x="2708" y="509"/>
                </a:lnTo>
                <a:lnTo>
                  <a:pt x="2708" y="1569"/>
                </a:lnTo>
                <a:lnTo>
                  <a:pt x="2704" y="1589"/>
                </a:lnTo>
                <a:lnTo>
                  <a:pt x="2696" y="1607"/>
                </a:lnTo>
                <a:lnTo>
                  <a:pt x="2683" y="1622"/>
                </a:lnTo>
                <a:lnTo>
                  <a:pt x="2664" y="1634"/>
                </a:lnTo>
                <a:lnTo>
                  <a:pt x="2644" y="1642"/>
                </a:lnTo>
                <a:lnTo>
                  <a:pt x="2621" y="1645"/>
                </a:lnTo>
                <a:lnTo>
                  <a:pt x="1627" y="1645"/>
                </a:lnTo>
                <a:lnTo>
                  <a:pt x="1602" y="1613"/>
                </a:lnTo>
                <a:lnTo>
                  <a:pt x="1571" y="1585"/>
                </a:lnTo>
                <a:lnTo>
                  <a:pt x="1539" y="1564"/>
                </a:lnTo>
                <a:lnTo>
                  <a:pt x="1502" y="1546"/>
                </a:lnTo>
                <a:lnTo>
                  <a:pt x="1464" y="1533"/>
                </a:lnTo>
                <a:lnTo>
                  <a:pt x="1424" y="1527"/>
                </a:lnTo>
                <a:lnTo>
                  <a:pt x="1420" y="1526"/>
                </a:lnTo>
                <a:lnTo>
                  <a:pt x="1438" y="1497"/>
                </a:lnTo>
                <a:lnTo>
                  <a:pt x="1454" y="1466"/>
                </a:lnTo>
                <a:lnTo>
                  <a:pt x="1466" y="1433"/>
                </a:lnTo>
                <a:lnTo>
                  <a:pt x="2563" y="1433"/>
                </a:lnTo>
                <a:lnTo>
                  <a:pt x="2563" y="576"/>
                </a:lnTo>
                <a:lnTo>
                  <a:pt x="1166" y="576"/>
                </a:lnTo>
                <a:lnTo>
                  <a:pt x="1166" y="949"/>
                </a:lnTo>
                <a:lnTo>
                  <a:pt x="1140" y="946"/>
                </a:lnTo>
                <a:lnTo>
                  <a:pt x="1112" y="945"/>
                </a:lnTo>
                <a:lnTo>
                  <a:pt x="1068" y="947"/>
                </a:lnTo>
                <a:lnTo>
                  <a:pt x="1027" y="956"/>
                </a:lnTo>
                <a:lnTo>
                  <a:pt x="1027" y="509"/>
                </a:lnTo>
                <a:lnTo>
                  <a:pt x="1030" y="489"/>
                </a:lnTo>
                <a:lnTo>
                  <a:pt x="1039" y="471"/>
                </a:lnTo>
                <a:lnTo>
                  <a:pt x="1053" y="456"/>
                </a:lnTo>
                <a:lnTo>
                  <a:pt x="1071" y="444"/>
                </a:lnTo>
                <a:lnTo>
                  <a:pt x="1091" y="436"/>
                </a:lnTo>
                <a:lnTo>
                  <a:pt x="1114" y="433"/>
                </a:lnTo>
                <a:close/>
                <a:moveTo>
                  <a:pt x="71" y="0"/>
                </a:moveTo>
                <a:lnTo>
                  <a:pt x="1285" y="0"/>
                </a:lnTo>
                <a:lnTo>
                  <a:pt x="1307" y="4"/>
                </a:lnTo>
                <a:lnTo>
                  <a:pt x="1326" y="12"/>
                </a:lnTo>
                <a:lnTo>
                  <a:pt x="1342" y="26"/>
                </a:lnTo>
                <a:lnTo>
                  <a:pt x="1351" y="43"/>
                </a:lnTo>
                <a:lnTo>
                  <a:pt x="1355" y="62"/>
                </a:lnTo>
                <a:lnTo>
                  <a:pt x="1355" y="306"/>
                </a:lnTo>
                <a:lnTo>
                  <a:pt x="1239" y="306"/>
                </a:lnTo>
                <a:lnTo>
                  <a:pt x="1239" y="115"/>
                </a:lnTo>
                <a:lnTo>
                  <a:pt x="112" y="115"/>
                </a:lnTo>
                <a:lnTo>
                  <a:pt x="112" y="397"/>
                </a:lnTo>
                <a:lnTo>
                  <a:pt x="78" y="373"/>
                </a:lnTo>
                <a:lnTo>
                  <a:pt x="41" y="353"/>
                </a:lnTo>
                <a:lnTo>
                  <a:pt x="0" y="338"/>
                </a:lnTo>
                <a:lnTo>
                  <a:pt x="0" y="62"/>
                </a:lnTo>
                <a:lnTo>
                  <a:pt x="3" y="43"/>
                </a:lnTo>
                <a:lnTo>
                  <a:pt x="14" y="26"/>
                </a:lnTo>
                <a:lnTo>
                  <a:pt x="29" y="12"/>
                </a:lnTo>
                <a:lnTo>
                  <a:pt x="48" y="4"/>
                </a:lnTo>
                <a:lnTo>
                  <a:pt x="71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7" name="Freeform 39">
            <a:extLst>
              <a:ext uri="{FF2B5EF4-FFF2-40B4-BE49-F238E27FC236}">
                <a16:creationId xmlns:a16="http://schemas.microsoft.com/office/drawing/2014/main" id="{AA486A9D-9540-4297-BB04-4F0FDA20D77D}"/>
              </a:ext>
            </a:extLst>
          </p:cNvPr>
          <p:cNvSpPr>
            <a:spLocks noEditPoints="1"/>
          </p:cNvSpPr>
          <p:nvPr/>
        </p:nvSpPr>
        <p:spPr bwMode="auto">
          <a:xfrm>
            <a:off x="10778311" y="3974204"/>
            <a:ext cx="457767" cy="269275"/>
          </a:xfrm>
          <a:custGeom>
            <a:avLst/>
            <a:gdLst>
              <a:gd name="T0" fmla="*/ 1259 w 1441"/>
              <a:gd name="T1" fmla="*/ 850 h 850"/>
              <a:gd name="T2" fmla="*/ 376 w 1441"/>
              <a:gd name="T3" fmla="*/ 402 h 850"/>
              <a:gd name="T4" fmla="*/ 416 w 1441"/>
              <a:gd name="T5" fmla="*/ 422 h 850"/>
              <a:gd name="T6" fmla="*/ 376 w 1441"/>
              <a:gd name="T7" fmla="*/ 444 h 850"/>
              <a:gd name="T8" fmla="*/ 336 w 1441"/>
              <a:gd name="T9" fmla="*/ 422 h 850"/>
              <a:gd name="T10" fmla="*/ 376 w 1441"/>
              <a:gd name="T11" fmla="*/ 402 h 850"/>
              <a:gd name="T12" fmla="*/ 522 w 1441"/>
              <a:gd name="T13" fmla="*/ 330 h 850"/>
              <a:gd name="T14" fmla="*/ 522 w 1441"/>
              <a:gd name="T15" fmla="*/ 363 h 850"/>
              <a:gd name="T16" fmla="*/ 463 w 1441"/>
              <a:gd name="T17" fmla="*/ 373 h 850"/>
              <a:gd name="T18" fmla="*/ 427 w 1441"/>
              <a:gd name="T19" fmla="*/ 346 h 850"/>
              <a:gd name="T20" fmla="*/ 463 w 1441"/>
              <a:gd name="T21" fmla="*/ 321 h 850"/>
              <a:gd name="T22" fmla="*/ 1120 w 1441"/>
              <a:gd name="T23" fmla="*/ 298 h 850"/>
              <a:gd name="T24" fmla="*/ 1105 w 1441"/>
              <a:gd name="T25" fmla="*/ 304 h 850"/>
              <a:gd name="T26" fmla="*/ 1053 w 1441"/>
              <a:gd name="T27" fmla="*/ 305 h 850"/>
              <a:gd name="T28" fmla="*/ 983 w 1441"/>
              <a:gd name="T29" fmla="*/ 319 h 850"/>
              <a:gd name="T30" fmla="*/ 907 w 1441"/>
              <a:gd name="T31" fmla="*/ 370 h 850"/>
              <a:gd name="T32" fmla="*/ 863 w 1441"/>
              <a:gd name="T33" fmla="*/ 406 h 850"/>
              <a:gd name="T34" fmla="*/ 871 w 1441"/>
              <a:gd name="T35" fmla="*/ 432 h 850"/>
              <a:gd name="T36" fmla="*/ 885 w 1441"/>
              <a:gd name="T37" fmla="*/ 463 h 850"/>
              <a:gd name="T38" fmla="*/ 883 w 1441"/>
              <a:gd name="T39" fmla="*/ 497 h 850"/>
              <a:gd name="T40" fmla="*/ 1253 w 1441"/>
              <a:gd name="T41" fmla="*/ 510 h 850"/>
              <a:gd name="T42" fmla="*/ 566 w 1441"/>
              <a:gd name="T43" fmla="*/ 510 h 850"/>
              <a:gd name="T44" fmla="*/ 693 w 1441"/>
              <a:gd name="T45" fmla="*/ 434 h 850"/>
              <a:gd name="T46" fmla="*/ 694 w 1441"/>
              <a:gd name="T47" fmla="*/ 425 h 850"/>
              <a:gd name="T48" fmla="*/ 664 w 1441"/>
              <a:gd name="T49" fmla="*/ 390 h 850"/>
              <a:gd name="T50" fmla="*/ 662 w 1441"/>
              <a:gd name="T51" fmla="*/ 342 h 850"/>
              <a:gd name="T52" fmla="*/ 574 w 1441"/>
              <a:gd name="T53" fmla="*/ 292 h 850"/>
              <a:gd name="T54" fmla="*/ 490 w 1441"/>
              <a:gd name="T55" fmla="*/ 267 h 850"/>
              <a:gd name="T56" fmla="*/ 458 w 1441"/>
              <a:gd name="T57" fmla="*/ 242 h 850"/>
              <a:gd name="T58" fmla="*/ 428 w 1441"/>
              <a:gd name="T59" fmla="*/ 224 h 850"/>
              <a:gd name="T60" fmla="*/ 381 w 1441"/>
              <a:gd name="T61" fmla="*/ 212 h 850"/>
              <a:gd name="T62" fmla="*/ 805 w 1441"/>
              <a:gd name="T63" fmla="*/ 179 h 850"/>
              <a:gd name="T64" fmla="*/ 805 w 1441"/>
              <a:gd name="T65" fmla="*/ 212 h 850"/>
              <a:gd name="T66" fmla="*/ 743 w 1441"/>
              <a:gd name="T67" fmla="*/ 212 h 850"/>
              <a:gd name="T68" fmla="*/ 743 w 1441"/>
              <a:gd name="T69" fmla="*/ 179 h 850"/>
              <a:gd name="T70" fmla="*/ 400 w 1441"/>
              <a:gd name="T71" fmla="*/ 148 h 850"/>
              <a:gd name="T72" fmla="*/ 423 w 1441"/>
              <a:gd name="T73" fmla="*/ 146 h 850"/>
              <a:gd name="T74" fmla="*/ 515 w 1441"/>
              <a:gd name="T75" fmla="*/ 171 h 850"/>
              <a:gd name="T76" fmla="*/ 595 w 1441"/>
              <a:gd name="T77" fmla="*/ 217 h 850"/>
              <a:gd name="T78" fmla="*/ 618 w 1441"/>
              <a:gd name="T79" fmla="*/ 246 h 850"/>
              <a:gd name="T80" fmla="*/ 665 w 1441"/>
              <a:gd name="T81" fmla="*/ 279 h 850"/>
              <a:gd name="T82" fmla="*/ 740 w 1441"/>
              <a:gd name="T83" fmla="*/ 310 h 850"/>
              <a:gd name="T84" fmla="*/ 816 w 1441"/>
              <a:gd name="T85" fmla="*/ 289 h 850"/>
              <a:gd name="T86" fmla="*/ 897 w 1441"/>
              <a:gd name="T87" fmla="*/ 275 h 850"/>
              <a:gd name="T88" fmla="*/ 1011 w 1441"/>
              <a:gd name="T89" fmla="*/ 208 h 850"/>
              <a:gd name="T90" fmla="*/ 431 w 1441"/>
              <a:gd name="T91" fmla="*/ 99 h 850"/>
              <a:gd name="T92" fmla="*/ 1441 w 1441"/>
              <a:gd name="T93" fmla="*/ 469 h 850"/>
              <a:gd name="T94" fmla="*/ 1358 w 1441"/>
              <a:gd name="T95" fmla="*/ 513 h 850"/>
              <a:gd name="T96" fmla="*/ 1284 w 1441"/>
              <a:gd name="T97" fmla="*/ 642 h 850"/>
              <a:gd name="T98" fmla="*/ 173 w 1441"/>
              <a:gd name="T99" fmla="*/ 651 h 850"/>
              <a:gd name="T100" fmla="*/ 134 w 1441"/>
              <a:gd name="T101" fmla="*/ 553 h 850"/>
              <a:gd name="T102" fmla="*/ 35 w 1441"/>
              <a:gd name="T103" fmla="*/ 478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41" h="850">
                <a:moveTo>
                  <a:pt x="188" y="756"/>
                </a:moveTo>
                <a:lnTo>
                  <a:pt x="1268" y="756"/>
                </a:lnTo>
                <a:lnTo>
                  <a:pt x="1262" y="804"/>
                </a:lnTo>
                <a:lnTo>
                  <a:pt x="1259" y="850"/>
                </a:lnTo>
                <a:lnTo>
                  <a:pt x="197" y="850"/>
                </a:lnTo>
                <a:lnTo>
                  <a:pt x="194" y="804"/>
                </a:lnTo>
                <a:lnTo>
                  <a:pt x="188" y="756"/>
                </a:lnTo>
                <a:close/>
                <a:moveTo>
                  <a:pt x="376" y="402"/>
                </a:moveTo>
                <a:lnTo>
                  <a:pt x="392" y="403"/>
                </a:lnTo>
                <a:lnTo>
                  <a:pt x="405" y="408"/>
                </a:lnTo>
                <a:lnTo>
                  <a:pt x="414" y="415"/>
                </a:lnTo>
                <a:lnTo>
                  <a:pt x="416" y="422"/>
                </a:lnTo>
                <a:lnTo>
                  <a:pt x="414" y="431"/>
                </a:lnTo>
                <a:lnTo>
                  <a:pt x="405" y="438"/>
                </a:lnTo>
                <a:lnTo>
                  <a:pt x="392" y="443"/>
                </a:lnTo>
                <a:lnTo>
                  <a:pt x="376" y="444"/>
                </a:lnTo>
                <a:lnTo>
                  <a:pt x="360" y="443"/>
                </a:lnTo>
                <a:lnTo>
                  <a:pt x="347" y="438"/>
                </a:lnTo>
                <a:lnTo>
                  <a:pt x="339" y="431"/>
                </a:lnTo>
                <a:lnTo>
                  <a:pt x="336" y="422"/>
                </a:lnTo>
                <a:lnTo>
                  <a:pt x="339" y="415"/>
                </a:lnTo>
                <a:lnTo>
                  <a:pt x="347" y="408"/>
                </a:lnTo>
                <a:lnTo>
                  <a:pt x="360" y="403"/>
                </a:lnTo>
                <a:lnTo>
                  <a:pt x="376" y="402"/>
                </a:lnTo>
                <a:close/>
                <a:moveTo>
                  <a:pt x="480" y="319"/>
                </a:moveTo>
                <a:lnTo>
                  <a:pt x="496" y="321"/>
                </a:lnTo>
                <a:lnTo>
                  <a:pt x="510" y="324"/>
                </a:lnTo>
                <a:lnTo>
                  <a:pt x="522" y="330"/>
                </a:lnTo>
                <a:lnTo>
                  <a:pt x="530" y="338"/>
                </a:lnTo>
                <a:lnTo>
                  <a:pt x="532" y="346"/>
                </a:lnTo>
                <a:lnTo>
                  <a:pt x="530" y="356"/>
                </a:lnTo>
                <a:lnTo>
                  <a:pt x="522" y="363"/>
                </a:lnTo>
                <a:lnTo>
                  <a:pt x="510" y="369"/>
                </a:lnTo>
                <a:lnTo>
                  <a:pt x="496" y="373"/>
                </a:lnTo>
                <a:lnTo>
                  <a:pt x="480" y="374"/>
                </a:lnTo>
                <a:lnTo>
                  <a:pt x="463" y="373"/>
                </a:lnTo>
                <a:lnTo>
                  <a:pt x="449" y="369"/>
                </a:lnTo>
                <a:lnTo>
                  <a:pt x="438" y="363"/>
                </a:lnTo>
                <a:lnTo>
                  <a:pt x="429" y="356"/>
                </a:lnTo>
                <a:lnTo>
                  <a:pt x="427" y="346"/>
                </a:lnTo>
                <a:lnTo>
                  <a:pt x="429" y="338"/>
                </a:lnTo>
                <a:lnTo>
                  <a:pt x="438" y="330"/>
                </a:lnTo>
                <a:lnTo>
                  <a:pt x="449" y="324"/>
                </a:lnTo>
                <a:lnTo>
                  <a:pt x="463" y="321"/>
                </a:lnTo>
                <a:lnTo>
                  <a:pt x="480" y="319"/>
                </a:lnTo>
                <a:close/>
                <a:moveTo>
                  <a:pt x="1126" y="294"/>
                </a:moveTo>
                <a:lnTo>
                  <a:pt x="1122" y="296"/>
                </a:lnTo>
                <a:lnTo>
                  <a:pt x="1120" y="298"/>
                </a:lnTo>
                <a:lnTo>
                  <a:pt x="1117" y="299"/>
                </a:lnTo>
                <a:lnTo>
                  <a:pt x="1115" y="300"/>
                </a:lnTo>
                <a:lnTo>
                  <a:pt x="1112" y="301"/>
                </a:lnTo>
                <a:lnTo>
                  <a:pt x="1105" y="304"/>
                </a:lnTo>
                <a:lnTo>
                  <a:pt x="1096" y="306"/>
                </a:lnTo>
                <a:lnTo>
                  <a:pt x="1083" y="307"/>
                </a:lnTo>
                <a:lnTo>
                  <a:pt x="1069" y="306"/>
                </a:lnTo>
                <a:lnTo>
                  <a:pt x="1053" y="305"/>
                </a:lnTo>
                <a:lnTo>
                  <a:pt x="1036" y="304"/>
                </a:lnTo>
                <a:lnTo>
                  <a:pt x="1021" y="306"/>
                </a:lnTo>
                <a:lnTo>
                  <a:pt x="1004" y="311"/>
                </a:lnTo>
                <a:lnTo>
                  <a:pt x="983" y="319"/>
                </a:lnTo>
                <a:lnTo>
                  <a:pt x="960" y="333"/>
                </a:lnTo>
                <a:lnTo>
                  <a:pt x="940" y="345"/>
                </a:lnTo>
                <a:lnTo>
                  <a:pt x="923" y="358"/>
                </a:lnTo>
                <a:lnTo>
                  <a:pt x="907" y="370"/>
                </a:lnTo>
                <a:lnTo>
                  <a:pt x="891" y="385"/>
                </a:lnTo>
                <a:lnTo>
                  <a:pt x="872" y="398"/>
                </a:lnTo>
                <a:lnTo>
                  <a:pt x="867" y="402"/>
                </a:lnTo>
                <a:lnTo>
                  <a:pt x="863" y="406"/>
                </a:lnTo>
                <a:lnTo>
                  <a:pt x="861" y="410"/>
                </a:lnTo>
                <a:lnTo>
                  <a:pt x="861" y="415"/>
                </a:lnTo>
                <a:lnTo>
                  <a:pt x="863" y="423"/>
                </a:lnTo>
                <a:lnTo>
                  <a:pt x="871" y="432"/>
                </a:lnTo>
                <a:lnTo>
                  <a:pt x="882" y="440"/>
                </a:lnTo>
                <a:lnTo>
                  <a:pt x="885" y="446"/>
                </a:lnTo>
                <a:lnTo>
                  <a:pt x="886" y="454"/>
                </a:lnTo>
                <a:lnTo>
                  <a:pt x="885" y="463"/>
                </a:lnTo>
                <a:lnTo>
                  <a:pt x="884" y="473"/>
                </a:lnTo>
                <a:lnTo>
                  <a:pt x="883" y="483"/>
                </a:lnTo>
                <a:lnTo>
                  <a:pt x="883" y="492"/>
                </a:lnTo>
                <a:lnTo>
                  <a:pt x="883" y="497"/>
                </a:lnTo>
                <a:lnTo>
                  <a:pt x="882" y="502"/>
                </a:lnTo>
                <a:lnTo>
                  <a:pt x="879" y="507"/>
                </a:lnTo>
                <a:lnTo>
                  <a:pt x="877" y="510"/>
                </a:lnTo>
                <a:lnTo>
                  <a:pt x="1253" y="510"/>
                </a:lnTo>
                <a:lnTo>
                  <a:pt x="1126" y="294"/>
                </a:lnTo>
                <a:close/>
                <a:moveTo>
                  <a:pt x="365" y="205"/>
                </a:moveTo>
                <a:lnTo>
                  <a:pt x="172" y="510"/>
                </a:lnTo>
                <a:lnTo>
                  <a:pt x="566" y="510"/>
                </a:lnTo>
                <a:lnTo>
                  <a:pt x="595" y="495"/>
                </a:lnTo>
                <a:lnTo>
                  <a:pt x="625" y="477"/>
                </a:lnTo>
                <a:lnTo>
                  <a:pt x="659" y="456"/>
                </a:lnTo>
                <a:lnTo>
                  <a:pt x="693" y="434"/>
                </a:lnTo>
                <a:lnTo>
                  <a:pt x="695" y="433"/>
                </a:lnTo>
                <a:lnTo>
                  <a:pt x="697" y="429"/>
                </a:lnTo>
                <a:lnTo>
                  <a:pt x="695" y="427"/>
                </a:lnTo>
                <a:lnTo>
                  <a:pt x="694" y="425"/>
                </a:lnTo>
                <a:lnTo>
                  <a:pt x="681" y="411"/>
                </a:lnTo>
                <a:lnTo>
                  <a:pt x="672" y="402"/>
                </a:lnTo>
                <a:lnTo>
                  <a:pt x="666" y="394"/>
                </a:lnTo>
                <a:lnTo>
                  <a:pt x="664" y="390"/>
                </a:lnTo>
                <a:lnTo>
                  <a:pt x="660" y="379"/>
                </a:lnTo>
                <a:lnTo>
                  <a:pt x="662" y="368"/>
                </a:lnTo>
                <a:lnTo>
                  <a:pt x="663" y="356"/>
                </a:lnTo>
                <a:lnTo>
                  <a:pt x="662" y="342"/>
                </a:lnTo>
                <a:lnTo>
                  <a:pt x="660" y="340"/>
                </a:lnTo>
                <a:lnTo>
                  <a:pt x="659" y="339"/>
                </a:lnTo>
                <a:lnTo>
                  <a:pt x="602" y="299"/>
                </a:lnTo>
                <a:lnTo>
                  <a:pt x="574" y="292"/>
                </a:lnTo>
                <a:lnTo>
                  <a:pt x="547" y="286"/>
                </a:lnTo>
                <a:lnTo>
                  <a:pt x="521" y="278"/>
                </a:lnTo>
                <a:lnTo>
                  <a:pt x="501" y="271"/>
                </a:lnTo>
                <a:lnTo>
                  <a:pt x="490" y="267"/>
                </a:lnTo>
                <a:lnTo>
                  <a:pt x="480" y="264"/>
                </a:lnTo>
                <a:lnTo>
                  <a:pt x="470" y="259"/>
                </a:lnTo>
                <a:lnTo>
                  <a:pt x="463" y="253"/>
                </a:lnTo>
                <a:lnTo>
                  <a:pt x="458" y="242"/>
                </a:lnTo>
                <a:lnTo>
                  <a:pt x="454" y="227"/>
                </a:lnTo>
                <a:lnTo>
                  <a:pt x="450" y="226"/>
                </a:lnTo>
                <a:lnTo>
                  <a:pt x="440" y="225"/>
                </a:lnTo>
                <a:lnTo>
                  <a:pt x="428" y="224"/>
                </a:lnTo>
                <a:lnTo>
                  <a:pt x="417" y="223"/>
                </a:lnTo>
                <a:lnTo>
                  <a:pt x="408" y="221"/>
                </a:lnTo>
                <a:lnTo>
                  <a:pt x="403" y="220"/>
                </a:lnTo>
                <a:lnTo>
                  <a:pt x="381" y="212"/>
                </a:lnTo>
                <a:lnTo>
                  <a:pt x="365" y="205"/>
                </a:lnTo>
                <a:close/>
                <a:moveTo>
                  <a:pt x="774" y="172"/>
                </a:moveTo>
                <a:lnTo>
                  <a:pt x="791" y="174"/>
                </a:lnTo>
                <a:lnTo>
                  <a:pt x="805" y="179"/>
                </a:lnTo>
                <a:lnTo>
                  <a:pt x="815" y="186"/>
                </a:lnTo>
                <a:lnTo>
                  <a:pt x="819" y="196"/>
                </a:lnTo>
                <a:lnTo>
                  <a:pt x="815" y="205"/>
                </a:lnTo>
                <a:lnTo>
                  <a:pt x="805" y="212"/>
                </a:lnTo>
                <a:lnTo>
                  <a:pt x="791" y="218"/>
                </a:lnTo>
                <a:lnTo>
                  <a:pt x="774" y="219"/>
                </a:lnTo>
                <a:lnTo>
                  <a:pt x="756" y="218"/>
                </a:lnTo>
                <a:lnTo>
                  <a:pt x="743" y="212"/>
                </a:lnTo>
                <a:lnTo>
                  <a:pt x="733" y="205"/>
                </a:lnTo>
                <a:lnTo>
                  <a:pt x="729" y="196"/>
                </a:lnTo>
                <a:lnTo>
                  <a:pt x="733" y="186"/>
                </a:lnTo>
                <a:lnTo>
                  <a:pt x="743" y="179"/>
                </a:lnTo>
                <a:lnTo>
                  <a:pt x="756" y="174"/>
                </a:lnTo>
                <a:lnTo>
                  <a:pt x="774" y="172"/>
                </a:lnTo>
                <a:close/>
                <a:moveTo>
                  <a:pt x="431" y="99"/>
                </a:moveTo>
                <a:lnTo>
                  <a:pt x="400" y="148"/>
                </a:lnTo>
                <a:lnTo>
                  <a:pt x="405" y="146"/>
                </a:lnTo>
                <a:lnTo>
                  <a:pt x="410" y="146"/>
                </a:lnTo>
                <a:lnTo>
                  <a:pt x="416" y="146"/>
                </a:lnTo>
                <a:lnTo>
                  <a:pt x="423" y="146"/>
                </a:lnTo>
                <a:lnTo>
                  <a:pt x="432" y="146"/>
                </a:lnTo>
                <a:lnTo>
                  <a:pt x="461" y="151"/>
                </a:lnTo>
                <a:lnTo>
                  <a:pt x="489" y="160"/>
                </a:lnTo>
                <a:lnTo>
                  <a:pt x="515" y="171"/>
                </a:lnTo>
                <a:lnTo>
                  <a:pt x="541" y="183"/>
                </a:lnTo>
                <a:lnTo>
                  <a:pt x="562" y="196"/>
                </a:lnTo>
                <a:lnTo>
                  <a:pt x="580" y="207"/>
                </a:lnTo>
                <a:lnTo>
                  <a:pt x="595" y="217"/>
                </a:lnTo>
                <a:lnTo>
                  <a:pt x="601" y="220"/>
                </a:lnTo>
                <a:lnTo>
                  <a:pt x="606" y="226"/>
                </a:lnTo>
                <a:lnTo>
                  <a:pt x="612" y="235"/>
                </a:lnTo>
                <a:lnTo>
                  <a:pt x="618" y="246"/>
                </a:lnTo>
                <a:lnTo>
                  <a:pt x="619" y="247"/>
                </a:lnTo>
                <a:lnTo>
                  <a:pt x="620" y="248"/>
                </a:lnTo>
                <a:lnTo>
                  <a:pt x="622" y="248"/>
                </a:lnTo>
                <a:lnTo>
                  <a:pt x="665" y="279"/>
                </a:lnTo>
                <a:lnTo>
                  <a:pt x="705" y="307"/>
                </a:lnTo>
                <a:lnTo>
                  <a:pt x="709" y="309"/>
                </a:lnTo>
                <a:lnTo>
                  <a:pt x="726" y="310"/>
                </a:lnTo>
                <a:lnTo>
                  <a:pt x="740" y="310"/>
                </a:lnTo>
                <a:lnTo>
                  <a:pt x="764" y="309"/>
                </a:lnTo>
                <a:lnTo>
                  <a:pt x="785" y="304"/>
                </a:lnTo>
                <a:lnTo>
                  <a:pt x="803" y="295"/>
                </a:lnTo>
                <a:lnTo>
                  <a:pt x="816" y="289"/>
                </a:lnTo>
                <a:lnTo>
                  <a:pt x="837" y="284"/>
                </a:lnTo>
                <a:lnTo>
                  <a:pt x="863" y="279"/>
                </a:lnTo>
                <a:lnTo>
                  <a:pt x="895" y="276"/>
                </a:lnTo>
                <a:lnTo>
                  <a:pt x="897" y="275"/>
                </a:lnTo>
                <a:lnTo>
                  <a:pt x="898" y="275"/>
                </a:lnTo>
                <a:lnTo>
                  <a:pt x="938" y="247"/>
                </a:lnTo>
                <a:lnTo>
                  <a:pt x="977" y="225"/>
                </a:lnTo>
                <a:lnTo>
                  <a:pt x="1011" y="208"/>
                </a:lnTo>
                <a:lnTo>
                  <a:pt x="1041" y="197"/>
                </a:lnTo>
                <a:lnTo>
                  <a:pt x="1065" y="190"/>
                </a:lnTo>
                <a:lnTo>
                  <a:pt x="1012" y="99"/>
                </a:lnTo>
                <a:lnTo>
                  <a:pt x="431" y="99"/>
                </a:lnTo>
                <a:close/>
                <a:moveTo>
                  <a:pt x="352" y="0"/>
                </a:moveTo>
                <a:lnTo>
                  <a:pt x="1096" y="0"/>
                </a:lnTo>
                <a:lnTo>
                  <a:pt x="1441" y="469"/>
                </a:lnTo>
                <a:lnTo>
                  <a:pt x="1441" y="469"/>
                </a:lnTo>
                <a:lnTo>
                  <a:pt x="1441" y="471"/>
                </a:lnTo>
                <a:lnTo>
                  <a:pt x="1420" y="478"/>
                </a:lnTo>
                <a:lnTo>
                  <a:pt x="1387" y="492"/>
                </a:lnTo>
                <a:lnTo>
                  <a:pt x="1358" y="513"/>
                </a:lnTo>
                <a:lnTo>
                  <a:pt x="1331" y="541"/>
                </a:lnTo>
                <a:lnTo>
                  <a:pt x="1310" y="571"/>
                </a:lnTo>
                <a:lnTo>
                  <a:pt x="1294" y="606"/>
                </a:lnTo>
                <a:lnTo>
                  <a:pt x="1284" y="642"/>
                </a:lnTo>
                <a:lnTo>
                  <a:pt x="1283" y="651"/>
                </a:lnTo>
                <a:lnTo>
                  <a:pt x="1282" y="660"/>
                </a:lnTo>
                <a:lnTo>
                  <a:pt x="174" y="660"/>
                </a:lnTo>
                <a:lnTo>
                  <a:pt x="173" y="651"/>
                </a:lnTo>
                <a:lnTo>
                  <a:pt x="172" y="642"/>
                </a:lnTo>
                <a:lnTo>
                  <a:pt x="165" y="611"/>
                </a:lnTo>
                <a:lnTo>
                  <a:pt x="151" y="581"/>
                </a:lnTo>
                <a:lnTo>
                  <a:pt x="134" y="553"/>
                </a:lnTo>
                <a:lnTo>
                  <a:pt x="114" y="529"/>
                </a:lnTo>
                <a:lnTo>
                  <a:pt x="90" y="507"/>
                </a:lnTo>
                <a:lnTo>
                  <a:pt x="64" y="490"/>
                </a:lnTo>
                <a:lnTo>
                  <a:pt x="35" y="478"/>
                </a:lnTo>
                <a:lnTo>
                  <a:pt x="17" y="472"/>
                </a:lnTo>
                <a:lnTo>
                  <a:pt x="0" y="466"/>
                </a:lnTo>
                <a:lnTo>
                  <a:pt x="352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8" name="Freeform 40">
            <a:extLst>
              <a:ext uri="{FF2B5EF4-FFF2-40B4-BE49-F238E27FC236}">
                <a16:creationId xmlns:a16="http://schemas.microsoft.com/office/drawing/2014/main" id="{89581871-EDFE-4922-B10B-1A89A5173C0D}"/>
              </a:ext>
            </a:extLst>
          </p:cNvPr>
          <p:cNvSpPr>
            <a:spLocks noEditPoints="1"/>
          </p:cNvSpPr>
          <p:nvPr/>
        </p:nvSpPr>
        <p:spPr bwMode="auto">
          <a:xfrm>
            <a:off x="10618329" y="3719186"/>
            <a:ext cx="782480" cy="747633"/>
          </a:xfrm>
          <a:custGeom>
            <a:avLst/>
            <a:gdLst>
              <a:gd name="T0" fmla="*/ 2464 w 2474"/>
              <a:gd name="T1" fmla="*/ 1700 h 2358"/>
              <a:gd name="T2" fmla="*/ 2446 w 2474"/>
              <a:gd name="T3" fmla="*/ 2059 h 2358"/>
              <a:gd name="T4" fmla="*/ 2024 w 2474"/>
              <a:gd name="T5" fmla="*/ 2220 h 2358"/>
              <a:gd name="T6" fmla="*/ 1816 w 2474"/>
              <a:gd name="T7" fmla="*/ 2095 h 2358"/>
              <a:gd name="T8" fmla="*/ 2025 w 2474"/>
              <a:gd name="T9" fmla="*/ 1925 h 2358"/>
              <a:gd name="T10" fmla="*/ 2137 w 2474"/>
              <a:gd name="T11" fmla="*/ 1573 h 2358"/>
              <a:gd name="T12" fmla="*/ 2378 w 2474"/>
              <a:gd name="T13" fmla="*/ 1507 h 2358"/>
              <a:gd name="T14" fmla="*/ 240 w 2474"/>
              <a:gd name="T15" fmla="*/ 1531 h 2358"/>
              <a:gd name="T16" fmla="*/ 389 w 2474"/>
              <a:gd name="T17" fmla="*/ 1718 h 2358"/>
              <a:gd name="T18" fmla="*/ 518 w 2474"/>
              <a:gd name="T19" fmla="*/ 2056 h 2358"/>
              <a:gd name="T20" fmla="*/ 738 w 2474"/>
              <a:gd name="T21" fmla="*/ 2095 h 2358"/>
              <a:gd name="T22" fmla="*/ 192 w 2474"/>
              <a:gd name="T23" fmla="*/ 2193 h 2358"/>
              <a:gd name="T24" fmla="*/ 1 w 2474"/>
              <a:gd name="T25" fmla="*/ 1886 h 2358"/>
              <a:gd name="T26" fmla="*/ 28 w 2474"/>
              <a:gd name="T27" fmla="*/ 1543 h 2358"/>
              <a:gd name="T28" fmla="*/ 2328 w 2474"/>
              <a:gd name="T29" fmla="*/ 1353 h 2358"/>
              <a:gd name="T30" fmla="*/ 2083 w 2474"/>
              <a:gd name="T31" fmla="*/ 1498 h 2358"/>
              <a:gd name="T32" fmla="*/ 1970 w 2474"/>
              <a:gd name="T33" fmla="*/ 1788 h 2358"/>
              <a:gd name="T34" fmla="*/ 1800 w 2474"/>
              <a:gd name="T35" fmla="*/ 2024 h 2358"/>
              <a:gd name="T36" fmla="*/ 1623 w 2474"/>
              <a:gd name="T37" fmla="*/ 2306 h 2358"/>
              <a:gd name="T38" fmla="*/ 1478 w 2474"/>
              <a:gd name="T39" fmla="*/ 2251 h 2358"/>
              <a:gd name="T40" fmla="*/ 1606 w 2474"/>
              <a:gd name="T41" fmla="*/ 1781 h 2358"/>
              <a:gd name="T42" fmla="*/ 1856 w 2474"/>
              <a:gd name="T43" fmla="*/ 1669 h 2358"/>
              <a:gd name="T44" fmla="*/ 1994 w 2474"/>
              <a:gd name="T45" fmla="*/ 1356 h 2358"/>
              <a:gd name="T46" fmla="*/ 2266 w 2474"/>
              <a:gd name="T47" fmla="*/ 1293 h 2358"/>
              <a:gd name="T48" fmla="*/ 447 w 2474"/>
              <a:gd name="T49" fmla="*/ 1345 h 2358"/>
              <a:gd name="T50" fmla="*/ 613 w 2474"/>
              <a:gd name="T51" fmla="*/ 1622 h 2358"/>
              <a:gd name="T52" fmla="*/ 842 w 2474"/>
              <a:gd name="T53" fmla="*/ 1790 h 2358"/>
              <a:gd name="T54" fmla="*/ 996 w 2474"/>
              <a:gd name="T55" fmla="*/ 1875 h 2358"/>
              <a:gd name="T56" fmla="*/ 863 w 2474"/>
              <a:gd name="T57" fmla="*/ 2326 h 2358"/>
              <a:gd name="T58" fmla="*/ 677 w 2474"/>
              <a:gd name="T59" fmla="*/ 2024 h 2358"/>
              <a:gd name="T60" fmla="*/ 504 w 2474"/>
              <a:gd name="T61" fmla="*/ 1788 h 2358"/>
              <a:gd name="T62" fmla="*/ 391 w 2474"/>
              <a:gd name="T63" fmla="*/ 1498 h 2358"/>
              <a:gd name="T64" fmla="*/ 146 w 2474"/>
              <a:gd name="T65" fmla="*/ 1353 h 2358"/>
              <a:gd name="T66" fmla="*/ 2189 w 2474"/>
              <a:gd name="T67" fmla="*/ 1052 h 2358"/>
              <a:gd name="T68" fmla="*/ 2087 w 2474"/>
              <a:gd name="T69" fmla="*/ 1265 h 2358"/>
              <a:gd name="T70" fmla="*/ 1984 w 2474"/>
              <a:gd name="T71" fmla="*/ 1052 h 2358"/>
              <a:gd name="T72" fmla="*/ 504 w 2474"/>
              <a:gd name="T73" fmla="*/ 1076 h 2358"/>
              <a:gd name="T74" fmla="*/ 357 w 2474"/>
              <a:gd name="T75" fmla="*/ 1261 h 2358"/>
              <a:gd name="T76" fmla="*/ 306 w 2474"/>
              <a:gd name="T77" fmla="*/ 1031 h 2358"/>
              <a:gd name="T78" fmla="*/ 1994 w 2474"/>
              <a:gd name="T79" fmla="*/ 727 h 2358"/>
              <a:gd name="T80" fmla="*/ 1917 w 2474"/>
              <a:gd name="T81" fmla="*/ 1017 h 2358"/>
              <a:gd name="T82" fmla="*/ 1651 w 2474"/>
              <a:gd name="T83" fmla="*/ 579 h 2358"/>
              <a:gd name="T84" fmla="*/ 1857 w 2474"/>
              <a:gd name="T85" fmla="*/ 648 h 2358"/>
              <a:gd name="T86" fmla="*/ 1850 w 2474"/>
              <a:gd name="T87" fmla="*/ 1005 h 2358"/>
              <a:gd name="T88" fmla="*/ 1450 w 2474"/>
              <a:gd name="T89" fmla="*/ 630 h 2358"/>
              <a:gd name="T90" fmla="*/ 1652 w 2474"/>
              <a:gd name="T91" fmla="*/ 319 h 2358"/>
              <a:gd name="T92" fmla="*/ 1741 w 2474"/>
              <a:gd name="T93" fmla="*/ 506 h 2358"/>
              <a:gd name="T94" fmla="*/ 1540 w 2474"/>
              <a:gd name="T95" fmla="*/ 461 h 2358"/>
              <a:gd name="T96" fmla="*/ 888 w 2474"/>
              <a:gd name="T97" fmla="*/ 279 h 2358"/>
              <a:gd name="T98" fmla="*/ 1035 w 2474"/>
              <a:gd name="T99" fmla="*/ 317 h 2358"/>
              <a:gd name="T100" fmla="*/ 1169 w 2474"/>
              <a:gd name="T101" fmla="*/ 537 h 2358"/>
              <a:gd name="T102" fmla="*/ 1249 w 2474"/>
              <a:gd name="T103" fmla="*/ 676 h 2358"/>
              <a:gd name="T104" fmla="*/ 1169 w 2474"/>
              <a:gd name="T105" fmla="*/ 735 h 2358"/>
              <a:gd name="T106" fmla="*/ 809 w 2474"/>
              <a:gd name="T107" fmla="*/ 769 h 2358"/>
              <a:gd name="T108" fmla="*/ 689 w 2474"/>
              <a:gd name="T109" fmla="*/ 914 h 2358"/>
              <a:gd name="T110" fmla="*/ 659 w 2474"/>
              <a:gd name="T111" fmla="*/ 746 h 2358"/>
              <a:gd name="T112" fmla="*/ 607 w 2474"/>
              <a:gd name="T113" fmla="*/ 573 h 2358"/>
              <a:gd name="T114" fmla="*/ 681 w 2474"/>
              <a:gd name="T115" fmla="*/ 285 h 2358"/>
              <a:gd name="T116" fmla="*/ 894 w 2474"/>
              <a:gd name="T117" fmla="*/ 323 h 2358"/>
              <a:gd name="T118" fmla="*/ 950 w 2474"/>
              <a:gd name="T119" fmla="*/ 148 h 2358"/>
              <a:gd name="T120" fmla="*/ 739 w 2474"/>
              <a:gd name="T121" fmla="*/ 196 h 2358"/>
              <a:gd name="T122" fmla="*/ 833 w 2474"/>
              <a:gd name="T123" fmla="*/ 0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74" h="2358">
                <a:moveTo>
                  <a:pt x="2418" y="1504"/>
                </a:moveTo>
                <a:lnTo>
                  <a:pt x="2429" y="1507"/>
                </a:lnTo>
                <a:lnTo>
                  <a:pt x="2435" y="1512"/>
                </a:lnTo>
                <a:lnTo>
                  <a:pt x="2441" y="1525"/>
                </a:lnTo>
                <a:lnTo>
                  <a:pt x="2446" y="1543"/>
                </a:lnTo>
                <a:lnTo>
                  <a:pt x="2451" y="1567"/>
                </a:lnTo>
                <a:lnTo>
                  <a:pt x="2455" y="1596"/>
                </a:lnTo>
                <a:lnTo>
                  <a:pt x="2458" y="1629"/>
                </a:lnTo>
                <a:lnTo>
                  <a:pt x="2462" y="1664"/>
                </a:lnTo>
                <a:lnTo>
                  <a:pt x="2464" y="1700"/>
                </a:lnTo>
                <a:lnTo>
                  <a:pt x="2467" y="1739"/>
                </a:lnTo>
                <a:lnTo>
                  <a:pt x="2468" y="1778"/>
                </a:lnTo>
                <a:lnTo>
                  <a:pt x="2470" y="1815"/>
                </a:lnTo>
                <a:lnTo>
                  <a:pt x="2471" y="1852"/>
                </a:lnTo>
                <a:lnTo>
                  <a:pt x="2473" y="1886"/>
                </a:lnTo>
                <a:lnTo>
                  <a:pt x="2474" y="1918"/>
                </a:lnTo>
                <a:lnTo>
                  <a:pt x="2474" y="1947"/>
                </a:lnTo>
                <a:lnTo>
                  <a:pt x="2471" y="1985"/>
                </a:lnTo>
                <a:lnTo>
                  <a:pt x="2462" y="2024"/>
                </a:lnTo>
                <a:lnTo>
                  <a:pt x="2446" y="2059"/>
                </a:lnTo>
                <a:lnTo>
                  <a:pt x="2423" y="2093"/>
                </a:lnTo>
                <a:lnTo>
                  <a:pt x="2395" y="2123"/>
                </a:lnTo>
                <a:lnTo>
                  <a:pt x="2361" y="2150"/>
                </a:lnTo>
                <a:lnTo>
                  <a:pt x="2324" y="2174"/>
                </a:lnTo>
                <a:lnTo>
                  <a:pt x="2282" y="2193"/>
                </a:lnTo>
                <a:lnTo>
                  <a:pt x="2236" y="2209"/>
                </a:lnTo>
                <a:lnTo>
                  <a:pt x="2186" y="2220"/>
                </a:lnTo>
                <a:lnTo>
                  <a:pt x="2134" y="2225"/>
                </a:lnTo>
                <a:lnTo>
                  <a:pt x="2081" y="2226"/>
                </a:lnTo>
                <a:lnTo>
                  <a:pt x="2024" y="2220"/>
                </a:lnTo>
                <a:lnTo>
                  <a:pt x="1967" y="2209"/>
                </a:lnTo>
                <a:lnTo>
                  <a:pt x="1909" y="2191"/>
                </a:lnTo>
                <a:lnTo>
                  <a:pt x="1851" y="2167"/>
                </a:lnTo>
                <a:lnTo>
                  <a:pt x="1793" y="2135"/>
                </a:lnTo>
                <a:lnTo>
                  <a:pt x="1736" y="2095"/>
                </a:lnTo>
                <a:lnTo>
                  <a:pt x="1740" y="2095"/>
                </a:lnTo>
                <a:lnTo>
                  <a:pt x="1751" y="2097"/>
                </a:lnTo>
                <a:lnTo>
                  <a:pt x="1769" y="2097"/>
                </a:lnTo>
                <a:lnTo>
                  <a:pt x="1791" y="2097"/>
                </a:lnTo>
                <a:lnTo>
                  <a:pt x="1816" y="2095"/>
                </a:lnTo>
                <a:lnTo>
                  <a:pt x="1845" y="2092"/>
                </a:lnTo>
                <a:lnTo>
                  <a:pt x="1874" y="2087"/>
                </a:lnTo>
                <a:lnTo>
                  <a:pt x="1903" y="2080"/>
                </a:lnTo>
                <a:lnTo>
                  <a:pt x="1931" y="2069"/>
                </a:lnTo>
                <a:lnTo>
                  <a:pt x="1956" y="2056"/>
                </a:lnTo>
                <a:lnTo>
                  <a:pt x="1971" y="2042"/>
                </a:lnTo>
                <a:lnTo>
                  <a:pt x="1985" y="2021"/>
                </a:lnTo>
                <a:lnTo>
                  <a:pt x="2000" y="1994"/>
                </a:lnTo>
                <a:lnTo>
                  <a:pt x="2013" y="1961"/>
                </a:lnTo>
                <a:lnTo>
                  <a:pt x="2025" y="1925"/>
                </a:lnTo>
                <a:lnTo>
                  <a:pt x="2039" y="1885"/>
                </a:lnTo>
                <a:lnTo>
                  <a:pt x="2051" y="1844"/>
                </a:lnTo>
                <a:lnTo>
                  <a:pt x="2063" y="1802"/>
                </a:lnTo>
                <a:lnTo>
                  <a:pt x="2074" y="1759"/>
                </a:lnTo>
                <a:lnTo>
                  <a:pt x="2085" y="1718"/>
                </a:lnTo>
                <a:lnTo>
                  <a:pt x="2095" y="1681"/>
                </a:lnTo>
                <a:lnTo>
                  <a:pt x="2106" y="1646"/>
                </a:lnTo>
                <a:lnTo>
                  <a:pt x="2117" y="1615"/>
                </a:lnTo>
                <a:lnTo>
                  <a:pt x="2127" y="1590"/>
                </a:lnTo>
                <a:lnTo>
                  <a:pt x="2137" y="1573"/>
                </a:lnTo>
                <a:lnTo>
                  <a:pt x="2146" y="1562"/>
                </a:lnTo>
                <a:lnTo>
                  <a:pt x="2162" y="1554"/>
                </a:lnTo>
                <a:lnTo>
                  <a:pt x="2183" y="1547"/>
                </a:lnTo>
                <a:lnTo>
                  <a:pt x="2208" y="1539"/>
                </a:lnTo>
                <a:lnTo>
                  <a:pt x="2235" y="1531"/>
                </a:lnTo>
                <a:lnTo>
                  <a:pt x="2265" y="1525"/>
                </a:lnTo>
                <a:lnTo>
                  <a:pt x="2295" y="1519"/>
                </a:lnTo>
                <a:lnTo>
                  <a:pt x="2324" y="1514"/>
                </a:lnTo>
                <a:lnTo>
                  <a:pt x="2353" y="1509"/>
                </a:lnTo>
                <a:lnTo>
                  <a:pt x="2378" y="1507"/>
                </a:lnTo>
                <a:lnTo>
                  <a:pt x="2400" y="1504"/>
                </a:lnTo>
                <a:lnTo>
                  <a:pt x="2418" y="1504"/>
                </a:lnTo>
                <a:close/>
                <a:moveTo>
                  <a:pt x="56" y="1504"/>
                </a:moveTo>
                <a:lnTo>
                  <a:pt x="74" y="1504"/>
                </a:lnTo>
                <a:lnTo>
                  <a:pt x="96" y="1507"/>
                </a:lnTo>
                <a:lnTo>
                  <a:pt x="121" y="1509"/>
                </a:lnTo>
                <a:lnTo>
                  <a:pt x="150" y="1514"/>
                </a:lnTo>
                <a:lnTo>
                  <a:pt x="179" y="1519"/>
                </a:lnTo>
                <a:lnTo>
                  <a:pt x="209" y="1525"/>
                </a:lnTo>
                <a:lnTo>
                  <a:pt x="240" y="1531"/>
                </a:lnTo>
                <a:lnTo>
                  <a:pt x="266" y="1539"/>
                </a:lnTo>
                <a:lnTo>
                  <a:pt x="291" y="1547"/>
                </a:lnTo>
                <a:lnTo>
                  <a:pt x="312" y="1554"/>
                </a:lnTo>
                <a:lnTo>
                  <a:pt x="328" y="1562"/>
                </a:lnTo>
                <a:lnTo>
                  <a:pt x="337" y="1573"/>
                </a:lnTo>
                <a:lnTo>
                  <a:pt x="347" y="1590"/>
                </a:lnTo>
                <a:lnTo>
                  <a:pt x="357" y="1615"/>
                </a:lnTo>
                <a:lnTo>
                  <a:pt x="368" y="1646"/>
                </a:lnTo>
                <a:lnTo>
                  <a:pt x="379" y="1681"/>
                </a:lnTo>
                <a:lnTo>
                  <a:pt x="389" y="1718"/>
                </a:lnTo>
                <a:lnTo>
                  <a:pt x="400" y="1759"/>
                </a:lnTo>
                <a:lnTo>
                  <a:pt x="411" y="1802"/>
                </a:lnTo>
                <a:lnTo>
                  <a:pt x="423" y="1844"/>
                </a:lnTo>
                <a:lnTo>
                  <a:pt x="435" y="1885"/>
                </a:lnTo>
                <a:lnTo>
                  <a:pt x="449" y="1925"/>
                </a:lnTo>
                <a:lnTo>
                  <a:pt x="461" y="1961"/>
                </a:lnTo>
                <a:lnTo>
                  <a:pt x="474" y="1994"/>
                </a:lnTo>
                <a:lnTo>
                  <a:pt x="489" y="2021"/>
                </a:lnTo>
                <a:lnTo>
                  <a:pt x="503" y="2042"/>
                </a:lnTo>
                <a:lnTo>
                  <a:pt x="518" y="2056"/>
                </a:lnTo>
                <a:lnTo>
                  <a:pt x="543" y="2069"/>
                </a:lnTo>
                <a:lnTo>
                  <a:pt x="571" y="2080"/>
                </a:lnTo>
                <a:lnTo>
                  <a:pt x="600" y="2087"/>
                </a:lnTo>
                <a:lnTo>
                  <a:pt x="630" y="2092"/>
                </a:lnTo>
                <a:lnTo>
                  <a:pt x="658" y="2095"/>
                </a:lnTo>
                <a:lnTo>
                  <a:pt x="683" y="2097"/>
                </a:lnTo>
                <a:lnTo>
                  <a:pt x="705" y="2097"/>
                </a:lnTo>
                <a:lnTo>
                  <a:pt x="723" y="2097"/>
                </a:lnTo>
                <a:lnTo>
                  <a:pt x="734" y="2095"/>
                </a:lnTo>
                <a:lnTo>
                  <a:pt x="738" y="2095"/>
                </a:lnTo>
                <a:lnTo>
                  <a:pt x="681" y="2135"/>
                </a:lnTo>
                <a:lnTo>
                  <a:pt x="623" y="2167"/>
                </a:lnTo>
                <a:lnTo>
                  <a:pt x="565" y="2191"/>
                </a:lnTo>
                <a:lnTo>
                  <a:pt x="507" y="2209"/>
                </a:lnTo>
                <a:lnTo>
                  <a:pt x="450" y="2220"/>
                </a:lnTo>
                <a:lnTo>
                  <a:pt x="393" y="2226"/>
                </a:lnTo>
                <a:lnTo>
                  <a:pt x="340" y="2225"/>
                </a:lnTo>
                <a:lnTo>
                  <a:pt x="288" y="2220"/>
                </a:lnTo>
                <a:lnTo>
                  <a:pt x="238" y="2209"/>
                </a:lnTo>
                <a:lnTo>
                  <a:pt x="192" y="2193"/>
                </a:lnTo>
                <a:lnTo>
                  <a:pt x="150" y="2174"/>
                </a:lnTo>
                <a:lnTo>
                  <a:pt x="113" y="2150"/>
                </a:lnTo>
                <a:lnTo>
                  <a:pt x="79" y="2123"/>
                </a:lnTo>
                <a:lnTo>
                  <a:pt x="51" y="2093"/>
                </a:lnTo>
                <a:lnTo>
                  <a:pt x="28" y="2059"/>
                </a:lnTo>
                <a:lnTo>
                  <a:pt x="12" y="2024"/>
                </a:lnTo>
                <a:lnTo>
                  <a:pt x="3" y="1985"/>
                </a:lnTo>
                <a:lnTo>
                  <a:pt x="0" y="1947"/>
                </a:lnTo>
                <a:lnTo>
                  <a:pt x="0" y="1918"/>
                </a:lnTo>
                <a:lnTo>
                  <a:pt x="1" y="1886"/>
                </a:lnTo>
                <a:lnTo>
                  <a:pt x="3" y="1852"/>
                </a:lnTo>
                <a:lnTo>
                  <a:pt x="4" y="1815"/>
                </a:lnTo>
                <a:lnTo>
                  <a:pt x="6" y="1778"/>
                </a:lnTo>
                <a:lnTo>
                  <a:pt x="7" y="1739"/>
                </a:lnTo>
                <a:lnTo>
                  <a:pt x="10" y="1700"/>
                </a:lnTo>
                <a:lnTo>
                  <a:pt x="12" y="1664"/>
                </a:lnTo>
                <a:lnTo>
                  <a:pt x="16" y="1629"/>
                </a:lnTo>
                <a:lnTo>
                  <a:pt x="19" y="1596"/>
                </a:lnTo>
                <a:lnTo>
                  <a:pt x="23" y="1567"/>
                </a:lnTo>
                <a:lnTo>
                  <a:pt x="28" y="1543"/>
                </a:lnTo>
                <a:lnTo>
                  <a:pt x="33" y="1525"/>
                </a:lnTo>
                <a:lnTo>
                  <a:pt x="39" y="1512"/>
                </a:lnTo>
                <a:lnTo>
                  <a:pt x="45" y="1507"/>
                </a:lnTo>
                <a:lnTo>
                  <a:pt x="56" y="1504"/>
                </a:lnTo>
                <a:close/>
                <a:moveTo>
                  <a:pt x="2266" y="1293"/>
                </a:moveTo>
                <a:lnTo>
                  <a:pt x="2285" y="1293"/>
                </a:lnTo>
                <a:lnTo>
                  <a:pt x="2302" y="1300"/>
                </a:lnTo>
                <a:lnTo>
                  <a:pt x="2316" y="1313"/>
                </a:lnTo>
                <a:lnTo>
                  <a:pt x="2324" y="1331"/>
                </a:lnTo>
                <a:lnTo>
                  <a:pt x="2328" y="1353"/>
                </a:lnTo>
                <a:lnTo>
                  <a:pt x="2326" y="1404"/>
                </a:lnTo>
                <a:lnTo>
                  <a:pt x="2324" y="1450"/>
                </a:lnTo>
                <a:lnTo>
                  <a:pt x="2300" y="1451"/>
                </a:lnTo>
                <a:lnTo>
                  <a:pt x="2271" y="1455"/>
                </a:lnTo>
                <a:lnTo>
                  <a:pt x="2238" y="1460"/>
                </a:lnTo>
                <a:lnTo>
                  <a:pt x="2204" y="1466"/>
                </a:lnTo>
                <a:lnTo>
                  <a:pt x="2170" y="1473"/>
                </a:lnTo>
                <a:lnTo>
                  <a:pt x="2138" y="1480"/>
                </a:lnTo>
                <a:lnTo>
                  <a:pt x="2109" y="1490"/>
                </a:lnTo>
                <a:lnTo>
                  <a:pt x="2083" y="1498"/>
                </a:lnTo>
                <a:lnTo>
                  <a:pt x="2065" y="1508"/>
                </a:lnTo>
                <a:lnTo>
                  <a:pt x="2056" y="1518"/>
                </a:lnTo>
                <a:lnTo>
                  <a:pt x="2046" y="1536"/>
                </a:lnTo>
                <a:lnTo>
                  <a:pt x="2036" y="1560"/>
                </a:lnTo>
                <a:lnTo>
                  <a:pt x="2025" y="1590"/>
                </a:lnTo>
                <a:lnTo>
                  <a:pt x="2014" y="1625"/>
                </a:lnTo>
                <a:lnTo>
                  <a:pt x="2004" y="1664"/>
                </a:lnTo>
                <a:lnTo>
                  <a:pt x="1993" y="1705"/>
                </a:lnTo>
                <a:lnTo>
                  <a:pt x="1982" y="1746"/>
                </a:lnTo>
                <a:lnTo>
                  <a:pt x="1970" y="1788"/>
                </a:lnTo>
                <a:lnTo>
                  <a:pt x="1958" y="1829"/>
                </a:lnTo>
                <a:lnTo>
                  <a:pt x="1944" y="1869"/>
                </a:lnTo>
                <a:lnTo>
                  <a:pt x="1932" y="1906"/>
                </a:lnTo>
                <a:lnTo>
                  <a:pt x="1919" y="1938"/>
                </a:lnTo>
                <a:lnTo>
                  <a:pt x="1904" y="1966"/>
                </a:lnTo>
                <a:lnTo>
                  <a:pt x="1890" y="1987"/>
                </a:lnTo>
                <a:lnTo>
                  <a:pt x="1875" y="2000"/>
                </a:lnTo>
                <a:lnTo>
                  <a:pt x="1854" y="2012"/>
                </a:lnTo>
                <a:lnTo>
                  <a:pt x="1828" y="2019"/>
                </a:lnTo>
                <a:lnTo>
                  <a:pt x="1800" y="2024"/>
                </a:lnTo>
                <a:lnTo>
                  <a:pt x="1771" y="2025"/>
                </a:lnTo>
                <a:lnTo>
                  <a:pt x="1744" y="2025"/>
                </a:lnTo>
                <a:lnTo>
                  <a:pt x="1716" y="2023"/>
                </a:lnTo>
                <a:lnTo>
                  <a:pt x="1689" y="2019"/>
                </a:lnTo>
                <a:lnTo>
                  <a:pt x="1666" y="2014"/>
                </a:lnTo>
                <a:lnTo>
                  <a:pt x="1648" y="2010"/>
                </a:lnTo>
                <a:lnTo>
                  <a:pt x="1634" y="2006"/>
                </a:lnTo>
                <a:lnTo>
                  <a:pt x="1634" y="2251"/>
                </a:lnTo>
                <a:lnTo>
                  <a:pt x="1631" y="2280"/>
                </a:lnTo>
                <a:lnTo>
                  <a:pt x="1623" y="2306"/>
                </a:lnTo>
                <a:lnTo>
                  <a:pt x="1611" y="2326"/>
                </a:lnTo>
                <a:lnTo>
                  <a:pt x="1595" y="2343"/>
                </a:lnTo>
                <a:lnTo>
                  <a:pt x="1577" y="2354"/>
                </a:lnTo>
                <a:lnTo>
                  <a:pt x="1556" y="2358"/>
                </a:lnTo>
                <a:lnTo>
                  <a:pt x="1536" y="2354"/>
                </a:lnTo>
                <a:lnTo>
                  <a:pt x="1516" y="2343"/>
                </a:lnTo>
                <a:lnTo>
                  <a:pt x="1501" y="2326"/>
                </a:lnTo>
                <a:lnTo>
                  <a:pt x="1488" y="2306"/>
                </a:lnTo>
                <a:lnTo>
                  <a:pt x="1481" y="2280"/>
                </a:lnTo>
                <a:lnTo>
                  <a:pt x="1478" y="2251"/>
                </a:lnTo>
                <a:lnTo>
                  <a:pt x="1478" y="1875"/>
                </a:lnTo>
                <a:lnTo>
                  <a:pt x="1481" y="1848"/>
                </a:lnTo>
                <a:lnTo>
                  <a:pt x="1488" y="1822"/>
                </a:lnTo>
                <a:lnTo>
                  <a:pt x="1501" y="1800"/>
                </a:lnTo>
                <a:lnTo>
                  <a:pt x="1516" y="1784"/>
                </a:lnTo>
                <a:lnTo>
                  <a:pt x="1536" y="1773"/>
                </a:lnTo>
                <a:lnTo>
                  <a:pt x="1556" y="1769"/>
                </a:lnTo>
                <a:lnTo>
                  <a:pt x="1568" y="1770"/>
                </a:lnTo>
                <a:lnTo>
                  <a:pt x="1585" y="1774"/>
                </a:lnTo>
                <a:lnTo>
                  <a:pt x="1606" y="1781"/>
                </a:lnTo>
                <a:lnTo>
                  <a:pt x="1632" y="1790"/>
                </a:lnTo>
                <a:lnTo>
                  <a:pt x="1664" y="1800"/>
                </a:lnTo>
                <a:lnTo>
                  <a:pt x="1700" y="1815"/>
                </a:lnTo>
                <a:lnTo>
                  <a:pt x="1744" y="1831"/>
                </a:lnTo>
                <a:lnTo>
                  <a:pt x="1792" y="1849"/>
                </a:lnTo>
                <a:lnTo>
                  <a:pt x="1848" y="1869"/>
                </a:lnTo>
                <a:lnTo>
                  <a:pt x="1849" y="1814"/>
                </a:lnTo>
                <a:lnTo>
                  <a:pt x="1850" y="1763"/>
                </a:lnTo>
                <a:lnTo>
                  <a:pt x="1852" y="1715"/>
                </a:lnTo>
                <a:lnTo>
                  <a:pt x="1856" y="1669"/>
                </a:lnTo>
                <a:lnTo>
                  <a:pt x="1861" y="1622"/>
                </a:lnTo>
                <a:lnTo>
                  <a:pt x="1866" y="1572"/>
                </a:lnTo>
                <a:lnTo>
                  <a:pt x="1873" y="1519"/>
                </a:lnTo>
                <a:lnTo>
                  <a:pt x="1883" y="1460"/>
                </a:lnTo>
                <a:lnTo>
                  <a:pt x="1889" y="1435"/>
                </a:lnTo>
                <a:lnTo>
                  <a:pt x="1901" y="1414"/>
                </a:lnTo>
                <a:lnTo>
                  <a:pt x="1918" y="1393"/>
                </a:lnTo>
                <a:lnTo>
                  <a:pt x="1936" y="1377"/>
                </a:lnTo>
                <a:lnTo>
                  <a:pt x="1956" y="1366"/>
                </a:lnTo>
                <a:lnTo>
                  <a:pt x="1994" y="1356"/>
                </a:lnTo>
                <a:lnTo>
                  <a:pt x="2027" y="1345"/>
                </a:lnTo>
                <a:lnTo>
                  <a:pt x="2054" y="1336"/>
                </a:lnTo>
                <a:lnTo>
                  <a:pt x="2079" y="1329"/>
                </a:lnTo>
                <a:lnTo>
                  <a:pt x="2102" y="1323"/>
                </a:lnTo>
                <a:lnTo>
                  <a:pt x="2123" y="1318"/>
                </a:lnTo>
                <a:lnTo>
                  <a:pt x="2146" y="1313"/>
                </a:lnTo>
                <a:lnTo>
                  <a:pt x="2170" y="1308"/>
                </a:lnTo>
                <a:lnTo>
                  <a:pt x="2197" y="1304"/>
                </a:lnTo>
                <a:lnTo>
                  <a:pt x="2228" y="1299"/>
                </a:lnTo>
                <a:lnTo>
                  <a:pt x="2266" y="1293"/>
                </a:lnTo>
                <a:close/>
                <a:moveTo>
                  <a:pt x="208" y="1293"/>
                </a:moveTo>
                <a:lnTo>
                  <a:pt x="246" y="1299"/>
                </a:lnTo>
                <a:lnTo>
                  <a:pt x="277" y="1304"/>
                </a:lnTo>
                <a:lnTo>
                  <a:pt x="304" y="1308"/>
                </a:lnTo>
                <a:lnTo>
                  <a:pt x="328" y="1313"/>
                </a:lnTo>
                <a:lnTo>
                  <a:pt x="351" y="1318"/>
                </a:lnTo>
                <a:lnTo>
                  <a:pt x="373" y="1323"/>
                </a:lnTo>
                <a:lnTo>
                  <a:pt x="395" y="1329"/>
                </a:lnTo>
                <a:lnTo>
                  <a:pt x="420" y="1336"/>
                </a:lnTo>
                <a:lnTo>
                  <a:pt x="447" y="1345"/>
                </a:lnTo>
                <a:lnTo>
                  <a:pt x="480" y="1356"/>
                </a:lnTo>
                <a:lnTo>
                  <a:pt x="518" y="1366"/>
                </a:lnTo>
                <a:lnTo>
                  <a:pt x="538" y="1377"/>
                </a:lnTo>
                <a:lnTo>
                  <a:pt x="556" y="1393"/>
                </a:lnTo>
                <a:lnTo>
                  <a:pt x="573" y="1414"/>
                </a:lnTo>
                <a:lnTo>
                  <a:pt x="585" y="1435"/>
                </a:lnTo>
                <a:lnTo>
                  <a:pt x="591" y="1460"/>
                </a:lnTo>
                <a:lnTo>
                  <a:pt x="601" y="1519"/>
                </a:lnTo>
                <a:lnTo>
                  <a:pt x="608" y="1572"/>
                </a:lnTo>
                <a:lnTo>
                  <a:pt x="613" y="1622"/>
                </a:lnTo>
                <a:lnTo>
                  <a:pt x="618" y="1669"/>
                </a:lnTo>
                <a:lnTo>
                  <a:pt x="622" y="1715"/>
                </a:lnTo>
                <a:lnTo>
                  <a:pt x="624" y="1763"/>
                </a:lnTo>
                <a:lnTo>
                  <a:pt x="625" y="1814"/>
                </a:lnTo>
                <a:lnTo>
                  <a:pt x="626" y="1869"/>
                </a:lnTo>
                <a:lnTo>
                  <a:pt x="682" y="1849"/>
                </a:lnTo>
                <a:lnTo>
                  <a:pt x="730" y="1831"/>
                </a:lnTo>
                <a:lnTo>
                  <a:pt x="773" y="1815"/>
                </a:lnTo>
                <a:lnTo>
                  <a:pt x="810" y="1800"/>
                </a:lnTo>
                <a:lnTo>
                  <a:pt x="842" y="1790"/>
                </a:lnTo>
                <a:lnTo>
                  <a:pt x="868" y="1781"/>
                </a:lnTo>
                <a:lnTo>
                  <a:pt x="889" y="1774"/>
                </a:lnTo>
                <a:lnTo>
                  <a:pt x="906" y="1770"/>
                </a:lnTo>
                <a:lnTo>
                  <a:pt x="918" y="1769"/>
                </a:lnTo>
                <a:lnTo>
                  <a:pt x="938" y="1773"/>
                </a:lnTo>
                <a:lnTo>
                  <a:pt x="958" y="1784"/>
                </a:lnTo>
                <a:lnTo>
                  <a:pt x="973" y="1800"/>
                </a:lnTo>
                <a:lnTo>
                  <a:pt x="986" y="1822"/>
                </a:lnTo>
                <a:lnTo>
                  <a:pt x="994" y="1848"/>
                </a:lnTo>
                <a:lnTo>
                  <a:pt x="996" y="1875"/>
                </a:lnTo>
                <a:lnTo>
                  <a:pt x="996" y="2251"/>
                </a:lnTo>
                <a:lnTo>
                  <a:pt x="994" y="2280"/>
                </a:lnTo>
                <a:lnTo>
                  <a:pt x="986" y="2306"/>
                </a:lnTo>
                <a:lnTo>
                  <a:pt x="973" y="2326"/>
                </a:lnTo>
                <a:lnTo>
                  <a:pt x="958" y="2343"/>
                </a:lnTo>
                <a:lnTo>
                  <a:pt x="938" y="2354"/>
                </a:lnTo>
                <a:lnTo>
                  <a:pt x="918" y="2358"/>
                </a:lnTo>
                <a:lnTo>
                  <a:pt x="897" y="2354"/>
                </a:lnTo>
                <a:lnTo>
                  <a:pt x="879" y="2343"/>
                </a:lnTo>
                <a:lnTo>
                  <a:pt x="863" y="2326"/>
                </a:lnTo>
                <a:lnTo>
                  <a:pt x="851" y="2306"/>
                </a:lnTo>
                <a:lnTo>
                  <a:pt x="843" y="2280"/>
                </a:lnTo>
                <a:lnTo>
                  <a:pt x="840" y="2251"/>
                </a:lnTo>
                <a:lnTo>
                  <a:pt x="840" y="2006"/>
                </a:lnTo>
                <a:lnTo>
                  <a:pt x="820" y="2012"/>
                </a:lnTo>
                <a:lnTo>
                  <a:pt x="796" y="2017"/>
                </a:lnTo>
                <a:lnTo>
                  <a:pt x="768" y="2022"/>
                </a:lnTo>
                <a:lnTo>
                  <a:pt x="739" y="2024"/>
                </a:lnTo>
                <a:lnTo>
                  <a:pt x="707" y="2025"/>
                </a:lnTo>
                <a:lnTo>
                  <a:pt x="677" y="2024"/>
                </a:lnTo>
                <a:lnTo>
                  <a:pt x="648" y="2019"/>
                </a:lnTo>
                <a:lnTo>
                  <a:pt x="622" y="2012"/>
                </a:lnTo>
                <a:lnTo>
                  <a:pt x="599" y="2000"/>
                </a:lnTo>
                <a:lnTo>
                  <a:pt x="584" y="1987"/>
                </a:lnTo>
                <a:lnTo>
                  <a:pt x="570" y="1966"/>
                </a:lnTo>
                <a:lnTo>
                  <a:pt x="555" y="1938"/>
                </a:lnTo>
                <a:lnTo>
                  <a:pt x="542" y="1906"/>
                </a:lnTo>
                <a:lnTo>
                  <a:pt x="530" y="1869"/>
                </a:lnTo>
                <a:lnTo>
                  <a:pt x="516" y="1829"/>
                </a:lnTo>
                <a:lnTo>
                  <a:pt x="504" y="1788"/>
                </a:lnTo>
                <a:lnTo>
                  <a:pt x="492" y="1746"/>
                </a:lnTo>
                <a:lnTo>
                  <a:pt x="481" y="1705"/>
                </a:lnTo>
                <a:lnTo>
                  <a:pt x="470" y="1664"/>
                </a:lnTo>
                <a:lnTo>
                  <a:pt x="460" y="1625"/>
                </a:lnTo>
                <a:lnTo>
                  <a:pt x="449" y="1590"/>
                </a:lnTo>
                <a:lnTo>
                  <a:pt x="438" y="1560"/>
                </a:lnTo>
                <a:lnTo>
                  <a:pt x="428" y="1536"/>
                </a:lnTo>
                <a:lnTo>
                  <a:pt x="418" y="1518"/>
                </a:lnTo>
                <a:lnTo>
                  <a:pt x="409" y="1508"/>
                </a:lnTo>
                <a:lnTo>
                  <a:pt x="391" y="1498"/>
                </a:lnTo>
                <a:lnTo>
                  <a:pt x="365" y="1490"/>
                </a:lnTo>
                <a:lnTo>
                  <a:pt x="336" y="1480"/>
                </a:lnTo>
                <a:lnTo>
                  <a:pt x="304" y="1473"/>
                </a:lnTo>
                <a:lnTo>
                  <a:pt x="270" y="1466"/>
                </a:lnTo>
                <a:lnTo>
                  <a:pt x="236" y="1460"/>
                </a:lnTo>
                <a:lnTo>
                  <a:pt x="203" y="1455"/>
                </a:lnTo>
                <a:lnTo>
                  <a:pt x="174" y="1451"/>
                </a:lnTo>
                <a:lnTo>
                  <a:pt x="150" y="1450"/>
                </a:lnTo>
                <a:lnTo>
                  <a:pt x="148" y="1404"/>
                </a:lnTo>
                <a:lnTo>
                  <a:pt x="146" y="1353"/>
                </a:lnTo>
                <a:lnTo>
                  <a:pt x="150" y="1331"/>
                </a:lnTo>
                <a:lnTo>
                  <a:pt x="158" y="1313"/>
                </a:lnTo>
                <a:lnTo>
                  <a:pt x="172" y="1300"/>
                </a:lnTo>
                <a:lnTo>
                  <a:pt x="189" y="1293"/>
                </a:lnTo>
                <a:lnTo>
                  <a:pt x="208" y="1293"/>
                </a:lnTo>
                <a:close/>
                <a:moveTo>
                  <a:pt x="2087" y="1004"/>
                </a:moveTo>
                <a:lnTo>
                  <a:pt x="2117" y="1006"/>
                </a:lnTo>
                <a:lnTo>
                  <a:pt x="2144" y="1017"/>
                </a:lnTo>
                <a:lnTo>
                  <a:pt x="2169" y="1031"/>
                </a:lnTo>
                <a:lnTo>
                  <a:pt x="2189" y="1052"/>
                </a:lnTo>
                <a:lnTo>
                  <a:pt x="2204" y="1076"/>
                </a:lnTo>
                <a:lnTo>
                  <a:pt x="2214" y="1104"/>
                </a:lnTo>
                <a:lnTo>
                  <a:pt x="2218" y="1134"/>
                </a:lnTo>
                <a:lnTo>
                  <a:pt x="2214" y="1164"/>
                </a:lnTo>
                <a:lnTo>
                  <a:pt x="2204" y="1191"/>
                </a:lnTo>
                <a:lnTo>
                  <a:pt x="2189" y="1216"/>
                </a:lnTo>
                <a:lnTo>
                  <a:pt x="2169" y="1236"/>
                </a:lnTo>
                <a:lnTo>
                  <a:pt x="2144" y="1252"/>
                </a:lnTo>
                <a:lnTo>
                  <a:pt x="2117" y="1261"/>
                </a:lnTo>
                <a:lnTo>
                  <a:pt x="2087" y="1265"/>
                </a:lnTo>
                <a:lnTo>
                  <a:pt x="2057" y="1261"/>
                </a:lnTo>
                <a:lnTo>
                  <a:pt x="2029" y="1252"/>
                </a:lnTo>
                <a:lnTo>
                  <a:pt x="2005" y="1236"/>
                </a:lnTo>
                <a:lnTo>
                  <a:pt x="1984" y="1216"/>
                </a:lnTo>
                <a:lnTo>
                  <a:pt x="1970" y="1191"/>
                </a:lnTo>
                <a:lnTo>
                  <a:pt x="1960" y="1164"/>
                </a:lnTo>
                <a:lnTo>
                  <a:pt x="1956" y="1134"/>
                </a:lnTo>
                <a:lnTo>
                  <a:pt x="1960" y="1104"/>
                </a:lnTo>
                <a:lnTo>
                  <a:pt x="1970" y="1076"/>
                </a:lnTo>
                <a:lnTo>
                  <a:pt x="1984" y="1052"/>
                </a:lnTo>
                <a:lnTo>
                  <a:pt x="2005" y="1031"/>
                </a:lnTo>
                <a:lnTo>
                  <a:pt x="2029" y="1017"/>
                </a:lnTo>
                <a:lnTo>
                  <a:pt x="2057" y="1006"/>
                </a:lnTo>
                <a:lnTo>
                  <a:pt x="2087" y="1004"/>
                </a:lnTo>
                <a:close/>
                <a:moveTo>
                  <a:pt x="387" y="1004"/>
                </a:moveTo>
                <a:lnTo>
                  <a:pt x="417" y="1006"/>
                </a:lnTo>
                <a:lnTo>
                  <a:pt x="445" y="1017"/>
                </a:lnTo>
                <a:lnTo>
                  <a:pt x="469" y="1031"/>
                </a:lnTo>
                <a:lnTo>
                  <a:pt x="490" y="1052"/>
                </a:lnTo>
                <a:lnTo>
                  <a:pt x="504" y="1076"/>
                </a:lnTo>
                <a:lnTo>
                  <a:pt x="514" y="1104"/>
                </a:lnTo>
                <a:lnTo>
                  <a:pt x="518" y="1134"/>
                </a:lnTo>
                <a:lnTo>
                  <a:pt x="514" y="1164"/>
                </a:lnTo>
                <a:lnTo>
                  <a:pt x="504" y="1191"/>
                </a:lnTo>
                <a:lnTo>
                  <a:pt x="490" y="1216"/>
                </a:lnTo>
                <a:lnTo>
                  <a:pt x="469" y="1236"/>
                </a:lnTo>
                <a:lnTo>
                  <a:pt x="445" y="1252"/>
                </a:lnTo>
                <a:lnTo>
                  <a:pt x="417" y="1261"/>
                </a:lnTo>
                <a:lnTo>
                  <a:pt x="387" y="1265"/>
                </a:lnTo>
                <a:lnTo>
                  <a:pt x="357" y="1261"/>
                </a:lnTo>
                <a:lnTo>
                  <a:pt x="330" y="1252"/>
                </a:lnTo>
                <a:lnTo>
                  <a:pt x="306" y="1236"/>
                </a:lnTo>
                <a:lnTo>
                  <a:pt x="285" y="1216"/>
                </a:lnTo>
                <a:lnTo>
                  <a:pt x="270" y="1191"/>
                </a:lnTo>
                <a:lnTo>
                  <a:pt x="260" y="1164"/>
                </a:lnTo>
                <a:lnTo>
                  <a:pt x="256" y="1134"/>
                </a:lnTo>
                <a:lnTo>
                  <a:pt x="260" y="1104"/>
                </a:lnTo>
                <a:lnTo>
                  <a:pt x="270" y="1076"/>
                </a:lnTo>
                <a:lnTo>
                  <a:pt x="285" y="1052"/>
                </a:lnTo>
                <a:lnTo>
                  <a:pt x="306" y="1031"/>
                </a:lnTo>
                <a:lnTo>
                  <a:pt x="330" y="1017"/>
                </a:lnTo>
                <a:lnTo>
                  <a:pt x="357" y="1006"/>
                </a:lnTo>
                <a:lnTo>
                  <a:pt x="387" y="1004"/>
                </a:lnTo>
                <a:close/>
                <a:moveTo>
                  <a:pt x="1923" y="681"/>
                </a:moveTo>
                <a:lnTo>
                  <a:pt x="1937" y="682"/>
                </a:lnTo>
                <a:lnTo>
                  <a:pt x="1948" y="683"/>
                </a:lnTo>
                <a:lnTo>
                  <a:pt x="1959" y="687"/>
                </a:lnTo>
                <a:lnTo>
                  <a:pt x="1973" y="695"/>
                </a:lnTo>
                <a:lnTo>
                  <a:pt x="1984" y="709"/>
                </a:lnTo>
                <a:lnTo>
                  <a:pt x="1994" y="727"/>
                </a:lnTo>
                <a:lnTo>
                  <a:pt x="2000" y="750"/>
                </a:lnTo>
                <a:lnTo>
                  <a:pt x="2006" y="778"/>
                </a:lnTo>
                <a:lnTo>
                  <a:pt x="2011" y="811"/>
                </a:lnTo>
                <a:lnTo>
                  <a:pt x="2016" y="849"/>
                </a:lnTo>
                <a:lnTo>
                  <a:pt x="2020" y="891"/>
                </a:lnTo>
                <a:lnTo>
                  <a:pt x="2027" y="940"/>
                </a:lnTo>
                <a:lnTo>
                  <a:pt x="1995" y="952"/>
                </a:lnTo>
                <a:lnTo>
                  <a:pt x="1965" y="969"/>
                </a:lnTo>
                <a:lnTo>
                  <a:pt x="1939" y="990"/>
                </a:lnTo>
                <a:lnTo>
                  <a:pt x="1917" y="1017"/>
                </a:lnTo>
                <a:lnTo>
                  <a:pt x="1917" y="1012"/>
                </a:lnTo>
                <a:lnTo>
                  <a:pt x="1918" y="1007"/>
                </a:lnTo>
                <a:lnTo>
                  <a:pt x="1923" y="954"/>
                </a:lnTo>
                <a:lnTo>
                  <a:pt x="1925" y="907"/>
                </a:lnTo>
                <a:lnTo>
                  <a:pt x="1927" y="862"/>
                </a:lnTo>
                <a:lnTo>
                  <a:pt x="1929" y="819"/>
                </a:lnTo>
                <a:lnTo>
                  <a:pt x="1927" y="776"/>
                </a:lnTo>
                <a:lnTo>
                  <a:pt x="1926" y="730"/>
                </a:lnTo>
                <a:lnTo>
                  <a:pt x="1923" y="681"/>
                </a:lnTo>
                <a:close/>
                <a:moveTo>
                  <a:pt x="1651" y="579"/>
                </a:moveTo>
                <a:lnTo>
                  <a:pt x="1673" y="579"/>
                </a:lnTo>
                <a:lnTo>
                  <a:pt x="1698" y="581"/>
                </a:lnTo>
                <a:lnTo>
                  <a:pt x="1724" y="582"/>
                </a:lnTo>
                <a:lnTo>
                  <a:pt x="1757" y="584"/>
                </a:lnTo>
                <a:lnTo>
                  <a:pt x="1794" y="587"/>
                </a:lnTo>
                <a:lnTo>
                  <a:pt x="1813" y="590"/>
                </a:lnTo>
                <a:lnTo>
                  <a:pt x="1829" y="600"/>
                </a:lnTo>
                <a:lnTo>
                  <a:pt x="1843" y="613"/>
                </a:lnTo>
                <a:lnTo>
                  <a:pt x="1852" y="630"/>
                </a:lnTo>
                <a:lnTo>
                  <a:pt x="1857" y="648"/>
                </a:lnTo>
                <a:lnTo>
                  <a:pt x="1861" y="697"/>
                </a:lnTo>
                <a:lnTo>
                  <a:pt x="1863" y="741"/>
                </a:lnTo>
                <a:lnTo>
                  <a:pt x="1865" y="781"/>
                </a:lnTo>
                <a:lnTo>
                  <a:pt x="1865" y="820"/>
                </a:lnTo>
                <a:lnTo>
                  <a:pt x="1863" y="859"/>
                </a:lnTo>
                <a:lnTo>
                  <a:pt x="1862" y="900"/>
                </a:lnTo>
                <a:lnTo>
                  <a:pt x="1858" y="943"/>
                </a:lnTo>
                <a:lnTo>
                  <a:pt x="1855" y="992"/>
                </a:lnTo>
                <a:lnTo>
                  <a:pt x="1852" y="999"/>
                </a:lnTo>
                <a:lnTo>
                  <a:pt x="1850" y="1005"/>
                </a:lnTo>
                <a:lnTo>
                  <a:pt x="1846" y="1011"/>
                </a:lnTo>
                <a:lnTo>
                  <a:pt x="1682" y="784"/>
                </a:lnTo>
                <a:lnTo>
                  <a:pt x="1666" y="767"/>
                </a:lnTo>
                <a:lnTo>
                  <a:pt x="1647" y="755"/>
                </a:lnTo>
                <a:lnTo>
                  <a:pt x="1625" y="746"/>
                </a:lnTo>
                <a:lnTo>
                  <a:pt x="1602" y="744"/>
                </a:lnTo>
                <a:lnTo>
                  <a:pt x="1439" y="744"/>
                </a:lnTo>
                <a:lnTo>
                  <a:pt x="1441" y="698"/>
                </a:lnTo>
                <a:lnTo>
                  <a:pt x="1445" y="648"/>
                </a:lnTo>
                <a:lnTo>
                  <a:pt x="1450" y="630"/>
                </a:lnTo>
                <a:lnTo>
                  <a:pt x="1459" y="613"/>
                </a:lnTo>
                <a:lnTo>
                  <a:pt x="1473" y="600"/>
                </a:lnTo>
                <a:lnTo>
                  <a:pt x="1490" y="590"/>
                </a:lnTo>
                <a:lnTo>
                  <a:pt x="1508" y="587"/>
                </a:lnTo>
                <a:lnTo>
                  <a:pt x="1545" y="584"/>
                </a:lnTo>
                <a:lnTo>
                  <a:pt x="1577" y="582"/>
                </a:lnTo>
                <a:lnTo>
                  <a:pt x="1605" y="581"/>
                </a:lnTo>
                <a:lnTo>
                  <a:pt x="1629" y="579"/>
                </a:lnTo>
                <a:lnTo>
                  <a:pt x="1651" y="579"/>
                </a:lnTo>
                <a:close/>
                <a:moveTo>
                  <a:pt x="1652" y="319"/>
                </a:moveTo>
                <a:lnTo>
                  <a:pt x="1678" y="323"/>
                </a:lnTo>
                <a:lnTo>
                  <a:pt x="1703" y="331"/>
                </a:lnTo>
                <a:lnTo>
                  <a:pt x="1723" y="345"/>
                </a:lnTo>
                <a:lnTo>
                  <a:pt x="1741" y="363"/>
                </a:lnTo>
                <a:lnTo>
                  <a:pt x="1754" y="383"/>
                </a:lnTo>
                <a:lnTo>
                  <a:pt x="1763" y="408"/>
                </a:lnTo>
                <a:lnTo>
                  <a:pt x="1767" y="434"/>
                </a:lnTo>
                <a:lnTo>
                  <a:pt x="1763" y="461"/>
                </a:lnTo>
                <a:lnTo>
                  <a:pt x="1754" y="485"/>
                </a:lnTo>
                <a:lnTo>
                  <a:pt x="1741" y="506"/>
                </a:lnTo>
                <a:lnTo>
                  <a:pt x="1723" y="524"/>
                </a:lnTo>
                <a:lnTo>
                  <a:pt x="1703" y="537"/>
                </a:lnTo>
                <a:lnTo>
                  <a:pt x="1678" y="545"/>
                </a:lnTo>
                <a:lnTo>
                  <a:pt x="1652" y="549"/>
                </a:lnTo>
                <a:lnTo>
                  <a:pt x="1625" y="545"/>
                </a:lnTo>
                <a:lnTo>
                  <a:pt x="1601" y="537"/>
                </a:lnTo>
                <a:lnTo>
                  <a:pt x="1580" y="524"/>
                </a:lnTo>
                <a:lnTo>
                  <a:pt x="1562" y="506"/>
                </a:lnTo>
                <a:lnTo>
                  <a:pt x="1549" y="485"/>
                </a:lnTo>
                <a:lnTo>
                  <a:pt x="1540" y="461"/>
                </a:lnTo>
                <a:lnTo>
                  <a:pt x="1537" y="434"/>
                </a:lnTo>
                <a:lnTo>
                  <a:pt x="1540" y="408"/>
                </a:lnTo>
                <a:lnTo>
                  <a:pt x="1549" y="383"/>
                </a:lnTo>
                <a:lnTo>
                  <a:pt x="1562" y="363"/>
                </a:lnTo>
                <a:lnTo>
                  <a:pt x="1580" y="345"/>
                </a:lnTo>
                <a:lnTo>
                  <a:pt x="1601" y="331"/>
                </a:lnTo>
                <a:lnTo>
                  <a:pt x="1625" y="323"/>
                </a:lnTo>
                <a:lnTo>
                  <a:pt x="1652" y="319"/>
                </a:lnTo>
                <a:close/>
                <a:moveTo>
                  <a:pt x="868" y="278"/>
                </a:moveTo>
                <a:lnTo>
                  <a:pt x="888" y="279"/>
                </a:lnTo>
                <a:lnTo>
                  <a:pt x="905" y="279"/>
                </a:lnTo>
                <a:lnTo>
                  <a:pt x="921" y="281"/>
                </a:lnTo>
                <a:lnTo>
                  <a:pt x="942" y="282"/>
                </a:lnTo>
                <a:lnTo>
                  <a:pt x="967" y="283"/>
                </a:lnTo>
                <a:lnTo>
                  <a:pt x="977" y="284"/>
                </a:lnTo>
                <a:lnTo>
                  <a:pt x="990" y="287"/>
                </a:lnTo>
                <a:lnTo>
                  <a:pt x="1005" y="293"/>
                </a:lnTo>
                <a:lnTo>
                  <a:pt x="1019" y="300"/>
                </a:lnTo>
                <a:lnTo>
                  <a:pt x="1031" y="311"/>
                </a:lnTo>
                <a:lnTo>
                  <a:pt x="1035" y="317"/>
                </a:lnTo>
                <a:lnTo>
                  <a:pt x="1042" y="328"/>
                </a:lnTo>
                <a:lnTo>
                  <a:pt x="1051" y="342"/>
                </a:lnTo>
                <a:lnTo>
                  <a:pt x="1062" y="360"/>
                </a:lnTo>
                <a:lnTo>
                  <a:pt x="1075" y="381"/>
                </a:lnTo>
                <a:lnTo>
                  <a:pt x="1089" y="404"/>
                </a:lnTo>
                <a:lnTo>
                  <a:pt x="1104" y="429"/>
                </a:lnTo>
                <a:lnTo>
                  <a:pt x="1120" y="456"/>
                </a:lnTo>
                <a:lnTo>
                  <a:pt x="1137" y="483"/>
                </a:lnTo>
                <a:lnTo>
                  <a:pt x="1152" y="510"/>
                </a:lnTo>
                <a:lnTo>
                  <a:pt x="1169" y="537"/>
                </a:lnTo>
                <a:lnTo>
                  <a:pt x="1184" y="562"/>
                </a:lnTo>
                <a:lnTo>
                  <a:pt x="1198" y="587"/>
                </a:lnTo>
                <a:lnTo>
                  <a:pt x="1212" y="610"/>
                </a:lnTo>
                <a:lnTo>
                  <a:pt x="1222" y="629"/>
                </a:lnTo>
                <a:lnTo>
                  <a:pt x="1232" y="645"/>
                </a:lnTo>
                <a:lnTo>
                  <a:pt x="1239" y="657"/>
                </a:lnTo>
                <a:lnTo>
                  <a:pt x="1244" y="664"/>
                </a:lnTo>
                <a:lnTo>
                  <a:pt x="1245" y="668"/>
                </a:lnTo>
                <a:lnTo>
                  <a:pt x="1247" y="669"/>
                </a:lnTo>
                <a:lnTo>
                  <a:pt x="1249" y="676"/>
                </a:lnTo>
                <a:lnTo>
                  <a:pt x="1253" y="684"/>
                </a:lnTo>
                <a:lnTo>
                  <a:pt x="1255" y="695"/>
                </a:lnTo>
                <a:lnTo>
                  <a:pt x="1254" y="707"/>
                </a:lnTo>
                <a:lnTo>
                  <a:pt x="1250" y="720"/>
                </a:lnTo>
                <a:lnTo>
                  <a:pt x="1241" y="730"/>
                </a:lnTo>
                <a:lnTo>
                  <a:pt x="1227" y="739"/>
                </a:lnTo>
                <a:lnTo>
                  <a:pt x="1215" y="743"/>
                </a:lnTo>
                <a:lnTo>
                  <a:pt x="1186" y="743"/>
                </a:lnTo>
                <a:lnTo>
                  <a:pt x="1177" y="739"/>
                </a:lnTo>
                <a:lnTo>
                  <a:pt x="1169" y="735"/>
                </a:lnTo>
                <a:lnTo>
                  <a:pt x="1164" y="733"/>
                </a:lnTo>
                <a:lnTo>
                  <a:pt x="1163" y="732"/>
                </a:lnTo>
                <a:lnTo>
                  <a:pt x="990" y="497"/>
                </a:lnTo>
                <a:lnTo>
                  <a:pt x="993" y="743"/>
                </a:lnTo>
                <a:lnTo>
                  <a:pt x="872" y="746"/>
                </a:lnTo>
                <a:lnTo>
                  <a:pt x="833" y="753"/>
                </a:lnTo>
                <a:lnTo>
                  <a:pt x="831" y="755"/>
                </a:lnTo>
                <a:lnTo>
                  <a:pt x="825" y="757"/>
                </a:lnTo>
                <a:lnTo>
                  <a:pt x="817" y="763"/>
                </a:lnTo>
                <a:lnTo>
                  <a:pt x="809" y="769"/>
                </a:lnTo>
                <a:lnTo>
                  <a:pt x="801" y="775"/>
                </a:lnTo>
                <a:lnTo>
                  <a:pt x="793" y="782"/>
                </a:lnTo>
                <a:lnTo>
                  <a:pt x="781" y="798"/>
                </a:lnTo>
                <a:lnTo>
                  <a:pt x="768" y="815"/>
                </a:lnTo>
                <a:lnTo>
                  <a:pt x="753" y="833"/>
                </a:lnTo>
                <a:lnTo>
                  <a:pt x="739" y="851"/>
                </a:lnTo>
                <a:lnTo>
                  <a:pt x="724" y="868"/>
                </a:lnTo>
                <a:lnTo>
                  <a:pt x="711" y="885"/>
                </a:lnTo>
                <a:lnTo>
                  <a:pt x="699" y="901"/>
                </a:lnTo>
                <a:lnTo>
                  <a:pt x="689" y="914"/>
                </a:lnTo>
                <a:lnTo>
                  <a:pt x="681" y="924"/>
                </a:lnTo>
                <a:lnTo>
                  <a:pt x="676" y="930"/>
                </a:lnTo>
                <a:lnTo>
                  <a:pt x="674" y="932"/>
                </a:lnTo>
                <a:lnTo>
                  <a:pt x="670" y="749"/>
                </a:lnTo>
                <a:lnTo>
                  <a:pt x="665" y="749"/>
                </a:lnTo>
                <a:lnTo>
                  <a:pt x="663" y="749"/>
                </a:lnTo>
                <a:lnTo>
                  <a:pt x="661" y="747"/>
                </a:lnTo>
                <a:lnTo>
                  <a:pt x="660" y="747"/>
                </a:lnTo>
                <a:lnTo>
                  <a:pt x="660" y="747"/>
                </a:lnTo>
                <a:lnTo>
                  <a:pt x="659" y="746"/>
                </a:lnTo>
                <a:lnTo>
                  <a:pt x="658" y="746"/>
                </a:lnTo>
                <a:lnTo>
                  <a:pt x="655" y="746"/>
                </a:lnTo>
                <a:lnTo>
                  <a:pt x="651" y="745"/>
                </a:lnTo>
                <a:lnTo>
                  <a:pt x="639" y="741"/>
                </a:lnTo>
                <a:lnTo>
                  <a:pt x="628" y="734"/>
                </a:lnTo>
                <a:lnTo>
                  <a:pt x="620" y="724"/>
                </a:lnTo>
                <a:lnTo>
                  <a:pt x="617" y="712"/>
                </a:lnTo>
                <a:lnTo>
                  <a:pt x="613" y="662"/>
                </a:lnTo>
                <a:lnTo>
                  <a:pt x="609" y="616"/>
                </a:lnTo>
                <a:lnTo>
                  <a:pt x="607" y="573"/>
                </a:lnTo>
                <a:lnTo>
                  <a:pt x="607" y="532"/>
                </a:lnTo>
                <a:lnTo>
                  <a:pt x="607" y="491"/>
                </a:lnTo>
                <a:lnTo>
                  <a:pt x="608" y="449"/>
                </a:lnTo>
                <a:lnTo>
                  <a:pt x="611" y="403"/>
                </a:lnTo>
                <a:lnTo>
                  <a:pt x="614" y="351"/>
                </a:lnTo>
                <a:lnTo>
                  <a:pt x="619" y="331"/>
                </a:lnTo>
                <a:lnTo>
                  <a:pt x="629" y="315"/>
                </a:lnTo>
                <a:lnTo>
                  <a:pt x="643" y="300"/>
                </a:lnTo>
                <a:lnTo>
                  <a:pt x="661" y="290"/>
                </a:lnTo>
                <a:lnTo>
                  <a:pt x="681" y="285"/>
                </a:lnTo>
                <a:lnTo>
                  <a:pt x="723" y="283"/>
                </a:lnTo>
                <a:lnTo>
                  <a:pt x="759" y="281"/>
                </a:lnTo>
                <a:lnTo>
                  <a:pt x="793" y="279"/>
                </a:lnTo>
                <a:lnTo>
                  <a:pt x="768" y="323"/>
                </a:lnTo>
                <a:lnTo>
                  <a:pt x="796" y="371"/>
                </a:lnTo>
                <a:lnTo>
                  <a:pt x="796" y="660"/>
                </a:lnTo>
                <a:lnTo>
                  <a:pt x="833" y="711"/>
                </a:lnTo>
                <a:lnTo>
                  <a:pt x="866" y="660"/>
                </a:lnTo>
                <a:lnTo>
                  <a:pt x="866" y="371"/>
                </a:lnTo>
                <a:lnTo>
                  <a:pt x="894" y="323"/>
                </a:lnTo>
                <a:lnTo>
                  <a:pt x="868" y="278"/>
                </a:lnTo>
                <a:close/>
                <a:moveTo>
                  <a:pt x="833" y="0"/>
                </a:moveTo>
                <a:lnTo>
                  <a:pt x="860" y="3"/>
                </a:lnTo>
                <a:lnTo>
                  <a:pt x="885" y="12"/>
                </a:lnTo>
                <a:lnTo>
                  <a:pt x="908" y="27"/>
                </a:lnTo>
                <a:lnTo>
                  <a:pt x="926" y="45"/>
                </a:lnTo>
                <a:lnTo>
                  <a:pt x="941" y="68"/>
                </a:lnTo>
                <a:lnTo>
                  <a:pt x="950" y="93"/>
                </a:lnTo>
                <a:lnTo>
                  <a:pt x="953" y="120"/>
                </a:lnTo>
                <a:lnTo>
                  <a:pt x="950" y="148"/>
                </a:lnTo>
                <a:lnTo>
                  <a:pt x="941" y="173"/>
                </a:lnTo>
                <a:lnTo>
                  <a:pt x="926" y="196"/>
                </a:lnTo>
                <a:lnTo>
                  <a:pt x="908" y="214"/>
                </a:lnTo>
                <a:lnTo>
                  <a:pt x="885" y="229"/>
                </a:lnTo>
                <a:lnTo>
                  <a:pt x="860" y="237"/>
                </a:lnTo>
                <a:lnTo>
                  <a:pt x="833" y="241"/>
                </a:lnTo>
                <a:lnTo>
                  <a:pt x="805" y="237"/>
                </a:lnTo>
                <a:lnTo>
                  <a:pt x="780" y="229"/>
                </a:lnTo>
                <a:lnTo>
                  <a:pt x="757" y="214"/>
                </a:lnTo>
                <a:lnTo>
                  <a:pt x="739" y="196"/>
                </a:lnTo>
                <a:lnTo>
                  <a:pt x="724" y="173"/>
                </a:lnTo>
                <a:lnTo>
                  <a:pt x="716" y="148"/>
                </a:lnTo>
                <a:lnTo>
                  <a:pt x="712" y="120"/>
                </a:lnTo>
                <a:lnTo>
                  <a:pt x="716" y="93"/>
                </a:lnTo>
                <a:lnTo>
                  <a:pt x="724" y="68"/>
                </a:lnTo>
                <a:lnTo>
                  <a:pt x="739" y="45"/>
                </a:lnTo>
                <a:lnTo>
                  <a:pt x="757" y="27"/>
                </a:lnTo>
                <a:lnTo>
                  <a:pt x="780" y="12"/>
                </a:lnTo>
                <a:lnTo>
                  <a:pt x="805" y="3"/>
                </a:lnTo>
                <a:lnTo>
                  <a:pt x="833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66679277-1F87-4428-823F-DC56DF54BCAD}"/>
              </a:ext>
            </a:extLst>
          </p:cNvPr>
          <p:cNvSpPr>
            <a:spLocks noEditPoints="1"/>
          </p:cNvSpPr>
          <p:nvPr/>
        </p:nvSpPr>
        <p:spPr bwMode="auto">
          <a:xfrm>
            <a:off x="10682051" y="5232355"/>
            <a:ext cx="868711" cy="574637"/>
          </a:xfrm>
          <a:custGeom>
            <a:avLst/>
            <a:gdLst>
              <a:gd name="T0" fmla="*/ 2415 w 2662"/>
              <a:gd name="T1" fmla="*/ 578 h 1759"/>
              <a:gd name="T2" fmla="*/ 2587 w 2662"/>
              <a:gd name="T3" fmla="*/ 470 h 1759"/>
              <a:gd name="T4" fmla="*/ 2659 w 2662"/>
              <a:gd name="T5" fmla="*/ 665 h 1759"/>
              <a:gd name="T6" fmla="*/ 2648 w 2662"/>
              <a:gd name="T7" fmla="*/ 1024 h 1759"/>
              <a:gd name="T8" fmla="*/ 2591 w 2662"/>
              <a:gd name="T9" fmla="*/ 1069 h 1759"/>
              <a:gd name="T10" fmla="*/ 2539 w 2662"/>
              <a:gd name="T11" fmla="*/ 1755 h 1759"/>
              <a:gd name="T12" fmla="*/ 2399 w 2662"/>
              <a:gd name="T13" fmla="*/ 1177 h 1759"/>
              <a:gd name="T14" fmla="*/ 2213 w 2662"/>
              <a:gd name="T15" fmla="*/ 1759 h 1759"/>
              <a:gd name="T16" fmla="*/ 2146 w 2662"/>
              <a:gd name="T17" fmla="*/ 1070 h 1759"/>
              <a:gd name="T18" fmla="*/ 2093 w 2662"/>
              <a:gd name="T19" fmla="*/ 1040 h 1759"/>
              <a:gd name="T20" fmla="*/ 2075 w 2662"/>
              <a:gd name="T21" fmla="*/ 716 h 1759"/>
              <a:gd name="T22" fmla="*/ 2131 w 2662"/>
              <a:gd name="T23" fmla="*/ 479 h 1759"/>
              <a:gd name="T24" fmla="*/ 287 w 2662"/>
              <a:gd name="T25" fmla="*/ 362 h 1759"/>
              <a:gd name="T26" fmla="*/ 495 w 2662"/>
              <a:gd name="T27" fmla="*/ 369 h 1759"/>
              <a:gd name="T28" fmla="*/ 397 w 2662"/>
              <a:gd name="T29" fmla="*/ 541 h 1759"/>
              <a:gd name="T30" fmla="*/ 391 w 2662"/>
              <a:gd name="T31" fmla="*/ 915 h 1759"/>
              <a:gd name="T32" fmla="*/ 471 w 2662"/>
              <a:gd name="T33" fmla="*/ 1153 h 1759"/>
              <a:gd name="T34" fmla="*/ 356 w 2662"/>
              <a:gd name="T35" fmla="*/ 1630 h 1759"/>
              <a:gd name="T36" fmla="*/ 257 w 2662"/>
              <a:gd name="T37" fmla="*/ 1592 h 1759"/>
              <a:gd name="T38" fmla="*/ 107 w 2662"/>
              <a:gd name="T39" fmla="*/ 1619 h 1759"/>
              <a:gd name="T40" fmla="*/ 64 w 2662"/>
              <a:gd name="T41" fmla="*/ 955 h 1759"/>
              <a:gd name="T42" fmla="*/ 4 w 2662"/>
              <a:gd name="T43" fmla="*/ 800 h 1759"/>
              <a:gd name="T44" fmla="*/ 10 w 2662"/>
              <a:gd name="T45" fmla="*/ 450 h 1759"/>
              <a:gd name="T46" fmla="*/ 141 w 2662"/>
              <a:gd name="T47" fmla="*/ 364 h 1759"/>
              <a:gd name="T48" fmla="*/ 1339 w 2662"/>
              <a:gd name="T49" fmla="*/ 301 h 1759"/>
              <a:gd name="T50" fmla="*/ 1384 w 2662"/>
              <a:gd name="T51" fmla="*/ 373 h 1759"/>
              <a:gd name="T52" fmla="*/ 1282 w 2662"/>
              <a:gd name="T53" fmla="*/ 482 h 1759"/>
              <a:gd name="T54" fmla="*/ 1197 w 2662"/>
              <a:gd name="T55" fmla="*/ 543 h 1759"/>
              <a:gd name="T56" fmla="*/ 1045 w 2662"/>
              <a:gd name="T57" fmla="*/ 596 h 1759"/>
              <a:gd name="T58" fmla="*/ 978 w 2662"/>
              <a:gd name="T59" fmla="*/ 1747 h 1759"/>
              <a:gd name="T60" fmla="*/ 826 w 2662"/>
              <a:gd name="T61" fmla="*/ 1719 h 1759"/>
              <a:gd name="T62" fmla="*/ 725 w 2662"/>
              <a:gd name="T63" fmla="*/ 1759 h 1759"/>
              <a:gd name="T64" fmla="*/ 576 w 2662"/>
              <a:gd name="T65" fmla="*/ 1071 h 1759"/>
              <a:gd name="T66" fmla="*/ 530 w 2662"/>
              <a:gd name="T67" fmla="*/ 1053 h 1759"/>
              <a:gd name="T68" fmla="*/ 502 w 2662"/>
              <a:gd name="T69" fmla="*/ 764 h 1759"/>
              <a:gd name="T70" fmla="*/ 550 w 2662"/>
              <a:gd name="T71" fmla="*/ 485 h 1759"/>
              <a:gd name="T72" fmla="*/ 712 w 2662"/>
              <a:gd name="T73" fmla="*/ 514 h 1759"/>
              <a:gd name="T74" fmla="*/ 844 w 2662"/>
              <a:gd name="T75" fmla="*/ 456 h 1759"/>
              <a:gd name="T76" fmla="*/ 1080 w 2662"/>
              <a:gd name="T77" fmla="*/ 435 h 1759"/>
              <a:gd name="T78" fmla="*/ 1143 w 2662"/>
              <a:gd name="T79" fmla="*/ 414 h 1759"/>
              <a:gd name="T80" fmla="*/ 1244 w 2662"/>
              <a:gd name="T81" fmla="*/ 332 h 1759"/>
              <a:gd name="T82" fmla="*/ 2432 w 2662"/>
              <a:gd name="T83" fmla="*/ 104 h 1759"/>
              <a:gd name="T84" fmla="*/ 2525 w 2662"/>
              <a:gd name="T85" fmla="*/ 280 h 1759"/>
              <a:gd name="T86" fmla="*/ 2371 w 2662"/>
              <a:gd name="T87" fmla="*/ 406 h 1759"/>
              <a:gd name="T88" fmla="*/ 2217 w 2662"/>
              <a:gd name="T89" fmla="*/ 280 h 1759"/>
              <a:gd name="T90" fmla="*/ 2310 w 2662"/>
              <a:gd name="T91" fmla="*/ 104 h 1759"/>
              <a:gd name="T92" fmla="*/ 910 w 2662"/>
              <a:gd name="T93" fmla="*/ 136 h 1759"/>
              <a:gd name="T94" fmla="*/ 929 w 2662"/>
              <a:gd name="T95" fmla="*/ 337 h 1759"/>
              <a:gd name="T96" fmla="*/ 737 w 2662"/>
              <a:gd name="T97" fmla="*/ 394 h 1759"/>
              <a:gd name="T98" fmla="*/ 644 w 2662"/>
              <a:gd name="T99" fmla="*/ 216 h 1759"/>
              <a:gd name="T100" fmla="*/ 798 w 2662"/>
              <a:gd name="T101" fmla="*/ 90 h 1759"/>
              <a:gd name="T102" fmla="*/ 431 w 2662"/>
              <a:gd name="T103" fmla="*/ 94 h 1759"/>
              <a:gd name="T104" fmla="*/ 375 w 2662"/>
              <a:gd name="T105" fmla="*/ 281 h 1759"/>
              <a:gd name="T106" fmla="*/ 180 w 2662"/>
              <a:gd name="T107" fmla="*/ 263 h 1759"/>
              <a:gd name="T108" fmla="*/ 161 w 2662"/>
              <a:gd name="T109" fmla="*/ 67 h 1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2" h="1759">
                <a:moveTo>
                  <a:pt x="2319" y="457"/>
                </a:moveTo>
                <a:lnTo>
                  <a:pt x="2286" y="514"/>
                </a:lnTo>
                <a:lnTo>
                  <a:pt x="2322" y="578"/>
                </a:lnTo>
                <a:lnTo>
                  <a:pt x="2322" y="956"/>
                </a:lnTo>
                <a:lnTo>
                  <a:pt x="2371" y="1021"/>
                </a:lnTo>
                <a:lnTo>
                  <a:pt x="2415" y="956"/>
                </a:lnTo>
                <a:lnTo>
                  <a:pt x="2415" y="578"/>
                </a:lnTo>
                <a:lnTo>
                  <a:pt x="2451" y="514"/>
                </a:lnTo>
                <a:lnTo>
                  <a:pt x="2417" y="457"/>
                </a:lnTo>
                <a:lnTo>
                  <a:pt x="2448" y="458"/>
                </a:lnTo>
                <a:lnTo>
                  <a:pt x="2481" y="459"/>
                </a:lnTo>
                <a:lnTo>
                  <a:pt x="2520" y="462"/>
                </a:lnTo>
                <a:lnTo>
                  <a:pt x="2565" y="465"/>
                </a:lnTo>
                <a:lnTo>
                  <a:pt x="2587" y="470"/>
                </a:lnTo>
                <a:lnTo>
                  <a:pt x="2606" y="479"/>
                </a:lnTo>
                <a:lnTo>
                  <a:pt x="2623" y="493"/>
                </a:lnTo>
                <a:lnTo>
                  <a:pt x="2637" y="510"/>
                </a:lnTo>
                <a:lnTo>
                  <a:pt x="2647" y="529"/>
                </a:lnTo>
                <a:lnTo>
                  <a:pt x="2652" y="551"/>
                </a:lnTo>
                <a:lnTo>
                  <a:pt x="2655" y="610"/>
                </a:lnTo>
                <a:lnTo>
                  <a:pt x="2659" y="665"/>
                </a:lnTo>
                <a:lnTo>
                  <a:pt x="2662" y="716"/>
                </a:lnTo>
                <a:lnTo>
                  <a:pt x="2662" y="764"/>
                </a:lnTo>
                <a:lnTo>
                  <a:pt x="2662" y="811"/>
                </a:lnTo>
                <a:lnTo>
                  <a:pt x="2660" y="859"/>
                </a:lnTo>
                <a:lnTo>
                  <a:pt x="2657" y="909"/>
                </a:lnTo>
                <a:lnTo>
                  <a:pt x="2653" y="963"/>
                </a:lnTo>
                <a:lnTo>
                  <a:pt x="2648" y="1024"/>
                </a:lnTo>
                <a:lnTo>
                  <a:pt x="2643" y="1040"/>
                </a:lnTo>
                <a:lnTo>
                  <a:pt x="2634" y="1053"/>
                </a:lnTo>
                <a:lnTo>
                  <a:pt x="2620" y="1063"/>
                </a:lnTo>
                <a:lnTo>
                  <a:pt x="2605" y="1066"/>
                </a:lnTo>
                <a:lnTo>
                  <a:pt x="2596" y="1067"/>
                </a:lnTo>
                <a:lnTo>
                  <a:pt x="2593" y="1069"/>
                </a:lnTo>
                <a:lnTo>
                  <a:pt x="2591" y="1069"/>
                </a:lnTo>
                <a:lnTo>
                  <a:pt x="2590" y="1070"/>
                </a:lnTo>
                <a:lnTo>
                  <a:pt x="2587" y="1071"/>
                </a:lnTo>
                <a:lnTo>
                  <a:pt x="2579" y="1071"/>
                </a:lnTo>
                <a:lnTo>
                  <a:pt x="2564" y="1719"/>
                </a:lnTo>
                <a:lnTo>
                  <a:pt x="2560" y="1735"/>
                </a:lnTo>
                <a:lnTo>
                  <a:pt x="2552" y="1747"/>
                </a:lnTo>
                <a:lnTo>
                  <a:pt x="2539" y="1755"/>
                </a:lnTo>
                <a:lnTo>
                  <a:pt x="2524" y="1759"/>
                </a:lnTo>
                <a:lnTo>
                  <a:pt x="2439" y="1759"/>
                </a:lnTo>
                <a:lnTo>
                  <a:pt x="2423" y="1755"/>
                </a:lnTo>
                <a:lnTo>
                  <a:pt x="2411" y="1747"/>
                </a:lnTo>
                <a:lnTo>
                  <a:pt x="2403" y="1735"/>
                </a:lnTo>
                <a:lnTo>
                  <a:pt x="2399" y="1719"/>
                </a:lnTo>
                <a:lnTo>
                  <a:pt x="2399" y="1177"/>
                </a:lnTo>
                <a:lnTo>
                  <a:pt x="2337" y="1177"/>
                </a:lnTo>
                <a:lnTo>
                  <a:pt x="2337" y="1719"/>
                </a:lnTo>
                <a:lnTo>
                  <a:pt x="2334" y="1735"/>
                </a:lnTo>
                <a:lnTo>
                  <a:pt x="2325" y="1747"/>
                </a:lnTo>
                <a:lnTo>
                  <a:pt x="2313" y="1755"/>
                </a:lnTo>
                <a:lnTo>
                  <a:pt x="2298" y="1759"/>
                </a:lnTo>
                <a:lnTo>
                  <a:pt x="2213" y="1759"/>
                </a:lnTo>
                <a:lnTo>
                  <a:pt x="2197" y="1755"/>
                </a:lnTo>
                <a:lnTo>
                  <a:pt x="2185" y="1747"/>
                </a:lnTo>
                <a:lnTo>
                  <a:pt x="2177" y="1735"/>
                </a:lnTo>
                <a:lnTo>
                  <a:pt x="2173" y="1719"/>
                </a:lnTo>
                <a:lnTo>
                  <a:pt x="2157" y="1071"/>
                </a:lnTo>
                <a:lnTo>
                  <a:pt x="2149" y="1071"/>
                </a:lnTo>
                <a:lnTo>
                  <a:pt x="2146" y="1070"/>
                </a:lnTo>
                <a:lnTo>
                  <a:pt x="2145" y="1069"/>
                </a:lnTo>
                <a:lnTo>
                  <a:pt x="2144" y="1069"/>
                </a:lnTo>
                <a:lnTo>
                  <a:pt x="2140" y="1067"/>
                </a:lnTo>
                <a:lnTo>
                  <a:pt x="2132" y="1066"/>
                </a:lnTo>
                <a:lnTo>
                  <a:pt x="2116" y="1063"/>
                </a:lnTo>
                <a:lnTo>
                  <a:pt x="2103" y="1053"/>
                </a:lnTo>
                <a:lnTo>
                  <a:pt x="2093" y="1040"/>
                </a:lnTo>
                <a:lnTo>
                  <a:pt x="2088" y="1024"/>
                </a:lnTo>
                <a:lnTo>
                  <a:pt x="2084" y="963"/>
                </a:lnTo>
                <a:lnTo>
                  <a:pt x="2079" y="909"/>
                </a:lnTo>
                <a:lnTo>
                  <a:pt x="2076" y="859"/>
                </a:lnTo>
                <a:lnTo>
                  <a:pt x="2075" y="811"/>
                </a:lnTo>
                <a:lnTo>
                  <a:pt x="2075" y="764"/>
                </a:lnTo>
                <a:lnTo>
                  <a:pt x="2075" y="716"/>
                </a:lnTo>
                <a:lnTo>
                  <a:pt x="2078" y="665"/>
                </a:lnTo>
                <a:lnTo>
                  <a:pt x="2081" y="610"/>
                </a:lnTo>
                <a:lnTo>
                  <a:pt x="2085" y="551"/>
                </a:lnTo>
                <a:lnTo>
                  <a:pt x="2090" y="529"/>
                </a:lnTo>
                <a:lnTo>
                  <a:pt x="2099" y="510"/>
                </a:lnTo>
                <a:lnTo>
                  <a:pt x="2113" y="493"/>
                </a:lnTo>
                <a:lnTo>
                  <a:pt x="2131" y="479"/>
                </a:lnTo>
                <a:lnTo>
                  <a:pt x="2150" y="470"/>
                </a:lnTo>
                <a:lnTo>
                  <a:pt x="2171" y="465"/>
                </a:lnTo>
                <a:lnTo>
                  <a:pt x="2217" y="462"/>
                </a:lnTo>
                <a:lnTo>
                  <a:pt x="2255" y="459"/>
                </a:lnTo>
                <a:lnTo>
                  <a:pt x="2289" y="458"/>
                </a:lnTo>
                <a:lnTo>
                  <a:pt x="2319" y="457"/>
                </a:lnTo>
                <a:close/>
                <a:moveTo>
                  <a:pt x="287" y="362"/>
                </a:moveTo>
                <a:lnTo>
                  <a:pt x="327" y="362"/>
                </a:lnTo>
                <a:lnTo>
                  <a:pt x="365" y="364"/>
                </a:lnTo>
                <a:lnTo>
                  <a:pt x="402" y="364"/>
                </a:lnTo>
                <a:lnTo>
                  <a:pt x="433" y="364"/>
                </a:lnTo>
                <a:lnTo>
                  <a:pt x="460" y="365"/>
                </a:lnTo>
                <a:lnTo>
                  <a:pt x="479" y="366"/>
                </a:lnTo>
                <a:lnTo>
                  <a:pt x="495" y="369"/>
                </a:lnTo>
                <a:lnTo>
                  <a:pt x="509" y="375"/>
                </a:lnTo>
                <a:lnTo>
                  <a:pt x="480" y="393"/>
                </a:lnTo>
                <a:lnTo>
                  <a:pt x="454" y="417"/>
                </a:lnTo>
                <a:lnTo>
                  <a:pt x="432" y="443"/>
                </a:lnTo>
                <a:lnTo>
                  <a:pt x="415" y="474"/>
                </a:lnTo>
                <a:lnTo>
                  <a:pt x="403" y="506"/>
                </a:lnTo>
                <a:lnTo>
                  <a:pt x="397" y="541"/>
                </a:lnTo>
                <a:lnTo>
                  <a:pt x="392" y="603"/>
                </a:lnTo>
                <a:lnTo>
                  <a:pt x="388" y="660"/>
                </a:lnTo>
                <a:lnTo>
                  <a:pt x="387" y="713"/>
                </a:lnTo>
                <a:lnTo>
                  <a:pt x="386" y="763"/>
                </a:lnTo>
                <a:lnTo>
                  <a:pt x="386" y="812"/>
                </a:lnTo>
                <a:lnTo>
                  <a:pt x="388" y="863"/>
                </a:lnTo>
                <a:lnTo>
                  <a:pt x="391" y="915"/>
                </a:lnTo>
                <a:lnTo>
                  <a:pt x="394" y="972"/>
                </a:lnTo>
                <a:lnTo>
                  <a:pt x="401" y="1035"/>
                </a:lnTo>
                <a:lnTo>
                  <a:pt x="405" y="1063"/>
                </a:lnTo>
                <a:lnTo>
                  <a:pt x="415" y="1089"/>
                </a:lnTo>
                <a:lnTo>
                  <a:pt x="430" y="1113"/>
                </a:lnTo>
                <a:lnTo>
                  <a:pt x="449" y="1135"/>
                </a:lnTo>
                <a:lnTo>
                  <a:pt x="471" y="1153"/>
                </a:lnTo>
                <a:lnTo>
                  <a:pt x="479" y="1516"/>
                </a:lnTo>
                <a:lnTo>
                  <a:pt x="478" y="1592"/>
                </a:lnTo>
                <a:lnTo>
                  <a:pt x="474" y="1607"/>
                </a:lnTo>
                <a:lnTo>
                  <a:pt x="466" y="1619"/>
                </a:lnTo>
                <a:lnTo>
                  <a:pt x="454" y="1627"/>
                </a:lnTo>
                <a:lnTo>
                  <a:pt x="439" y="1630"/>
                </a:lnTo>
                <a:lnTo>
                  <a:pt x="356" y="1630"/>
                </a:lnTo>
                <a:lnTo>
                  <a:pt x="340" y="1627"/>
                </a:lnTo>
                <a:lnTo>
                  <a:pt x="328" y="1619"/>
                </a:lnTo>
                <a:lnTo>
                  <a:pt x="320" y="1607"/>
                </a:lnTo>
                <a:lnTo>
                  <a:pt x="317" y="1592"/>
                </a:lnTo>
                <a:lnTo>
                  <a:pt x="317" y="1063"/>
                </a:lnTo>
                <a:lnTo>
                  <a:pt x="257" y="1063"/>
                </a:lnTo>
                <a:lnTo>
                  <a:pt x="257" y="1592"/>
                </a:lnTo>
                <a:lnTo>
                  <a:pt x="253" y="1607"/>
                </a:lnTo>
                <a:lnTo>
                  <a:pt x="245" y="1619"/>
                </a:lnTo>
                <a:lnTo>
                  <a:pt x="232" y="1627"/>
                </a:lnTo>
                <a:lnTo>
                  <a:pt x="218" y="1630"/>
                </a:lnTo>
                <a:lnTo>
                  <a:pt x="135" y="1630"/>
                </a:lnTo>
                <a:lnTo>
                  <a:pt x="120" y="1627"/>
                </a:lnTo>
                <a:lnTo>
                  <a:pt x="107" y="1619"/>
                </a:lnTo>
                <a:lnTo>
                  <a:pt x="99" y="1607"/>
                </a:lnTo>
                <a:lnTo>
                  <a:pt x="96" y="1592"/>
                </a:lnTo>
                <a:lnTo>
                  <a:pt x="80" y="959"/>
                </a:lnTo>
                <a:lnTo>
                  <a:pt x="72" y="957"/>
                </a:lnTo>
                <a:lnTo>
                  <a:pt x="69" y="956"/>
                </a:lnTo>
                <a:lnTo>
                  <a:pt x="68" y="956"/>
                </a:lnTo>
                <a:lnTo>
                  <a:pt x="64" y="955"/>
                </a:lnTo>
                <a:lnTo>
                  <a:pt x="56" y="954"/>
                </a:lnTo>
                <a:lnTo>
                  <a:pt x="40" y="949"/>
                </a:lnTo>
                <a:lnTo>
                  <a:pt x="27" y="940"/>
                </a:lnTo>
                <a:lnTo>
                  <a:pt x="17" y="927"/>
                </a:lnTo>
                <a:lnTo>
                  <a:pt x="14" y="911"/>
                </a:lnTo>
                <a:lnTo>
                  <a:pt x="8" y="853"/>
                </a:lnTo>
                <a:lnTo>
                  <a:pt x="4" y="800"/>
                </a:lnTo>
                <a:lnTo>
                  <a:pt x="2" y="751"/>
                </a:lnTo>
                <a:lnTo>
                  <a:pt x="0" y="703"/>
                </a:lnTo>
                <a:lnTo>
                  <a:pt x="0" y="657"/>
                </a:lnTo>
                <a:lnTo>
                  <a:pt x="0" y="610"/>
                </a:lnTo>
                <a:lnTo>
                  <a:pt x="3" y="561"/>
                </a:lnTo>
                <a:lnTo>
                  <a:pt x="5" y="508"/>
                </a:lnTo>
                <a:lnTo>
                  <a:pt x="10" y="450"/>
                </a:lnTo>
                <a:lnTo>
                  <a:pt x="16" y="425"/>
                </a:lnTo>
                <a:lnTo>
                  <a:pt x="28" y="402"/>
                </a:lnTo>
                <a:lnTo>
                  <a:pt x="47" y="384"/>
                </a:lnTo>
                <a:lnTo>
                  <a:pt x="69" y="372"/>
                </a:lnTo>
                <a:lnTo>
                  <a:pt x="95" y="366"/>
                </a:lnTo>
                <a:lnTo>
                  <a:pt x="114" y="365"/>
                </a:lnTo>
                <a:lnTo>
                  <a:pt x="141" y="364"/>
                </a:lnTo>
                <a:lnTo>
                  <a:pt x="172" y="364"/>
                </a:lnTo>
                <a:lnTo>
                  <a:pt x="208" y="364"/>
                </a:lnTo>
                <a:lnTo>
                  <a:pt x="247" y="362"/>
                </a:lnTo>
                <a:lnTo>
                  <a:pt x="287" y="362"/>
                </a:lnTo>
                <a:close/>
                <a:moveTo>
                  <a:pt x="1318" y="297"/>
                </a:moveTo>
                <a:lnTo>
                  <a:pt x="1327" y="298"/>
                </a:lnTo>
                <a:lnTo>
                  <a:pt x="1339" y="301"/>
                </a:lnTo>
                <a:lnTo>
                  <a:pt x="1350" y="307"/>
                </a:lnTo>
                <a:lnTo>
                  <a:pt x="1357" y="314"/>
                </a:lnTo>
                <a:lnTo>
                  <a:pt x="1365" y="326"/>
                </a:lnTo>
                <a:lnTo>
                  <a:pt x="1371" y="336"/>
                </a:lnTo>
                <a:lnTo>
                  <a:pt x="1377" y="347"/>
                </a:lnTo>
                <a:lnTo>
                  <a:pt x="1382" y="360"/>
                </a:lnTo>
                <a:lnTo>
                  <a:pt x="1384" y="373"/>
                </a:lnTo>
                <a:lnTo>
                  <a:pt x="1380" y="388"/>
                </a:lnTo>
                <a:lnTo>
                  <a:pt x="1371" y="401"/>
                </a:lnTo>
                <a:lnTo>
                  <a:pt x="1362" y="413"/>
                </a:lnTo>
                <a:lnTo>
                  <a:pt x="1353" y="422"/>
                </a:lnTo>
                <a:lnTo>
                  <a:pt x="1329" y="443"/>
                </a:lnTo>
                <a:lnTo>
                  <a:pt x="1305" y="464"/>
                </a:lnTo>
                <a:lnTo>
                  <a:pt x="1282" y="482"/>
                </a:lnTo>
                <a:lnTo>
                  <a:pt x="1260" y="499"/>
                </a:lnTo>
                <a:lnTo>
                  <a:pt x="1241" y="514"/>
                </a:lnTo>
                <a:lnTo>
                  <a:pt x="1225" y="524"/>
                </a:lnTo>
                <a:lnTo>
                  <a:pt x="1213" y="534"/>
                </a:lnTo>
                <a:lnTo>
                  <a:pt x="1205" y="539"/>
                </a:lnTo>
                <a:lnTo>
                  <a:pt x="1201" y="541"/>
                </a:lnTo>
                <a:lnTo>
                  <a:pt x="1197" y="543"/>
                </a:lnTo>
                <a:lnTo>
                  <a:pt x="1189" y="546"/>
                </a:lnTo>
                <a:lnTo>
                  <a:pt x="1174" y="552"/>
                </a:lnTo>
                <a:lnTo>
                  <a:pt x="1155" y="561"/>
                </a:lnTo>
                <a:lnTo>
                  <a:pt x="1132" y="569"/>
                </a:lnTo>
                <a:lnTo>
                  <a:pt x="1105" y="578"/>
                </a:lnTo>
                <a:lnTo>
                  <a:pt x="1076" y="587"/>
                </a:lnTo>
                <a:lnTo>
                  <a:pt x="1045" y="596"/>
                </a:lnTo>
                <a:lnTo>
                  <a:pt x="1012" y="604"/>
                </a:lnTo>
                <a:lnTo>
                  <a:pt x="1007" y="605"/>
                </a:lnTo>
                <a:lnTo>
                  <a:pt x="1007" y="1071"/>
                </a:lnTo>
                <a:lnTo>
                  <a:pt x="1006" y="1071"/>
                </a:lnTo>
                <a:lnTo>
                  <a:pt x="991" y="1719"/>
                </a:lnTo>
                <a:lnTo>
                  <a:pt x="987" y="1735"/>
                </a:lnTo>
                <a:lnTo>
                  <a:pt x="978" y="1747"/>
                </a:lnTo>
                <a:lnTo>
                  <a:pt x="966" y="1755"/>
                </a:lnTo>
                <a:lnTo>
                  <a:pt x="951" y="1759"/>
                </a:lnTo>
                <a:lnTo>
                  <a:pt x="866" y="1759"/>
                </a:lnTo>
                <a:lnTo>
                  <a:pt x="850" y="1755"/>
                </a:lnTo>
                <a:lnTo>
                  <a:pt x="837" y="1747"/>
                </a:lnTo>
                <a:lnTo>
                  <a:pt x="829" y="1735"/>
                </a:lnTo>
                <a:lnTo>
                  <a:pt x="826" y="1719"/>
                </a:lnTo>
                <a:lnTo>
                  <a:pt x="826" y="1177"/>
                </a:lnTo>
                <a:lnTo>
                  <a:pt x="764" y="1177"/>
                </a:lnTo>
                <a:lnTo>
                  <a:pt x="764" y="1719"/>
                </a:lnTo>
                <a:lnTo>
                  <a:pt x="761" y="1735"/>
                </a:lnTo>
                <a:lnTo>
                  <a:pt x="752" y="1747"/>
                </a:lnTo>
                <a:lnTo>
                  <a:pt x="740" y="1755"/>
                </a:lnTo>
                <a:lnTo>
                  <a:pt x="725" y="1759"/>
                </a:lnTo>
                <a:lnTo>
                  <a:pt x="640" y="1759"/>
                </a:lnTo>
                <a:lnTo>
                  <a:pt x="624" y="1755"/>
                </a:lnTo>
                <a:lnTo>
                  <a:pt x="612" y="1747"/>
                </a:lnTo>
                <a:lnTo>
                  <a:pt x="604" y="1735"/>
                </a:lnTo>
                <a:lnTo>
                  <a:pt x="600" y="1719"/>
                </a:lnTo>
                <a:lnTo>
                  <a:pt x="584" y="1071"/>
                </a:lnTo>
                <a:lnTo>
                  <a:pt x="576" y="1071"/>
                </a:lnTo>
                <a:lnTo>
                  <a:pt x="573" y="1070"/>
                </a:lnTo>
                <a:lnTo>
                  <a:pt x="572" y="1069"/>
                </a:lnTo>
                <a:lnTo>
                  <a:pt x="571" y="1069"/>
                </a:lnTo>
                <a:lnTo>
                  <a:pt x="567" y="1067"/>
                </a:lnTo>
                <a:lnTo>
                  <a:pt x="559" y="1066"/>
                </a:lnTo>
                <a:lnTo>
                  <a:pt x="543" y="1063"/>
                </a:lnTo>
                <a:lnTo>
                  <a:pt x="530" y="1053"/>
                </a:lnTo>
                <a:lnTo>
                  <a:pt x="520" y="1040"/>
                </a:lnTo>
                <a:lnTo>
                  <a:pt x="515" y="1024"/>
                </a:lnTo>
                <a:lnTo>
                  <a:pt x="511" y="963"/>
                </a:lnTo>
                <a:lnTo>
                  <a:pt x="506" y="909"/>
                </a:lnTo>
                <a:lnTo>
                  <a:pt x="503" y="859"/>
                </a:lnTo>
                <a:lnTo>
                  <a:pt x="502" y="811"/>
                </a:lnTo>
                <a:lnTo>
                  <a:pt x="502" y="764"/>
                </a:lnTo>
                <a:lnTo>
                  <a:pt x="502" y="716"/>
                </a:lnTo>
                <a:lnTo>
                  <a:pt x="505" y="665"/>
                </a:lnTo>
                <a:lnTo>
                  <a:pt x="508" y="610"/>
                </a:lnTo>
                <a:lnTo>
                  <a:pt x="512" y="551"/>
                </a:lnTo>
                <a:lnTo>
                  <a:pt x="518" y="526"/>
                </a:lnTo>
                <a:lnTo>
                  <a:pt x="531" y="503"/>
                </a:lnTo>
                <a:lnTo>
                  <a:pt x="550" y="485"/>
                </a:lnTo>
                <a:lnTo>
                  <a:pt x="572" y="471"/>
                </a:lnTo>
                <a:lnTo>
                  <a:pt x="598" y="465"/>
                </a:lnTo>
                <a:lnTo>
                  <a:pt x="641" y="463"/>
                </a:lnTo>
                <a:lnTo>
                  <a:pt x="679" y="460"/>
                </a:lnTo>
                <a:lnTo>
                  <a:pt x="714" y="458"/>
                </a:lnTo>
                <a:lnTo>
                  <a:pt x="745" y="457"/>
                </a:lnTo>
                <a:lnTo>
                  <a:pt x="712" y="514"/>
                </a:lnTo>
                <a:lnTo>
                  <a:pt x="749" y="578"/>
                </a:lnTo>
                <a:lnTo>
                  <a:pt x="749" y="956"/>
                </a:lnTo>
                <a:lnTo>
                  <a:pt x="798" y="1021"/>
                </a:lnTo>
                <a:lnTo>
                  <a:pt x="842" y="956"/>
                </a:lnTo>
                <a:lnTo>
                  <a:pt x="842" y="578"/>
                </a:lnTo>
                <a:lnTo>
                  <a:pt x="878" y="514"/>
                </a:lnTo>
                <a:lnTo>
                  <a:pt x="844" y="456"/>
                </a:lnTo>
                <a:lnTo>
                  <a:pt x="878" y="457"/>
                </a:lnTo>
                <a:lnTo>
                  <a:pt x="914" y="458"/>
                </a:lnTo>
                <a:lnTo>
                  <a:pt x="956" y="460"/>
                </a:lnTo>
                <a:lnTo>
                  <a:pt x="1000" y="463"/>
                </a:lnTo>
                <a:lnTo>
                  <a:pt x="1028" y="452"/>
                </a:lnTo>
                <a:lnTo>
                  <a:pt x="1055" y="442"/>
                </a:lnTo>
                <a:lnTo>
                  <a:pt x="1080" y="435"/>
                </a:lnTo>
                <a:lnTo>
                  <a:pt x="1101" y="429"/>
                </a:lnTo>
                <a:lnTo>
                  <a:pt x="1116" y="425"/>
                </a:lnTo>
                <a:lnTo>
                  <a:pt x="1127" y="423"/>
                </a:lnTo>
                <a:lnTo>
                  <a:pt x="1131" y="422"/>
                </a:lnTo>
                <a:lnTo>
                  <a:pt x="1137" y="420"/>
                </a:lnTo>
                <a:lnTo>
                  <a:pt x="1142" y="417"/>
                </a:lnTo>
                <a:lnTo>
                  <a:pt x="1143" y="414"/>
                </a:lnTo>
                <a:lnTo>
                  <a:pt x="1149" y="408"/>
                </a:lnTo>
                <a:lnTo>
                  <a:pt x="1159" y="400"/>
                </a:lnTo>
                <a:lnTo>
                  <a:pt x="1171" y="389"/>
                </a:lnTo>
                <a:lnTo>
                  <a:pt x="1185" y="376"/>
                </a:lnTo>
                <a:lnTo>
                  <a:pt x="1203" y="362"/>
                </a:lnTo>
                <a:lnTo>
                  <a:pt x="1223" y="347"/>
                </a:lnTo>
                <a:lnTo>
                  <a:pt x="1244" y="332"/>
                </a:lnTo>
                <a:lnTo>
                  <a:pt x="1269" y="318"/>
                </a:lnTo>
                <a:lnTo>
                  <a:pt x="1294" y="303"/>
                </a:lnTo>
                <a:lnTo>
                  <a:pt x="1305" y="300"/>
                </a:lnTo>
                <a:lnTo>
                  <a:pt x="1318" y="297"/>
                </a:lnTo>
                <a:close/>
                <a:moveTo>
                  <a:pt x="2371" y="90"/>
                </a:moveTo>
                <a:lnTo>
                  <a:pt x="2403" y="94"/>
                </a:lnTo>
                <a:lnTo>
                  <a:pt x="2432" y="104"/>
                </a:lnTo>
                <a:lnTo>
                  <a:pt x="2458" y="118"/>
                </a:lnTo>
                <a:lnTo>
                  <a:pt x="2483" y="136"/>
                </a:lnTo>
                <a:lnTo>
                  <a:pt x="2502" y="161"/>
                </a:lnTo>
                <a:lnTo>
                  <a:pt x="2516" y="187"/>
                </a:lnTo>
                <a:lnTo>
                  <a:pt x="2525" y="216"/>
                </a:lnTo>
                <a:lnTo>
                  <a:pt x="2529" y="249"/>
                </a:lnTo>
                <a:lnTo>
                  <a:pt x="2525" y="280"/>
                </a:lnTo>
                <a:lnTo>
                  <a:pt x="2516" y="309"/>
                </a:lnTo>
                <a:lnTo>
                  <a:pt x="2502" y="337"/>
                </a:lnTo>
                <a:lnTo>
                  <a:pt x="2483" y="360"/>
                </a:lnTo>
                <a:lnTo>
                  <a:pt x="2458" y="379"/>
                </a:lnTo>
                <a:lnTo>
                  <a:pt x="2432" y="394"/>
                </a:lnTo>
                <a:lnTo>
                  <a:pt x="2403" y="402"/>
                </a:lnTo>
                <a:lnTo>
                  <a:pt x="2371" y="406"/>
                </a:lnTo>
                <a:lnTo>
                  <a:pt x="2339" y="402"/>
                </a:lnTo>
                <a:lnTo>
                  <a:pt x="2310" y="394"/>
                </a:lnTo>
                <a:lnTo>
                  <a:pt x="2283" y="379"/>
                </a:lnTo>
                <a:lnTo>
                  <a:pt x="2259" y="360"/>
                </a:lnTo>
                <a:lnTo>
                  <a:pt x="2240" y="337"/>
                </a:lnTo>
                <a:lnTo>
                  <a:pt x="2225" y="309"/>
                </a:lnTo>
                <a:lnTo>
                  <a:pt x="2217" y="280"/>
                </a:lnTo>
                <a:lnTo>
                  <a:pt x="2213" y="249"/>
                </a:lnTo>
                <a:lnTo>
                  <a:pt x="2217" y="216"/>
                </a:lnTo>
                <a:lnTo>
                  <a:pt x="2225" y="187"/>
                </a:lnTo>
                <a:lnTo>
                  <a:pt x="2240" y="161"/>
                </a:lnTo>
                <a:lnTo>
                  <a:pt x="2259" y="136"/>
                </a:lnTo>
                <a:lnTo>
                  <a:pt x="2283" y="118"/>
                </a:lnTo>
                <a:lnTo>
                  <a:pt x="2310" y="104"/>
                </a:lnTo>
                <a:lnTo>
                  <a:pt x="2339" y="94"/>
                </a:lnTo>
                <a:lnTo>
                  <a:pt x="2371" y="90"/>
                </a:lnTo>
                <a:close/>
                <a:moveTo>
                  <a:pt x="798" y="90"/>
                </a:moveTo>
                <a:lnTo>
                  <a:pt x="830" y="94"/>
                </a:lnTo>
                <a:lnTo>
                  <a:pt x="859" y="104"/>
                </a:lnTo>
                <a:lnTo>
                  <a:pt x="885" y="118"/>
                </a:lnTo>
                <a:lnTo>
                  <a:pt x="910" y="136"/>
                </a:lnTo>
                <a:lnTo>
                  <a:pt x="929" y="161"/>
                </a:lnTo>
                <a:lnTo>
                  <a:pt x="943" y="187"/>
                </a:lnTo>
                <a:lnTo>
                  <a:pt x="952" y="216"/>
                </a:lnTo>
                <a:lnTo>
                  <a:pt x="956" y="249"/>
                </a:lnTo>
                <a:lnTo>
                  <a:pt x="952" y="280"/>
                </a:lnTo>
                <a:lnTo>
                  <a:pt x="943" y="309"/>
                </a:lnTo>
                <a:lnTo>
                  <a:pt x="929" y="337"/>
                </a:lnTo>
                <a:lnTo>
                  <a:pt x="910" y="360"/>
                </a:lnTo>
                <a:lnTo>
                  <a:pt x="885" y="379"/>
                </a:lnTo>
                <a:lnTo>
                  <a:pt x="859" y="394"/>
                </a:lnTo>
                <a:lnTo>
                  <a:pt x="830" y="402"/>
                </a:lnTo>
                <a:lnTo>
                  <a:pt x="798" y="406"/>
                </a:lnTo>
                <a:lnTo>
                  <a:pt x="766" y="402"/>
                </a:lnTo>
                <a:lnTo>
                  <a:pt x="737" y="394"/>
                </a:lnTo>
                <a:lnTo>
                  <a:pt x="710" y="379"/>
                </a:lnTo>
                <a:lnTo>
                  <a:pt x="686" y="360"/>
                </a:lnTo>
                <a:lnTo>
                  <a:pt x="667" y="337"/>
                </a:lnTo>
                <a:lnTo>
                  <a:pt x="652" y="309"/>
                </a:lnTo>
                <a:lnTo>
                  <a:pt x="644" y="280"/>
                </a:lnTo>
                <a:lnTo>
                  <a:pt x="640" y="249"/>
                </a:lnTo>
                <a:lnTo>
                  <a:pt x="644" y="216"/>
                </a:lnTo>
                <a:lnTo>
                  <a:pt x="652" y="187"/>
                </a:lnTo>
                <a:lnTo>
                  <a:pt x="667" y="161"/>
                </a:lnTo>
                <a:lnTo>
                  <a:pt x="686" y="136"/>
                </a:lnTo>
                <a:lnTo>
                  <a:pt x="710" y="118"/>
                </a:lnTo>
                <a:lnTo>
                  <a:pt x="737" y="104"/>
                </a:lnTo>
                <a:lnTo>
                  <a:pt x="766" y="94"/>
                </a:lnTo>
                <a:lnTo>
                  <a:pt x="798" y="90"/>
                </a:lnTo>
                <a:close/>
                <a:moveTo>
                  <a:pt x="289" y="0"/>
                </a:moveTo>
                <a:lnTo>
                  <a:pt x="321" y="3"/>
                </a:lnTo>
                <a:lnTo>
                  <a:pt x="349" y="12"/>
                </a:lnTo>
                <a:lnTo>
                  <a:pt x="375" y="26"/>
                </a:lnTo>
                <a:lnTo>
                  <a:pt x="398" y="46"/>
                </a:lnTo>
                <a:lnTo>
                  <a:pt x="416" y="67"/>
                </a:lnTo>
                <a:lnTo>
                  <a:pt x="431" y="94"/>
                </a:lnTo>
                <a:lnTo>
                  <a:pt x="440" y="123"/>
                </a:lnTo>
                <a:lnTo>
                  <a:pt x="443" y="154"/>
                </a:lnTo>
                <a:lnTo>
                  <a:pt x="440" y="185"/>
                </a:lnTo>
                <a:lnTo>
                  <a:pt x="431" y="214"/>
                </a:lnTo>
                <a:lnTo>
                  <a:pt x="416" y="240"/>
                </a:lnTo>
                <a:lnTo>
                  <a:pt x="398" y="263"/>
                </a:lnTo>
                <a:lnTo>
                  <a:pt x="375" y="281"/>
                </a:lnTo>
                <a:lnTo>
                  <a:pt x="349" y="296"/>
                </a:lnTo>
                <a:lnTo>
                  <a:pt x="321" y="306"/>
                </a:lnTo>
                <a:lnTo>
                  <a:pt x="289" y="308"/>
                </a:lnTo>
                <a:lnTo>
                  <a:pt x="258" y="306"/>
                </a:lnTo>
                <a:lnTo>
                  <a:pt x="229" y="296"/>
                </a:lnTo>
                <a:lnTo>
                  <a:pt x="203" y="281"/>
                </a:lnTo>
                <a:lnTo>
                  <a:pt x="180" y="263"/>
                </a:lnTo>
                <a:lnTo>
                  <a:pt x="161" y="240"/>
                </a:lnTo>
                <a:lnTo>
                  <a:pt x="147" y="214"/>
                </a:lnTo>
                <a:lnTo>
                  <a:pt x="138" y="185"/>
                </a:lnTo>
                <a:lnTo>
                  <a:pt x="135" y="154"/>
                </a:lnTo>
                <a:lnTo>
                  <a:pt x="138" y="123"/>
                </a:lnTo>
                <a:lnTo>
                  <a:pt x="147" y="94"/>
                </a:lnTo>
                <a:lnTo>
                  <a:pt x="161" y="67"/>
                </a:lnTo>
                <a:lnTo>
                  <a:pt x="180" y="46"/>
                </a:lnTo>
                <a:lnTo>
                  <a:pt x="203" y="26"/>
                </a:lnTo>
                <a:lnTo>
                  <a:pt x="229" y="12"/>
                </a:lnTo>
                <a:lnTo>
                  <a:pt x="258" y="3"/>
                </a:lnTo>
                <a:lnTo>
                  <a:pt x="289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0" name="AutoShape 61">
            <a:extLst>
              <a:ext uri="{FF2B5EF4-FFF2-40B4-BE49-F238E27FC236}">
                <a16:creationId xmlns:a16="http://schemas.microsoft.com/office/drawing/2014/main" id="{577E5EEB-E8AF-42D3-99DE-FDA8432E2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4880" y="2652678"/>
            <a:ext cx="1507324" cy="318251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45719" numCol="1" rtlCol="0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15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NAD-AIR</a:t>
            </a:r>
            <a:endParaRPr kumimoji="0" lang="pt-PT" sz="1500" b="0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41" name="AutoShape 61">
            <a:extLst>
              <a:ext uri="{FF2B5EF4-FFF2-40B4-BE49-F238E27FC236}">
                <a16:creationId xmlns:a16="http://schemas.microsoft.com/office/drawing/2014/main" id="{3FE54F8F-7E5B-44F4-B029-134BC022E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9088" y="4653992"/>
            <a:ext cx="1507324" cy="318251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45719" numCol="1" rtlCol="0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sz="15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CNEPC</a:t>
            </a:r>
            <a:endParaRPr kumimoji="0" lang="pt-PT" sz="1500" b="0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42" name="AutoShape 61">
            <a:extLst>
              <a:ext uri="{FF2B5EF4-FFF2-40B4-BE49-F238E27FC236}">
                <a16:creationId xmlns:a16="http://schemas.microsoft.com/office/drawing/2014/main" id="{1A4FA173-BD88-4873-AA0F-95CA03E81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487" y="5939170"/>
            <a:ext cx="2025520" cy="318251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45719" numCol="1" rtlCol="0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Command</a:t>
            </a:r>
            <a:r>
              <a:rPr lang="pt-PT" sz="15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 </a:t>
            </a: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Post</a:t>
            </a:r>
            <a:r>
              <a:rPr lang="pt-PT" sz="15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 / COS</a:t>
            </a:r>
            <a:endParaRPr kumimoji="0" lang="pt-PT" sz="1500" b="0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43" name="Picture 23">
            <a:extLst>
              <a:ext uri="{FF2B5EF4-FFF2-40B4-BE49-F238E27FC236}">
                <a16:creationId xmlns:a16="http://schemas.microsoft.com/office/drawing/2014/main" id="{2985E90E-78DC-4EC4-A59A-73120E0BBB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192919" y="1843678"/>
            <a:ext cx="1356587" cy="762067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DE99E9DD-382C-4DB1-B231-ED85584372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3" y="3316688"/>
            <a:ext cx="1079460" cy="627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6" name="CaixaDeTexto 45"/>
          <p:cNvSpPr txBox="1"/>
          <p:nvPr/>
        </p:nvSpPr>
        <p:spPr>
          <a:xfrm>
            <a:off x="0" y="1042009"/>
            <a:ext cx="223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pt-PT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</a:t>
            </a:r>
          </a:p>
        </p:txBody>
      </p:sp>
      <p:sp>
        <p:nvSpPr>
          <p:cNvPr id="45" name="AutoShape 61">
            <a:extLst>
              <a:ext uri="{FF2B5EF4-FFF2-40B4-BE49-F238E27FC236}">
                <a16:creationId xmlns:a16="http://schemas.microsoft.com/office/drawing/2014/main" id="{CE792D81-4C03-4E6C-8F62-27A1E3FC7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60" y="4219062"/>
            <a:ext cx="1877590" cy="318252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45719" numCol="1" rtlCol="0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Aerial</a:t>
            </a:r>
            <a:r>
              <a:rPr lang="pt-PT" sz="15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 </a:t>
            </a: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Means</a:t>
            </a:r>
            <a:endParaRPr kumimoji="0" lang="pt-PT" sz="1500" b="0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68970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725" y="1223141"/>
            <a:ext cx="3851467" cy="218406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485" y="3818447"/>
            <a:ext cx="4661490" cy="2685495"/>
          </a:xfrm>
          <a:prstGeom prst="rect">
            <a:avLst/>
          </a:prstGeom>
        </p:spPr>
      </p:pic>
      <p:graphicFrame>
        <p:nvGraphicFramePr>
          <p:cNvPr id="79" name="Tabela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30348"/>
              </p:ext>
            </p:extLst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709344"/>
              </p:ext>
            </p:extLst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9128760" y="6513552"/>
            <a:ext cx="2743200" cy="365125"/>
          </a:xfrm>
        </p:spPr>
        <p:txBody>
          <a:bodyPr/>
          <a:lstStyle/>
          <a:p>
            <a:fld id="{AB7E5DEF-A436-4786-9A56-F7EDCE642235}" type="slidenum">
              <a:rPr lang="pt-PT" sz="1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pt-PT" sz="1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82" name="CaixaDeTexto 81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" y="203928"/>
            <a:ext cx="821305" cy="821305"/>
          </a:xfrm>
          <a:prstGeom prst="rect">
            <a:avLst/>
          </a:prstGeom>
        </p:spPr>
      </p:pic>
      <p:sp>
        <p:nvSpPr>
          <p:cNvPr id="55" name="CaixaDeTexto 54"/>
          <p:cNvSpPr txBox="1"/>
          <p:nvPr/>
        </p:nvSpPr>
        <p:spPr>
          <a:xfrm>
            <a:off x="0" y="1042009"/>
            <a:ext cx="3814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</a:t>
            </a:r>
            <a:r>
              <a:rPr lang="pt-PT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Wildifire</a:t>
            </a:r>
            <a:endParaRPr lang="pt-PT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34" y="1666879"/>
            <a:ext cx="3442604" cy="201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m 21"/>
          <p:cNvPicPr/>
          <p:nvPr/>
        </p:nvPicPr>
        <p:blipFill>
          <a:blip r:embed="rId7"/>
          <a:srcRect l="5969" t="4469" r="7466"/>
          <a:stretch/>
        </p:blipFill>
        <p:spPr>
          <a:xfrm>
            <a:off x="3888524" y="1052185"/>
            <a:ext cx="4562932" cy="2789606"/>
          </a:xfrm>
          <a:prstGeom prst="rect">
            <a:avLst/>
          </a:prstGeom>
          <a:ln>
            <a:noFill/>
          </a:ln>
        </p:spPr>
      </p:pic>
      <p:pic>
        <p:nvPicPr>
          <p:cNvPr id="23" name="Imagem 22"/>
          <p:cNvPicPr/>
          <p:nvPr/>
        </p:nvPicPr>
        <p:blipFill>
          <a:blip r:embed="rId8"/>
          <a:stretch/>
        </p:blipFill>
        <p:spPr>
          <a:xfrm>
            <a:off x="8545240" y="3500727"/>
            <a:ext cx="3707121" cy="2968340"/>
          </a:xfrm>
          <a:prstGeom prst="rect">
            <a:avLst/>
          </a:prstGeom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75980">
            <a:off x="853312" y="3498529"/>
            <a:ext cx="2118086" cy="3044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761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292" y="4076968"/>
            <a:ext cx="2986981" cy="2413722"/>
          </a:xfrm>
          <a:prstGeom prst="rect">
            <a:avLst/>
          </a:prstGeom>
        </p:spPr>
      </p:pic>
      <p:graphicFrame>
        <p:nvGraphicFramePr>
          <p:cNvPr id="79" name="Tabela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30348"/>
              </p:ext>
            </p:extLst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709344"/>
              </p:ext>
            </p:extLst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9128760" y="6513552"/>
            <a:ext cx="2743200" cy="365125"/>
          </a:xfrm>
        </p:spPr>
        <p:txBody>
          <a:bodyPr/>
          <a:lstStyle/>
          <a:p>
            <a:fld id="{AB7E5DEF-A436-4786-9A56-F7EDCE642235}" type="slidenum">
              <a:rPr lang="pt-PT" sz="1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pt-PT" sz="1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82" name="CaixaDeTexto 81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" y="203928"/>
            <a:ext cx="821305" cy="821305"/>
          </a:xfrm>
          <a:prstGeom prst="rect">
            <a:avLst/>
          </a:prstGeom>
        </p:spPr>
      </p:pic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8ABEC1C3-9E53-4205-B0D6-83409A9AC298}"/>
              </a:ext>
            </a:extLst>
          </p:cNvPr>
          <p:cNvCxnSpPr>
            <a:cxnSpLocks/>
          </p:cNvCxnSpPr>
          <p:nvPr/>
        </p:nvCxnSpPr>
        <p:spPr>
          <a:xfrm>
            <a:off x="3502526" y="454182"/>
            <a:ext cx="7234469" cy="0"/>
          </a:xfrm>
          <a:prstGeom prst="line">
            <a:avLst/>
          </a:prstGeom>
          <a:ln w="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24B3231F-7174-4E2D-BE84-05644D8D3F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4" y="1543301"/>
            <a:ext cx="4644690" cy="3483518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80E9636C-DB9E-4802-A34B-5866447934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0" r="18471"/>
          <a:stretch/>
        </p:blipFill>
        <p:spPr>
          <a:xfrm>
            <a:off x="-93125" y="3912517"/>
            <a:ext cx="2742417" cy="2576532"/>
          </a:xfrm>
          <a:prstGeom prst="rect">
            <a:avLst/>
          </a:prstGeom>
        </p:spPr>
      </p:pic>
      <p:pic>
        <p:nvPicPr>
          <p:cNvPr id="22" name="FEB Monit Introdução de pontos">
            <a:hlinkClick r:id="" action="ppaction://media"/>
            <a:extLst>
              <a:ext uri="{FF2B5EF4-FFF2-40B4-BE49-F238E27FC236}">
                <a16:creationId xmlns:a16="http://schemas.microsoft.com/office/drawing/2014/main" id="{69314976-C288-40EA-A15D-235A4241F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9979" r="5535"/>
          <a:stretch/>
        </p:blipFill>
        <p:spPr>
          <a:xfrm>
            <a:off x="7305835" y="1009827"/>
            <a:ext cx="4898399" cy="3167277"/>
          </a:xfrm>
          <a:prstGeom prst="rect">
            <a:avLst/>
          </a:prstGeom>
        </p:spPr>
      </p:pic>
      <p:pic>
        <p:nvPicPr>
          <p:cNvPr id="28" name="Imagem 27" descr="Uma imagem com captura de ecrã, preto, relva, monitor&#10;&#10;Descrição gerada automaticamente">
            <a:extLst>
              <a:ext uri="{FF2B5EF4-FFF2-40B4-BE49-F238E27FC236}">
                <a16:creationId xmlns:a16="http://schemas.microsoft.com/office/drawing/2014/main" id="{AF1F95BB-5D16-4DE1-9034-4A60AC69BA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35" y="3795212"/>
            <a:ext cx="5687878" cy="3174101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985FD8F6-4322-4EB3-8A98-727A6EC90D9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6"/>
          <a:stretch/>
        </p:blipFill>
        <p:spPr>
          <a:xfrm>
            <a:off x="5183977" y="810022"/>
            <a:ext cx="1702204" cy="3108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CaixaDeTexto 29"/>
          <p:cNvSpPr txBox="1"/>
          <p:nvPr/>
        </p:nvSpPr>
        <p:spPr>
          <a:xfrm>
            <a:off x="0" y="1042009"/>
            <a:ext cx="3814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</a:t>
            </a:r>
            <a:r>
              <a:rPr lang="pt-PT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Wildifre</a:t>
            </a:r>
            <a:endParaRPr lang="pt-PT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2385" y="4063703"/>
            <a:ext cx="1973831" cy="2850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968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/>
          <p:nvPr/>
        </p:nvPicPr>
        <p:blipFill rotWithShape="1">
          <a:blip r:embed="rId2"/>
          <a:srcRect l="2430" t="5275" r="24701" b="4108"/>
          <a:stretch/>
        </p:blipFill>
        <p:spPr>
          <a:xfrm>
            <a:off x="2819197" y="601369"/>
            <a:ext cx="3408053" cy="3223071"/>
          </a:xfrm>
          <a:prstGeom prst="rect">
            <a:avLst/>
          </a:prstGeom>
          <a:ln>
            <a:noFill/>
          </a:ln>
        </p:spPr>
      </p:pic>
      <p:pic>
        <p:nvPicPr>
          <p:cNvPr id="26" name="Imagem 25"/>
          <p:cNvPicPr/>
          <p:nvPr/>
        </p:nvPicPr>
        <p:blipFill>
          <a:blip r:embed="rId3"/>
          <a:srcRect l="4483" t="19934" r="8012" b="17900"/>
          <a:stretch/>
        </p:blipFill>
        <p:spPr>
          <a:xfrm>
            <a:off x="3706459" y="4337650"/>
            <a:ext cx="5731232" cy="2116691"/>
          </a:xfrm>
          <a:prstGeom prst="rect">
            <a:avLst/>
          </a:prstGeom>
          <a:ln>
            <a:noFill/>
          </a:ln>
        </p:spPr>
      </p:pic>
      <p:graphicFrame>
        <p:nvGraphicFramePr>
          <p:cNvPr id="79" name="Tabela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30348"/>
              </p:ext>
            </p:extLst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709344"/>
              </p:ext>
            </p:extLst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9128760" y="6513552"/>
            <a:ext cx="2743200" cy="365125"/>
          </a:xfrm>
        </p:spPr>
        <p:txBody>
          <a:bodyPr/>
          <a:lstStyle/>
          <a:p>
            <a:fld id="{AB7E5DEF-A436-4786-9A56-F7EDCE642235}" type="slidenum">
              <a:rPr lang="pt-PT" sz="1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pt-PT" sz="1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82" name="CaixaDeTexto 81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" y="203928"/>
            <a:ext cx="821305" cy="821305"/>
          </a:xfrm>
          <a:prstGeom prst="rect">
            <a:avLst/>
          </a:prstGeom>
        </p:spPr>
      </p:pic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8ABEC1C3-9E53-4205-B0D6-83409A9AC298}"/>
              </a:ext>
            </a:extLst>
          </p:cNvPr>
          <p:cNvCxnSpPr>
            <a:cxnSpLocks/>
          </p:cNvCxnSpPr>
          <p:nvPr/>
        </p:nvCxnSpPr>
        <p:spPr>
          <a:xfrm>
            <a:off x="3502526" y="454182"/>
            <a:ext cx="7234469" cy="0"/>
          </a:xfrm>
          <a:prstGeom prst="line">
            <a:avLst/>
          </a:prstGeom>
          <a:ln w="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6"/>
          <a:srcRect l="13194" r="5693" b="11266"/>
          <a:stretch/>
        </p:blipFill>
        <p:spPr>
          <a:xfrm>
            <a:off x="49545" y="3462039"/>
            <a:ext cx="3468565" cy="28473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CaixaDeTexto 22"/>
          <p:cNvSpPr txBox="1"/>
          <p:nvPr/>
        </p:nvSpPr>
        <p:spPr>
          <a:xfrm>
            <a:off x="0" y="1082104"/>
            <a:ext cx="3814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</a:t>
            </a:r>
            <a:r>
              <a:rPr lang="pt-PT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Wildifre</a:t>
            </a:r>
            <a:endParaRPr lang="pt-PT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4695" y="3530194"/>
            <a:ext cx="2086785" cy="297658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8" name="CaixaDeTexto 17"/>
          <p:cNvSpPr txBox="1"/>
          <p:nvPr/>
        </p:nvSpPr>
        <p:spPr>
          <a:xfrm>
            <a:off x="-32995" y="6193955"/>
            <a:ext cx="3674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 b="1" dirty="0" err="1" smtClean="0"/>
              <a:t>Source</a:t>
            </a:r>
            <a:r>
              <a:rPr lang="pt-PT" sz="900" b="1" dirty="0" smtClean="0"/>
              <a:t>: </a:t>
            </a:r>
            <a:r>
              <a:rPr lang="pt-PT" sz="900" dirty="0" err="1"/>
              <a:t>project</a:t>
            </a:r>
            <a:r>
              <a:rPr lang="pt-PT" sz="900" dirty="0"/>
              <a:t> </a:t>
            </a:r>
            <a:r>
              <a:rPr lang="pt-PT" sz="900" dirty="0" smtClean="0"/>
              <a:t>FIRE MOD SAT II</a:t>
            </a:r>
            <a:endParaRPr lang="pt-PT" sz="900" dirty="0"/>
          </a:p>
        </p:txBody>
      </p:sp>
      <p:pic>
        <p:nvPicPr>
          <p:cNvPr id="20" name="Imagem 19"/>
          <p:cNvPicPr/>
          <p:nvPr/>
        </p:nvPicPr>
        <p:blipFill>
          <a:blip r:embed="rId8"/>
          <a:stretch/>
        </p:blipFill>
        <p:spPr>
          <a:xfrm>
            <a:off x="6237422" y="1025233"/>
            <a:ext cx="3200269" cy="2258005"/>
          </a:xfrm>
          <a:prstGeom prst="rect">
            <a:avLst/>
          </a:prstGeom>
          <a:ln>
            <a:noFill/>
          </a:ln>
        </p:spPr>
      </p:pic>
      <p:pic>
        <p:nvPicPr>
          <p:cNvPr id="21" name="Imagem 20"/>
          <p:cNvPicPr/>
          <p:nvPr/>
        </p:nvPicPr>
        <p:blipFill>
          <a:blip r:embed="rId9"/>
          <a:srcRect l="7490" t="16660" r="2505" b="18333"/>
          <a:stretch/>
        </p:blipFill>
        <p:spPr>
          <a:xfrm>
            <a:off x="8569283" y="1896888"/>
            <a:ext cx="3540655" cy="18045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40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Tabela 78"/>
          <p:cNvGraphicFramePr>
            <a:graphicFrameLocks noGrp="1"/>
          </p:cNvGraphicFramePr>
          <p:nvPr>
            <p:extLst/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/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9128760" y="6513552"/>
            <a:ext cx="2743200" cy="365125"/>
          </a:xfrm>
        </p:spPr>
        <p:txBody>
          <a:bodyPr/>
          <a:lstStyle/>
          <a:p>
            <a:fld id="{AB7E5DEF-A436-4786-9A56-F7EDCE642235}" type="slidenum">
              <a:rPr lang="pt-PT" sz="1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pt-PT" sz="1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" y="192181"/>
            <a:ext cx="817266" cy="81726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37" y="1505195"/>
            <a:ext cx="3497526" cy="4946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tângulo 3"/>
          <p:cNvSpPr/>
          <p:nvPr/>
        </p:nvSpPr>
        <p:spPr>
          <a:xfrm>
            <a:off x="2489347" y="2741722"/>
            <a:ext cx="126001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50" b="1" dirty="0" err="1" smtClean="0"/>
              <a:t>Spacial</a:t>
            </a:r>
            <a:r>
              <a:rPr lang="en-US" sz="1050" b="1" dirty="0" smtClean="0"/>
              <a:t> </a:t>
            </a:r>
            <a:r>
              <a:rPr lang="en-US" sz="1050" b="1" dirty="0"/>
              <a:t>pattern </a:t>
            </a:r>
            <a:r>
              <a:rPr lang="en-US" sz="1050" b="1" dirty="0" smtClean="0"/>
              <a:t>of </a:t>
            </a:r>
            <a:r>
              <a:rPr lang="en-US" sz="1050" b="1" dirty="0"/>
              <a:t>fires based on the 45-year history of burnt </a:t>
            </a:r>
            <a:r>
              <a:rPr lang="en-US" sz="1050" b="1" dirty="0" smtClean="0"/>
              <a:t>areas </a:t>
            </a:r>
          </a:p>
          <a:p>
            <a:pPr algn="just"/>
            <a:r>
              <a:rPr lang="pt-PT" sz="1050" b="1" dirty="0" smtClean="0"/>
              <a:t>(1975 </a:t>
            </a:r>
            <a:r>
              <a:rPr lang="pt-PT" sz="1050" b="1" dirty="0"/>
              <a:t>-</a:t>
            </a:r>
            <a:r>
              <a:rPr lang="pt-PT" sz="1050" b="1" dirty="0" smtClean="0"/>
              <a:t> 2019)</a:t>
            </a:r>
            <a:endParaRPr lang="pt-PT" sz="105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3131" y="1505195"/>
            <a:ext cx="3497525" cy="4946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970" y="1505196"/>
            <a:ext cx="3497525" cy="4946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CaixaDeTexto 14"/>
          <p:cNvSpPr txBox="1"/>
          <p:nvPr/>
        </p:nvSpPr>
        <p:spPr>
          <a:xfrm>
            <a:off x="264051" y="6207008"/>
            <a:ext cx="3674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 b="1" dirty="0" err="1" smtClean="0"/>
              <a:t>Source</a:t>
            </a:r>
            <a:r>
              <a:rPr lang="pt-PT" sz="900" b="1" dirty="0" smtClean="0"/>
              <a:t>: </a:t>
            </a:r>
            <a:r>
              <a:rPr lang="pt-PT" sz="900" dirty="0" err="1"/>
              <a:t>project</a:t>
            </a:r>
            <a:r>
              <a:rPr lang="pt-PT" sz="900" dirty="0"/>
              <a:t> </a:t>
            </a:r>
            <a:r>
              <a:rPr lang="pt-PT" sz="900" dirty="0" smtClean="0"/>
              <a:t>FIRE MOD SAT II</a:t>
            </a:r>
            <a:endParaRPr lang="pt-PT" sz="900" dirty="0"/>
          </a:p>
        </p:txBody>
      </p:sp>
      <p:sp>
        <p:nvSpPr>
          <p:cNvPr id="17" name="Retângulo 16"/>
          <p:cNvSpPr/>
          <p:nvPr/>
        </p:nvSpPr>
        <p:spPr>
          <a:xfrm>
            <a:off x="10611944" y="2661575"/>
            <a:ext cx="126001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50" b="1" dirty="0"/>
              <a:t>Eucalyptus and </a:t>
            </a:r>
            <a:r>
              <a:rPr lang="en-US" sz="1050" b="1" dirty="0" err="1"/>
              <a:t>pinus</a:t>
            </a:r>
            <a:r>
              <a:rPr lang="en-US" sz="1050" b="1" dirty="0"/>
              <a:t> </a:t>
            </a:r>
            <a:r>
              <a:rPr lang="en-US" sz="1050" b="1" dirty="0" err="1"/>
              <a:t>pinaster</a:t>
            </a:r>
            <a:r>
              <a:rPr lang="en-US" sz="1050" b="1" dirty="0"/>
              <a:t> areas without recurrence of fires for over 20 years</a:t>
            </a:r>
            <a:endParaRPr lang="pt-PT" sz="1050" b="1" dirty="0"/>
          </a:p>
        </p:txBody>
      </p:sp>
      <p:sp>
        <p:nvSpPr>
          <p:cNvPr id="18" name="Retângulo 17"/>
          <p:cNvSpPr/>
          <p:nvPr/>
        </p:nvSpPr>
        <p:spPr>
          <a:xfrm>
            <a:off x="6504968" y="2622192"/>
            <a:ext cx="126001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50" b="1" dirty="0"/>
              <a:t>Large continuous areas of high biomass with recurrence of large fires.</a:t>
            </a:r>
            <a:endParaRPr lang="pt-PT" sz="1050" b="1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0" y="1042009"/>
            <a:ext cx="223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pt-PT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</a:t>
            </a:r>
          </a:p>
        </p:txBody>
      </p:sp>
    </p:spTree>
    <p:extLst>
      <p:ext uri="{BB962C8B-B14F-4D97-AF65-F5344CB8AC3E}">
        <p14:creationId xmlns:p14="http://schemas.microsoft.com/office/powerpoint/2010/main" val="43652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Tabela 78"/>
          <p:cNvGraphicFramePr>
            <a:graphicFrameLocks noGrp="1"/>
          </p:cNvGraphicFramePr>
          <p:nvPr>
            <p:extLst/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/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9128760" y="6513552"/>
            <a:ext cx="2743200" cy="365125"/>
          </a:xfrm>
        </p:spPr>
        <p:txBody>
          <a:bodyPr/>
          <a:lstStyle/>
          <a:p>
            <a:fld id="{AB7E5DEF-A436-4786-9A56-F7EDCE642235}" type="slidenum">
              <a:rPr lang="pt-PT" sz="1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pt-PT" sz="1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" y="192181"/>
            <a:ext cx="817266" cy="817266"/>
          </a:xfrm>
          <a:prstGeom prst="rect">
            <a:avLst/>
          </a:prstGeom>
        </p:spPr>
      </p:pic>
      <p:sp>
        <p:nvSpPr>
          <p:cNvPr id="12" name="TextBox 18"/>
          <p:cNvSpPr txBox="1"/>
          <p:nvPr/>
        </p:nvSpPr>
        <p:spPr>
          <a:xfrm>
            <a:off x="7232725" y="1999974"/>
            <a:ext cx="48033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4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pt-PT" sz="2000" dirty="0" smtClean="0"/>
              <a:t>~70 </a:t>
            </a:r>
            <a:r>
              <a:rPr lang="pt-PT" sz="2000" dirty="0" err="1" smtClean="0"/>
              <a:t>wildfires</a:t>
            </a:r>
            <a:r>
              <a:rPr lang="pt-PT" sz="2000" dirty="0" smtClean="0"/>
              <a:t> </a:t>
            </a:r>
            <a:r>
              <a:rPr lang="pt-PT" sz="2000" dirty="0" err="1" smtClean="0"/>
              <a:t>larger</a:t>
            </a:r>
            <a:r>
              <a:rPr lang="pt-PT" sz="2000" dirty="0" smtClean="0"/>
              <a:t> </a:t>
            </a:r>
            <a:r>
              <a:rPr lang="pt-PT" sz="2000" dirty="0" err="1" smtClean="0"/>
              <a:t>than</a:t>
            </a:r>
            <a:r>
              <a:rPr lang="pt-PT" sz="2000" dirty="0" smtClean="0"/>
              <a:t> 500ha</a:t>
            </a:r>
          </a:p>
          <a:p>
            <a:pPr marL="342900" indent="-342900">
              <a:lnSpc>
                <a:spcPts val="24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pt-PT" sz="2000" dirty="0" smtClean="0"/>
              <a:t>410 000 hectares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burnt</a:t>
            </a:r>
            <a:r>
              <a:rPr lang="pt-PT" sz="2000" dirty="0" smtClean="0"/>
              <a:t> </a:t>
            </a:r>
            <a:r>
              <a:rPr lang="pt-PT" sz="2000" dirty="0" err="1" smtClean="0"/>
              <a:t>area</a:t>
            </a:r>
            <a:endParaRPr lang="pt-PT" sz="2000" dirty="0" smtClean="0"/>
          </a:p>
          <a:p>
            <a:pPr marL="342900" indent="-342900">
              <a:lnSpc>
                <a:spcPts val="24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pt-PT" sz="2000" dirty="0" err="1" smtClean="0"/>
              <a:t>Period</a:t>
            </a:r>
            <a:r>
              <a:rPr lang="pt-PT" sz="2000" dirty="0" smtClean="0"/>
              <a:t>: 2015 – 2020</a:t>
            </a:r>
          </a:p>
          <a:p>
            <a:pPr marL="342900" indent="-342900">
              <a:lnSpc>
                <a:spcPts val="24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pt-PT" sz="2000" dirty="0" err="1" smtClean="0"/>
              <a:t>Combination</a:t>
            </a:r>
            <a:r>
              <a:rPr lang="pt-PT" sz="2000" dirty="0" smtClean="0"/>
              <a:t>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satellite</a:t>
            </a:r>
            <a:r>
              <a:rPr lang="pt-PT" sz="2000" dirty="0" smtClean="0"/>
              <a:t>, </a:t>
            </a:r>
            <a:r>
              <a:rPr lang="pt-PT" sz="2000" dirty="0" err="1" smtClean="0"/>
              <a:t>spacial</a:t>
            </a:r>
            <a:r>
              <a:rPr lang="pt-PT" sz="2000" dirty="0" smtClean="0"/>
              <a:t> </a:t>
            </a:r>
            <a:r>
              <a:rPr lang="pt-PT" sz="2000" dirty="0" err="1" smtClean="0"/>
              <a:t>and</a:t>
            </a:r>
            <a:r>
              <a:rPr lang="pt-PT" sz="2000" dirty="0" smtClean="0"/>
              <a:t> </a:t>
            </a:r>
            <a:r>
              <a:rPr lang="pt-PT" sz="2000" dirty="0" err="1" smtClean="0"/>
              <a:t>field</a:t>
            </a:r>
            <a:r>
              <a:rPr lang="pt-PT" sz="2000" dirty="0" smtClean="0"/>
              <a:t> data</a:t>
            </a:r>
          </a:p>
          <a:p>
            <a:pPr marL="342900" indent="-342900">
              <a:lnSpc>
                <a:spcPts val="24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pt-PT" sz="2000" dirty="0" smtClean="0"/>
              <a:t>rate-</a:t>
            </a:r>
            <a:r>
              <a:rPr lang="pt-PT" sz="2000" dirty="0" err="1" smtClean="0"/>
              <a:t>of</a:t>
            </a:r>
            <a:r>
              <a:rPr lang="pt-PT" sz="2000" dirty="0" smtClean="0"/>
              <a:t>-spread (</a:t>
            </a:r>
            <a:r>
              <a:rPr lang="pt-PT" sz="2000" dirty="0" err="1" smtClean="0"/>
              <a:t>kph</a:t>
            </a:r>
            <a:r>
              <a:rPr lang="pt-PT" sz="2000" dirty="0" smtClean="0"/>
              <a:t>), </a:t>
            </a:r>
            <a:r>
              <a:rPr lang="pt-PT" sz="2000" dirty="0" err="1" smtClean="0"/>
              <a:t>growth</a:t>
            </a:r>
            <a:r>
              <a:rPr lang="pt-PT" sz="2000" dirty="0" smtClean="0"/>
              <a:t> rate (</a:t>
            </a:r>
            <a:r>
              <a:rPr lang="pt-PT" sz="2000" dirty="0" err="1" smtClean="0"/>
              <a:t>ha</a:t>
            </a:r>
            <a:r>
              <a:rPr lang="pt-PT" sz="2000" dirty="0" smtClean="0"/>
              <a:t>/h), </a:t>
            </a:r>
            <a:r>
              <a:rPr lang="pt-PT" sz="2000" dirty="0" err="1" smtClean="0"/>
              <a:t>fire</a:t>
            </a:r>
            <a:r>
              <a:rPr lang="pt-PT" sz="2000" dirty="0" smtClean="0"/>
              <a:t> </a:t>
            </a:r>
            <a:r>
              <a:rPr lang="pt-PT" sz="2000" dirty="0" err="1" smtClean="0"/>
              <a:t>radiative</a:t>
            </a:r>
            <a:r>
              <a:rPr lang="pt-PT" sz="2000" dirty="0" smtClean="0"/>
              <a:t> </a:t>
            </a:r>
            <a:r>
              <a:rPr lang="pt-PT" sz="2000" dirty="0" err="1" smtClean="0"/>
              <a:t>energy</a:t>
            </a:r>
            <a:endParaRPr lang="pt-PT" sz="2000" dirty="0" smtClean="0"/>
          </a:p>
          <a:p>
            <a:pPr marL="342900" indent="-342900">
              <a:lnSpc>
                <a:spcPts val="24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pt-PT" sz="2000" dirty="0" err="1" smtClean="0"/>
              <a:t>wildfire</a:t>
            </a:r>
            <a:r>
              <a:rPr lang="pt-PT" sz="2000" dirty="0" smtClean="0"/>
              <a:t> </a:t>
            </a:r>
            <a:r>
              <a:rPr lang="pt-PT" sz="2000" dirty="0" err="1" smtClean="0"/>
              <a:t>risk</a:t>
            </a:r>
            <a:r>
              <a:rPr lang="pt-PT" sz="2000" dirty="0" smtClean="0"/>
              <a:t> </a:t>
            </a:r>
            <a:r>
              <a:rPr lang="pt-PT" sz="2000" dirty="0" err="1" smtClean="0"/>
              <a:t>assessment</a:t>
            </a:r>
            <a:r>
              <a:rPr lang="pt-PT" sz="2000" dirty="0" smtClean="0"/>
              <a:t> (</a:t>
            </a:r>
            <a:r>
              <a:rPr lang="pt-PT" sz="2000" dirty="0" err="1" smtClean="0"/>
              <a:t>ongoing</a:t>
            </a:r>
            <a:r>
              <a:rPr lang="pt-PT" sz="2000" dirty="0" smtClean="0"/>
              <a:t>), </a:t>
            </a:r>
            <a:r>
              <a:rPr lang="pt-PT" sz="2000" dirty="0" err="1" smtClean="0"/>
              <a:t>fire</a:t>
            </a:r>
            <a:r>
              <a:rPr lang="pt-PT" sz="2000" dirty="0" smtClean="0"/>
              <a:t> spread </a:t>
            </a:r>
            <a:r>
              <a:rPr lang="pt-PT" sz="2000" dirty="0" err="1" smtClean="0"/>
              <a:t>simulation</a:t>
            </a:r>
            <a:r>
              <a:rPr lang="pt-PT" sz="2000" dirty="0" smtClean="0"/>
              <a:t> (</a:t>
            </a:r>
            <a:r>
              <a:rPr lang="pt-PT" sz="2000" dirty="0" err="1" smtClean="0"/>
              <a:t>this</a:t>
            </a:r>
            <a:r>
              <a:rPr lang="pt-PT" sz="2000" dirty="0"/>
              <a:t> </a:t>
            </a:r>
            <a:r>
              <a:rPr lang="pt-PT" sz="2000" dirty="0" err="1" smtClean="0"/>
              <a:t>project</a:t>
            </a:r>
            <a:r>
              <a:rPr lang="pt-PT" sz="2000" dirty="0" smtClean="0"/>
              <a:t>), link </a:t>
            </a:r>
            <a:r>
              <a:rPr lang="pt-PT" sz="2000" dirty="0" err="1" smtClean="0"/>
              <a:t>fire</a:t>
            </a:r>
            <a:r>
              <a:rPr lang="pt-PT" sz="2000" dirty="0" smtClean="0"/>
              <a:t> </a:t>
            </a:r>
            <a:r>
              <a:rPr lang="pt-PT" sz="2000" dirty="0" err="1" smtClean="0"/>
              <a:t>severity</a:t>
            </a:r>
            <a:r>
              <a:rPr lang="pt-PT" sz="2000" dirty="0" smtClean="0"/>
              <a:t> </a:t>
            </a:r>
            <a:r>
              <a:rPr lang="pt-PT" sz="2000" dirty="0" err="1" smtClean="0"/>
              <a:t>with</a:t>
            </a:r>
            <a:r>
              <a:rPr lang="pt-PT" sz="2000" dirty="0" smtClean="0"/>
              <a:t> </a:t>
            </a:r>
            <a:r>
              <a:rPr lang="pt-PT" sz="2000" dirty="0" err="1" smtClean="0"/>
              <a:t>fire</a:t>
            </a:r>
            <a:r>
              <a:rPr lang="pt-PT" sz="2000" dirty="0" smtClean="0"/>
              <a:t> </a:t>
            </a:r>
            <a:r>
              <a:rPr lang="pt-PT" sz="2000" dirty="0" err="1" smtClean="0"/>
              <a:t>behavior</a:t>
            </a:r>
            <a:r>
              <a:rPr lang="pt-PT" sz="2000" dirty="0" smtClean="0"/>
              <a:t> (FRISCO </a:t>
            </a:r>
            <a:r>
              <a:rPr lang="pt-PT" sz="2000" dirty="0" err="1" smtClean="0"/>
              <a:t>project</a:t>
            </a:r>
            <a:r>
              <a:rPr lang="pt-PT" sz="2000" dirty="0" smtClean="0"/>
              <a:t>), </a:t>
            </a:r>
            <a:r>
              <a:rPr lang="pt-PT" sz="2000" dirty="0" err="1" smtClean="0"/>
              <a:t>etc</a:t>
            </a:r>
            <a:r>
              <a:rPr lang="pt-PT" sz="2000" dirty="0" smtClean="0"/>
              <a:t> </a:t>
            </a:r>
            <a:r>
              <a:rPr lang="pt-PT" sz="2000" dirty="0" err="1" smtClean="0"/>
              <a:t>etc</a:t>
            </a:r>
            <a:endParaRPr lang="pt-PT" sz="2000" dirty="0"/>
          </a:p>
        </p:txBody>
      </p:sp>
      <p:sp>
        <p:nvSpPr>
          <p:cNvPr id="15" name="TextBox 18"/>
          <p:cNvSpPr txBox="1"/>
          <p:nvPr/>
        </p:nvSpPr>
        <p:spPr>
          <a:xfrm>
            <a:off x="5890813" y="1210181"/>
            <a:ext cx="68324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</a:pPr>
            <a:r>
              <a:rPr lang="pt-PT" sz="2400" b="1" dirty="0" smtClean="0"/>
              <a:t>The Portuguese </a:t>
            </a:r>
            <a:r>
              <a:rPr lang="pt-PT" sz="2400" b="1" dirty="0" err="1" smtClean="0"/>
              <a:t>Large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Wildfire</a:t>
            </a:r>
            <a:r>
              <a:rPr lang="pt-PT" sz="2400" b="1" dirty="0" smtClean="0"/>
              <a:t> Spread </a:t>
            </a:r>
            <a:r>
              <a:rPr lang="pt-PT" sz="2400" b="1" dirty="0" err="1" smtClean="0"/>
              <a:t>Database</a:t>
            </a:r>
            <a:endParaRPr lang="pt-PT" sz="2400" dirty="0" smtClean="0"/>
          </a:p>
        </p:txBody>
      </p:sp>
      <p:pic>
        <p:nvPicPr>
          <p:cNvPr id="16" name="Picture 20"/>
          <p:cNvPicPr/>
          <p:nvPr/>
        </p:nvPicPr>
        <p:blipFill rotWithShape="1">
          <a:blip r:embed="rId4"/>
          <a:srcRect l="6008" t="28654" r="8036" b="15946"/>
          <a:stretch/>
        </p:blipFill>
        <p:spPr>
          <a:xfrm>
            <a:off x="136323" y="2694152"/>
            <a:ext cx="6371578" cy="339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4"/>
          <p:cNvSpPr txBox="1"/>
          <p:nvPr/>
        </p:nvSpPr>
        <p:spPr>
          <a:xfrm>
            <a:off x="136323" y="2232452"/>
            <a:ext cx="6371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Diurnal coverage of the different data sources used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264051" y="6207008"/>
            <a:ext cx="3674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 b="1" dirty="0" err="1" smtClean="0"/>
              <a:t>Source</a:t>
            </a:r>
            <a:r>
              <a:rPr lang="pt-PT" sz="900" b="1" dirty="0" smtClean="0"/>
              <a:t>: </a:t>
            </a:r>
            <a:r>
              <a:rPr lang="pt-PT" sz="900" dirty="0" err="1"/>
              <a:t>project</a:t>
            </a:r>
            <a:r>
              <a:rPr lang="pt-PT" sz="900" dirty="0"/>
              <a:t> </a:t>
            </a:r>
            <a:r>
              <a:rPr lang="pt-PT" sz="900" dirty="0" smtClean="0"/>
              <a:t>FIRE MOD SAT II (Akli Benali)</a:t>
            </a:r>
            <a:endParaRPr lang="pt-PT" sz="9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0" y="1042009"/>
            <a:ext cx="223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pt-PT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</a:t>
            </a:r>
          </a:p>
        </p:txBody>
      </p:sp>
    </p:spTree>
    <p:extLst>
      <p:ext uri="{BB962C8B-B14F-4D97-AF65-F5344CB8AC3E}">
        <p14:creationId xmlns:p14="http://schemas.microsoft.com/office/powerpoint/2010/main" val="100946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Tabela 78"/>
          <p:cNvGraphicFramePr>
            <a:graphicFrameLocks noGrp="1"/>
          </p:cNvGraphicFramePr>
          <p:nvPr>
            <p:extLst/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/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9128760" y="6513552"/>
            <a:ext cx="2743200" cy="365125"/>
          </a:xfrm>
        </p:spPr>
        <p:txBody>
          <a:bodyPr/>
          <a:lstStyle/>
          <a:p>
            <a:fld id="{AB7E5DEF-A436-4786-9A56-F7EDCE642235}" type="slidenum">
              <a:rPr lang="pt-PT" sz="1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pt-PT" sz="1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" y="192181"/>
            <a:ext cx="817266" cy="817266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0" y="2145189"/>
            <a:ext cx="469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bg1">
                  <a:lumMod val="50000"/>
                </a:schemeClr>
              </a:buClr>
            </a:pPr>
            <a:r>
              <a:rPr lang="pt-PT" b="1" dirty="0" smtClean="0"/>
              <a:t>The Portuguese </a:t>
            </a:r>
            <a:r>
              <a:rPr lang="pt-PT" b="1" dirty="0" err="1" smtClean="0"/>
              <a:t>Large</a:t>
            </a:r>
            <a:r>
              <a:rPr lang="pt-PT" b="1" dirty="0" smtClean="0"/>
              <a:t> </a:t>
            </a:r>
            <a:r>
              <a:rPr lang="pt-PT" b="1" dirty="0" err="1" smtClean="0"/>
              <a:t>Wildfire</a:t>
            </a:r>
            <a:r>
              <a:rPr lang="pt-PT" b="1" dirty="0" smtClean="0"/>
              <a:t> Spread </a:t>
            </a:r>
            <a:r>
              <a:rPr lang="pt-PT" b="1" dirty="0" err="1" smtClean="0"/>
              <a:t>Database</a:t>
            </a:r>
            <a:endParaRPr lang="pt-PT" dirty="0" smtClean="0"/>
          </a:p>
        </p:txBody>
      </p:sp>
      <p:sp>
        <p:nvSpPr>
          <p:cNvPr id="18" name="CaixaDeTexto 17"/>
          <p:cNvSpPr txBox="1"/>
          <p:nvPr/>
        </p:nvSpPr>
        <p:spPr>
          <a:xfrm>
            <a:off x="264051" y="6207008"/>
            <a:ext cx="367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 b="1" dirty="0" err="1" smtClean="0"/>
              <a:t>Source</a:t>
            </a:r>
            <a:r>
              <a:rPr lang="pt-PT" sz="900" b="1" dirty="0" smtClean="0"/>
              <a:t>: </a:t>
            </a:r>
            <a:r>
              <a:rPr lang="pt-PT" sz="900" dirty="0" err="1"/>
              <a:t>project</a:t>
            </a:r>
            <a:r>
              <a:rPr lang="pt-PT" sz="900" dirty="0"/>
              <a:t> </a:t>
            </a:r>
            <a:r>
              <a:rPr lang="pt-PT" sz="900" dirty="0" smtClean="0"/>
              <a:t>FIRE MOD SAT II (</a:t>
            </a:r>
            <a:r>
              <a:rPr lang="pt-PT" sz="900" dirty="0"/>
              <a:t>Akli Benali)</a:t>
            </a:r>
          </a:p>
          <a:p>
            <a:endParaRPr lang="pt-PT" sz="900" dirty="0"/>
          </a:p>
        </p:txBody>
      </p:sp>
      <p:sp>
        <p:nvSpPr>
          <p:cNvPr id="20" name="TextBox 34"/>
          <p:cNvSpPr txBox="1"/>
          <p:nvPr/>
        </p:nvSpPr>
        <p:spPr>
          <a:xfrm>
            <a:off x="9026214" y="5211525"/>
            <a:ext cx="2948291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Estimated </a:t>
            </a:r>
          </a:p>
          <a:p>
            <a:r>
              <a:rPr lang="en-US" b="1" dirty="0" smtClean="0"/>
              <a:t>Rate-of-spread (m\h)</a:t>
            </a:r>
            <a:endParaRPr lang="en-US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2222" r="49869" b="2222"/>
          <a:stretch/>
        </p:blipFill>
        <p:spPr>
          <a:xfrm>
            <a:off x="4759461" y="1551196"/>
            <a:ext cx="3389750" cy="4885785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t="22793" r="18689" b="5725"/>
          <a:stretch/>
        </p:blipFill>
        <p:spPr>
          <a:xfrm>
            <a:off x="751207" y="3345043"/>
            <a:ext cx="3454097" cy="2397987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  <p:pic>
        <p:nvPicPr>
          <p:cNvPr id="23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" t="2408" r="27086" b="21111"/>
          <a:stretch/>
        </p:blipFill>
        <p:spPr>
          <a:xfrm>
            <a:off x="8149211" y="1034130"/>
            <a:ext cx="4066458" cy="31332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ctangle 6"/>
          <p:cNvSpPr/>
          <p:nvPr/>
        </p:nvSpPr>
        <p:spPr>
          <a:xfrm>
            <a:off x="5564204" y="3444601"/>
            <a:ext cx="812800" cy="68363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10"/>
          <p:cNvCxnSpPr/>
          <p:nvPr/>
        </p:nvCxnSpPr>
        <p:spPr>
          <a:xfrm flipH="1" flipV="1">
            <a:off x="4205304" y="3345043"/>
            <a:ext cx="913739" cy="2450034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2"/>
          <p:cNvCxnSpPr/>
          <p:nvPr/>
        </p:nvCxnSpPr>
        <p:spPr>
          <a:xfrm flipH="1" flipV="1">
            <a:off x="4205304" y="5743032"/>
            <a:ext cx="856347" cy="693949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377004" y="992403"/>
            <a:ext cx="1772207" cy="2452198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9"/>
          <p:cNvCxnSpPr/>
          <p:nvPr/>
        </p:nvCxnSpPr>
        <p:spPr>
          <a:xfrm>
            <a:off x="6377004" y="4128233"/>
            <a:ext cx="1772207" cy="80921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0" y="1042009"/>
            <a:ext cx="223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pt-PT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</a:t>
            </a:r>
          </a:p>
        </p:txBody>
      </p:sp>
    </p:spTree>
    <p:extLst>
      <p:ext uri="{BB962C8B-B14F-4D97-AF65-F5344CB8AC3E}">
        <p14:creationId xmlns:p14="http://schemas.microsoft.com/office/powerpoint/2010/main" val="290746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Tabela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30348"/>
              </p:ext>
            </p:extLst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709344"/>
              </p:ext>
            </p:extLst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9128760" y="6513552"/>
            <a:ext cx="2743200" cy="365125"/>
          </a:xfrm>
        </p:spPr>
        <p:txBody>
          <a:bodyPr/>
          <a:lstStyle/>
          <a:p>
            <a:fld id="{AB7E5DEF-A436-4786-9A56-F7EDCE642235}" type="slidenum">
              <a:rPr lang="pt-PT" sz="1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pt-PT" sz="1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82" name="CaixaDeTexto 81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" y="203928"/>
            <a:ext cx="821305" cy="82130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36323" y="1082104"/>
            <a:ext cx="223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</a:t>
            </a:r>
            <a:endParaRPr lang="pt-PT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36323" y="2053524"/>
            <a:ext cx="1641411" cy="400110"/>
          </a:xfrm>
          <a:prstGeom prst="rect">
            <a:avLst/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>
            <a:spAutoFit/>
          </a:bodyPr>
          <a:lstStyle/>
          <a:p>
            <a:r>
              <a:rPr lang="pt-PT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Weather</a:t>
            </a:r>
            <a:r>
              <a:rPr lang="pt-P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data</a:t>
            </a:r>
          </a:p>
        </p:txBody>
      </p:sp>
      <p:sp>
        <p:nvSpPr>
          <p:cNvPr id="15" name="Chaveta à esquerda 14"/>
          <p:cNvSpPr/>
          <p:nvPr/>
        </p:nvSpPr>
        <p:spPr>
          <a:xfrm>
            <a:off x="1880472" y="1608881"/>
            <a:ext cx="1053066" cy="1282391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CaixaDeTexto 15"/>
          <p:cNvSpPr txBox="1"/>
          <p:nvPr/>
        </p:nvSpPr>
        <p:spPr>
          <a:xfrm>
            <a:off x="2687354" y="1690943"/>
            <a:ext cx="2646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PT" dirty="0" err="1"/>
              <a:t>Synoptic</a:t>
            </a:r>
            <a:r>
              <a:rPr lang="pt-PT" dirty="0"/>
              <a:t> </a:t>
            </a:r>
            <a:r>
              <a:rPr lang="pt-PT" dirty="0" err="1" smtClean="0"/>
              <a:t>letters</a:t>
            </a:r>
            <a:endParaRPr lang="pt-PT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PT" dirty="0" err="1"/>
              <a:t>Meteograms</a:t>
            </a:r>
            <a:endParaRPr lang="pt-PT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PT" dirty="0" err="1" smtClean="0"/>
              <a:t>Skew</a:t>
            </a:r>
            <a:r>
              <a:rPr lang="pt-PT" dirty="0" smtClean="0"/>
              <a:t>-T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PT" dirty="0" err="1"/>
              <a:t>Historical</a:t>
            </a:r>
            <a:r>
              <a:rPr lang="pt-PT" dirty="0"/>
              <a:t> data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136323" y="3785667"/>
            <a:ext cx="1641411" cy="400110"/>
          </a:xfrm>
          <a:prstGeom prst="rect">
            <a:avLst/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>
            <a:spAutoFit/>
          </a:bodyPr>
          <a:lstStyle/>
          <a:p>
            <a:r>
              <a:rPr lang="pt-PT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</a:t>
            </a:r>
            <a:r>
              <a:rPr lang="pt-P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data</a:t>
            </a:r>
          </a:p>
        </p:txBody>
      </p:sp>
      <p:sp>
        <p:nvSpPr>
          <p:cNvPr id="23" name="Chaveta à esquerda 22"/>
          <p:cNvSpPr/>
          <p:nvPr/>
        </p:nvSpPr>
        <p:spPr>
          <a:xfrm>
            <a:off x="1880472" y="3341024"/>
            <a:ext cx="1053066" cy="1282391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CaixaDeTexto 23"/>
          <p:cNvSpPr txBox="1"/>
          <p:nvPr/>
        </p:nvSpPr>
        <p:spPr>
          <a:xfrm>
            <a:off x="2687354" y="3423086"/>
            <a:ext cx="2834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PT" dirty="0" err="1" smtClean="0"/>
              <a:t>Hotspots</a:t>
            </a:r>
            <a:endParaRPr lang="pt-PT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PT" dirty="0"/>
              <a:t>Burnt </a:t>
            </a:r>
            <a:r>
              <a:rPr lang="pt-PT" dirty="0" err="1"/>
              <a:t>areas</a:t>
            </a:r>
            <a:endParaRPr lang="pt-PT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PT" dirty="0" err="1" smtClean="0"/>
              <a:t>Severity</a:t>
            </a:r>
            <a:endParaRPr lang="pt-PT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PT" dirty="0" err="1"/>
              <a:t>Vegetation</a:t>
            </a:r>
            <a:r>
              <a:rPr lang="pt-PT" dirty="0"/>
              <a:t> </a:t>
            </a:r>
            <a:r>
              <a:rPr lang="pt-PT" dirty="0" err="1"/>
              <a:t>monitoring</a:t>
            </a:r>
            <a:endParaRPr lang="pt-PT" dirty="0"/>
          </a:p>
        </p:txBody>
      </p:sp>
      <p:sp>
        <p:nvSpPr>
          <p:cNvPr id="26" name="Retângulo 25"/>
          <p:cNvSpPr/>
          <p:nvPr/>
        </p:nvSpPr>
        <p:spPr>
          <a:xfrm>
            <a:off x="136409" y="5362435"/>
            <a:ext cx="1642437" cy="707886"/>
          </a:xfrm>
          <a:prstGeom prst="rect">
            <a:avLst/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>
            <a:spAutoFit/>
          </a:bodyPr>
          <a:lstStyle/>
          <a:p>
            <a:r>
              <a:rPr lang="pt-P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Fuel </a:t>
            </a:r>
            <a:r>
              <a:rPr lang="pt-P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moisture</a:t>
            </a:r>
            <a:endParaRPr lang="pt-P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</a:t>
            </a:r>
            <a:endParaRPr lang="pt-P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Chaveta à esquerda 26"/>
          <p:cNvSpPr/>
          <p:nvPr/>
        </p:nvSpPr>
        <p:spPr>
          <a:xfrm>
            <a:off x="1911373" y="5034152"/>
            <a:ext cx="1053066" cy="1282391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CaixaDeTexto 27"/>
          <p:cNvSpPr txBox="1"/>
          <p:nvPr/>
        </p:nvSpPr>
        <p:spPr>
          <a:xfrm>
            <a:off x="2718255" y="5116214"/>
            <a:ext cx="3842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PT" dirty="0"/>
              <a:t>FWI</a:t>
            </a:r>
            <a:endParaRPr lang="pt-PT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Percentage of moisture in the </a:t>
            </a:r>
            <a:r>
              <a:rPr lang="en-US" dirty="0" smtClean="0"/>
              <a:t>soil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Humidity of live </a:t>
            </a:r>
            <a:r>
              <a:rPr lang="en-US" dirty="0" smtClean="0"/>
              <a:t>fuels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Drought level</a:t>
            </a:r>
            <a:endParaRPr lang="en-US" dirty="0" smtClean="0"/>
          </a:p>
        </p:txBody>
      </p:sp>
      <p:sp>
        <p:nvSpPr>
          <p:cNvPr id="19" name="Retângulo 18"/>
          <p:cNvSpPr/>
          <p:nvPr/>
        </p:nvSpPr>
        <p:spPr>
          <a:xfrm>
            <a:off x="0" y="1584817"/>
            <a:ext cx="6260123" cy="476409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CaixaDeTexto 19"/>
          <p:cNvSpPr txBox="1"/>
          <p:nvPr/>
        </p:nvSpPr>
        <p:spPr>
          <a:xfrm rot="18825233">
            <a:off x="5026133" y="1882140"/>
            <a:ext cx="1488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>
                <a:solidFill>
                  <a:srgbClr val="FFFF00"/>
                </a:solidFill>
              </a:rPr>
              <a:t>External</a:t>
            </a:r>
            <a:r>
              <a:rPr lang="pt-PT" b="1" dirty="0" smtClean="0">
                <a:solidFill>
                  <a:srgbClr val="FFFF00"/>
                </a:solidFill>
              </a:rPr>
              <a:t> data</a:t>
            </a:r>
            <a:endParaRPr lang="pt-PT" b="1" dirty="0">
              <a:solidFill>
                <a:srgbClr val="FFFF00"/>
              </a:solidFill>
            </a:endParaRPr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7762">
            <a:off x="6852097" y="1701379"/>
            <a:ext cx="4715913" cy="2895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4" name="Retângulo 33"/>
          <p:cNvSpPr/>
          <p:nvPr/>
        </p:nvSpPr>
        <p:spPr>
          <a:xfrm>
            <a:off x="6976318" y="515370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900" b="1" dirty="0" err="1" smtClean="0"/>
              <a:t>Source</a:t>
            </a:r>
            <a:r>
              <a:rPr lang="pt-PT" sz="900" dirty="0" smtClean="0"/>
              <a:t>: </a:t>
            </a:r>
            <a:r>
              <a:rPr lang="pt-PT" sz="900" dirty="0" smtClean="0">
                <a:hlinkClick r:id="rId5"/>
              </a:rPr>
              <a:t>https</a:t>
            </a:r>
            <a:r>
              <a:rPr lang="pt-PT" sz="900" dirty="0">
                <a:hlinkClick r:id="rId5"/>
              </a:rPr>
              <a:t>://</a:t>
            </a:r>
            <a:r>
              <a:rPr lang="pt-PT" sz="900" dirty="0" smtClean="0">
                <a:hlinkClick r:id="rId5"/>
              </a:rPr>
              <a:t>www-cdn.eumetsat.int/files/2020-04/pdf_mtg_info-pack_v12.pdf</a:t>
            </a:r>
            <a:endParaRPr lang="pt-PT" sz="900" dirty="0" smtClean="0"/>
          </a:p>
          <a:p>
            <a:endParaRPr lang="pt-PT" sz="900" dirty="0"/>
          </a:p>
        </p:txBody>
      </p:sp>
    </p:spTree>
    <p:extLst>
      <p:ext uri="{BB962C8B-B14F-4D97-AF65-F5344CB8AC3E}">
        <p14:creationId xmlns:p14="http://schemas.microsoft.com/office/powerpoint/2010/main" val="35456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Tabela 78"/>
          <p:cNvGraphicFramePr>
            <a:graphicFrameLocks noGrp="1"/>
          </p:cNvGraphicFramePr>
          <p:nvPr>
            <p:extLst/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/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9128760" y="6513552"/>
            <a:ext cx="2743200" cy="365125"/>
          </a:xfrm>
        </p:spPr>
        <p:txBody>
          <a:bodyPr/>
          <a:lstStyle/>
          <a:p>
            <a:fld id="{AB7E5DEF-A436-4786-9A56-F7EDCE642235}" type="slidenum">
              <a:rPr lang="pt-PT" sz="1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pt-PT" sz="1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82" name="CaixaDeTexto 81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" y="203928"/>
            <a:ext cx="821305" cy="82130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36323" y="1082104"/>
            <a:ext cx="2982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pt-PT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</a:t>
            </a:r>
            <a:endParaRPr lang="pt-PT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055292526"/>
              </p:ext>
            </p:extLst>
          </p:nvPr>
        </p:nvGraphicFramePr>
        <p:xfrm>
          <a:off x="1556991" y="1230261"/>
          <a:ext cx="10154363" cy="5065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1308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Tabela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30348"/>
              </p:ext>
            </p:extLst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709344"/>
              </p:ext>
            </p:extLst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9128760" y="6513552"/>
            <a:ext cx="2743200" cy="365125"/>
          </a:xfrm>
        </p:spPr>
        <p:txBody>
          <a:bodyPr/>
          <a:lstStyle/>
          <a:p>
            <a:fld id="{AB7E5DEF-A436-4786-9A56-F7EDCE642235}" type="slidenum">
              <a:rPr lang="pt-PT" sz="1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pt-PT" sz="1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82" name="CaixaDeTexto 81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" y="203928"/>
            <a:ext cx="821305" cy="82130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46975" y="1384663"/>
            <a:ext cx="223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507738148"/>
              </p:ext>
            </p:extLst>
          </p:nvPr>
        </p:nvGraphicFramePr>
        <p:xfrm>
          <a:off x="365641" y="553108"/>
          <a:ext cx="11506319" cy="6419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8021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5">
            <a:extLst>
              <a:ext uri="{FF2B5EF4-FFF2-40B4-BE49-F238E27FC236}">
                <a16:creationId xmlns:a16="http://schemas.microsoft.com/office/drawing/2014/main" id="{4EAAAF3C-226D-4B51-A435-22A617993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965" y="1170885"/>
            <a:ext cx="1410796" cy="786519"/>
          </a:xfrm>
          <a:prstGeom prst="rect">
            <a:avLst/>
          </a:prstGeom>
        </p:spPr>
      </p:pic>
      <p:graphicFrame>
        <p:nvGraphicFramePr>
          <p:cNvPr id="79" name="Tabela 78"/>
          <p:cNvGraphicFramePr>
            <a:graphicFrameLocks noGrp="1"/>
          </p:cNvGraphicFramePr>
          <p:nvPr>
            <p:extLst/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/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9128760" y="6513552"/>
            <a:ext cx="2743200" cy="365125"/>
          </a:xfrm>
        </p:spPr>
        <p:txBody>
          <a:bodyPr/>
          <a:lstStyle/>
          <a:p>
            <a:fld id="{AB7E5DEF-A436-4786-9A56-F7EDCE642235}" type="slidenum">
              <a:rPr lang="pt-PT" sz="1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pt-PT" sz="1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82" name="CaixaDeTexto 81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" y="152086"/>
            <a:ext cx="821305" cy="82130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36323" y="1082104"/>
            <a:ext cx="5326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Necessary</a:t>
            </a:r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developments</a:t>
            </a:r>
            <a:endParaRPr lang="pt-PT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902379" y="1748768"/>
            <a:ext cx="855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 fire analysis </a:t>
            </a:r>
            <a:r>
              <a:rPr lang="en-US" sz="24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nucleus </a:t>
            </a:r>
            <a:r>
              <a:rPr lang="en-US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dependent on </a:t>
            </a:r>
            <a:r>
              <a:rPr lang="en-US" sz="24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IT </a:t>
            </a:r>
            <a:r>
              <a:rPr lang="en-US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department?</a:t>
            </a:r>
            <a:endParaRPr lang="pt-PT" sz="2400" b="1" i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utoShape 6" descr="hangover carne GIF by Carnes RAm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6" name="AutoShape 8" descr="hangover carne GIF by Carnes RAm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936301946"/>
              </p:ext>
            </p:extLst>
          </p:nvPr>
        </p:nvGraphicFramePr>
        <p:xfrm>
          <a:off x="-2059429" y="1666879"/>
          <a:ext cx="6776720" cy="4423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9" name="Diagrama 28"/>
          <p:cNvGraphicFramePr/>
          <p:nvPr>
            <p:extLst>
              <p:ext uri="{D42A27DB-BD31-4B8C-83A1-F6EECF244321}">
                <p14:modId xmlns:p14="http://schemas.microsoft.com/office/powerpoint/2010/main" val="1651596500"/>
              </p:ext>
            </p:extLst>
          </p:nvPr>
        </p:nvGraphicFramePr>
        <p:xfrm>
          <a:off x="3065585" y="2394307"/>
          <a:ext cx="8925795" cy="3950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55414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29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Tabela 78"/>
          <p:cNvGraphicFramePr>
            <a:graphicFrameLocks noGrp="1"/>
          </p:cNvGraphicFramePr>
          <p:nvPr>
            <p:extLst/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/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9128760" y="6513552"/>
            <a:ext cx="2743200" cy="365125"/>
          </a:xfrm>
        </p:spPr>
        <p:txBody>
          <a:bodyPr/>
          <a:lstStyle/>
          <a:p>
            <a:fld id="{AB7E5DEF-A436-4786-9A56-F7EDCE642235}" type="slidenum">
              <a:rPr lang="pt-PT" sz="1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pt-PT" sz="1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" y="192181"/>
            <a:ext cx="817266" cy="81726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544956" y="5387393"/>
            <a:ext cx="10977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  <a:endParaRPr lang="pt-PT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886" y="1499655"/>
            <a:ext cx="3430092" cy="3430092"/>
          </a:xfrm>
          <a:prstGeom prst="rect">
            <a:avLst/>
          </a:prstGeom>
        </p:spPr>
      </p:pic>
      <p:sp>
        <p:nvSpPr>
          <p:cNvPr id="14" name="CaixaDeTexto 15"/>
          <p:cNvSpPr txBox="1">
            <a:spLocks noChangeArrowheads="1"/>
          </p:cNvSpPr>
          <p:nvPr/>
        </p:nvSpPr>
        <p:spPr bwMode="auto">
          <a:xfrm>
            <a:off x="8379568" y="4392866"/>
            <a:ext cx="3238263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pt-PT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Fábio Silva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pt-PT" sz="1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pt-PT" sz="1600" b="1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abio.silva@prociv.pt</a:t>
            </a:r>
            <a:endParaRPr lang="pt-PT" altLang="pt-PT" sz="300" u="sng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427" y="6001825"/>
            <a:ext cx="6887536" cy="4096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03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Tabela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30348"/>
              </p:ext>
            </p:extLst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709344"/>
              </p:ext>
            </p:extLst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9128760" y="6513552"/>
            <a:ext cx="2743200" cy="365125"/>
          </a:xfrm>
        </p:spPr>
        <p:txBody>
          <a:bodyPr/>
          <a:lstStyle/>
          <a:p>
            <a:fld id="{AB7E5DEF-A436-4786-9A56-F7EDCE642235}" type="slidenum">
              <a:rPr lang="pt-PT" sz="1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pt-PT" sz="1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82" name="CaixaDeTexto 81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" y="203928"/>
            <a:ext cx="821305" cy="82130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0" y="1042009"/>
            <a:ext cx="223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</a:t>
            </a:r>
            <a:r>
              <a:rPr lang="pt-PT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endParaRPr lang="pt-PT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C5E8DCA-CE24-4369-B8EB-D9CDDE902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761" y="1564145"/>
            <a:ext cx="5923998" cy="4371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DB9ABF9F-9473-41F6-B4E5-BD25288A67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4322602"/>
              </p:ext>
            </p:extLst>
          </p:nvPr>
        </p:nvGraphicFramePr>
        <p:xfrm>
          <a:off x="-675751" y="1504002"/>
          <a:ext cx="5631431" cy="4959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" name="Imagem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976" y="3457957"/>
            <a:ext cx="2484768" cy="2484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bevelB/>
            <a:contourClr>
              <a:srgbClr val="969696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0358542" y="2807758"/>
            <a:ext cx="943166" cy="865202"/>
          </a:xfrm>
          <a:prstGeom prst="ellipse">
            <a:avLst/>
          </a:prstGeom>
          <a:noFill/>
          <a:ln w="5715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" name="Conexão reta unidirecional 3"/>
          <p:cNvCxnSpPr/>
          <p:nvPr/>
        </p:nvCxnSpPr>
        <p:spPr>
          <a:xfrm flipH="1" flipV="1">
            <a:off x="5650523" y="2782536"/>
            <a:ext cx="5003674" cy="42728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2690446" y="1009687"/>
            <a:ext cx="71393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smtClean="0">
                <a:solidFill>
                  <a:schemeClr val="accent4">
                    <a:lumMod val="50000"/>
                  </a:schemeClr>
                </a:solidFill>
              </a:rPr>
              <a:t>NAD-AIR</a:t>
            </a:r>
            <a:r>
              <a:rPr lang="pt-PT" sz="1600" b="1" dirty="0" smtClean="0">
                <a:solidFill>
                  <a:srgbClr val="FFFF00"/>
                </a:solidFill>
              </a:rPr>
              <a:t> 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Decision Support Nucleus - Analysis of Rural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Fires</a:t>
            </a:r>
          </a:p>
          <a:p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AVRAC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Reconnaissance, Evaluation and Coordination Airplane</a:t>
            </a:r>
          </a:p>
          <a:p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EAUF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Wildfire Analysis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Use of Fire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Team</a:t>
            </a:r>
            <a:endParaRPr lang="pt-PT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283" y="1968943"/>
            <a:ext cx="1463937" cy="1638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etângulo 4"/>
          <p:cNvSpPr/>
          <p:nvPr/>
        </p:nvSpPr>
        <p:spPr>
          <a:xfrm>
            <a:off x="2690446" y="1042009"/>
            <a:ext cx="5457092" cy="829452"/>
          </a:xfrm>
          <a:prstGeom prst="rect">
            <a:avLst/>
          </a:prstGeom>
          <a:solidFill>
            <a:schemeClr val="accent4">
              <a:lumMod val="60000"/>
              <a:lumOff val="40000"/>
              <a:alpha val="16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611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Tabela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30348"/>
              </p:ext>
            </p:extLst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709344"/>
              </p:ext>
            </p:extLst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9128760" y="6513552"/>
            <a:ext cx="2743200" cy="365125"/>
          </a:xfrm>
        </p:spPr>
        <p:txBody>
          <a:bodyPr/>
          <a:lstStyle/>
          <a:p>
            <a:fld id="{AB7E5DEF-A436-4786-9A56-F7EDCE642235}" type="slidenum">
              <a:rPr lang="pt-PT" sz="1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pt-PT" sz="1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82" name="CaixaDeTexto 81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" y="203928"/>
            <a:ext cx="821305" cy="821305"/>
          </a:xfrm>
          <a:prstGeom prst="rect">
            <a:avLst/>
          </a:prstGeom>
        </p:spPr>
      </p:pic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8ABEC1C3-9E53-4205-B0D6-83409A9AC298}"/>
              </a:ext>
            </a:extLst>
          </p:cNvPr>
          <p:cNvCxnSpPr>
            <a:cxnSpLocks/>
          </p:cNvCxnSpPr>
          <p:nvPr/>
        </p:nvCxnSpPr>
        <p:spPr>
          <a:xfrm>
            <a:off x="3502526" y="454182"/>
            <a:ext cx="7234469" cy="0"/>
          </a:xfrm>
          <a:prstGeom prst="line">
            <a:avLst/>
          </a:prstGeom>
          <a:ln w="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trela: 6 Pontos 10">
            <a:extLst>
              <a:ext uri="{FF2B5EF4-FFF2-40B4-BE49-F238E27FC236}">
                <a16:creationId xmlns:a16="http://schemas.microsoft.com/office/drawing/2014/main" id="{29618517-436C-4BF2-A02D-231C7EBDA6E3}"/>
              </a:ext>
            </a:extLst>
          </p:cNvPr>
          <p:cNvSpPr/>
          <p:nvPr/>
        </p:nvSpPr>
        <p:spPr>
          <a:xfrm rot="5400000">
            <a:off x="6047218" y="3308857"/>
            <a:ext cx="1080000" cy="1440000"/>
          </a:xfrm>
          <a:prstGeom prst="star6">
            <a:avLst>
              <a:gd name="adj" fmla="val 43593"/>
              <a:gd name="hf" fmla="val 115470"/>
            </a:avLst>
          </a:prstGeom>
          <a:solidFill>
            <a:srgbClr val="02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strela: 6 Pontos 159">
            <a:extLst>
              <a:ext uri="{FF2B5EF4-FFF2-40B4-BE49-F238E27FC236}">
                <a16:creationId xmlns:a16="http://schemas.microsoft.com/office/drawing/2014/main" id="{425E4178-577A-4DF7-8B13-09D8F9128B2E}"/>
              </a:ext>
            </a:extLst>
          </p:cNvPr>
          <p:cNvSpPr/>
          <p:nvPr/>
        </p:nvSpPr>
        <p:spPr>
          <a:xfrm rot="5400000">
            <a:off x="4903049" y="2713710"/>
            <a:ext cx="1080000" cy="1440000"/>
          </a:xfrm>
          <a:prstGeom prst="star6">
            <a:avLst>
              <a:gd name="adj" fmla="val 43593"/>
              <a:gd name="hf" fmla="val 115470"/>
            </a:avLst>
          </a:prstGeom>
          <a:gradFill>
            <a:gsLst>
              <a:gs pos="64000">
                <a:schemeClr val="tx1"/>
              </a:gs>
              <a:gs pos="18000">
                <a:schemeClr val="bg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Estrela: 6 Pontos 160">
            <a:extLst>
              <a:ext uri="{FF2B5EF4-FFF2-40B4-BE49-F238E27FC236}">
                <a16:creationId xmlns:a16="http://schemas.microsoft.com/office/drawing/2014/main" id="{4FF81726-E6D7-49D5-A573-102F6EDEF634}"/>
              </a:ext>
            </a:extLst>
          </p:cNvPr>
          <p:cNvSpPr/>
          <p:nvPr/>
        </p:nvSpPr>
        <p:spPr>
          <a:xfrm rot="5400000">
            <a:off x="4917132" y="3908960"/>
            <a:ext cx="1080000" cy="1440000"/>
          </a:xfrm>
          <a:prstGeom prst="star6">
            <a:avLst>
              <a:gd name="adj" fmla="val 43593"/>
              <a:gd name="hf" fmla="val 115470"/>
            </a:avLst>
          </a:prstGeom>
          <a:gradFill flip="none" rotWithShape="1">
            <a:gsLst>
              <a:gs pos="75000">
                <a:schemeClr val="bg2"/>
              </a:gs>
              <a:gs pos="27000">
                <a:schemeClr val="tx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Estrela: 6 Pontos 161">
            <a:extLst>
              <a:ext uri="{FF2B5EF4-FFF2-40B4-BE49-F238E27FC236}">
                <a16:creationId xmlns:a16="http://schemas.microsoft.com/office/drawing/2014/main" id="{20157581-F2D0-43FF-A7CB-8E00C29D5CA5}"/>
              </a:ext>
            </a:extLst>
          </p:cNvPr>
          <p:cNvSpPr/>
          <p:nvPr/>
        </p:nvSpPr>
        <p:spPr>
          <a:xfrm rot="5400000">
            <a:off x="7179119" y="2724320"/>
            <a:ext cx="1080000" cy="1440000"/>
          </a:xfrm>
          <a:prstGeom prst="star6">
            <a:avLst>
              <a:gd name="adj" fmla="val 43593"/>
              <a:gd name="hf" fmla="val 115470"/>
            </a:avLst>
          </a:prstGeom>
          <a:gradFill flip="none" rotWithShape="1">
            <a:gsLst>
              <a:gs pos="29000">
                <a:schemeClr val="tx1"/>
              </a:gs>
              <a:gs pos="68000">
                <a:schemeClr val="bg2">
                  <a:lumMod val="5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Estrela: 6 Pontos 162">
            <a:extLst>
              <a:ext uri="{FF2B5EF4-FFF2-40B4-BE49-F238E27FC236}">
                <a16:creationId xmlns:a16="http://schemas.microsoft.com/office/drawing/2014/main" id="{95A3E5A5-B1AA-4235-92D7-56859D00E505}"/>
              </a:ext>
            </a:extLst>
          </p:cNvPr>
          <p:cNvSpPr/>
          <p:nvPr/>
        </p:nvSpPr>
        <p:spPr>
          <a:xfrm rot="5400000">
            <a:off x="7179119" y="3916705"/>
            <a:ext cx="1080000" cy="1440000"/>
          </a:xfrm>
          <a:prstGeom prst="star6">
            <a:avLst>
              <a:gd name="adj" fmla="val 43593"/>
              <a:gd name="hf" fmla="val 115470"/>
            </a:avLst>
          </a:prstGeom>
          <a:gradFill>
            <a:gsLst>
              <a:gs pos="29000">
                <a:srgbClr val="101010"/>
              </a:gs>
              <a:gs pos="68000">
                <a:schemeClr val="bg2">
                  <a:lumMod val="9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Estrela: 6 Pontos 163">
            <a:extLst>
              <a:ext uri="{FF2B5EF4-FFF2-40B4-BE49-F238E27FC236}">
                <a16:creationId xmlns:a16="http://schemas.microsoft.com/office/drawing/2014/main" id="{311F3CC7-6F35-4E30-90C6-F8266F92CCC7}"/>
              </a:ext>
            </a:extLst>
          </p:cNvPr>
          <p:cNvSpPr/>
          <p:nvPr/>
        </p:nvSpPr>
        <p:spPr>
          <a:xfrm rot="5400000">
            <a:off x="3767309" y="3328149"/>
            <a:ext cx="1080000" cy="1440000"/>
          </a:xfrm>
          <a:prstGeom prst="star6">
            <a:avLst>
              <a:gd name="adj" fmla="val 43593"/>
              <a:gd name="hf" fmla="val 115470"/>
            </a:avLst>
          </a:prstGeom>
          <a:gradFill>
            <a:gsLst>
              <a:gs pos="74000">
                <a:schemeClr val="tx1"/>
              </a:gs>
              <a:gs pos="36000">
                <a:schemeClr val="bg2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Estrela: 6 Pontos 164">
            <a:extLst>
              <a:ext uri="{FF2B5EF4-FFF2-40B4-BE49-F238E27FC236}">
                <a16:creationId xmlns:a16="http://schemas.microsoft.com/office/drawing/2014/main" id="{BE9F457E-6B9E-4DE5-95A4-C3F067C6C058}"/>
              </a:ext>
            </a:extLst>
          </p:cNvPr>
          <p:cNvSpPr/>
          <p:nvPr/>
        </p:nvSpPr>
        <p:spPr>
          <a:xfrm rot="5400000">
            <a:off x="8365147" y="3269602"/>
            <a:ext cx="1080000" cy="1440000"/>
          </a:xfrm>
          <a:prstGeom prst="star6">
            <a:avLst>
              <a:gd name="adj" fmla="val 43593"/>
              <a:gd name="hf" fmla="val 115470"/>
            </a:avLst>
          </a:prstGeom>
          <a:gradFill>
            <a:gsLst>
              <a:gs pos="29000">
                <a:srgbClr val="767171"/>
              </a:gs>
              <a:gs pos="68000">
                <a:schemeClr val="bg2">
                  <a:lumMod val="9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B6FCF003-1336-43A6-B0B6-ED8E458FB7DD}"/>
              </a:ext>
            </a:extLst>
          </p:cNvPr>
          <p:cNvCxnSpPr>
            <a:cxnSpLocks/>
          </p:cNvCxnSpPr>
          <p:nvPr/>
        </p:nvCxnSpPr>
        <p:spPr>
          <a:xfrm rot="5400000">
            <a:off x="3407309" y="3862309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id="{8E2A7A04-1153-4FC7-AA5A-27E9F9B00F97}"/>
              </a:ext>
            </a:extLst>
          </p:cNvPr>
          <p:cNvCxnSpPr>
            <a:cxnSpLocks/>
          </p:cNvCxnSpPr>
          <p:nvPr/>
        </p:nvCxnSpPr>
        <p:spPr>
          <a:xfrm rot="5400000">
            <a:off x="9767127" y="3862309"/>
            <a:ext cx="0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xão reta 35">
            <a:extLst>
              <a:ext uri="{FF2B5EF4-FFF2-40B4-BE49-F238E27FC236}">
                <a16:creationId xmlns:a16="http://schemas.microsoft.com/office/drawing/2014/main" id="{D6DF29FE-6306-4C26-9FEE-74820848BBB1}"/>
              </a:ext>
            </a:extLst>
          </p:cNvPr>
          <p:cNvCxnSpPr>
            <a:cxnSpLocks/>
          </p:cNvCxnSpPr>
          <p:nvPr/>
        </p:nvCxnSpPr>
        <p:spPr>
          <a:xfrm flipH="1" flipV="1">
            <a:off x="4745222" y="2533710"/>
            <a:ext cx="333654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ta 36">
            <a:extLst>
              <a:ext uri="{FF2B5EF4-FFF2-40B4-BE49-F238E27FC236}">
                <a16:creationId xmlns:a16="http://schemas.microsoft.com/office/drawing/2014/main" id="{0C84C292-05FD-4452-A51B-1CC95D936188}"/>
              </a:ext>
            </a:extLst>
          </p:cNvPr>
          <p:cNvCxnSpPr>
            <a:cxnSpLocks/>
          </p:cNvCxnSpPr>
          <p:nvPr/>
        </p:nvCxnSpPr>
        <p:spPr>
          <a:xfrm flipH="1">
            <a:off x="4736781" y="5152262"/>
            <a:ext cx="368346" cy="3755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7D0ECF90-4199-4450-B777-7F54ED28ECC8}"/>
              </a:ext>
            </a:extLst>
          </p:cNvPr>
          <p:cNvCxnSpPr>
            <a:cxnSpLocks/>
          </p:cNvCxnSpPr>
          <p:nvPr/>
        </p:nvCxnSpPr>
        <p:spPr>
          <a:xfrm flipH="1" flipV="1">
            <a:off x="8071125" y="5184037"/>
            <a:ext cx="354261" cy="3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D208ABF6-5262-4129-B956-BFDB5B2D2D17}"/>
              </a:ext>
            </a:extLst>
          </p:cNvPr>
          <p:cNvCxnSpPr>
            <a:cxnSpLocks/>
          </p:cNvCxnSpPr>
          <p:nvPr/>
        </p:nvCxnSpPr>
        <p:spPr>
          <a:xfrm flipH="1">
            <a:off x="8079017" y="2541459"/>
            <a:ext cx="346854" cy="3794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6499D4B3-EF1F-43A0-A45D-9364B5E7BAA5}"/>
              </a:ext>
            </a:extLst>
          </p:cNvPr>
          <p:cNvSpPr txBox="1"/>
          <p:nvPr/>
        </p:nvSpPr>
        <p:spPr>
          <a:xfrm>
            <a:off x="2822933" y="1296286"/>
            <a:ext cx="24948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rgbClr val="002060"/>
                </a:solidFill>
              </a:rPr>
              <a:t>Develops a </a:t>
            </a:r>
            <a:r>
              <a:rPr lang="en-US" sz="1400" dirty="0">
                <a:solidFill>
                  <a:srgbClr val="002060"/>
                </a:solidFill>
              </a:rPr>
              <a:t>strategic analysis </a:t>
            </a:r>
            <a:r>
              <a:rPr lang="en-US" sz="1400" dirty="0" smtClean="0">
                <a:solidFill>
                  <a:srgbClr val="002060"/>
                </a:solidFill>
              </a:rPr>
              <a:t>every </a:t>
            </a:r>
            <a:r>
              <a:rPr lang="en-US" sz="1400" dirty="0">
                <a:solidFill>
                  <a:srgbClr val="002060"/>
                </a:solidFill>
              </a:rPr>
              <a:t>3 days.</a:t>
            </a:r>
          </a:p>
          <a:p>
            <a:pPr algn="just"/>
            <a:r>
              <a:rPr lang="en-US" sz="1400" dirty="0" smtClean="0">
                <a:solidFill>
                  <a:srgbClr val="002060"/>
                </a:solidFill>
              </a:rPr>
              <a:t>Formulates and sends to Commander of operations the information </a:t>
            </a:r>
            <a:r>
              <a:rPr lang="en-US" sz="1400" dirty="0">
                <a:solidFill>
                  <a:srgbClr val="002060"/>
                </a:solidFill>
              </a:rPr>
              <a:t>in case of </a:t>
            </a:r>
            <a:r>
              <a:rPr lang="en-US" sz="1400" dirty="0" smtClean="0">
                <a:solidFill>
                  <a:srgbClr val="002060"/>
                </a:solidFill>
              </a:rPr>
              <a:t>wildfire</a:t>
            </a:r>
            <a:r>
              <a:rPr lang="en-US" sz="1400" dirty="0">
                <a:solidFill>
                  <a:srgbClr val="002060"/>
                </a:solidFill>
              </a:rPr>
              <a:t>, to support </a:t>
            </a:r>
            <a:r>
              <a:rPr lang="en-US" sz="1400" dirty="0" smtClean="0">
                <a:solidFill>
                  <a:srgbClr val="002060"/>
                </a:solidFill>
              </a:rPr>
              <a:t>the decision</a:t>
            </a:r>
            <a:r>
              <a:rPr lang="en-US" sz="1400" dirty="0">
                <a:solidFill>
                  <a:srgbClr val="002060"/>
                </a:solidFill>
              </a:rPr>
              <a:t>.</a:t>
            </a:r>
            <a:endParaRPr lang="pt-PT" sz="1400" dirty="0">
              <a:solidFill>
                <a:srgbClr val="002060"/>
              </a:solidFill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D837EC4C-1266-4B43-873A-509843D29DE5}"/>
              </a:ext>
            </a:extLst>
          </p:cNvPr>
          <p:cNvSpPr txBox="1"/>
          <p:nvPr/>
        </p:nvSpPr>
        <p:spPr>
          <a:xfrm>
            <a:off x="1395046" y="3635537"/>
            <a:ext cx="18452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pt-PT" sz="1400" dirty="0" err="1">
                <a:solidFill>
                  <a:srgbClr val="002060"/>
                </a:solidFill>
              </a:rPr>
              <a:t>Direct</a:t>
            </a:r>
            <a:r>
              <a:rPr lang="pt-PT" sz="1400" dirty="0">
                <a:solidFill>
                  <a:srgbClr val="002060"/>
                </a:solidFill>
              </a:rPr>
              <a:t> </a:t>
            </a:r>
            <a:r>
              <a:rPr lang="pt-PT" sz="1400" dirty="0" err="1">
                <a:solidFill>
                  <a:srgbClr val="002060"/>
                </a:solidFill>
              </a:rPr>
              <a:t>articulation</a:t>
            </a:r>
            <a:r>
              <a:rPr lang="pt-PT" sz="1400" dirty="0">
                <a:solidFill>
                  <a:srgbClr val="002060"/>
                </a:solidFill>
              </a:rPr>
              <a:t> </a:t>
            </a:r>
            <a:r>
              <a:rPr lang="pt-PT" sz="1400" dirty="0" err="1">
                <a:solidFill>
                  <a:srgbClr val="002060"/>
                </a:solidFill>
              </a:rPr>
              <a:t>with</a:t>
            </a:r>
            <a:r>
              <a:rPr lang="pt-PT" sz="1400" dirty="0">
                <a:solidFill>
                  <a:srgbClr val="002060"/>
                </a:solidFill>
              </a:rPr>
              <a:t> </a:t>
            </a:r>
            <a:r>
              <a:rPr lang="pt-PT" sz="1400" dirty="0" err="1" smtClean="0">
                <a:solidFill>
                  <a:srgbClr val="002060"/>
                </a:solidFill>
              </a:rPr>
              <a:t>the</a:t>
            </a:r>
            <a:r>
              <a:rPr lang="pt-PT" sz="1400" dirty="0" smtClean="0">
                <a:solidFill>
                  <a:srgbClr val="002060"/>
                </a:solidFill>
              </a:rPr>
              <a:t> </a:t>
            </a:r>
            <a:r>
              <a:rPr lang="pt-PT" sz="1400" dirty="0" err="1" smtClean="0">
                <a:solidFill>
                  <a:srgbClr val="002060"/>
                </a:solidFill>
              </a:rPr>
              <a:t>National</a:t>
            </a:r>
            <a:r>
              <a:rPr lang="pt-PT" sz="1400" dirty="0" smtClean="0">
                <a:solidFill>
                  <a:srgbClr val="002060"/>
                </a:solidFill>
              </a:rPr>
              <a:t> </a:t>
            </a:r>
            <a:r>
              <a:rPr lang="pt-PT" sz="1400" dirty="0" err="1" smtClean="0">
                <a:solidFill>
                  <a:srgbClr val="002060"/>
                </a:solidFill>
              </a:rPr>
              <a:t>Comand</a:t>
            </a:r>
            <a:r>
              <a:rPr lang="pt-PT" sz="1400" dirty="0" smtClean="0">
                <a:solidFill>
                  <a:srgbClr val="002060"/>
                </a:solidFill>
              </a:rPr>
              <a:t> </a:t>
            </a:r>
            <a:r>
              <a:rPr lang="pt-PT" sz="1400" dirty="0" err="1" smtClean="0">
                <a:solidFill>
                  <a:srgbClr val="002060"/>
                </a:solidFill>
              </a:rPr>
              <a:t>the</a:t>
            </a:r>
            <a:r>
              <a:rPr lang="pt-PT" sz="1400" dirty="0" smtClean="0">
                <a:solidFill>
                  <a:srgbClr val="002060"/>
                </a:solidFill>
              </a:rPr>
              <a:t> </a:t>
            </a:r>
            <a:r>
              <a:rPr lang="pt-PT" sz="1400" dirty="0" err="1" smtClean="0">
                <a:solidFill>
                  <a:srgbClr val="002060"/>
                </a:solidFill>
              </a:rPr>
              <a:t>of</a:t>
            </a:r>
            <a:r>
              <a:rPr lang="pt-PT" sz="1400" dirty="0" smtClean="0">
                <a:solidFill>
                  <a:srgbClr val="002060"/>
                </a:solidFill>
              </a:rPr>
              <a:t> Civil </a:t>
            </a:r>
            <a:r>
              <a:rPr lang="pt-PT" sz="1400" dirty="0" err="1" smtClean="0">
                <a:solidFill>
                  <a:srgbClr val="002060"/>
                </a:solidFill>
              </a:rPr>
              <a:t>Protection</a:t>
            </a:r>
            <a:r>
              <a:rPr lang="pt-PT" sz="1400" dirty="0" smtClean="0">
                <a:solidFill>
                  <a:srgbClr val="002060"/>
                </a:solidFill>
              </a:rPr>
              <a:t> (CNEPC), </a:t>
            </a:r>
            <a:r>
              <a:rPr lang="pt-PT" sz="1400" dirty="0">
                <a:solidFill>
                  <a:srgbClr val="002060"/>
                </a:solidFill>
              </a:rPr>
              <a:t>AVRAC e EAUF</a:t>
            </a:r>
            <a:r>
              <a:rPr lang="pt-PT" sz="1400" dirty="0" smtClean="0">
                <a:solidFill>
                  <a:srgbClr val="002060"/>
                </a:solidFill>
              </a:rPr>
              <a:t>.</a:t>
            </a:r>
            <a:endParaRPr lang="pt-PT" sz="1400" dirty="0">
              <a:solidFill>
                <a:srgbClr val="002060"/>
              </a:solidFill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7C94DBF3-126D-47D8-8A46-1C107FF92DCF}"/>
              </a:ext>
            </a:extLst>
          </p:cNvPr>
          <p:cNvSpPr txBox="1"/>
          <p:nvPr/>
        </p:nvSpPr>
        <p:spPr>
          <a:xfrm>
            <a:off x="3016200" y="5567866"/>
            <a:ext cx="25822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400" dirty="0" smtClean="0">
                <a:solidFill>
                  <a:srgbClr val="002060"/>
                </a:solidFill>
              </a:rPr>
              <a:t>National </a:t>
            </a:r>
            <a:r>
              <a:rPr lang="en-US" sz="1400" dirty="0">
                <a:solidFill>
                  <a:srgbClr val="002060"/>
                </a:solidFill>
              </a:rPr>
              <a:t>daily briefing with analysis of the current and expected situation.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0DA70131-C9B0-4306-937C-7C7961356CBD}"/>
              </a:ext>
            </a:extLst>
          </p:cNvPr>
          <p:cNvSpPr txBox="1"/>
          <p:nvPr/>
        </p:nvSpPr>
        <p:spPr>
          <a:xfrm>
            <a:off x="8439119" y="5475205"/>
            <a:ext cx="24363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400" dirty="0">
                <a:solidFill>
                  <a:srgbClr val="002060"/>
                </a:solidFill>
              </a:rPr>
              <a:t>D</a:t>
            </a:r>
            <a:r>
              <a:rPr lang="en-US" sz="1400" dirty="0" smtClean="0">
                <a:solidFill>
                  <a:srgbClr val="002060"/>
                </a:solidFill>
              </a:rPr>
              <a:t>evelop </a:t>
            </a:r>
            <a:r>
              <a:rPr lang="en-US" sz="1400" dirty="0">
                <a:solidFill>
                  <a:srgbClr val="002060"/>
                </a:solidFill>
              </a:rPr>
              <a:t>GIS </a:t>
            </a:r>
            <a:r>
              <a:rPr lang="en-US" sz="1400" dirty="0" smtClean="0">
                <a:solidFill>
                  <a:srgbClr val="002060"/>
                </a:solidFill>
              </a:rPr>
              <a:t>tools, for the management and analysis of Wildfires.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808D2AE1-B204-487D-A76C-B4BECE1CD3DF}"/>
              </a:ext>
            </a:extLst>
          </p:cNvPr>
          <p:cNvSpPr txBox="1"/>
          <p:nvPr/>
        </p:nvSpPr>
        <p:spPr>
          <a:xfrm>
            <a:off x="10084287" y="3599190"/>
            <a:ext cx="1787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002060"/>
                </a:solidFill>
              </a:rPr>
              <a:t>Technical support for </a:t>
            </a:r>
            <a:r>
              <a:rPr lang="en-US" sz="1400" dirty="0" smtClean="0">
                <a:solidFill>
                  <a:srgbClr val="002060"/>
                </a:solidFill>
              </a:rPr>
              <a:t>CNEPC decisions </a:t>
            </a:r>
            <a:r>
              <a:rPr lang="en-US" sz="1400" dirty="0">
                <a:solidFill>
                  <a:srgbClr val="002060"/>
                </a:solidFill>
              </a:rPr>
              <a:t>and assisting </a:t>
            </a:r>
            <a:r>
              <a:rPr lang="en-US" sz="1400" dirty="0" smtClean="0">
                <a:solidFill>
                  <a:srgbClr val="002060"/>
                </a:solidFill>
              </a:rPr>
              <a:t>teams </a:t>
            </a:r>
            <a:r>
              <a:rPr lang="en-US" sz="1400" dirty="0">
                <a:solidFill>
                  <a:srgbClr val="002060"/>
                </a:solidFill>
              </a:rPr>
              <a:t>on the </a:t>
            </a:r>
            <a:r>
              <a:rPr lang="en-US" sz="1400" dirty="0" smtClean="0">
                <a:solidFill>
                  <a:srgbClr val="002060"/>
                </a:solidFill>
              </a:rPr>
              <a:t>ground.</a:t>
            </a:r>
            <a:endParaRPr lang="pt-PT" sz="1400" dirty="0">
              <a:solidFill>
                <a:srgbClr val="002060"/>
              </a:solidFill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38AAAAD4-8ACD-450D-A18A-7B8A2E325199}"/>
              </a:ext>
            </a:extLst>
          </p:cNvPr>
          <p:cNvSpPr txBox="1"/>
          <p:nvPr/>
        </p:nvSpPr>
        <p:spPr>
          <a:xfrm>
            <a:off x="8439119" y="1914923"/>
            <a:ext cx="21530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400" dirty="0">
                <a:solidFill>
                  <a:srgbClr val="002060"/>
                </a:solidFill>
              </a:rPr>
              <a:t>C</a:t>
            </a:r>
            <a:r>
              <a:rPr lang="en-US" sz="1400" dirty="0" smtClean="0">
                <a:solidFill>
                  <a:srgbClr val="002060"/>
                </a:solidFill>
              </a:rPr>
              <a:t>ollects </a:t>
            </a:r>
            <a:r>
              <a:rPr lang="en-US" sz="1400" dirty="0">
                <a:solidFill>
                  <a:srgbClr val="002060"/>
                </a:solidFill>
              </a:rPr>
              <a:t>and treats all the </a:t>
            </a:r>
            <a:r>
              <a:rPr lang="en-US" sz="1400" dirty="0" smtClean="0">
                <a:solidFill>
                  <a:srgbClr val="002060"/>
                </a:solidFill>
              </a:rPr>
              <a:t>necessary information for </a:t>
            </a:r>
            <a:r>
              <a:rPr lang="en-US" sz="1400" dirty="0">
                <a:solidFill>
                  <a:srgbClr val="002060"/>
                </a:solidFill>
              </a:rPr>
              <a:t>fire analysis.</a:t>
            </a:r>
            <a:endParaRPr lang="pt-PT" sz="1400" dirty="0">
              <a:solidFill>
                <a:srgbClr val="002060"/>
              </a:solidFill>
            </a:endParaRPr>
          </a:p>
        </p:txBody>
      </p:sp>
      <p:pic>
        <p:nvPicPr>
          <p:cNvPr id="46" name="Gráfico 7" descr="Alvo">
            <a:extLst>
              <a:ext uri="{FF2B5EF4-FFF2-40B4-BE49-F238E27FC236}">
                <a16:creationId xmlns:a16="http://schemas.microsoft.com/office/drawing/2014/main" id="{FC20AC04-0E2E-4AAD-A120-1A7B8DBF2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063787" y="3037927"/>
            <a:ext cx="720000" cy="720000"/>
          </a:xfrm>
          <a:prstGeom prst="rect">
            <a:avLst/>
          </a:prstGeom>
        </p:spPr>
      </p:pic>
      <p:pic>
        <p:nvPicPr>
          <p:cNvPr id="48" name="Gráfico 14" descr="Ligação">
            <a:extLst>
              <a:ext uri="{FF2B5EF4-FFF2-40B4-BE49-F238E27FC236}">
                <a16:creationId xmlns:a16="http://schemas.microsoft.com/office/drawing/2014/main" id="{89CEB5A8-7AB4-4F80-AB6A-AA55D15C8E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897255" y="3662527"/>
            <a:ext cx="720000" cy="720000"/>
          </a:xfrm>
          <a:prstGeom prst="rect">
            <a:avLst/>
          </a:prstGeom>
        </p:spPr>
      </p:pic>
      <p:pic>
        <p:nvPicPr>
          <p:cNvPr id="49" name="Gráfico 16" descr="Ligações">
            <a:extLst>
              <a:ext uri="{FF2B5EF4-FFF2-40B4-BE49-F238E27FC236}">
                <a16:creationId xmlns:a16="http://schemas.microsoft.com/office/drawing/2014/main" id="{29E7AEFA-C99E-4700-8B04-6708A579EA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078302" y="4207378"/>
            <a:ext cx="720000" cy="720000"/>
          </a:xfrm>
          <a:prstGeom prst="rect">
            <a:avLst/>
          </a:prstGeom>
        </p:spPr>
      </p:pic>
      <p:pic>
        <p:nvPicPr>
          <p:cNvPr id="50" name="Gráfico 18" descr="Ribeiro">
            <a:extLst>
              <a:ext uri="{FF2B5EF4-FFF2-40B4-BE49-F238E27FC236}">
                <a16:creationId xmlns:a16="http://schemas.microsoft.com/office/drawing/2014/main" id="{DF05D96F-40D7-4F77-A874-649A2CFD97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357226" y="4253541"/>
            <a:ext cx="720000" cy="720000"/>
          </a:xfrm>
          <a:prstGeom prst="rect">
            <a:avLst/>
          </a:prstGeom>
        </p:spPr>
      </p:pic>
      <p:pic>
        <p:nvPicPr>
          <p:cNvPr id="52" name="Gráfico 20" descr="Mapa com alfinete">
            <a:extLst>
              <a:ext uri="{FF2B5EF4-FFF2-40B4-BE49-F238E27FC236}">
                <a16:creationId xmlns:a16="http://schemas.microsoft.com/office/drawing/2014/main" id="{2EDDA3D6-006C-4633-8D82-2C04F8A759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372065" y="3033248"/>
            <a:ext cx="720000" cy="720000"/>
          </a:xfrm>
          <a:prstGeom prst="rect">
            <a:avLst/>
          </a:prstGeom>
        </p:spPr>
      </p:pic>
      <p:pic>
        <p:nvPicPr>
          <p:cNvPr id="53" name="Gráfico 22" descr="Inflamável">
            <a:extLst>
              <a:ext uri="{FF2B5EF4-FFF2-40B4-BE49-F238E27FC236}">
                <a16:creationId xmlns:a16="http://schemas.microsoft.com/office/drawing/2014/main" id="{6B0D1969-73D0-4109-A144-C1CEAC5FB0B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8547477" y="3570409"/>
            <a:ext cx="720000" cy="720000"/>
          </a:xfrm>
          <a:prstGeom prst="rect">
            <a:avLst/>
          </a:prstGeom>
        </p:spPr>
      </p:pic>
      <p:pic>
        <p:nvPicPr>
          <p:cNvPr id="54" name="Imagem 53" descr="Uma imagem com interior, vivo, sala, televisão&#10;&#10;Descrição gerada automaticamente">
            <a:extLst>
              <a:ext uri="{FF2B5EF4-FFF2-40B4-BE49-F238E27FC236}">
                <a16:creationId xmlns:a16="http://schemas.microsoft.com/office/drawing/2014/main" id="{BC707F8E-F3A1-4677-8DBD-5539EDBB5F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885" y="3493996"/>
            <a:ext cx="1440001" cy="10819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" name="CaixaDeTexto 54"/>
          <p:cNvSpPr txBox="1"/>
          <p:nvPr/>
        </p:nvSpPr>
        <p:spPr>
          <a:xfrm>
            <a:off x="0" y="1042009"/>
            <a:ext cx="223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</a:t>
            </a:r>
            <a:r>
              <a:rPr lang="pt-PT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endParaRPr lang="pt-PT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7" name="Grupo 56"/>
          <p:cNvGrpSpPr/>
          <p:nvPr/>
        </p:nvGrpSpPr>
        <p:grpSpPr>
          <a:xfrm>
            <a:off x="-58309" y="1804149"/>
            <a:ext cx="2305593" cy="1846926"/>
            <a:chOff x="1910911" y="266899"/>
            <a:chExt cx="2305593" cy="1846926"/>
          </a:xfrm>
          <a:scene3d>
            <a:camera prst="orthographicFront"/>
            <a:lightRig rig="chilly" dir="t"/>
          </a:scene3d>
        </p:grpSpPr>
        <p:sp>
          <p:nvSpPr>
            <p:cNvPr id="58" name="Forma 57"/>
            <p:cNvSpPr/>
            <p:nvPr/>
          </p:nvSpPr>
          <p:spPr>
            <a:xfrm rot="20700000">
              <a:off x="1910911" y="266899"/>
              <a:ext cx="2305593" cy="1846926"/>
            </a:xfrm>
            <a:prstGeom prst="gear6">
              <a:avLst/>
            </a:prstGeom>
            <a:blipFill dpi="0" rotWithShape="0">
              <a:blip r:embed="rId18"/>
              <a:srcRect/>
              <a:stretch>
                <a:fillRect/>
              </a:stretch>
            </a:blipFill>
            <a:sp3d prstMaterial="translucentPowder">
              <a:bevelT w="127000" h="25400" prst="softRound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Forma 4"/>
            <p:cNvSpPr txBox="1"/>
            <p:nvPr/>
          </p:nvSpPr>
          <p:spPr>
            <a:xfrm>
              <a:off x="2443800" y="644779"/>
              <a:ext cx="1239815" cy="109116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2400" b="1" kern="1200" dirty="0" smtClean="0">
                  <a:solidFill>
                    <a:srgbClr val="FFFF00"/>
                  </a:solidFill>
                </a:rPr>
                <a:t>NAD-AIR</a:t>
              </a:r>
              <a:endParaRPr lang="pt-PT" sz="2400" b="1" kern="12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32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UAVisionVideo5">
            <a:hlinkClick r:id="" action="ppaction://media"/>
            <a:extLst>
              <a:ext uri="{FF2B5EF4-FFF2-40B4-BE49-F238E27FC236}">
                <a16:creationId xmlns:a16="http://schemas.microsoft.com/office/drawing/2014/main" id="{16F0BDAB-5A1D-47AA-8773-1C1552DB5A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7237" y="1162682"/>
            <a:ext cx="9125802" cy="5133264"/>
          </a:xfrm>
          <a:prstGeom prst="rect">
            <a:avLst/>
          </a:prstGeom>
        </p:spPr>
      </p:pic>
      <p:graphicFrame>
        <p:nvGraphicFramePr>
          <p:cNvPr id="79" name="Tabela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30348"/>
              </p:ext>
            </p:extLst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709344"/>
              </p:ext>
            </p:extLst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9128760" y="6513552"/>
            <a:ext cx="2743200" cy="365125"/>
          </a:xfrm>
        </p:spPr>
        <p:txBody>
          <a:bodyPr/>
          <a:lstStyle/>
          <a:p>
            <a:fld id="{AB7E5DEF-A436-4786-9A56-F7EDCE642235}" type="slidenum">
              <a:rPr lang="pt-PT" sz="1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pt-PT" sz="1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82" name="CaixaDeTexto 81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" y="203928"/>
            <a:ext cx="821305" cy="821305"/>
          </a:xfrm>
          <a:prstGeom prst="rect">
            <a:avLst/>
          </a:prstGeom>
        </p:spPr>
      </p:pic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8ABEC1C3-9E53-4205-B0D6-83409A9AC298}"/>
              </a:ext>
            </a:extLst>
          </p:cNvPr>
          <p:cNvCxnSpPr>
            <a:cxnSpLocks/>
          </p:cNvCxnSpPr>
          <p:nvPr/>
        </p:nvCxnSpPr>
        <p:spPr>
          <a:xfrm>
            <a:off x="3502526" y="454182"/>
            <a:ext cx="7234469" cy="0"/>
          </a:xfrm>
          <a:prstGeom prst="line">
            <a:avLst/>
          </a:prstGeom>
          <a:ln w="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Agrupar 15">
            <a:extLst>
              <a:ext uri="{FF2B5EF4-FFF2-40B4-BE49-F238E27FC236}">
                <a16:creationId xmlns:a16="http://schemas.microsoft.com/office/drawing/2014/main" id="{BA8D58EA-F6D9-4965-A43D-35367CA5E919}"/>
              </a:ext>
            </a:extLst>
          </p:cNvPr>
          <p:cNvGrpSpPr/>
          <p:nvPr/>
        </p:nvGrpSpPr>
        <p:grpSpPr>
          <a:xfrm>
            <a:off x="5822234" y="2024022"/>
            <a:ext cx="3162179" cy="3203522"/>
            <a:chOff x="2990911" y="1806568"/>
            <a:chExt cx="3162179" cy="3203522"/>
          </a:xfrm>
          <a:effectLst>
            <a:reflection blurRad="6350" stA="50000" endA="275" endPos="40000" dist="101600" dir="5400000" sy="-100000" algn="bl" rotWithShape="0"/>
          </a:effectLst>
        </p:grpSpPr>
        <p:sp>
          <p:nvSpPr>
            <p:cNvPr id="76" name="Forma livre: Forma 49">
              <a:extLst>
                <a:ext uri="{FF2B5EF4-FFF2-40B4-BE49-F238E27FC236}">
                  <a16:creationId xmlns:a16="http://schemas.microsoft.com/office/drawing/2014/main" id="{A9FE1054-0C57-42D9-AB0F-4A8619111AB4}"/>
                </a:ext>
              </a:extLst>
            </p:cNvPr>
            <p:cNvSpPr/>
            <p:nvPr/>
          </p:nvSpPr>
          <p:spPr>
            <a:xfrm>
              <a:off x="3014139" y="1811970"/>
              <a:ext cx="1531376" cy="1531376"/>
            </a:xfrm>
            <a:custGeom>
              <a:avLst/>
              <a:gdLst>
                <a:gd name="connsiteX0" fmla="*/ 1531376 w 1531376"/>
                <a:gd name="connsiteY0" fmla="*/ 0 h 1531376"/>
                <a:gd name="connsiteX1" fmla="*/ 1531376 w 1531376"/>
                <a:gd name="connsiteY1" fmla="*/ 498169 h 1531376"/>
                <a:gd name="connsiteX2" fmla="*/ 1470110 w 1531376"/>
                <a:gd name="connsiteY2" fmla="*/ 501263 h 1531376"/>
                <a:gd name="connsiteX3" fmla="*/ 501263 w 1531376"/>
                <a:gd name="connsiteY3" fmla="*/ 1470110 h 1531376"/>
                <a:gd name="connsiteX4" fmla="*/ 498169 w 1531376"/>
                <a:gd name="connsiteY4" fmla="*/ 1531376 h 1531376"/>
                <a:gd name="connsiteX5" fmla="*/ 0 w 1531376"/>
                <a:gd name="connsiteY5" fmla="*/ 1531376 h 1531376"/>
                <a:gd name="connsiteX6" fmla="*/ 5666 w 1531376"/>
                <a:gd name="connsiteY6" fmla="*/ 1419175 h 1531376"/>
                <a:gd name="connsiteX7" fmla="*/ 1419175 w 1531376"/>
                <a:gd name="connsiteY7" fmla="*/ 5666 h 1531376"/>
                <a:gd name="connsiteX8" fmla="*/ 1531376 w 1531376"/>
                <a:gd name="connsiteY8" fmla="*/ 0 h 153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1376" h="1531376">
                  <a:moveTo>
                    <a:pt x="1531376" y="0"/>
                  </a:moveTo>
                  <a:lnTo>
                    <a:pt x="1531376" y="498169"/>
                  </a:lnTo>
                  <a:lnTo>
                    <a:pt x="1470110" y="501263"/>
                  </a:lnTo>
                  <a:cubicBezTo>
                    <a:pt x="959265" y="553142"/>
                    <a:pt x="553142" y="959265"/>
                    <a:pt x="501263" y="1470110"/>
                  </a:cubicBezTo>
                  <a:lnTo>
                    <a:pt x="498169" y="1531376"/>
                  </a:lnTo>
                  <a:lnTo>
                    <a:pt x="0" y="1531376"/>
                  </a:lnTo>
                  <a:lnTo>
                    <a:pt x="5666" y="1419175"/>
                  </a:lnTo>
                  <a:cubicBezTo>
                    <a:pt x="81356" y="673872"/>
                    <a:pt x="673872" y="81356"/>
                    <a:pt x="1419175" y="5666"/>
                  </a:cubicBezTo>
                  <a:lnTo>
                    <a:pt x="1531376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srgbClr val="FFFF00"/>
                </a:solidFill>
              </a:endParaRPr>
            </a:p>
          </p:txBody>
        </p:sp>
        <p:sp>
          <p:nvSpPr>
            <p:cNvPr id="77" name="Forma livre: Forma 47">
              <a:extLst>
                <a:ext uri="{FF2B5EF4-FFF2-40B4-BE49-F238E27FC236}">
                  <a16:creationId xmlns:a16="http://schemas.microsoft.com/office/drawing/2014/main" id="{7509D262-F5F8-491C-B046-9B783FCF1ECF}"/>
                </a:ext>
              </a:extLst>
            </p:cNvPr>
            <p:cNvSpPr/>
            <p:nvPr/>
          </p:nvSpPr>
          <p:spPr>
            <a:xfrm>
              <a:off x="4621715" y="1806568"/>
              <a:ext cx="1531375" cy="1531376"/>
            </a:xfrm>
            <a:custGeom>
              <a:avLst/>
              <a:gdLst>
                <a:gd name="connsiteX0" fmla="*/ 0 w 1531375"/>
                <a:gd name="connsiteY0" fmla="*/ 0 h 1531376"/>
                <a:gd name="connsiteX1" fmla="*/ 112200 w 1531375"/>
                <a:gd name="connsiteY1" fmla="*/ 5666 h 1531376"/>
                <a:gd name="connsiteX2" fmla="*/ 1525709 w 1531375"/>
                <a:gd name="connsiteY2" fmla="*/ 1419175 h 1531376"/>
                <a:gd name="connsiteX3" fmla="*/ 1531375 w 1531375"/>
                <a:gd name="connsiteY3" fmla="*/ 1531376 h 1531376"/>
                <a:gd name="connsiteX4" fmla="*/ 1033206 w 1531375"/>
                <a:gd name="connsiteY4" fmla="*/ 1531376 h 1531376"/>
                <a:gd name="connsiteX5" fmla="*/ 1030112 w 1531375"/>
                <a:gd name="connsiteY5" fmla="*/ 1470110 h 1531376"/>
                <a:gd name="connsiteX6" fmla="*/ 61265 w 1531375"/>
                <a:gd name="connsiteY6" fmla="*/ 501263 h 1531376"/>
                <a:gd name="connsiteX7" fmla="*/ 0 w 1531375"/>
                <a:gd name="connsiteY7" fmla="*/ 498169 h 1531376"/>
                <a:gd name="connsiteX8" fmla="*/ 0 w 1531375"/>
                <a:gd name="connsiteY8" fmla="*/ 0 h 153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1375" h="1531376">
                  <a:moveTo>
                    <a:pt x="0" y="0"/>
                  </a:moveTo>
                  <a:lnTo>
                    <a:pt x="112200" y="5666"/>
                  </a:lnTo>
                  <a:cubicBezTo>
                    <a:pt x="857504" y="81356"/>
                    <a:pt x="1450020" y="673872"/>
                    <a:pt x="1525709" y="1419175"/>
                  </a:cubicBezTo>
                  <a:lnTo>
                    <a:pt x="1531375" y="1531376"/>
                  </a:lnTo>
                  <a:lnTo>
                    <a:pt x="1033206" y="1531376"/>
                  </a:lnTo>
                  <a:lnTo>
                    <a:pt x="1030112" y="1470110"/>
                  </a:lnTo>
                  <a:cubicBezTo>
                    <a:pt x="978233" y="959265"/>
                    <a:pt x="572110" y="553142"/>
                    <a:pt x="61265" y="501263"/>
                  </a:cubicBezTo>
                  <a:lnTo>
                    <a:pt x="0" y="4981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1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srgbClr val="FFFF00"/>
                </a:solidFill>
              </a:endParaRPr>
            </a:p>
          </p:txBody>
        </p:sp>
        <p:sp>
          <p:nvSpPr>
            <p:cNvPr id="78" name="Forma livre: Forma 43">
              <a:extLst>
                <a:ext uri="{FF2B5EF4-FFF2-40B4-BE49-F238E27FC236}">
                  <a16:creationId xmlns:a16="http://schemas.microsoft.com/office/drawing/2014/main" id="{A852148B-681F-4D3E-B461-C17D5CF0E4AD}"/>
                </a:ext>
              </a:extLst>
            </p:cNvPr>
            <p:cNvSpPr/>
            <p:nvPr/>
          </p:nvSpPr>
          <p:spPr>
            <a:xfrm>
              <a:off x="2990911" y="3478715"/>
              <a:ext cx="1531376" cy="1531375"/>
            </a:xfrm>
            <a:custGeom>
              <a:avLst/>
              <a:gdLst>
                <a:gd name="connsiteX0" fmla="*/ 0 w 1531376"/>
                <a:gd name="connsiteY0" fmla="*/ 0 h 1531375"/>
                <a:gd name="connsiteX1" fmla="*/ 498169 w 1531376"/>
                <a:gd name="connsiteY1" fmla="*/ 0 h 1531375"/>
                <a:gd name="connsiteX2" fmla="*/ 501263 w 1531376"/>
                <a:gd name="connsiteY2" fmla="*/ 61265 h 1531375"/>
                <a:gd name="connsiteX3" fmla="*/ 1470110 w 1531376"/>
                <a:gd name="connsiteY3" fmla="*/ 1030112 h 1531375"/>
                <a:gd name="connsiteX4" fmla="*/ 1531376 w 1531376"/>
                <a:gd name="connsiteY4" fmla="*/ 1033206 h 1531375"/>
                <a:gd name="connsiteX5" fmla="*/ 1531376 w 1531376"/>
                <a:gd name="connsiteY5" fmla="*/ 1531375 h 1531375"/>
                <a:gd name="connsiteX6" fmla="*/ 1419175 w 1531376"/>
                <a:gd name="connsiteY6" fmla="*/ 1525709 h 1531375"/>
                <a:gd name="connsiteX7" fmla="*/ 5666 w 1531376"/>
                <a:gd name="connsiteY7" fmla="*/ 112200 h 1531375"/>
                <a:gd name="connsiteX8" fmla="*/ 0 w 1531376"/>
                <a:gd name="connsiteY8" fmla="*/ 0 h 153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1376" h="1531375">
                  <a:moveTo>
                    <a:pt x="0" y="0"/>
                  </a:moveTo>
                  <a:lnTo>
                    <a:pt x="498169" y="0"/>
                  </a:lnTo>
                  <a:lnTo>
                    <a:pt x="501263" y="61265"/>
                  </a:lnTo>
                  <a:cubicBezTo>
                    <a:pt x="553142" y="572110"/>
                    <a:pt x="959265" y="978233"/>
                    <a:pt x="1470110" y="1030112"/>
                  </a:cubicBezTo>
                  <a:lnTo>
                    <a:pt x="1531376" y="1033206"/>
                  </a:lnTo>
                  <a:lnTo>
                    <a:pt x="1531376" y="1531375"/>
                  </a:lnTo>
                  <a:lnTo>
                    <a:pt x="1419175" y="1525709"/>
                  </a:lnTo>
                  <a:cubicBezTo>
                    <a:pt x="673872" y="1450020"/>
                    <a:pt x="81356" y="857504"/>
                    <a:pt x="5666" y="1122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srgbClr val="FFFF00"/>
                </a:solidFill>
              </a:endParaRPr>
            </a:p>
          </p:txBody>
        </p:sp>
        <p:sp>
          <p:nvSpPr>
            <p:cNvPr id="80" name="Forma livre: Forma 42">
              <a:extLst>
                <a:ext uri="{FF2B5EF4-FFF2-40B4-BE49-F238E27FC236}">
                  <a16:creationId xmlns:a16="http://schemas.microsoft.com/office/drawing/2014/main" id="{E5584FA1-BA3E-4139-B579-7F1B92695313}"/>
                </a:ext>
              </a:extLst>
            </p:cNvPr>
            <p:cNvSpPr/>
            <p:nvPr/>
          </p:nvSpPr>
          <p:spPr>
            <a:xfrm>
              <a:off x="4621715" y="3478715"/>
              <a:ext cx="1531375" cy="1531375"/>
            </a:xfrm>
            <a:custGeom>
              <a:avLst/>
              <a:gdLst>
                <a:gd name="connsiteX0" fmla="*/ 1033206 w 1531375"/>
                <a:gd name="connsiteY0" fmla="*/ 0 h 1531375"/>
                <a:gd name="connsiteX1" fmla="*/ 1531375 w 1531375"/>
                <a:gd name="connsiteY1" fmla="*/ 0 h 1531375"/>
                <a:gd name="connsiteX2" fmla="*/ 1525709 w 1531375"/>
                <a:gd name="connsiteY2" fmla="*/ 112200 h 1531375"/>
                <a:gd name="connsiteX3" fmla="*/ 112200 w 1531375"/>
                <a:gd name="connsiteY3" fmla="*/ 1525709 h 1531375"/>
                <a:gd name="connsiteX4" fmla="*/ 0 w 1531375"/>
                <a:gd name="connsiteY4" fmla="*/ 1531375 h 1531375"/>
                <a:gd name="connsiteX5" fmla="*/ 0 w 1531375"/>
                <a:gd name="connsiteY5" fmla="*/ 1033206 h 1531375"/>
                <a:gd name="connsiteX6" fmla="*/ 61265 w 1531375"/>
                <a:gd name="connsiteY6" fmla="*/ 1030112 h 1531375"/>
                <a:gd name="connsiteX7" fmla="*/ 1030112 w 1531375"/>
                <a:gd name="connsiteY7" fmla="*/ 61265 h 1531375"/>
                <a:gd name="connsiteX8" fmla="*/ 1033206 w 1531375"/>
                <a:gd name="connsiteY8" fmla="*/ 0 h 153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1375" h="1531375">
                  <a:moveTo>
                    <a:pt x="1033206" y="0"/>
                  </a:moveTo>
                  <a:lnTo>
                    <a:pt x="1531375" y="0"/>
                  </a:lnTo>
                  <a:lnTo>
                    <a:pt x="1525709" y="112200"/>
                  </a:lnTo>
                  <a:cubicBezTo>
                    <a:pt x="1450020" y="857504"/>
                    <a:pt x="857504" y="1450020"/>
                    <a:pt x="112200" y="1525709"/>
                  </a:cubicBezTo>
                  <a:lnTo>
                    <a:pt x="0" y="1531375"/>
                  </a:lnTo>
                  <a:lnTo>
                    <a:pt x="0" y="1033206"/>
                  </a:lnTo>
                  <a:lnTo>
                    <a:pt x="61265" y="1030112"/>
                  </a:lnTo>
                  <a:cubicBezTo>
                    <a:pt x="572110" y="978233"/>
                    <a:pt x="978233" y="572110"/>
                    <a:pt x="1030112" y="61265"/>
                  </a:cubicBezTo>
                  <a:lnTo>
                    <a:pt x="1033206" y="0"/>
                  </a:lnTo>
                  <a:close/>
                </a:path>
              </a:pathLst>
            </a:custGeom>
            <a:solidFill>
              <a:srgbClr val="3742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srgbClr val="FFFF00"/>
                </a:solidFill>
              </a:endParaRPr>
            </a:p>
          </p:txBody>
        </p:sp>
      </p:grpSp>
      <p:sp>
        <p:nvSpPr>
          <p:cNvPr id="83" name="Fluxograma: Conexão 82">
            <a:extLst>
              <a:ext uri="{FF2B5EF4-FFF2-40B4-BE49-F238E27FC236}">
                <a16:creationId xmlns:a16="http://schemas.microsoft.com/office/drawing/2014/main" id="{EF200F3C-5901-4BA4-8129-0FB2E4FA8FED}"/>
              </a:ext>
            </a:extLst>
          </p:cNvPr>
          <p:cNvSpPr/>
          <p:nvPr/>
        </p:nvSpPr>
        <p:spPr>
          <a:xfrm>
            <a:off x="6741494" y="2984625"/>
            <a:ext cx="1323658" cy="1323658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FFFF00"/>
              </a:solidFill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5098278C-ECCB-4833-943C-7D4292ACA115}"/>
              </a:ext>
            </a:extLst>
          </p:cNvPr>
          <p:cNvSpPr/>
          <p:nvPr/>
        </p:nvSpPr>
        <p:spPr>
          <a:xfrm>
            <a:off x="3682119" y="2029424"/>
            <a:ext cx="17808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FFFF00"/>
                </a:solidFill>
              </a:rPr>
              <a:t>Direct articulation with NAD-AIR and National Command for Relief </a:t>
            </a:r>
            <a:r>
              <a:rPr lang="en-US" sz="1400" dirty="0" smtClean="0">
                <a:solidFill>
                  <a:srgbClr val="FFFF00"/>
                </a:solidFill>
              </a:rPr>
              <a:t>Operations (CNEPC).</a:t>
            </a:r>
            <a:endParaRPr lang="pt-PT" sz="1400" dirty="0">
              <a:solidFill>
                <a:srgbClr val="FFFF00"/>
              </a:solidFill>
            </a:endParaRP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BF09C114-6CAF-44F2-812E-D97638A91FF4}"/>
              </a:ext>
            </a:extLst>
          </p:cNvPr>
          <p:cNvSpPr txBox="1"/>
          <p:nvPr/>
        </p:nvSpPr>
        <p:spPr>
          <a:xfrm>
            <a:off x="9501248" y="2000826"/>
            <a:ext cx="16925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rgbClr val="FFFF00"/>
                </a:solidFill>
              </a:rPr>
              <a:t>Monitor </a:t>
            </a:r>
            <a:r>
              <a:rPr lang="en-US" sz="1400" dirty="0">
                <a:solidFill>
                  <a:srgbClr val="FFFF00"/>
                </a:solidFill>
              </a:rPr>
              <a:t>of the </a:t>
            </a:r>
            <a:r>
              <a:rPr lang="en-US" sz="1400" dirty="0" smtClean="0">
                <a:solidFill>
                  <a:srgbClr val="FFFF00"/>
                </a:solidFill>
              </a:rPr>
              <a:t>entire national territory</a:t>
            </a:r>
            <a:r>
              <a:rPr lang="en-US" sz="1400" dirty="0">
                <a:solidFill>
                  <a:srgbClr val="FFFF00"/>
                </a:solidFill>
              </a:rPr>
              <a:t>.</a:t>
            </a:r>
            <a:endParaRPr lang="pt-PT" sz="1400" dirty="0">
              <a:solidFill>
                <a:srgbClr val="FFFF00"/>
              </a:solidFill>
            </a:endParaRP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10E65762-647F-422A-9FC1-FC4F4B70E40B}"/>
              </a:ext>
            </a:extLst>
          </p:cNvPr>
          <p:cNvSpPr txBox="1"/>
          <p:nvPr/>
        </p:nvSpPr>
        <p:spPr>
          <a:xfrm>
            <a:off x="3716074" y="4461856"/>
            <a:ext cx="1533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FFFF00"/>
                </a:solidFill>
              </a:rPr>
              <a:t>Collection of images and information in real time of Rural fires.</a:t>
            </a:r>
            <a:endParaRPr lang="pt-PT" sz="1400" dirty="0">
              <a:solidFill>
                <a:srgbClr val="FFFF00"/>
              </a:solidFill>
            </a:endParaRP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2A8C55DA-3156-4589-825D-62B9A3028508}"/>
              </a:ext>
            </a:extLst>
          </p:cNvPr>
          <p:cNvSpPr txBox="1"/>
          <p:nvPr/>
        </p:nvSpPr>
        <p:spPr>
          <a:xfrm>
            <a:off x="9537425" y="4219207"/>
            <a:ext cx="16563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rgbClr val="FFFF00"/>
                </a:solidFill>
              </a:rPr>
              <a:t>Sharing all the information with </a:t>
            </a:r>
            <a:r>
              <a:rPr lang="en-US" sz="1400" dirty="0">
                <a:solidFill>
                  <a:srgbClr val="FFFF00"/>
                </a:solidFill>
              </a:rPr>
              <a:t>NAD-AIR.</a:t>
            </a:r>
            <a:endParaRPr lang="pt-PT" sz="1400" dirty="0">
              <a:solidFill>
                <a:srgbClr val="FFFF00"/>
              </a:solidFill>
            </a:endParaRPr>
          </a:p>
        </p:txBody>
      </p:sp>
      <p:pic>
        <p:nvPicPr>
          <p:cNvPr id="88" name="Gráfico 69" descr="Mapa com alfinete">
            <a:extLst>
              <a:ext uri="{FF2B5EF4-FFF2-40B4-BE49-F238E27FC236}">
                <a16:creationId xmlns:a16="http://schemas.microsoft.com/office/drawing/2014/main" id="{ED3C24EF-CC83-4A8B-BF1A-FB576E5E0A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97576" y="1965937"/>
            <a:ext cx="664684" cy="664684"/>
          </a:xfrm>
          <a:prstGeom prst="rect">
            <a:avLst/>
          </a:prstGeom>
        </p:spPr>
      </p:pic>
      <p:pic>
        <p:nvPicPr>
          <p:cNvPr id="89" name="Gráfico 70" descr="Ligação">
            <a:extLst>
              <a:ext uri="{FF2B5EF4-FFF2-40B4-BE49-F238E27FC236}">
                <a16:creationId xmlns:a16="http://schemas.microsoft.com/office/drawing/2014/main" id="{6FFC0F92-AF20-41CE-A744-340E779F73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354149" y="2047545"/>
            <a:ext cx="666000" cy="666000"/>
          </a:xfrm>
          <a:prstGeom prst="rect">
            <a:avLst/>
          </a:prstGeom>
        </p:spPr>
      </p:pic>
      <p:pic>
        <p:nvPicPr>
          <p:cNvPr id="90" name="Gráfico 21" descr="Cabeça com engrenagens">
            <a:extLst>
              <a:ext uri="{FF2B5EF4-FFF2-40B4-BE49-F238E27FC236}">
                <a16:creationId xmlns:a16="http://schemas.microsoft.com/office/drawing/2014/main" id="{D7EC9534-4C55-4983-B01D-3ABA2207A4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797575" y="4579364"/>
            <a:ext cx="664685" cy="664685"/>
          </a:xfrm>
          <a:prstGeom prst="rect">
            <a:avLst/>
          </a:prstGeom>
        </p:spPr>
      </p:pic>
      <p:pic>
        <p:nvPicPr>
          <p:cNvPr id="91" name="Gráfico 24" descr="Imagens">
            <a:extLst>
              <a:ext uri="{FF2B5EF4-FFF2-40B4-BE49-F238E27FC236}">
                <a16:creationId xmlns:a16="http://schemas.microsoft.com/office/drawing/2014/main" id="{88C11815-B66F-4235-BC82-6C0362538C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5348739" y="4579363"/>
            <a:ext cx="664685" cy="664685"/>
          </a:xfrm>
          <a:prstGeom prst="rect">
            <a:avLst/>
          </a:prstGeom>
        </p:spPr>
      </p:pic>
      <p:pic>
        <p:nvPicPr>
          <p:cNvPr id="92" name="Imagem 91" descr="Uma imagem com homem, monitor, mão, propriedade&#10;&#10;Descrição gerada automaticamente">
            <a:extLst>
              <a:ext uri="{FF2B5EF4-FFF2-40B4-BE49-F238E27FC236}">
                <a16:creationId xmlns:a16="http://schemas.microsoft.com/office/drawing/2014/main" id="{ABD26328-5C99-4D50-8063-F5AEF1BDDB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745" y="3059302"/>
            <a:ext cx="1185157" cy="1174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3" name="CaixaDeTexto 92"/>
          <p:cNvSpPr txBox="1"/>
          <p:nvPr/>
        </p:nvSpPr>
        <p:spPr>
          <a:xfrm>
            <a:off x="0" y="1042009"/>
            <a:ext cx="223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</a:t>
            </a:r>
            <a:r>
              <a:rPr lang="pt-PT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endParaRPr lang="pt-PT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6" name="Imagem 95" descr="Uma imagem com fotografia, símbolo, montanha, branco&#10;&#10;Descrição gerada automaticamente">
            <a:extLst>
              <a:ext uri="{FF2B5EF4-FFF2-40B4-BE49-F238E27FC236}">
                <a16:creationId xmlns:a16="http://schemas.microsoft.com/office/drawing/2014/main" id="{84DB6298-BF08-4127-A4CD-A6D30BABC16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44" y="4308283"/>
            <a:ext cx="3211954" cy="2045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7" name="Grupo 96"/>
          <p:cNvGrpSpPr/>
          <p:nvPr/>
        </p:nvGrpSpPr>
        <p:grpSpPr>
          <a:xfrm>
            <a:off x="396379" y="1934369"/>
            <a:ext cx="2077758" cy="1983938"/>
            <a:chOff x="933662" y="1587150"/>
            <a:chExt cx="2077758" cy="1983938"/>
          </a:xfrm>
          <a:scene3d>
            <a:camera prst="orthographicFront"/>
            <a:lightRig rig="chilly" dir="t"/>
          </a:scene3d>
        </p:grpSpPr>
        <p:sp>
          <p:nvSpPr>
            <p:cNvPr id="98" name="Forma 97"/>
            <p:cNvSpPr/>
            <p:nvPr/>
          </p:nvSpPr>
          <p:spPr>
            <a:xfrm>
              <a:off x="933662" y="1587150"/>
              <a:ext cx="2077758" cy="1983938"/>
            </a:xfrm>
            <a:prstGeom prst="gear6">
              <a:avLst/>
            </a:prstGeom>
            <a:blipFill dpi="0" rotWithShape="0">
              <a:blip r:embed="rId17"/>
              <a:srcRect/>
              <a:stretch>
                <a:fillRect l="3000" t="-45000" r="4000" b="-61000"/>
              </a:stretch>
            </a:blipFill>
            <a:sp3d prstMaterial="translucentPowder">
              <a:bevelT w="127000" h="25400" prst="softRound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Forma 4"/>
            <p:cNvSpPr txBox="1"/>
            <p:nvPr/>
          </p:nvSpPr>
          <p:spPr>
            <a:xfrm>
              <a:off x="1446762" y="2089631"/>
              <a:ext cx="1051558" cy="9789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PT" sz="2400" b="1" kern="1200" dirty="0" smtClean="0"/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2400" b="1" kern="1200" dirty="0" smtClean="0">
                  <a:solidFill>
                    <a:srgbClr val="FFFF00"/>
                  </a:solidFill>
                </a:rPr>
                <a:t>AVRAC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PT" sz="24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7198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171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00"/>
                </p:tgtEl>
              </p:cMediaNode>
            </p:video>
          </p:childTnLst>
        </p:cTn>
      </p:par>
    </p:tnLst>
    <p:bldLst>
      <p:bldP spid="83" grpId="0" animBg="1"/>
      <p:bldP spid="84" grpId="0"/>
      <p:bldP spid="85" grpId="0"/>
      <p:bldP spid="86" grpId="0"/>
      <p:bldP spid="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Tabela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30348"/>
              </p:ext>
            </p:extLst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709344"/>
              </p:ext>
            </p:extLst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9128760" y="6513552"/>
            <a:ext cx="2743200" cy="365125"/>
          </a:xfrm>
        </p:spPr>
        <p:txBody>
          <a:bodyPr/>
          <a:lstStyle/>
          <a:p>
            <a:fld id="{AB7E5DEF-A436-4786-9A56-F7EDCE642235}" type="slidenum">
              <a:rPr lang="pt-PT" sz="1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pt-PT" sz="1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82" name="CaixaDeTexto 81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" y="203928"/>
            <a:ext cx="821305" cy="821305"/>
          </a:xfrm>
          <a:prstGeom prst="rect">
            <a:avLst/>
          </a:prstGeom>
        </p:spPr>
      </p:pic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8ABEC1C3-9E53-4205-B0D6-83409A9AC298}"/>
              </a:ext>
            </a:extLst>
          </p:cNvPr>
          <p:cNvCxnSpPr>
            <a:cxnSpLocks/>
          </p:cNvCxnSpPr>
          <p:nvPr/>
        </p:nvCxnSpPr>
        <p:spPr>
          <a:xfrm>
            <a:off x="4257429" y="421006"/>
            <a:ext cx="7234469" cy="0"/>
          </a:xfrm>
          <a:prstGeom prst="line">
            <a:avLst/>
          </a:prstGeom>
          <a:ln w="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rma livre: Forma 74">
            <a:extLst>
              <a:ext uri="{FF2B5EF4-FFF2-40B4-BE49-F238E27FC236}">
                <a16:creationId xmlns:a16="http://schemas.microsoft.com/office/drawing/2014/main" id="{592207D3-3F77-425C-A175-5F0B2D253658}"/>
              </a:ext>
            </a:extLst>
          </p:cNvPr>
          <p:cNvSpPr/>
          <p:nvPr/>
        </p:nvSpPr>
        <p:spPr>
          <a:xfrm>
            <a:off x="5820610" y="2204243"/>
            <a:ext cx="1315643" cy="1154972"/>
          </a:xfrm>
          <a:custGeom>
            <a:avLst/>
            <a:gdLst>
              <a:gd name="connsiteX0" fmla="*/ 1341839 w 1341839"/>
              <a:gd name="connsiteY0" fmla="*/ 0 h 1154972"/>
              <a:gd name="connsiteX1" fmla="*/ 1323424 w 1341839"/>
              <a:gd name="connsiteY1" fmla="*/ 757960 h 1154972"/>
              <a:gd name="connsiteX2" fmla="*/ 1271448 w 1341839"/>
              <a:gd name="connsiteY2" fmla="*/ 760584 h 1154972"/>
              <a:gd name="connsiteX3" fmla="*/ 721108 w 1341839"/>
              <a:gd name="connsiteY3" fmla="*/ 1090444 h 1154972"/>
              <a:gd name="connsiteX4" fmla="*/ 686083 w 1341839"/>
              <a:gd name="connsiteY4" fmla="*/ 1154972 h 1154972"/>
              <a:gd name="connsiteX5" fmla="*/ 0 w 1341839"/>
              <a:gd name="connsiteY5" fmla="*/ 828399 h 1154972"/>
              <a:gd name="connsiteX6" fmla="*/ 17527 w 1341839"/>
              <a:gd name="connsiteY6" fmla="*/ 792016 h 1154972"/>
              <a:gd name="connsiteX7" fmla="*/ 1194045 w 1341839"/>
              <a:gd name="connsiteY7" fmla="*/ 7463 h 1154972"/>
              <a:gd name="connsiteX8" fmla="*/ 1341839 w 1341839"/>
              <a:gd name="connsiteY8" fmla="*/ 0 h 115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1839" h="1154972">
                <a:moveTo>
                  <a:pt x="1341839" y="0"/>
                </a:moveTo>
                <a:lnTo>
                  <a:pt x="1323424" y="757960"/>
                </a:lnTo>
                <a:lnTo>
                  <a:pt x="1271448" y="760584"/>
                </a:lnTo>
                <a:cubicBezTo>
                  <a:pt x="1042406" y="783845"/>
                  <a:pt x="843548" y="909209"/>
                  <a:pt x="721108" y="1090444"/>
                </a:cubicBezTo>
                <a:lnTo>
                  <a:pt x="686083" y="1154972"/>
                </a:lnTo>
                <a:lnTo>
                  <a:pt x="0" y="828399"/>
                </a:lnTo>
                <a:lnTo>
                  <a:pt x="17527" y="792016"/>
                </a:lnTo>
                <a:cubicBezTo>
                  <a:pt x="250609" y="362951"/>
                  <a:pt x="685062" y="59153"/>
                  <a:pt x="1194045" y="7463"/>
                </a:cubicBezTo>
                <a:lnTo>
                  <a:pt x="1341839" y="0"/>
                </a:lnTo>
                <a:close/>
              </a:path>
            </a:pathLst>
          </a:custGeom>
          <a:solidFill>
            <a:srgbClr val="A1A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orma livre: Forma 73">
            <a:extLst>
              <a:ext uri="{FF2B5EF4-FFF2-40B4-BE49-F238E27FC236}">
                <a16:creationId xmlns:a16="http://schemas.microsoft.com/office/drawing/2014/main" id="{0F04091E-1E80-47CC-805F-86A90C04AAC2}"/>
              </a:ext>
            </a:extLst>
          </p:cNvPr>
          <p:cNvSpPr/>
          <p:nvPr/>
        </p:nvSpPr>
        <p:spPr>
          <a:xfrm>
            <a:off x="7176471" y="2204243"/>
            <a:ext cx="1315641" cy="1154972"/>
          </a:xfrm>
          <a:custGeom>
            <a:avLst/>
            <a:gdLst>
              <a:gd name="connsiteX0" fmla="*/ 0 w 1341837"/>
              <a:gd name="connsiteY0" fmla="*/ 0 h 1154972"/>
              <a:gd name="connsiteX1" fmla="*/ 147792 w 1341837"/>
              <a:gd name="connsiteY1" fmla="*/ 7463 h 1154972"/>
              <a:gd name="connsiteX2" fmla="*/ 1324310 w 1341837"/>
              <a:gd name="connsiteY2" fmla="*/ 792016 h 1154972"/>
              <a:gd name="connsiteX3" fmla="*/ 1341837 w 1341837"/>
              <a:gd name="connsiteY3" fmla="*/ 828399 h 1154972"/>
              <a:gd name="connsiteX4" fmla="*/ 655756 w 1341837"/>
              <a:gd name="connsiteY4" fmla="*/ 1154972 h 1154972"/>
              <a:gd name="connsiteX5" fmla="*/ 620731 w 1341837"/>
              <a:gd name="connsiteY5" fmla="*/ 1090444 h 1154972"/>
              <a:gd name="connsiteX6" fmla="*/ 70391 w 1341837"/>
              <a:gd name="connsiteY6" fmla="*/ 760584 h 1154972"/>
              <a:gd name="connsiteX7" fmla="*/ 18414 w 1341837"/>
              <a:gd name="connsiteY7" fmla="*/ 757960 h 1154972"/>
              <a:gd name="connsiteX8" fmla="*/ 0 w 1341837"/>
              <a:gd name="connsiteY8" fmla="*/ 0 h 115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1837" h="1154972">
                <a:moveTo>
                  <a:pt x="0" y="0"/>
                </a:moveTo>
                <a:lnTo>
                  <a:pt x="147792" y="7463"/>
                </a:lnTo>
                <a:cubicBezTo>
                  <a:pt x="656775" y="59153"/>
                  <a:pt x="1091229" y="362951"/>
                  <a:pt x="1324310" y="792016"/>
                </a:cubicBezTo>
                <a:lnTo>
                  <a:pt x="1341837" y="828399"/>
                </a:lnTo>
                <a:lnTo>
                  <a:pt x="655756" y="1154972"/>
                </a:lnTo>
                <a:lnTo>
                  <a:pt x="620731" y="1090444"/>
                </a:lnTo>
                <a:cubicBezTo>
                  <a:pt x="498292" y="909209"/>
                  <a:pt x="299434" y="783845"/>
                  <a:pt x="70391" y="760584"/>
                </a:cubicBezTo>
                <a:lnTo>
                  <a:pt x="18414" y="757960"/>
                </a:lnTo>
                <a:lnTo>
                  <a:pt x="0" y="0"/>
                </a:lnTo>
                <a:close/>
              </a:path>
            </a:pathLst>
          </a:custGeom>
          <a:solidFill>
            <a:srgbClr val="A1A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orma livre: Forma 69">
            <a:extLst>
              <a:ext uri="{FF2B5EF4-FFF2-40B4-BE49-F238E27FC236}">
                <a16:creationId xmlns:a16="http://schemas.microsoft.com/office/drawing/2014/main" id="{93824669-CD1B-4BA6-A5A7-CF8FEF31D739}"/>
              </a:ext>
            </a:extLst>
          </p:cNvPr>
          <p:cNvSpPr/>
          <p:nvPr/>
        </p:nvSpPr>
        <p:spPr>
          <a:xfrm>
            <a:off x="5645363" y="3050233"/>
            <a:ext cx="811737" cy="1335437"/>
          </a:xfrm>
          <a:custGeom>
            <a:avLst/>
            <a:gdLst>
              <a:gd name="connsiteX0" fmla="*/ 156739 w 827900"/>
              <a:gd name="connsiteY0" fmla="*/ 0 h 1335437"/>
              <a:gd name="connsiteX1" fmla="*/ 827899 w 827900"/>
              <a:gd name="connsiteY1" fmla="*/ 352087 h 1335437"/>
              <a:gd name="connsiteX2" fmla="*/ 816522 w 827900"/>
              <a:gd name="connsiteY2" fmla="*/ 373047 h 1335437"/>
              <a:gd name="connsiteX3" fmla="*/ 757031 w 827900"/>
              <a:gd name="connsiteY3" fmla="*/ 667718 h 1335437"/>
              <a:gd name="connsiteX4" fmla="*/ 816522 w 827900"/>
              <a:gd name="connsiteY4" fmla="*/ 962389 h 1335437"/>
              <a:gd name="connsiteX5" fmla="*/ 827900 w 827900"/>
              <a:gd name="connsiteY5" fmla="*/ 983350 h 1335437"/>
              <a:gd name="connsiteX6" fmla="*/ 156739 w 827900"/>
              <a:gd name="connsiteY6" fmla="*/ 1335437 h 1335437"/>
              <a:gd name="connsiteX7" fmla="*/ 118982 w 827900"/>
              <a:gd name="connsiteY7" fmla="*/ 1257059 h 1335437"/>
              <a:gd name="connsiteX8" fmla="*/ 0 w 827900"/>
              <a:gd name="connsiteY8" fmla="*/ 667718 h 1335437"/>
              <a:gd name="connsiteX9" fmla="*/ 118982 w 827900"/>
              <a:gd name="connsiteY9" fmla="*/ 78377 h 1335437"/>
              <a:gd name="connsiteX10" fmla="*/ 156739 w 827900"/>
              <a:gd name="connsiteY10" fmla="*/ 0 h 133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7900" h="1335437">
                <a:moveTo>
                  <a:pt x="156739" y="0"/>
                </a:moveTo>
                <a:lnTo>
                  <a:pt x="827899" y="352087"/>
                </a:lnTo>
                <a:lnTo>
                  <a:pt x="816522" y="373047"/>
                </a:lnTo>
                <a:cubicBezTo>
                  <a:pt x="778215" y="463617"/>
                  <a:pt x="757031" y="563194"/>
                  <a:pt x="757031" y="667718"/>
                </a:cubicBezTo>
                <a:cubicBezTo>
                  <a:pt x="757031" y="772242"/>
                  <a:pt x="778215" y="871819"/>
                  <a:pt x="816522" y="962389"/>
                </a:cubicBezTo>
                <a:lnTo>
                  <a:pt x="827900" y="983350"/>
                </a:lnTo>
                <a:lnTo>
                  <a:pt x="156739" y="1335437"/>
                </a:lnTo>
                <a:lnTo>
                  <a:pt x="118982" y="1257059"/>
                </a:lnTo>
                <a:cubicBezTo>
                  <a:pt x="42367" y="1075919"/>
                  <a:pt x="0" y="876766"/>
                  <a:pt x="0" y="667718"/>
                </a:cubicBezTo>
                <a:cubicBezTo>
                  <a:pt x="0" y="458670"/>
                  <a:pt x="42367" y="259517"/>
                  <a:pt x="118982" y="78377"/>
                </a:cubicBezTo>
                <a:lnTo>
                  <a:pt x="156739" y="0"/>
                </a:lnTo>
                <a:close/>
              </a:path>
            </a:pathLst>
          </a:custGeom>
          <a:solidFill>
            <a:srgbClr val="A1A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orma livre: Forma 68">
            <a:extLst>
              <a:ext uri="{FF2B5EF4-FFF2-40B4-BE49-F238E27FC236}">
                <a16:creationId xmlns:a16="http://schemas.microsoft.com/office/drawing/2014/main" id="{A277C543-7FCC-42BC-9F81-A6BA80EA9A20}"/>
              </a:ext>
            </a:extLst>
          </p:cNvPr>
          <p:cNvSpPr/>
          <p:nvPr/>
        </p:nvSpPr>
        <p:spPr>
          <a:xfrm>
            <a:off x="7845590" y="3050234"/>
            <a:ext cx="811734" cy="1335435"/>
          </a:xfrm>
          <a:custGeom>
            <a:avLst/>
            <a:gdLst>
              <a:gd name="connsiteX0" fmla="*/ 671159 w 827897"/>
              <a:gd name="connsiteY0" fmla="*/ 0 h 1335435"/>
              <a:gd name="connsiteX1" fmla="*/ 708915 w 827897"/>
              <a:gd name="connsiteY1" fmla="*/ 78376 h 1335435"/>
              <a:gd name="connsiteX2" fmla="*/ 827897 w 827897"/>
              <a:gd name="connsiteY2" fmla="*/ 667717 h 1335435"/>
              <a:gd name="connsiteX3" fmla="*/ 708915 w 827897"/>
              <a:gd name="connsiteY3" fmla="*/ 1257058 h 1335435"/>
              <a:gd name="connsiteX4" fmla="*/ 671159 w 827897"/>
              <a:gd name="connsiteY4" fmla="*/ 1335435 h 1335435"/>
              <a:gd name="connsiteX5" fmla="*/ 0 w 827897"/>
              <a:gd name="connsiteY5" fmla="*/ 983350 h 1335435"/>
              <a:gd name="connsiteX6" fmla="*/ 11377 w 827897"/>
              <a:gd name="connsiteY6" fmla="*/ 962388 h 1335435"/>
              <a:gd name="connsiteX7" fmla="*/ 70868 w 827897"/>
              <a:gd name="connsiteY7" fmla="*/ 667717 h 1335435"/>
              <a:gd name="connsiteX8" fmla="*/ 11377 w 827897"/>
              <a:gd name="connsiteY8" fmla="*/ 373046 h 1335435"/>
              <a:gd name="connsiteX9" fmla="*/ 0 w 827897"/>
              <a:gd name="connsiteY9" fmla="*/ 352086 h 1335435"/>
              <a:gd name="connsiteX10" fmla="*/ 671159 w 827897"/>
              <a:gd name="connsiteY10" fmla="*/ 0 h 133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7897" h="1335435">
                <a:moveTo>
                  <a:pt x="671159" y="0"/>
                </a:moveTo>
                <a:lnTo>
                  <a:pt x="708915" y="78376"/>
                </a:lnTo>
                <a:cubicBezTo>
                  <a:pt x="785530" y="259516"/>
                  <a:pt x="827897" y="458669"/>
                  <a:pt x="827897" y="667717"/>
                </a:cubicBezTo>
                <a:cubicBezTo>
                  <a:pt x="827897" y="876765"/>
                  <a:pt x="785530" y="1075918"/>
                  <a:pt x="708915" y="1257058"/>
                </a:cubicBezTo>
                <a:lnTo>
                  <a:pt x="671159" y="1335435"/>
                </a:lnTo>
                <a:lnTo>
                  <a:pt x="0" y="983350"/>
                </a:lnTo>
                <a:lnTo>
                  <a:pt x="11377" y="962388"/>
                </a:lnTo>
                <a:cubicBezTo>
                  <a:pt x="49685" y="871818"/>
                  <a:pt x="70868" y="772241"/>
                  <a:pt x="70868" y="667717"/>
                </a:cubicBezTo>
                <a:cubicBezTo>
                  <a:pt x="70868" y="563193"/>
                  <a:pt x="49685" y="463616"/>
                  <a:pt x="11377" y="373046"/>
                </a:cubicBezTo>
                <a:lnTo>
                  <a:pt x="0" y="352086"/>
                </a:lnTo>
                <a:lnTo>
                  <a:pt x="671159" y="0"/>
                </a:lnTo>
                <a:close/>
              </a:path>
            </a:pathLst>
          </a:custGeom>
          <a:solidFill>
            <a:srgbClr val="A1A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orma livre: Forma 67">
            <a:extLst>
              <a:ext uri="{FF2B5EF4-FFF2-40B4-BE49-F238E27FC236}">
                <a16:creationId xmlns:a16="http://schemas.microsoft.com/office/drawing/2014/main" id="{622BA66E-9BB8-4FA7-9446-010F04CB065A}"/>
              </a:ext>
            </a:extLst>
          </p:cNvPr>
          <p:cNvSpPr/>
          <p:nvPr/>
        </p:nvSpPr>
        <p:spPr>
          <a:xfrm>
            <a:off x="5820610" y="4076687"/>
            <a:ext cx="1315642" cy="1154971"/>
          </a:xfrm>
          <a:custGeom>
            <a:avLst/>
            <a:gdLst>
              <a:gd name="connsiteX0" fmla="*/ 686083 w 1341838"/>
              <a:gd name="connsiteY0" fmla="*/ 0 h 1154971"/>
              <a:gd name="connsiteX1" fmla="*/ 721107 w 1341838"/>
              <a:gd name="connsiteY1" fmla="*/ 64527 h 1154971"/>
              <a:gd name="connsiteX2" fmla="*/ 1271447 w 1341838"/>
              <a:gd name="connsiteY2" fmla="*/ 394387 h 1154971"/>
              <a:gd name="connsiteX3" fmla="*/ 1323423 w 1341838"/>
              <a:gd name="connsiteY3" fmla="*/ 397011 h 1154971"/>
              <a:gd name="connsiteX4" fmla="*/ 1341838 w 1341838"/>
              <a:gd name="connsiteY4" fmla="*/ 1154971 h 1154971"/>
              <a:gd name="connsiteX5" fmla="*/ 1194044 w 1341838"/>
              <a:gd name="connsiteY5" fmla="*/ 1147508 h 1154971"/>
              <a:gd name="connsiteX6" fmla="*/ 17526 w 1341838"/>
              <a:gd name="connsiteY6" fmla="*/ 362955 h 1154971"/>
              <a:gd name="connsiteX7" fmla="*/ 0 w 1341838"/>
              <a:gd name="connsiteY7" fmla="*/ 326573 h 1154971"/>
              <a:gd name="connsiteX8" fmla="*/ 686083 w 1341838"/>
              <a:gd name="connsiteY8" fmla="*/ 0 h 115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1838" h="1154971">
                <a:moveTo>
                  <a:pt x="686083" y="0"/>
                </a:moveTo>
                <a:lnTo>
                  <a:pt x="721107" y="64527"/>
                </a:lnTo>
                <a:cubicBezTo>
                  <a:pt x="843547" y="245762"/>
                  <a:pt x="1042405" y="371126"/>
                  <a:pt x="1271447" y="394387"/>
                </a:cubicBezTo>
                <a:lnTo>
                  <a:pt x="1323423" y="397011"/>
                </a:lnTo>
                <a:lnTo>
                  <a:pt x="1341838" y="1154971"/>
                </a:lnTo>
                <a:lnTo>
                  <a:pt x="1194044" y="1147508"/>
                </a:lnTo>
                <a:cubicBezTo>
                  <a:pt x="685061" y="1095818"/>
                  <a:pt x="250608" y="792020"/>
                  <a:pt x="17526" y="362955"/>
                </a:cubicBezTo>
                <a:lnTo>
                  <a:pt x="0" y="326573"/>
                </a:lnTo>
                <a:lnTo>
                  <a:pt x="686083" y="0"/>
                </a:lnTo>
                <a:close/>
              </a:path>
            </a:pathLst>
          </a:custGeom>
          <a:solidFill>
            <a:srgbClr val="A1A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orma livre: Forma 66">
            <a:extLst>
              <a:ext uri="{FF2B5EF4-FFF2-40B4-BE49-F238E27FC236}">
                <a16:creationId xmlns:a16="http://schemas.microsoft.com/office/drawing/2014/main" id="{80D5672E-3B6B-42D2-B401-8B25D1989308}"/>
              </a:ext>
            </a:extLst>
          </p:cNvPr>
          <p:cNvSpPr/>
          <p:nvPr/>
        </p:nvSpPr>
        <p:spPr>
          <a:xfrm>
            <a:off x="7176471" y="4076687"/>
            <a:ext cx="1315641" cy="1154971"/>
          </a:xfrm>
          <a:custGeom>
            <a:avLst/>
            <a:gdLst>
              <a:gd name="connsiteX0" fmla="*/ 655756 w 1341837"/>
              <a:gd name="connsiteY0" fmla="*/ 0 h 1154971"/>
              <a:gd name="connsiteX1" fmla="*/ 1341837 w 1341837"/>
              <a:gd name="connsiteY1" fmla="*/ 326573 h 1154971"/>
              <a:gd name="connsiteX2" fmla="*/ 1324310 w 1341837"/>
              <a:gd name="connsiteY2" fmla="*/ 362955 h 1154971"/>
              <a:gd name="connsiteX3" fmla="*/ 147792 w 1341837"/>
              <a:gd name="connsiteY3" fmla="*/ 1147508 h 1154971"/>
              <a:gd name="connsiteX4" fmla="*/ 0 w 1341837"/>
              <a:gd name="connsiteY4" fmla="*/ 1154971 h 1154971"/>
              <a:gd name="connsiteX5" fmla="*/ 18414 w 1341837"/>
              <a:gd name="connsiteY5" fmla="*/ 397011 h 1154971"/>
              <a:gd name="connsiteX6" fmla="*/ 70391 w 1341837"/>
              <a:gd name="connsiteY6" fmla="*/ 394387 h 1154971"/>
              <a:gd name="connsiteX7" fmla="*/ 620731 w 1341837"/>
              <a:gd name="connsiteY7" fmla="*/ 64527 h 1154971"/>
              <a:gd name="connsiteX8" fmla="*/ 655756 w 1341837"/>
              <a:gd name="connsiteY8" fmla="*/ 0 h 115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1837" h="1154971">
                <a:moveTo>
                  <a:pt x="655756" y="0"/>
                </a:moveTo>
                <a:lnTo>
                  <a:pt x="1341837" y="326573"/>
                </a:lnTo>
                <a:lnTo>
                  <a:pt x="1324310" y="362955"/>
                </a:lnTo>
                <a:cubicBezTo>
                  <a:pt x="1091229" y="792020"/>
                  <a:pt x="656775" y="1095818"/>
                  <a:pt x="147792" y="1147508"/>
                </a:cubicBezTo>
                <a:lnTo>
                  <a:pt x="0" y="1154971"/>
                </a:lnTo>
                <a:lnTo>
                  <a:pt x="18414" y="397011"/>
                </a:lnTo>
                <a:lnTo>
                  <a:pt x="70391" y="394387"/>
                </a:lnTo>
                <a:cubicBezTo>
                  <a:pt x="299434" y="371126"/>
                  <a:pt x="498292" y="245762"/>
                  <a:pt x="620731" y="64527"/>
                </a:cubicBezTo>
                <a:lnTo>
                  <a:pt x="655756" y="0"/>
                </a:lnTo>
                <a:close/>
              </a:path>
            </a:pathLst>
          </a:custGeom>
          <a:solidFill>
            <a:srgbClr val="A1A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írculo: Oco 11">
            <a:extLst>
              <a:ext uri="{FF2B5EF4-FFF2-40B4-BE49-F238E27FC236}">
                <a16:creationId xmlns:a16="http://schemas.microsoft.com/office/drawing/2014/main" id="{EBDBBFDF-8DCB-486E-9E34-62516C477320}"/>
              </a:ext>
            </a:extLst>
          </p:cNvPr>
          <p:cNvSpPr/>
          <p:nvPr/>
        </p:nvSpPr>
        <p:spPr>
          <a:xfrm>
            <a:off x="6495723" y="3043832"/>
            <a:ext cx="1315641" cy="1341837"/>
          </a:xfrm>
          <a:prstGeom prst="donut">
            <a:avLst>
              <a:gd name="adj" fmla="val 424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luxograma: Conexão 22">
            <a:extLst>
              <a:ext uri="{FF2B5EF4-FFF2-40B4-BE49-F238E27FC236}">
                <a16:creationId xmlns:a16="http://schemas.microsoft.com/office/drawing/2014/main" id="{FB919B77-9D7D-41A9-8B23-9C2B72811F9D}"/>
              </a:ext>
            </a:extLst>
          </p:cNvPr>
          <p:cNvSpPr/>
          <p:nvPr/>
        </p:nvSpPr>
        <p:spPr>
          <a:xfrm>
            <a:off x="6606796" y="3159686"/>
            <a:ext cx="1094730" cy="1116528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Agrupar 99">
            <a:extLst>
              <a:ext uri="{FF2B5EF4-FFF2-40B4-BE49-F238E27FC236}">
                <a16:creationId xmlns:a16="http://schemas.microsoft.com/office/drawing/2014/main" id="{C3184249-E2A5-47C0-A954-A32C28C67C67}"/>
              </a:ext>
            </a:extLst>
          </p:cNvPr>
          <p:cNvGrpSpPr/>
          <p:nvPr/>
        </p:nvGrpSpPr>
        <p:grpSpPr>
          <a:xfrm rot="5400000">
            <a:off x="9011119" y="3032165"/>
            <a:ext cx="689113" cy="1343215"/>
            <a:chOff x="6892066" y="2181623"/>
            <a:chExt cx="689113" cy="1369960"/>
          </a:xfrm>
          <a:solidFill>
            <a:schemeClr val="tx2">
              <a:lumMod val="75000"/>
            </a:schemeClr>
          </a:solidFill>
        </p:grpSpPr>
        <p:grpSp>
          <p:nvGrpSpPr>
            <p:cNvPr id="30" name="Agrupar 100">
              <a:extLst>
                <a:ext uri="{FF2B5EF4-FFF2-40B4-BE49-F238E27FC236}">
                  <a16:creationId xmlns:a16="http://schemas.microsoft.com/office/drawing/2014/main" id="{E86D0FF3-A137-4F0B-917F-D2C9AFCAE702}"/>
                </a:ext>
              </a:extLst>
            </p:cNvPr>
            <p:cNvGrpSpPr/>
            <p:nvPr/>
          </p:nvGrpSpPr>
          <p:grpSpPr>
            <a:xfrm>
              <a:off x="6892066" y="2181623"/>
              <a:ext cx="689113" cy="689113"/>
              <a:chOff x="6892066" y="2181623"/>
              <a:chExt cx="689113" cy="689113"/>
            </a:xfrm>
            <a:grpFill/>
          </p:grpSpPr>
          <p:sp>
            <p:nvSpPr>
              <p:cNvPr id="32" name="Círculo: Oco 102">
                <a:extLst>
                  <a:ext uri="{FF2B5EF4-FFF2-40B4-BE49-F238E27FC236}">
                    <a16:creationId xmlns:a16="http://schemas.microsoft.com/office/drawing/2014/main" id="{63618F46-9324-4EEB-8F00-3D96CE247E9E}"/>
                  </a:ext>
                </a:extLst>
              </p:cNvPr>
              <p:cNvSpPr/>
              <p:nvPr/>
            </p:nvSpPr>
            <p:spPr>
              <a:xfrm>
                <a:off x="6892066" y="2181623"/>
                <a:ext cx="689113" cy="689113"/>
              </a:xfrm>
              <a:prstGeom prst="donut">
                <a:avLst>
                  <a:gd name="adj" fmla="val 705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Círculo: Oco 103">
                <a:extLst>
                  <a:ext uri="{FF2B5EF4-FFF2-40B4-BE49-F238E27FC236}">
                    <a16:creationId xmlns:a16="http://schemas.microsoft.com/office/drawing/2014/main" id="{38FFF622-12C0-45EE-B7DA-89E2D45DD484}"/>
                  </a:ext>
                </a:extLst>
              </p:cNvPr>
              <p:cNvSpPr/>
              <p:nvPr/>
            </p:nvSpPr>
            <p:spPr>
              <a:xfrm>
                <a:off x="6978980" y="2268537"/>
                <a:ext cx="515284" cy="515284"/>
              </a:xfrm>
              <a:prstGeom prst="donut">
                <a:avLst>
                  <a:gd name="adj" fmla="val 672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1" name="Conexão reta 30">
              <a:extLst>
                <a:ext uri="{FF2B5EF4-FFF2-40B4-BE49-F238E27FC236}">
                  <a16:creationId xmlns:a16="http://schemas.microsoft.com/office/drawing/2014/main" id="{77F58D8E-4DC2-4119-807C-B0F93A9CE748}"/>
                </a:ext>
              </a:extLst>
            </p:cNvPr>
            <p:cNvCxnSpPr>
              <a:cxnSpLocks/>
              <a:endCxn id="32" idx="4"/>
            </p:cNvCxnSpPr>
            <p:nvPr/>
          </p:nvCxnSpPr>
          <p:spPr>
            <a:xfrm flipV="1">
              <a:off x="7236622" y="2870736"/>
              <a:ext cx="1" cy="680847"/>
            </a:xfrm>
            <a:prstGeom prst="line">
              <a:avLst/>
            </a:prstGeom>
            <a:grp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Agrupar 104">
            <a:extLst>
              <a:ext uri="{FF2B5EF4-FFF2-40B4-BE49-F238E27FC236}">
                <a16:creationId xmlns:a16="http://schemas.microsoft.com/office/drawing/2014/main" id="{593AF88F-8F4C-446E-9967-4D60B7380B58}"/>
              </a:ext>
            </a:extLst>
          </p:cNvPr>
          <p:cNvGrpSpPr/>
          <p:nvPr/>
        </p:nvGrpSpPr>
        <p:grpSpPr>
          <a:xfrm rot="8409670">
            <a:off x="8088926" y="4790809"/>
            <a:ext cx="675660" cy="1369960"/>
            <a:chOff x="6892066" y="2181623"/>
            <a:chExt cx="689113" cy="1369960"/>
          </a:xfrm>
          <a:solidFill>
            <a:schemeClr val="tx2">
              <a:lumMod val="75000"/>
            </a:schemeClr>
          </a:solidFill>
        </p:grpSpPr>
        <p:grpSp>
          <p:nvGrpSpPr>
            <p:cNvPr id="35" name="Agrupar 105">
              <a:extLst>
                <a:ext uri="{FF2B5EF4-FFF2-40B4-BE49-F238E27FC236}">
                  <a16:creationId xmlns:a16="http://schemas.microsoft.com/office/drawing/2014/main" id="{30E32D07-8550-4BB3-9167-2F34D6BB66BC}"/>
                </a:ext>
              </a:extLst>
            </p:cNvPr>
            <p:cNvGrpSpPr/>
            <p:nvPr/>
          </p:nvGrpSpPr>
          <p:grpSpPr>
            <a:xfrm>
              <a:off x="6892066" y="2181623"/>
              <a:ext cx="689113" cy="689113"/>
              <a:chOff x="6892066" y="2181623"/>
              <a:chExt cx="689113" cy="689113"/>
            </a:xfrm>
            <a:grpFill/>
          </p:grpSpPr>
          <p:sp>
            <p:nvSpPr>
              <p:cNvPr id="37" name="Círculo: Oco 107">
                <a:extLst>
                  <a:ext uri="{FF2B5EF4-FFF2-40B4-BE49-F238E27FC236}">
                    <a16:creationId xmlns:a16="http://schemas.microsoft.com/office/drawing/2014/main" id="{D7C95565-FC2A-4539-ACF8-BCB2B1E2BB16}"/>
                  </a:ext>
                </a:extLst>
              </p:cNvPr>
              <p:cNvSpPr/>
              <p:nvPr/>
            </p:nvSpPr>
            <p:spPr>
              <a:xfrm>
                <a:off x="6892066" y="2181623"/>
                <a:ext cx="689113" cy="689113"/>
              </a:xfrm>
              <a:prstGeom prst="donut">
                <a:avLst>
                  <a:gd name="adj" fmla="val 705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Círculo: Oco 108">
                <a:extLst>
                  <a:ext uri="{FF2B5EF4-FFF2-40B4-BE49-F238E27FC236}">
                    <a16:creationId xmlns:a16="http://schemas.microsoft.com/office/drawing/2014/main" id="{5DC53F2E-1AEE-4F41-A3A7-E0CA9C45051C}"/>
                  </a:ext>
                </a:extLst>
              </p:cNvPr>
              <p:cNvSpPr/>
              <p:nvPr/>
            </p:nvSpPr>
            <p:spPr>
              <a:xfrm>
                <a:off x="6978980" y="2268537"/>
                <a:ext cx="515284" cy="515284"/>
              </a:xfrm>
              <a:prstGeom prst="donut">
                <a:avLst>
                  <a:gd name="adj" fmla="val 672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6" name="Conexão reta 35">
              <a:extLst>
                <a:ext uri="{FF2B5EF4-FFF2-40B4-BE49-F238E27FC236}">
                  <a16:creationId xmlns:a16="http://schemas.microsoft.com/office/drawing/2014/main" id="{623A11C2-9F96-4410-8125-F966B9D022C0}"/>
                </a:ext>
              </a:extLst>
            </p:cNvPr>
            <p:cNvCxnSpPr>
              <a:cxnSpLocks/>
              <a:endCxn id="37" idx="4"/>
            </p:cNvCxnSpPr>
            <p:nvPr/>
          </p:nvCxnSpPr>
          <p:spPr>
            <a:xfrm flipV="1">
              <a:off x="7236622" y="2870736"/>
              <a:ext cx="1" cy="680847"/>
            </a:xfrm>
            <a:prstGeom prst="line">
              <a:avLst/>
            </a:prstGeom>
            <a:grp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Agrupar 109">
            <a:extLst>
              <a:ext uri="{FF2B5EF4-FFF2-40B4-BE49-F238E27FC236}">
                <a16:creationId xmlns:a16="http://schemas.microsoft.com/office/drawing/2014/main" id="{6087F6C7-6D9C-45D3-BF2F-7FCD0F84700C}"/>
              </a:ext>
            </a:extLst>
          </p:cNvPr>
          <p:cNvGrpSpPr/>
          <p:nvPr/>
        </p:nvGrpSpPr>
        <p:grpSpPr>
          <a:xfrm rot="12903451">
            <a:off x="5577176" y="4880522"/>
            <a:ext cx="675660" cy="1369960"/>
            <a:chOff x="6892066" y="2181623"/>
            <a:chExt cx="689113" cy="1369960"/>
          </a:xfrm>
          <a:solidFill>
            <a:schemeClr val="tx2">
              <a:lumMod val="75000"/>
            </a:schemeClr>
          </a:solidFill>
        </p:grpSpPr>
        <p:grpSp>
          <p:nvGrpSpPr>
            <p:cNvPr id="40" name="Agrupar 110">
              <a:extLst>
                <a:ext uri="{FF2B5EF4-FFF2-40B4-BE49-F238E27FC236}">
                  <a16:creationId xmlns:a16="http://schemas.microsoft.com/office/drawing/2014/main" id="{844863F4-2352-4CE7-902E-B54E1173C12B}"/>
                </a:ext>
              </a:extLst>
            </p:cNvPr>
            <p:cNvGrpSpPr/>
            <p:nvPr/>
          </p:nvGrpSpPr>
          <p:grpSpPr>
            <a:xfrm>
              <a:off x="6892066" y="2181623"/>
              <a:ext cx="689113" cy="689113"/>
              <a:chOff x="6892066" y="2181623"/>
              <a:chExt cx="689113" cy="689113"/>
            </a:xfrm>
            <a:grpFill/>
          </p:grpSpPr>
          <p:sp>
            <p:nvSpPr>
              <p:cNvPr id="42" name="Círculo: Oco 112">
                <a:extLst>
                  <a:ext uri="{FF2B5EF4-FFF2-40B4-BE49-F238E27FC236}">
                    <a16:creationId xmlns:a16="http://schemas.microsoft.com/office/drawing/2014/main" id="{D2DC87AB-9AD4-4741-A403-9BA2AE40383E}"/>
                  </a:ext>
                </a:extLst>
              </p:cNvPr>
              <p:cNvSpPr/>
              <p:nvPr/>
            </p:nvSpPr>
            <p:spPr>
              <a:xfrm>
                <a:off x="6892066" y="2181623"/>
                <a:ext cx="689113" cy="689113"/>
              </a:xfrm>
              <a:prstGeom prst="donut">
                <a:avLst>
                  <a:gd name="adj" fmla="val 705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Círculo: Oco 113">
                <a:extLst>
                  <a:ext uri="{FF2B5EF4-FFF2-40B4-BE49-F238E27FC236}">
                    <a16:creationId xmlns:a16="http://schemas.microsoft.com/office/drawing/2014/main" id="{5F3B2FEF-877C-4B44-B4FC-189E02C4503D}"/>
                  </a:ext>
                </a:extLst>
              </p:cNvPr>
              <p:cNvSpPr/>
              <p:nvPr/>
            </p:nvSpPr>
            <p:spPr>
              <a:xfrm>
                <a:off x="6978980" y="2268537"/>
                <a:ext cx="515284" cy="515284"/>
              </a:xfrm>
              <a:prstGeom prst="donut">
                <a:avLst>
                  <a:gd name="adj" fmla="val 672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1" name="Conexão reta 40">
              <a:extLst>
                <a:ext uri="{FF2B5EF4-FFF2-40B4-BE49-F238E27FC236}">
                  <a16:creationId xmlns:a16="http://schemas.microsoft.com/office/drawing/2014/main" id="{886AE676-D7EC-4A21-9D65-18F067C68525}"/>
                </a:ext>
              </a:extLst>
            </p:cNvPr>
            <p:cNvCxnSpPr>
              <a:cxnSpLocks/>
              <a:endCxn id="42" idx="4"/>
            </p:cNvCxnSpPr>
            <p:nvPr/>
          </p:nvCxnSpPr>
          <p:spPr>
            <a:xfrm flipV="1">
              <a:off x="7236622" y="2870736"/>
              <a:ext cx="1" cy="680847"/>
            </a:xfrm>
            <a:prstGeom prst="line">
              <a:avLst/>
            </a:prstGeom>
            <a:grp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Agrupar 114">
            <a:extLst>
              <a:ext uri="{FF2B5EF4-FFF2-40B4-BE49-F238E27FC236}">
                <a16:creationId xmlns:a16="http://schemas.microsoft.com/office/drawing/2014/main" id="{FABBCEDC-DC86-43EB-ADC4-B8A4ED39CC90}"/>
              </a:ext>
            </a:extLst>
          </p:cNvPr>
          <p:cNvGrpSpPr/>
          <p:nvPr/>
        </p:nvGrpSpPr>
        <p:grpSpPr>
          <a:xfrm rot="16200000">
            <a:off x="4642118" y="3060522"/>
            <a:ext cx="689113" cy="1343215"/>
            <a:chOff x="6892066" y="2181623"/>
            <a:chExt cx="689113" cy="1369960"/>
          </a:xfrm>
          <a:solidFill>
            <a:schemeClr val="tx2">
              <a:lumMod val="75000"/>
            </a:schemeClr>
          </a:solidFill>
        </p:grpSpPr>
        <p:grpSp>
          <p:nvGrpSpPr>
            <p:cNvPr id="45" name="Agrupar 115">
              <a:extLst>
                <a:ext uri="{FF2B5EF4-FFF2-40B4-BE49-F238E27FC236}">
                  <a16:creationId xmlns:a16="http://schemas.microsoft.com/office/drawing/2014/main" id="{5C829A3D-084C-487E-B639-41BA88CFD640}"/>
                </a:ext>
              </a:extLst>
            </p:cNvPr>
            <p:cNvGrpSpPr/>
            <p:nvPr/>
          </p:nvGrpSpPr>
          <p:grpSpPr>
            <a:xfrm>
              <a:off x="6892066" y="2181623"/>
              <a:ext cx="689113" cy="689113"/>
              <a:chOff x="6892066" y="2181623"/>
              <a:chExt cx="689113" cy="689113"/>
            </a:xfrm>
            <a:grpFill/>
          </p:grpSpPr>
          <p:sp>
            <p:nvSpPr>
              <p:cNvPr id="48" name="Círculo: Oco 117">
                <a:extLst>
                  <a:ext uri="{FF2B5EF4-FFF2-40B4-BE49-F238E27FC236}">
                    <a16:creationId xmlns:a16="http://schemas.microsoft.com/office/drawing/2014/main" id="{7AB1304B-29AB-430D-9461-EBAA70E58087}"/>
                  </a:ext>
                </a:extLst>
              </p:cNvPr>
              <p:cNvSpPr/>
              <p:nvPr/>
            </p:nvSpPr>
            <p:spPr>
              <a:xfrm>
                <a:off x="6892066" y="2181623"/>
                <a:ext cx="689113" cy="689113"/>
              </a:xfrm>
              <a:prstGeom prst="donut">
                <a:avLst>
                  <a:gd name="adj" fmla="val 705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Círculo: Oco 118">
                <a:extLst>
                  <a:ext uri="{FF2B5EF4-FFF2-40B4-BE49-F238E27FC236}">
                    <a16:creationId xmlns:a16="http://schemas.microsoft.com/office/drawing/2014/main" id="{41EBF4FE-2390-4847-881A-4C98791DAA0B}"/>
                  </a:ext>
                </a:extLst>
              </p:cNvPr>
              <p:cNvSpPr/>
              <p:nvPr/>
            </p:nvSpPr>
            <p:spPr>
              <a:xfrm>
                <a:off x="6978980" y="2268537"/>
                <a:ext cx="515284" cy="515284"/>
              </a:xfrm>
              <a:prstGeom prst="donut">
                <a:avLst>
                  <a:gd name="adj" fmla="val 672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6" name="Conexão reta 45">
              <a:extLst>
                <a:ext uri="{FF2B5EF4-FFF2-40B4-BE49-F238E27FC236}">
                  <a16:creationId xmlns:a16="http://schemas.microsoft.com/office/drawing/2014/main" id="{09B019E5-56EF-4AC0-995B-E2151435435C}"/>
                </a:ext>
              </a:extLst>
            </p:cNvPr>
            <p:cNvCxnSpPr>
              <a:cxnSpLocks/>
              <a:endCxn id="48" idx="4"/>
            </p:cNvCxnSpPr>
            <p:nvPr/>
          </p:nvCxnSpPr>
          <p:spPr>
            <a:xfrm flipV="1">
              <a:off x="7236622" y="2870736"/>
              <a:ext cx="1" cy="680847"/>
            </a:xfrm>
            <a:prstGeom prst="line">
              <a:avLst/>
            </a:prstGeom>
            <a:grp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Agrupar 119">
            <a:extLst>
              <a:ext uri="{FF2B5EF4-FFF2-40B4-BE49-F238E27FC236}">
                <a16:creationId xmlns:a16="http://schemas.microsoft.com/office/drawing/2014/main" id="{804A527B-984F-40CE-892C-A68B47AAFEB2}"/>
              </a:ext>
            </a:extLst>
          </p:cNvPr>
          <p:cNvGrpSpPr/>
          <p:nvPr/>
        </p:nvGrpSpPr>
        <p:grpSpPr>
          <a:xfrm rot="19136360">
            <a:off x="5570699" y="1229536"/>
            <a:ext cx="675660" cy="1369960"/>
            <a:chOff x="6892066" y="2181623"/>
            <a:chExt cx="689113" cy="1369960"/>
          </a:xfrm>
          <a:solidFill>
            <a:schemeClr val="tx2">
              <a:lumMod val="75000"/>
            </a:schemeClr>
          </a:solidFill>
        </p:grpSpPr>
        <p:grpSp>
          <p:nvGrpSpPr>
            <p:cNvPr id="52" name="Agrupar 120">
              <a:extLst>
                <a:ext uri="{FF2B5EF4-FFF2-40B4-BE49-F238E27FC236}">
                  <a16:creationId xmlns:a16="http://schemas.microsoft.com/office/drawing/2014/main" id="{D6599730-A985-4CB8-893D-EF03760111D7}"/>
                </a:ext>
              </a:extLst>
            </p:cNvPr>
            <p:cNvGrpSpPr/>
            <p:nvPr/>
          </p:nvGrpSpPr>
          <p:grpSpPr>
            <a:xfrm>
              <a:off x="6892066" y="2181623"/>
              <a:ext cx="689113" cy="689113"/>
              <a:chOff x="6892066" y="2181623"/>
              <a:chExt cx="689113" cy="689113"/>
            </a:xfrm>
            <a:grpFill/>
          </p:grpSpPr>
          <p:sp>
            <p:nvSpPr>
              <p:cNvPr id="54" name="Círculo: Oco 122">
                <a:extLst>
                  <a:ext uri="{FF2B5EF4-FFF2-40B4-BE49-F238E27FC236}">
                    <a16:creationId xmlns:a16="http://schemas.microsoft.com/office/drawing/2014/main" id="{F38EB9AC-FF41-493C-83F2-62490151F31D}"/>
                  </a:ext>
                </a:extLst>
              </p:cNvPr>
              <p:cNvSpPr/>
              <p:nvPr/>
            </p:nvSpPr>
            <p:spPr>
              <a:xfrm>
                <a:off x="6892066" y="2181623"/>
                <a:ext cx="689113" cy="689113"/>
              </a:xfrm>
              <a:prstGeom prst="donut">
                <a:avLst>
                  <a:gd name="adj" fmla="val 705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Círculo: Oco 123">
                <a:extLst>
                  <a:ext uri="{FF2B5EF4-FFF2-40B4-BE49-F238E27FC236}">
                    <a16:creationId xmlns:a16="http://schemas.microsoft.com/office/drawing/2014/main" id="{9EA67BFD-CD33-4C53-971F-AA4B7FA828E6}"/>
                  </a:ext>
                </a:extLst>
              </p:cNvPr>
              <p:cNvSpPr/>
              <p:nvPr/>
            </p:nvSpPr>
            <p:spPr>
              <a:xfrm>
                <a:off x="6978980" y="2268537"/>
                <a:ext cx="515284" cy="515284"/>
              </a:xfrm>
              <a:prstGeom prst="donut">
                <a:avLst>
                  <a:gd name="adj" fmla="val 672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53" name="Conexão reta 52">
              <a:extLst>
                <a:ext uri="{FF2B5EF4-FFF2-40B4-BE49-F238E27FC236}">
                  <a16:creationId xmlns:a16="http://schemas.microsoft.com/office/drawing/2014/main" id="{42355581-A0CD-4CC2-B685-81A3B1A84BED}"/>
                </a:ext>
              </a:extLst>
            </p:cNvPr>
            <p:cNvCxnSpPr>
              <a:cxnSpLocks/>
              <a:endCxn id="54" idx="4"/>
            </p:cNvCxnSpPr>
            <p:nvPr/>
          </p:nvCxnSpPr>
          <p:spPr>
            <a:xfrm flipV="1">
              <a:off x="7236622" y="2870736"/>
              <a:ext cx="1" cy="680847"/>
            </a:xfrm>
            <a:prstGeom prst="line">
              <a:avLst/>
            </a:prstGeom>
            <a:grp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Imagem 55">
            <a:extLst>
              <a:ext uri="{FF2B5EF4-FFF2-40B4-BE49-F238E27FC236}">
                <a16:creationId xmlns:a16="http://schemas.microsoft.com/office/drawing/2014/main" id="{4329F2B5-C2DE-471B-8288-0B4BA7AC7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047" y="3209322"/>
            <a:ext cx="1181756" cy="965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55458165-133D-4125-B54C-E7B21F54C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991">
            <a:off x="7261942" y="2347104"/>
            <a:ext cx="971628" cy="793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Retângulo 57">
            <a:extLst>
              <a:ext uri="{FF2B5EF4-FFF2-40B4-BE49-F238E27FC236}">
                <a16:creationId xmlns:a16="http://schemas.microsoft.com/office/drawing/2014/main" id="{544831E4-09E1-466C-BACC-54C336017D7B}"/>
              </a:ext>
            </a:extLst>
          </p:cNvPr>
          <p:cNvSpPr/>
          <p:nvPr/>
        </p:nvSpPr>
        <p:spPr>
          <a:xfrm flipH="1">
            <a:off x="2640260" y="2928909"/>
            <a:ext cx="1705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Fire 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analysis,  presentation of 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tactical proposals for operational intervention.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9831162B-7923-4819-8944-ADE4DF03DBE0}"/>
              </a:ext>
            </a:extLst>
          </p:cNvPr>
          <p:cNvSpPr/>
          <p:nvPr/>
        </p:nvSpPr>
        <p:spPr>
          <a:xfrm>
            <a:off x="9265262" y="1232300"/>
            <a:ext cx="26066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Direct articulation with NAD-AIR and operational decision makers (national, district and local levels).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C2E7273F-B6A1-4446-B24B-404AE0B22E66}"/>
              </a:ext>
            </a:extLst>
          </p:cNvPr>
          <p:cNvSpPr/>
          <p:nvPr/>
        </p:nvSpPr>
        <p:spPr>
          <a:xfrm>
            <a:off x="10076161" y="3253203"/>
            <a:ext cx="20572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defRPr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Relief Operations 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Commander supports </a:t>
            </a:r>
            <a:endParaRPr lang="pt-PT" sz="1600" dirty="0">
              <a:solidFill>
                <a:schemeClr val="accent3">
                  <a:lumMod val="50000"/>
                </a:schemeClr>
              </a:solidFill>
            </a:endParaRPr>
          </a:p>
          <a:p>
            <a:pPr lvl="0" algn="just" defTabSz="457200">
              <a:defRPr/>
            </a:pP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Technical operational decisions.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AD186DC0-69F6-45EC-A2AB-C97C34D7AAC6}"/>
              </a:ext>
            </a:extLst>
          </p:cNvPr>
          <p:cNvSpPr/>
          <p:nvPr/>
        </p:nvSpPr>
        <p:spPr>
          <a:xfrm flipH="1">
            <a:off x="9124978" y="5298708"/>
            <a:ext cx="17619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Evaluate and perform technical fire maneuvers.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4751A367-6B86-4516-A2C0-6B39C834B716}"/>
              </a:ext>
            </a:extLst>
          </p:cNvPr>
          <p:cNvSpPr/>
          <p:nvPr/>
        </p:nvSpPr>
        <p:spPr>
          <a:xfrm>
            <a:off x="2969761" y="1138063"/>
            <a:ext cx="22535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Update information on the common fire analysis and management platform 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– </a:t>
            </a:r>
          </a:p>
          <a:p>
            <a:pPr lvl="0" algn="just" defTabSz="457200">
              <a:defRPr/>
            </a:pPr>
            <a:r>
              <a:rPr lang="en-US" sz="16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 </a:t>
            </a:r>
            <a:r>
              <a:rPr lang="en-US" sz="1600" b="1" u="sng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Monitorização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4" name="Imagem 63">
            <a:extLst>
              <a:ext uri="{FF2B5EF4-FFF2-40B4-BE49-F238E27FC236}">
                <a16:creationId xmlns:a16="http://schemas.microsoft.com/office/drawing/2014/main" id="{486F0F64-3564-4343-9B00-F0822280CD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193" y="3392050"/>
            <a:ext cx="818349" cy="6137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" name="Imagem 64">
            <a:extLst>
              <a:ext uri="{FF2B5EF4-FFF2-40B4-BE49-F238E27FC236}">
                <a16:creationId xmlns:a16="http://schemas.microsoft.com/office/drawing/2014/main" id="{5AA910BE-FA1B-4145-A291-82DFC0A54C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18" y="4277859"/>
            <a:ext cx="1225488" cy="6893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id="{5F310AC7-86C0-4708-AC22-C8AA8870BE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31" y="4268589"/>
            <a:ext cx="634415" cy="8458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" name="Imagem 66">
            <a:extLst>
              <a:ext uri="{FF2B5EF4-FFF2-40B4-BE49-F238E27FC236}">
                <a16:creationId xmlns:a16="http://schemas.microsoft.com/office/drawing/2014/main" id="{438BC160-3C13-47D3-A20C-5ED7501C93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966" y="3406026"/>
            <a:ext cx="889035" cy="707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15F3A02C-A8BB-4324-BFD3-1CC2C4F62BF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429" y="2442891"/>
            <a:ext cx="1204667" cy="677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" name="Retângulo 68">
            <a:extLst>
              <a:ext uri="{FF2B5EF4-FFF2-40B4-BE49-F238E27FC236}">
                <a16:creationId xmlns:a16="http://schemas.microsoft.com/office/drawing/2014/main" id="{32081D01-A330-4AC8-A825-4C2A8FA595F0}"/>
              </a:ext>
            </a:extLst>
          </p:cNvPr>
          <p:cNvSpPr/>
          <p:nvPr/>
        </p:nvSpPr>
        <p:spPr>
          <a:xfrm>
            <a:off x="3137496" y="5401814"/>
            <a:ext cx="2227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Monitor 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and 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evaluate  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weather conditions and fire evolution.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70" name="Agrupar 119">
            <a:extLst>
              <a:ext uri="{FF2B5EF4-FFF2-40B4-BE49-F238E27FC236}">
                <a16:creationId xmlns:a16="http://schemas.microsoft.com/office/drawing/2014/main" id="{804A527B-984F-40CE-892C-A68B47AAFEB2}"/>
              </a:ext>
            </a:extLst>
          </p:cNvPr>
          <p:cNvGrpSpPr/>
          <p:nvPr/>
        </p:nvGrpSpPr>
        <p:grpSpPr>
          <a:xfrm rot="2603764">
            <a:off x="8183249" y="1324509"/>
            <a:ext cx="675660" cy="1369960"/>
            <a:chOff x="6892066" y="2181623"/>
            <a:chExt cx="689113" cy="1369960"/>
          </a:xfrm>
          <a:solidFill>
            <a:schemeClr val="tx2">
              <a:lumMod val="75000"/>
            </a:schemeClr>
          </a:solidFill>
        </p:grpSpPr>
        <p:grpSp>
          <p:nvGrpSpPr>
            <p:cNvPr id="71" name="Agrupar 120">
              <a:extLst>
                <a:ext uri="{FF2B5EF4-FFF2-40B4-BE49-F238E27FC236}">
                  <a16:creationId xmlns:a16="http://schemas.microsoft.com/office/drawing/2014/main" id="{D6599730-A985-4CB8-893D-EF03760111D7}"/>
                </a:ext>
              </a:extLst>
            </p:cNvPr>
            <p:cNvGrpSpPr/>
            <p:nvPr/>
          </p:nvGrpSpPr>
          <p:grpSpPr>
            <a:xfrm>
              <a:off x="6892066" y="2181623"/>
              <a:ext cx="689113" cy="689113"/>
              <a:chOff x="6892066" y="2181623"/>
              <a:chExt cx="689113" cy="689113"/>
            </a:xfrm>
            <a:grpFill/>
          </p:grpSpPr>
          <p:sp>
            <p:nvSpPr>
              <p:cNvPr id="73" name="Círculo: Oco 122">
                <a:extLst>
                  <a:ext uri="{FF2B5EF4-FFF2-40B4-BE49-F238E27FC236}">
                    <a16:creationId xmlns:a16="http://schemas.microsoft.com/office/drawing/2014/main" id="{F38EB9AC-FF41-493C-83F2-62490151F31D}"/>
                  </a:ext>
                </a:extLst>
              </p:cNvPr>
              <p:cNvSpPr/>
              <p:nvPr/>
            </p:nvSpPr>
            <p:spPr>
              <a:xfrm>
                <a:off x="6892066" y="2181623"/>
                <a:ext cx="689113" cy="689113"/>
              </a:xfrm>
              <a:prstGeom prst="donut">
                <a:avLst>
                  <a:gd name="adj" fmla="val 705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Círculo: Oco 123">
                <a:extLst>
                  <a:ext uri="{FF2B5EF4-FFF2-40B4-BE49-F238E27FC236}">
                    <a16:creationId xmlns:a16="http://schemas.microsoft.com/office/drawing/2014/main" id="{9EA67BFD-CD33-4C53-971F-AA4B7FA828E6}"/>
                  </a:ext>
                </a:extLst>
              </p:cNvPr>
              <p:cNvSpPr/>
              <p:nvPr/>
            </p:nvSpPr>
            <p:spPr>
              <a:xfrm>
                <a:off x="6978980" y="2268537"/>
                <a:ext cx="515284" cy="515284"/>
              </a:xfrm>
              <a:prstGeom prst="donut">
                <a:avLst>
                  <a:gd name="adj" fmla="val 672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P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2" name="Conexão reta 71">
              <a:extLst>
                <a:ext uri="{FF2B5EF4-FFF2-40B4-BE49-F238E27FC236}">
                  <a16:creationId xmlns:a16="http://schemas.microsoft.com/office/drawing/2014/main" id="{42355581-A0CD-4CC2-B685-81A3B1A84BED}"/>
                </a:ext>
              </a:extLst>
            </p:cNvPr>
            <p:cNvCxnSpPr>
              <a:cxnSpLocks/>
              <a:endCxn id="73" idx="4"/>
            </p:cNvCxnSpPr>
            <p:nvPr/>
          </p:nvCxnSpPr>
          <p:spPr>
            <a:xfrm flipV="1">
              <a:off x="7236622" y="2870736"/>
              <a:ext cx="1" cy="680847"/>
            </a:xfrm>
            <a:prstGeom prst="line">
              <a:avLst/>
            </a:prstGeom>
            <a:grp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CaixaDeTexto 75"/>
          <p:cNvSpPr txBox="1"/>
          <p:nvPr/>
        </p:nvSpPr>
        <p:spPr>
          <a:xfrm>
            <a:off x="0" y="1042009"/>
            <a:ext cx="223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</a:t>
            </a:r>
            <a:r>
              <a:rPr lang="pt-PT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pt-PT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</a:t>
            </a:r>
            <a:endParaRPr lang="pt-PT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7" name="Grupo 76"/>
          <p:cNvGrpSpPr/>
          <p:nvPr/>
        </p:nvGrpSpPr>
        <p:grpSpPr>
          <a:xfrm>
            <a:off x="-52516" y="2305355"/>
            <a:ext cx="2727914" cy="2727914"/>
            <a:chOff x="2567723" y="2231930"/>
            <a:chExt cx="2727914" cy="2727914"/>
          </a:xfrm>
          <a:scene3d>
            <a:camera prst="orthographicFront"/>
            <a:lightRig rig="chilly" dir="t"/>
          </a:scene3d>
        </p:grpSpPr>
        <p:sp>
          <p:nvSpPr>
            <p:cNvPr id="78" name="Forma 77"/>
            <p:cNvSpPr/>
            <p:nvPr/>
          </p:nvSpPr>
          <p:spPr>
            <a:xfrm>
              <a:off x="2567723" y="2231930"/>
              <a:ext cx="2727914" cy="2727914"/>
            </a:xfrm>
            <a:prstGeom prst="gear9">
              <a:avLst/>
            </a:prstGeom>
            <a:blipFill dpi="0" rotWithShape="0">
              <a:blip r:embed="rId10"/>
              <a:srcRect/>
              <a:stretch>
                <a:fillRect l="-24000" t="-4000" r="-24000" b="-15000"/>
              </a:stretch>
            </a:blipFill>
            <a:sp3d prstMaterial="translucentPowder">
              <a:bevelT w="127000" h="25400" prst="softRound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0" name="Forma 4"/>
            <p:cNvSpPr txBox="1"/>
            <p:nvPr/>
          </p:nvSpPr>
          <p:spPr>
            <a:xfrm>
              <a:off x="3116155" y="2870931"/>
              <a:ext cx="1631050" cy="140220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2400" b="1" kern="1200" dirty="0" smtClean="0">
                  <a:solidFill>
                    <a:srgbClr val="FFFF00"/>
                  </a:solidFill>
                </a:rPr>
                <a:t>EAUF</a:t>
              </a:r>
              <a:endParaRPr lang="pt-PT" sz="2400" b="1" kern="12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720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tângulo 64"/>
          <p:cNvSpPr/>
          <p:nvPr/>
        </p:nvSpPr>
        <p:spPr>
          <a:xfrm>
            <a:off x="10445610" y="-10056"/>
            <a:ext cx="1790836" cy="68781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1790836" cy="68781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71202415-5C43-4E74-9625-7F75AEB76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185" y="1"/>
            <a:ext cx="9170816" cy="6878113"/>
          </a:xfrm>
          <a:prstGeom prst="rect">
            <a:avLst/>
          </a:prstGeom>
        </p:spPr>
      </p:pic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BBBADF11-2B06-461F-B852-92F7D71E8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6954" y="1448515"/>
            <a:ext cx="4341811" cy="4982908"/>
          </a:xfrm>
        </p:spPr>
        <p:txBody>
          <a:bodyPr/>
          <a:lstStyle/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32084FE-CB55-4B9B-B9CA-F785C75DF929}"/>
              </a:ext>
            </a:extLst>
          </p:cNvPr>
          <p:cNvGrpSpPr/>
          <p:nvPr/>
        </p:nvGrpSpPr>
        <p:grpSpPr>
          <a:xfrm>
            <a:off x="1497185" y="0"/>
            <a:ext cx="8266054" cy="6858000"/>
            <a:chOff x="-8600" y="10059"/>
            <a:chExt cx="8266054" cy="6858000"/>
          </a:xfrm>
        </p:grpSpPr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6C063CD1-3EA0-44C6-B81C-967860AA117E}"/>
                </a:ext>
              </a:extLst>
            </p:cNvPr>
            <p:cNvSpPr/>
            <p:nvPr/>
          </p:nvSpPr>
          <p:spPr>
            <a:xfrm>
              <a:off x="4619244" y="10059"/>
              <a:ext cx="3638210" cy="6858000"/>
            </a:xfrm>
            <a:custGeom>
              <a:avLst/>
              <a:gdLst>
                <a:gd name="connsiteX0" fmla="*/ 146226 w 1085628"/>
                <a:gd name="connsiteY0" fmla="*/ 0 h 1644755"/>
                <a:gd name="connsiteX1" fmla="*/ 1085628 w 1085628"/>
                <a:gd name="connsiteY1" fmla="*/ 0 h 1644755"/>
                <a:gd name="connsiteX2" fmla="*/ 632477 w 1085628"/>
                <a:gd name="connsiteY2" fmla="*/ 1644755 h 1644755"/>
                <a:gd name="connsiteX3" fmla="*/ 376993 w 1085628"/>
                <a:gd name="connsiteY3" fmla="*/ 1644755 h 1644755"/>
                <a:gd name="connsiteX4" fmla="*/ 0 w 1085628"/>
                <a:gd name="connsiteY4" fmla="*/ 530739 h 1644755"/>
                <a:gd name="connsiteX5" fmla="*/ 146226 w 1085628"/>
                <a:gd name="connsiteY5" fmla="*/ 0 h 1644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5628" h="1644755">
                  <a:moveTo>
                    <a:pt x="146226" y="0"/>
                  </a:moveTo>
                  <a:lnTo>
                    <a:pt x="1085628" y="0"/>
                  </a:lnTo>
                  <a:lnTo>
                    <a:pt x="632477" y="1644755"/>
                  </a:lnTo>
                  <a:lnTo>
                    <a:pt x="376993" y="1644755"/>
                  </a:lnTo>
                  <a:lnTo>
                    <a:pt x="0" y="530739"/>
                  </a:lnTo>
                  <a:lnTo>
                    <a:pt x="146226" y="0"/>
                  </a:lnTo>
                  <a:close/>
                </a:path>
              </a:pathLst>
            </a:cu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PT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398EFD13-9B3E-4F64-9E29-7A7B1D969400}"/>
                </a:ext>
              </a:extLst>
            </p:cNvPr>
            <p:cNvSpPr/>
            <p:nvPr/>
          </p:nvSpPr>
          <p:spPr>
            <a:xfrm>
              <a:off x="-8600" y="10059"/>
              <a:ext cx="2962223" cy="6858000"/>
            </a:xfrm>
            <a:custGeom>
              <a:avLst/>
              <a:gdLst>
                <a:gd name="connsiteX0" fmla="*/ 0 w 883916"/>
                <a:gd name="connsiteY0" fmla="*/ 0 h 1644755"/>
                <a:gd name="connsiteX1" fmla="*/ 327316 w 883916"/>
                <a:gd name="connsiteY1" fmla="*/ 0 h 1644755"/>
                <a:gd name="connsiteX2" fmla="*/ 883916 w 883916"/>
                <a:gd name="connsiteY2" fmla="*/ 1644755 h 1644755"/>
                <a:gd name="connsiteX3" fmla="*/ 0 w 883916"/>
                <a:gd name="connsiteY3" fmla="*/ 1644755 h 1644755"/>
                <a:gd name="connsiteX4" fmla="*/ 0 w 883916"/>
                <a:gd name="connsiteY4" fmla="*/ 0 h 1644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916" h="1644755">
                  <a:moveTo>
                    <a:pt x="0" y="0"/>
                  </a:moveTo>
                  <a:lnTo>
                    <a:pt x="327316" y="0"/>
                  </a:lnTo>
                  <a:lnTo>
                    <a:pt x="883916" y="1644755"/>
                  </a:lnTo>
                  <a:lnTo>
                    <a:pt x="0" y="16447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PT" dirty="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F42ADCB4-BAB3-4F39-9086-8F9D591908D1}"/>
                </a:ext>
              </a:extLst>
            </p:cNvPr>
            <p:cNvSpPr/>
            <p:nvPr/>
          </p:nvSpPr>
          <p:spPr>
            <a:xfrm>
              <a:off x="4017336" y="10059"/>
              <a:ext cx="1091948" cy="2212979"/>
            </a:xfrm>
            <a:custGeom>
              <a:avLst/>
              <a:gdLst>
                <a:gd name="connsiteX0" fmla="*/ 0 w 325833"/>
                <a:gd name="connsiteY0" fmla="*/ 0 h 530739"/>
                <a:gd name="connsiteX1" fmla="*/ 325833 w 325833"/>
                <a:gd name="connsiteY1" fmla="*/ 0 h 530739"/>
                <a:gd name="connsiteX2" fmla="*/ 179607 w 325833"/>
                <a:gd name="connsiteY2" fmla="*/ 530739 h 530739"/>
                <a:gd name="connsiteX3" fmla="*/ 0 w 325833"/>
                <a:gd name="connsiteY3" fmla="*/ 0 h 530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833" h="530739">
                  <a:moveTo>
                    <a:pt x="0" y="0"/>
                  </a:moveTo>
                  <a:lnTo>
                    <a:pt x="325833" y="0"/>
                  </a:lnTo>
                  <a:lnTo>
                    <a:pt x="179607" y="53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PT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60A33180-9D96-4983-879F-E1D3F81DD6FF}"/>
                </a:ext>
              </a:extLst>
            </p:cNvPr>
            <p:cNvSpPr/>
            <p:nvPr/>
          </p:nvSpPr>
          <p:spPr>
            <a:xfrm>
              <a:off x="3590662" y="2223038"/>
              <a:ext cx="2291983" cy="4645021"/>
            </a:xfrm>
            <a:custGeom>
              <a:avLst/>
              <a:gdLst>
                <a:gd name="connsiteX0" fmla="*/ 306926 w 683919"/>
                <a:gd name="connsiteY0" fmla="*/ 0 h 1114016"/>
                <a:gd name="connsiteX1" fmla="*/ 683919 w 683919"/>
                <a:gd name="connsiteY1" fmla="*/ 1114016 h 1114016"/>
                <a:gd name="connsiteX2" fmla="*/ 0 w 683919"/>
                <a:gd name="connsiteY2" fmla="*/ 1114016 h 1114016"/>
                <a:gd name="connsiteX3" fmla="*/ 306926 w 683919"/>
                <a:gd name="connsiteY3" fmla="*/ 0 h 111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919" h="1114016">
                  <a:moveTo>
                    <a:pt x="306926" y="0"/>
                  </a:moveTo>
                  <a:lnTo>
                    <a:pt x="683919" y="1114016"/>
                  </a:lnTo>
                  <a:lnTo>
                    <a:pt x="0" y="1114016"/>
                  </a:lnTo>
                  <a:lnTo>
                    <a:pt x="306926" y="0"/>
                  </a:lnTo>
                  <a:close/>
                </a:path>
              </a:pathLst>
            </a:custGeom>
            <a:solidFill>
              <a:srgbClr val="FF66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PT"/>
            </a:p>
          </p:txBody>
        </p:sp>
      </p:grpSp>
      <p:sp>
        <p:nvSpPr>
          <p:cNvPr id="18" name="Retângulo 17">
            <a:extLst>
              <a:ext uri="{FF2B5EF4-FFF2-40B4-BE49-F238E27FC236}">
                <a16:creationId xmlns:a16="http://schemas.microsoft.com/office/drawing/2014/main" id="{90DC30CA-E657-4334-A689-5FCE2D845C67}"/>
              </a:ext>
            </a:extLst>
          </p:cNvPr>
          <p:cNvSpPr/>
          <p:nvPr/>
        </p:nvSpPr>
        <p:spPr>
          <a:xfrm>
            <a:off x="1491546" y="-1"/>
            <a:ext cx="9170815" cy="6878113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C2B8A9D5-5585-472E-B99D-5C06BBD2A766}"/>
              </a:ext>
            </a:extLst>
          </p:cNvPr>
          <p:cNvGrpSpPr/>
          <p:nvPr/>
        </p:nvGrpSpPr>
        <p:grpSpPr>
          <a:xfrm>
            <a:off x="3206722" y="311161"/>
            <a:ext cx="7410848" cy="524516"/>
            <a:chOff x="1682719" y="311162"/>
            <a:chExt cx="7410847" cy="524516"/>
          </a:xfrm>
        </p:grpSpPr>
        <p:cxnSp>
          <p:nvCxnSpPr>
            <p:cNvPr id="49" name="Conexão reta 48">
              <a:extLst>
                <a:ext uri="{FF2B5EF4-FFF2-40B4-BE49-F238E27FC236}">
                  <a16:creationId xmlns:a16="http://schemas.microsoft.com/office/drawing/2014/main" id="{8B7C5F68-D041-45D2-9CD5-19A5F6EDED49}"/>
                </a:ext>
              </a:extLst>
            </p:cNvPr>
            <p:cNvCxnSpPr>
              <a:cxnSpLocks/>
            </p:cNvCxnSpPr>
            <p:nvPr/>
          </p:nvCxnSpPr>
          <p:spPr>
            <a:xfrm>
              <a:off x="1859097" y="311162"/>
              <a:ext cx="7234469" cy="0"/>
            </a:xfrm>
            <a:prstGeom prst="line">
              <a:avLst/>
            </a:prstGeom>
            <a:ln w="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xão reta 54">
              <a:extLst>
                <a:ext uri="{FF2B5EF4-FFF2-40B4-BE49-F238E27FC236}">
                  <a16:creationId xmlns:a16="http://schemas.microsoft.com/office/drawing/2014/main" id="{42F5FDD9-10EA-4BF8-B873-45DEFEE76C64}"/>
                </a:ext>
              </a:extLst>
            </p:cNvPr>
            <p:cNvCxnSpPr>
              <a:cxnSpLocks/>
            </p:cNvCxnSpPr>
            <p:nvPr/>
          </p:nvCxnSpPr>
          <p:spPr>
            <a:xfrm>
              <a:off x="1859097" y="311162"/>
              <a:ext cx="7234469" cy="0"/>
            </a:xfrm>
            <a:prstGeom prst="line">
              <a:avLst/>
            </a:prstGeom>
            <a:ln w="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CaixaDeTexto 17">
              <a:extLst>
                <a:ext uri="{FF2B5EF4-FFF2-40B4-BE49-F238E27FC236}">
                  <a16:creationId xmlns:a16="http://schemas.microsoft.com/office/drawing/2014/main" id="{518772A2-E6C9-4D70-98BD-18F63CFB8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2719" y="374013"/>
              <a:ext cx="72849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pt-PT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  <a:ea typeface="Verdana" panose="020B0604030504040204" pitchFamily="34" charset="0"/>
                </a:rPr>
                <a:t>Fire Use and Analysis Group</a:t>
              </a:r>
              <a:endParaRPr lang="pt-PT" altLang="pt-P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63" name="Title 8">
            <a:extLst>
              <a:ext uri="{FF2B5EF4-FFF2-40B4-BE49-F238E27FC236}">
                <a16:creationId xmlns:a16="http://schemas.microsoft.com/office/drawing/2014/main" id="{AD77BB22-0302-43A5-B4C6-EDB410DD88A8}"/>
              </a:ext>
            </a:extLst>
          </p:cNvPr>
          <p:cNvSpPr txBox="1">
            <a:spLocks/>
          </p:cNvSpPr>
          <p:nvPr/>
        </p:nvSpPr>
        <p:spPr>
          <a:xfrm>
            <a:off x="3003882" y="900799"/>
            <a:ext cx="5764256" cy="27699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spc="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 algn="ctr">
              <a:defRPr/>
            </a:pPr>
            <a:r>
              <a:rPr lang="pt-PT" sz="18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Training</a:t>
            </a:r>
            <a:endParaRPr lang="pt-PT" sz="18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pic>
        <p:nvPicPr>
          <p:cNvPr id="64" name="Imagem 63">
            <a:extLst>
              <a:ext uri="{FF2B5EF4-FFF2-40B4-BE49-F238E27FC236}">
                <a16:creationId xmlns:a16="http://schemas.microsoft.com/office/drawing/2014/main" id="{F1672AD2-6DB6-4429-999F-B8939544F0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51" y="161327"/>
            <a:ext cx="863399" cy="863399"/>
          </a:xfrm>
          <a:prstGeom prst="rect">
            <a:avLst/>
          </a:prstGeom>
        </p:spPr>
      </p:pic>
      <p:sp>
        <p:nvSpPr>
          <p:cNvPr id="66" name="Fluxograma: Conexão 65">
            <a:extLst>
              <a:ext uri="{FF2B5EF4-FFF2-40B4-BE49-F238E27FC236}">
                <a16:creationId xmlns:a16="http://schemas.microsoft.com/office/drawing/2014/main" id="{DF1A0C08-4B5D-4F0D-90E9-99FCE99C9287}"/>
              </a:ext>
            </a:extLst>
          </p:cNvPr>
          <p:cNvSpPr/>
          <p:nvPr/>
        </p:nvSpPr>
        <p:spPr>
          <a:xfrm>
            <a:off x="2608227" y="3598856"/>
            <a:ext cx="1061911" cy="1091375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  <a:ln w="69850">
            <a:solidFill>
              <a:srgbClr val="FFED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P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Círculo: Oco 11">
            <a:extLst>
              <a:ext uri="{FF2B5EF4-FFF2-40B4-BE49-F238E27FC236}">
                <a16:creationId xmlns:a16="http://schemas.microsoft.com/office/drawing/2014/main" id="{7A0B5C3F-E9BC-46FB-A904-0D313D7AB87C}"/>
              </a:ext>
            </a:extLst>
          </p:cNvPr>
          <p:cNvSpPr/>
          <p:nvPr/>
        </p:nvSpPr>
        <p:spPr>
          <a:xfrm>
            <a:off x="2344781" y="3338696"/>
            <a:ext cx="1588803" cy="1611695"/>
          </a:xfrm>
          <a:prstGeom prst="donut">
            <a:avLst>
              <a:gd name="adj" fmla="val 4249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PT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9" name="Fluxograma: Conexão 68">
            <a:extLst>
              <a:ext uri="{FF2B5EF4-FFF2-40B4-BE49-F238E27FC236}">
                <a16:creationId xmlns:a16="http://schemas.microsoft.com/office/drawing/2014/main" id="{C3812CDC-7C5A-4304-BFD5-7725A11C7C00}"/>
              </a:ext>
            </a:extLst>
          </p:cNvPr>
          <p:cNvSpPr/>
          <p:nvPr/>
        </p:nvSpPr>
        <p:spPr>
          <a:xfrm>
            <a:off x="4495236" y="3598131"/>
            <a:ext cx="1061911" cy="1091375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 w="69850">
            <a:solidFill>
              <a:srgbClr val="FFED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P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Círculo: Oco 11">
            <a:extLst>
              <a:ext uri="{FF2B5EF4-FFF2-40B4-BE49-F238E27FC236}">
                <a16:creationId xmlns:a16="http://schemas.microsoft.com/office/drawing/2014/main" id="{9C3B2FB0-50C9-4176-A630-FFCB0FD6E487}"/>
              </a:ext>
            </a:extLst>
          </p:cNvPr>
          <p:cNvSpPr/>
          <p:nvPr/>
        </p:nvSpPr>
        <p:spPr>
          <a:xfrm>
            <a:off x="4231790" y="3337971"/>
            <a:ext cx="1588803" cy="1611695"/>
          </a:xfrm>
          <a:prstGeom prst="donut">
            <a:avLst>
              <a:gd name="adj" fmla="val 4249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PT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2" name="Fluxograma: Conexão 71">
            <a:extLst>
              <a:ext uri="{FF2B5EF4-FFF2-40B4-BE49-F238E27FC236}">
                <a16:creationId xmlns:a16="http://schemas.microsoft.com/office/drawing/2014/main" id="{AD981A9F-A12D-4E07-B834-E8E6DB583599}"/>
              </a:ext>
            </a:extLst>
          </p:cNvPr>
          <p:cNvSpPr/>
          <p:nvPr/>
        </p:nvSpPr>
        <p:spPr>
          <a:xfrm>
            <a:off x="6318219" y="3623462"/>
            <a:ext cx="1061911" cy="1091375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  <a:ln w="69850">
            <a:solidFill>
              <a:srgbClr val="FFED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P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4" name="Fluxograma: Conexão 73">
            <a:extLst>
              <a:ext uri="{FF2B5EF4-FFF2-40B4-BE49-F238E27FC236}">
                <a16:creationId xmlns:a16="http://schemas.microsoft.com/office/drawing/2014/main" id="{87D3E8B8-BB14-4291-8422-52925AF2AD57}"/>
              </a:ext>
            </a:extLst>
          </p:cNvPr>
          <p:cNvSpPr/>
          <p:nvPr/>
        </p:nvSpPr>
        <p:spPr>
          <a:xfrm>
            <a:off x="8247521" y="3598131"/>
            <a:ext cx="1061911" cy="1091375"/>
          </a:xfrm>
          <a:prstGeom prst="flowChartConnector">
            <a:avLst/>
          </a:prstGeom>
          <a:blipFill>
            <a:blip r:embed="rId7"/>
            <a:stretch>
              <a:fillRect/>
            </a:stretch>
          </a:blipFill>
          <a:ln w="69850">
            <a:solidFill>
              <a:srgbClr val="EDE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P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Círculo: Oco 11">
            <a:extLst>
              <a:ext uri="{FF2B5EF4-FFF2-40B4-BE49-F238E27FC236}">
                <a16:creationId xmlns:a16="http://schemas.microsoft.com/office/drawing/2014/main" id="{25B41166-A847-4C21-93DD-8909851B413F}"/>
              </a:ext>
            </a:extLst>
          </p:cNvPr>
          <p:cNvSpPr/>
          <p:nvPr/>
        </p:nvSpPr>
        <p:spPr>
          <a:xfrm>
            <a:off x="7984075" y="3337971"/>
            <a:ext cx="1588803" cy="1611695"/>
          </a:xfrm>
          <a:prstGeom prst="donut">
            <a:avLst>
              <a:gd name="adj" fmla="val 4249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PT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6" name="Seta para a direita 10">
            <a:extLst>
              <a:ext uri="{FF2B5EF4-FFF2-40B4-BE49-F238E27FC236}">
                <a16:creationId xmlns:a16="http://schemas.microsoft.com/office/drawing/2014/main" id="{0C515196-16B9-477B-B01A-584274C50E68}"/>
              </a:ext>
            </a:extLst>
          </p:cNvPr>
          <p:cNvSpPr/>
          <p:nvPr/>
        </p:nvSpPr>
        <p:spPr>
          <a:xfrm>
            <a:off x="3808012" y="3385705"/>
            <a:ext cx="536320" cy="174388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/>
          </a:p>
        </p:txBody>
      </p:sp>
      <p:sp>
        <p:nvSpPr>
          <p:cNvPr id="79" name="Círculo: Oco 11">
            <a:extLst>
              <a:ext uri="{FF2B5EF4-FFF2-40B4-BE49-F238E27FC236}">
                <a16:creationId xmlns:a16="http://schemas.microsoft.com/office/drawing/2014/main" id="{6DB684D8-8195-4886-B068-5CEB1C5B3A9C}"/>
              </a:ext>
            </a:extLst>
          </p:cNvPr>
          <p:cNvSpPr/>
          <p:nvPr/>
        </p:nvSpPr>
        <p:spPr>
          <a:xfrm>
            <a:off x="6054773" y="3363302"/>
            <a:ext cx="1588803" cy="1611695"/>
          </a:xfrm>
          <a:prstGeom prst="donut">
            <a:avLst>
              <a:gd name="adj" fmla="val 4249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PT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0" name="Seta para a direita 10">
            <a:extLst>
              <a:ext uri="{FF2B5EF4-FFF2-40B4-BE49-F238E27FC236}">
                <a16:creationId xmlns:a16="http://schemas.microsoft.com/office/drawing/2014/main" id="{CF57F0D7-F5B7-4297-B64B-9B12DD87D20A}"/>
              </a:ext>
            </a:extLst>
          </p:cNvPr>
          <p:cNvSpPr/>
          <p:nvPr/>
        </p:nvSpPr>
        <p:spPr>
          <a:xfrm>
            <a:off x="5684011" y="3385101"/>
            <a:ext cx="536320" cy="174388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/>
          </a:p>
        </p:txBody>
      </p:sp>
      <p:sp>
        <p:nvSpPr>
          <p:cNvPr id="81" name="Seta para a direita 10">
            <a:extLst>
              <a:ext uri="{FF2B5EF4-FFF2-40B4-BE49-F238E27FC236}">
                <a16:creationId xmlns:a16="http://schemas.microsoft.com/office/drawing/2014/main" id="{35CA0B06-9406-4588-8326-8F2CCD1F08F7}"/>
              </a:ext>
            </a:extLst>
          </p:cNvPr>
          <p:cNvSpPr/>
          <p:nvPr/>
        </p:nvSpPr>
        <p:spPr>
          <a:xfrm>
            <a:off x="7521685" y="3385101"/>
            <a:ext cx="536320" cy="174388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/>
          </a:p>
        </p:txBody>
      </p:sp>
      <p:sp>
        <p:nvSpPr>
          <p:cNvPr id="19" name="Círculo: Oco 18">
            <a:extLst>
              <a:ext uri="{FF2B5EF4-FFF2-40B4-BE49-F238E27FC236}">
                <a16:creationId xmlns:a16="http://schemas.microsoft.com/office/drawing/2014/main" id="{C162A7BE-D17A-4AA6-8E2B-71CE0E551259}"/>
              </a:ext>
            </a:extLst>
          </p:cNvPr>
          <p:cNvSpPr/>
          <p:nvPr/>
        </p:nvSpPr>
        <p:spPr>
          <a:xfrm>
            <a:off x="2467962" y="3473323"/>
            <a:ext cx="1342441" cy="1342441"/>
          </a:xfrm>
          <a:prstGeom prst="donut">
            <a:avLst>
              <a:gd name="adj" fmla="val 39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82" name="Círculo: Oco 81">
            <a:extLst>
              <a:ext uri="{FF2B5EF4-FFF2-40B4-BE49-F238E27FC236}">
                <a16:creationId xmlns:a16="http://schemas.microsoft.com/office/drawing/2014/main" id="{5A35A116-F801-4F2B-A863-E5EE089A9E3E}"/>
              </a:ext>
            </a:extLst>
          </p:cNvPr>
          <p:cNvSpPr/>
          <p:nvPr/>
        </p:nvSpPr>
        <p:spPr>
          <a:xfrm>
            <a:off x="4354971" y="3472598"/>
            <a:ext cx="1342441" cy="1342441"/>
          </a:xfrm>
          <a:prstGeom prst="donut">
            <a:avLst>
              <a:gd name="adj" fmla="val 395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83" name="Círculo: Oco 82">
            <a:extLst>
              <a:ext uri="{FF2B5EF4-FFF2-40B4-BE49-F238E27FC236}">
                <a16:creationId xmlns:a16="http://schemas.microsoft.com/office/drawing/2014/main" id="{CBF90170-1286-4DF9-86D6-8B72147530B0}"/>
              </a:ext>
            </a:extLst>
          </p:cNvPr>
          <p:cNvSpPr/>
          <p:nvPr/>
        </p:nvSpPr>
        <p:spPr>
          <a:xfrm>
            <a:off x="6177954" y="3497929"/>
            <a:ext cx="1342441" cy="1342441"/>
          </a:xfrm>
          <a:prstGeom prst="donut">
            <a:avLst>
              <a:gd name="adj" fmla="val 39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84" name="Círculo: Oco 83">
            <a:extLst>
              <a:ext uri="{FF2B5EF4-FFF2-40B4-BE49-F238E27FC236}">
                <a16:creationId xmlns:a16="http://schemas.microsoft.com/office/drawing/2014/main" id="{10AF3B56-95E4-47E6-85F4-2667555DB26B}"/>
              </a:ext>
            </a:extLst>
          </p:cNvPr>
          <p:cNvSpPr/>
          <p:nvPr/>
        </p:nvSpPr>
        <p:spPr>
          <a:xfrm>
            <a:off x="8107256" y="3472598"/>
            <a:ext cx="1342441" cy="1342441"/>
          </a:xfrm>
          <a:prstGeom prst="donut">
            <a:avLst>
              <a:gd name="adj" fmla="val 395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14BA8BE1-0ECA-4E8C-9160-6D6AC8E4058C}"/>
              </a:ext>
            </a:extLst>
          </p:cNvPr>
          <p:cNvSpPr txBox="1"/>
          <p:nvPr/>
        </p:nvSpPr>
        <p:spPr>
          <a:xfrm>
            <a:off x="1790836" y="5007968"/>
            <a:ext cx="2443084" cy="338554"/>
          </a:xfrm>
          <a:prstGeom prst="rect">
            <a:avLst/>
          </a:prstGeom>
          <a:noFill/>
          <a:ln w="12700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</a:t>
            </a:r>
            <a:r>
              <a:rPr lang="pt-PT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Training</a:t>
            </a: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3C8250FF-40B4-482B-B1DF-786BAA364507}"/>
              </a:ext>
            </a:extLst>
          </p:cNvPr>
          <p:cNvSpPr txBox="1"/>
          <p:nvPr/>
        </p:nvSpPr>
        <p:spPr>
          <a:xfrm>
            <a:off x="2111816" y="5393865"/>
            <a:ext cx="2825557" cy="1169551"/>
          </a:xfrm>
          <a:prstGeom prst="rect">
            <a:avLst/>
          </a:prstGeom>
          <a:noFill/>
          <a:ln w="12700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ü"/>
            </a:pPr>
            <a:r>
              <a:rPr lang="pt-PT" sz="1400" dirty="0" err="1">
                <a:solidFill>
                  <a:schemeClr val="bg1"/>
                </a:solidFill>
              </a:rPr>
              <a:t>University</a:t>
            </a:r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err="1">
                <a:solidFill>
                  <a:schemeClr val="bg1"/>
                </a:solidFill>
              </a:rPr>
              <a:t>education</a:t>
            </a:r>
            <a:endParaRPr lang="pt-PT" sz="1400" dirty="0">
              <a:solidFill>
                <a:schemeClr val="bg1"/>
              </a:solidFill>
            </a:endParaRP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pt-PT" sz="1400" dirty="0" err="1">
                <a:solidFill>
                  <a:schemeClr val="bg1"/>
                </a:solidFill>
              </a:rPr>
              <a:t>Technical</a:t>
            </a:r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err="1">
                <a:solidFill>
                  <a:schemeClr val="bg1"/>
                </a:solidFill>
              </a:rPr>
              <a:t>Fire</a:t>
            </a:r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err="1">
                <a:solidFill>
                  <a:schemeClr val="bg1"/>
                </a:solidFill>
              </a:rPr>
              <a:t>Courses</a:t>
            </a:r>
            <a:endParaRPr lang="pt-PT" sz="1400" dirty="0">
              <a:solidFill>
                <a:schemeClr val="bg1"/>
              </a:solidFill>
            </a:endParaRP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pt-PT" sz="1400" dirty="0" err="1">
                <a:solidFill>
                  <a:schemeClr val="bg1"/>
                </a:solidFill>
              </a:rPr>
              <a:t>Meteorological</a:t>
            </a:r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err="1">
                <a:solidFill>
                  <a:schemeClr val="bg1"/>
                </a:solidFill>
              </a:rPr>
              <a:t>Analysis</a:t>
            </a:r>
            <a:endParaRPr lang="pt-PT" sz="1400" dirty="0">
              <a:solidFill>
                <a:schemeClr val="bg1"/>
              </a:solidFill>
            </a:endParaRP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pt-PT" sz="1400" dirty="0" err="1">
                <a:solidFill>
                  <a:schemeClr val="bg1"/>
                </a:solidFill>
              </a:rPr>
              <a:t>Geographic</a:t>
            </a:r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err="1">
                <a:solidFill>
                  <a:schemeClr val="bg1"/>
                </a:solidFill>
              </a:rPr>
              <a:t>Information</a:t>
            </a:r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err="1">
                <a:solidFill>
                  <a:schemeClr val="bg1"/>
                </a:solidFill>
              </a:rPr>
              <a:t>Systems</a:t>
            </a:r>
            <a:endParaRPr lang="pt-PT" sz="1400" dirty="0">
              <a:solidFill>
                <a:schemeClr val="bg1"/>
              </a:solidFill>
            </a:endParaRP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pt-PT" sz="1400" dirty="0" err="1">
                <a:solidFill>
                  <a:schemeClr val="bg1"/>
                </a:solidFill>
              </a:rPr>
              <a:t>Fire</a:t>
            </a:r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err="1">
                <a:solidFill>
                  <a:schemeClr val="bg1"/>
                </a:solidFill>
              </a:rPr>
              <a:t>Simulation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0D24F3CC-D633-4C78-87B6-2FDC27796B77}"/>
              </a:ext>
            </a:extLst>
          </p:cNvPr>
          <p:cNvSpPr txBox="1"/>
          <p:nvPr/>
        </p:nvSpPr>
        <p:spPr>
          <a:xfrm>
            <a:off x="3805348" y="2809779"/>
            <a:ext cx="2443084" cy="338554"/>
          </a:xfrm>
          <a:prstGeom prst="rect">
            <a:avLst/>
          </a:prstGeom>
          <a:noFill/>
          <a:ln w="12700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</a:t>
            </a:r>
            <a:r>
              <a:rPr lang="pt-PT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Training</a:t>
            </a: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631644E9-45CB-4DA7-9F51-7375633EC84C}"/>
              </a:ext>
            </a:extLst>
          </p:cNvPr>
          <p:cNvSpPr txBox="1"/>
          <p:nvPr/>
        </p:nvSpPr>
        <p:spPr>
          <a:xfrm>
            <a:off x="3670138" y="1633572"/>
            <a:ext cx="3530874" cy="954107"/>
          </a:xfrm>
          <a:prstGeom prst="rect">
            <a:avLst/>
          </a:prstGeom>
          <a:noFill/>
          <a:ln w="12700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bg1"/>
                </a:solidFill>
              </a:rPr>
              <a:t>Training in prescribed burn</a:t>
            </a:r>
            <a:endParaRPr lang="en-US" sz="1400" dirty="0">
              <a:solidFill>
                <a:schemeClr val="bg1"/>
              </a:solidFill>
            </a:endParaRP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Fire and Suppression </a:t>
            </a:r>
            <a:r>
              <a:rPr lang="en-US" sz="1400" dirty="0" smtClean="0">
                <a:solidFill>
                  <a:schemeClr val="bg1"/>
                </a:solidFill>
              </a:rPr>
              <a:t>analysis </a:t>
            </a:r>
            <a:r>
              <a:rPr lang="en-US" sz="1400" dirty="0">
                <a:solidFill>
                  <a:schemeClr val="bg1"/>
                </a:solidFill>
              </a:rPr>
              <a:t>training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Use of satellite information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Case studies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928C707F-D18D-4935-9F59-C7B77E80DF73}"/>
              </a:ext>
            </a:extLst>
          </p:cNvPr>
          <p:cNvSpPr txBox="1"/>
          <p:nvPr/>
        </p:nvSpPr>
        <p:spPr>
          <a:xfrm>
            <a:off x="5429641" y="4967337"/>
            <a:ext cx="2443084" cy="338554"/>
          </a:xfrm>
          <a:prstGeom prst="rect">
            <a:avLst/>
          </a:prstGeom>
          <a:noFill/>
          <a:ln w="12700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Exchange </a:t>
            </a:r>
            <a:r>
              <a:rPr lang="pt-PT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pt-PT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experiences</a:t>
            </a:r>
            <a:endParaRPr lang="pt-PT" sz="1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E330D556-2EAF-4F84-AAF6-8E6A695663AC}"/>
              </a:ext>
            </a:extLst>
          </p:cNvPr>
          <p:cNvSpPr txBox="1"/>
          <p:nvPr/>
        </p:nvSpPr>
        <p:spPr>
          <a:xfrm>
            <a:off x="5480579" y="5336356"/>
            <a:ext cx="2825557" cy="1384995"/>
          </a:xfrm>
          <a:prstGeom prst="rect">
            <a:avLst/>
          </a:prstGeom>
          <a:noFill/>
          <a:ln w="12700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University projects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Specialized Units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Controlled Fire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Participation in events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Training actions with other agents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8BE58E4C-B9BD-46B9-9EA8-18E382C88C37}"/>
              </a:ext>
            </a:extLst>
          </p:cNvPr>
          <p:cNvSpPr txBox="1"/>
          <p:nvPr/>
        </p:nvSpPr>
        <p:spPr>
          <a:xfrm>
            <a:off x="7738146" y="2864789"/>
            <a:ext cx="2562228" cy="338554"/>
          </a:xfrm>
          <a:prstGeom prst="rect">
            <a:avLst/>
          </a:prstGeom>
          <a:noFill/>
          <a:ln w="12700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Producing</a:t>
            </a:r>
            <a:r>
              <a:rPr lang="pt-PT" sz="1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16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pt-PT" sz="1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1FA85614-AB36-4AB3-B53D-086893033C60}"/>
              </a:ext>
            </a:extLst>
          </p:cNvPr>
          <p:cNvSpPr txBox="1"/>
          <p:nvPr/>
        </p:nvSpPr>
        <p:spPr>
          <a:xfrm>
            <a:off x="7738147" y="1382987"/>
            <a:ext cx="2825557" cy="1384995"/>
          </a:xfrm>
          <a:prstGeom prst="rect">
            <a:avLst/>
          </a:prstGeom>
          <a:noFill/>
          <a:ln w="12700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Reporting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bg1"/>
                </a:solidFill>
              </a:rPr>
              <a:t>Tools for decision making</a:t>
            </a:r>
            <a:endParaRPr lang="en-US" sz="1400" dirty="0">
              <a:solidFill>
                <a:schemeClr val="bg1"/>
              </a:solidFill>
            </a:endParaRP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Operational Information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Manuals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Video Tutorials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</a:rPr>
              <a:t>Operating Instructions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68" name="Imagem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33" y="90803"/>
            <a:ext cx="933923" cy="93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7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6" grpId="0" animBg="1"/>
      <p:bldP spid="67" grpId="0" animBg="1"/>
      <p:bldP spid="69" grpId="0" animBg="1"/>
      <p:bldP spid="70" grpId="0" animBg="1"/>
      <p:bldP spid="72" grpId="0" animBg="1"/>
      <p:bldP spid="74" grpId="0" animBg="1"/>
      <p:bldP spid="75" grpId="0" animBg="1"/>
      <p:bldP spid="76" grpId="0" animBg="1"/>
      <p:bldP spid="79" grpId="0" animBg="1"/>
      <p:bldP spid="80" grpId="0" animBg="1"/>
      <p:bldP spid="81" grpId="0" animBg="1"/>
      <p:bldP spid="19" grpId="0" animBg="1"/>
      <p:bldP spid="82" grpId="0" animBg="1"/>
      <p:bldP spid="83" grpId="0" animBg="1"/>
      <p:bldP spid="84" grpId="0" animBg="1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351755093"/>
              </p:ext>
            </p:extLst>
          </p:nvPr>
        </p:nvGraphicFramePr>
        <p:xfrm>
          <a:off x="265723" y="1154888"/>
          <a:ext cx="11660554" cy="5717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9" name="Tabela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30348"/>
              </p:ext>
            </p:extLst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709344"/>
              </p:ext>
            </p:extLst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9128760" y="6513552"/>
            <a:ext cx="2743200" cy="365125"/>
          </a:xfrm>
        </p:spPr>
        <p:txBody>
          <a:bodyPr/>
          <a:lstStyle/>
          <a:p>
            <a:fld id="{AB7E5DEF-A436-4786-9A56-F7EDCE642235}" type="slidenum">
              <a:rPr lang="pt-PT" sz="1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pt-PT" sz="1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82" name="CaixaDeTexto 81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" y="203928"/>
            <a:ext cx="821305" cy="821305"/>
          </a:xfrm>
          <a:prstGeom prst="rect">
            <a:avLst/>
          </a:prstGeom>
        </p:spPr>
      </p:pic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8ABEC1C3-9E53-4205-B0D6-83409A9AC298}"/>
              </a:ext>
            </a:extLst>
          </p:cNvPr>
          <p:cNvCxnSpPr>
            <a:cxnSpLocks/>
          </p:cNvCxnSpPr>
          <p:nvPr/>
        </p:nvCxnSpPr>
        <p:spPr>
          <a:xfrm>
            <a:off x="3502526" y="454182"/>
            <a:ext cx="7234469" cy="0"/>
          </a:xfrm>
          <a:prstGeom prst="line">
            <a:avLst/>
          </a:prstGeom>
          <a:ln w="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ixaDeTexto 54"/>
          <p:cNvSpPr txBox="1"/>
          <p:nvPr/>
        </p:nvSpPr>
        <p:spPr>
          <a:xfrm>
            <a:off x="0" y="1042009"/>
            <a:ext cx="223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pt-PT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</a:t>
            </a:r>
          </a:p>
        </p:txBody>
      </p:sp>
    </p:spTree>
    <p:extLst>
      <p:ext uri="{BB962C8B-B14F-4D97-AF65-F5344CB8AC3E}">
        <p14:creationId xmlns:p14="http://schemas.microsoft.com/office/powerpoint/2010/main" val="201827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Tabela 78"/>
          <p:cNvGraphicFramePr>
            <a:graphicFrameLocks noGrp="1"/>
          </p:cNvGraphicFramePr>
          <p:nvPr>
            <p:extLst/>
          </p:nvPr>
        </p:nvGraphicFramePr>
        <p:xfrm>
          <a:off x="0" y="6483895"/>
          <a:ext cx="12192000" cy="38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381064">
                <a:tc>
                  <a:txBody>
                    <a:bodyPr/>
                    <a:lstStyle/>
                    <a:p>
                      <a:pPr algn="l"/>
                      <a:endParaRPr lang="pt-PT" sz="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/>
          </p:nvPr>
        </p:nvGraphicFramePr>
        <p:xfrm>
          <a:off x="0" y="192181"/>
          <a:ext cx="12192000" cy="84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236899480"/>
                    </a:ext>
                  </a:extLst>
                </a:gridCol>
              </a:tblGrid>
              <a:tr h="849828">
                <a:tc>
                  <a:txBody>
                    <a:bodyPr/>
                    <a:lstStyle/>
                    <a:p>
                      <a:pPr algn="ctr"/>
                      <a:r>
                        <a:rPr lang="pt-PT" sz="3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FORÇA</a:t>
                      </a:r>
                      <a:r>
                        <a:rPr lang="pt-PT" sz="35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ESPECIAL DE PROTEÇÃO CIVIL</a:t>
                      </a:r>
                      <a:endParaRPr lang="pt-PT" sz="3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98392"/>
                  </a:ext>
                </a:extLst>
              </a:tr>
            </a:tbl>
          </a:graphicData>
        </a:graphic>
      </p:graphicFrame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9128760" y="6513552"/>
            <a:ext cx="2743200" cy="365125"/>
          </a:xfrm>
        </p:spPr>
        <p:txBody>
          <a:bodyPr/>
          <a:lstStyle/>
          <a:p>
            <a:fld id="{AB7E5DEF-A436-4786-9A56-F7EDCE642235}" type="slidenum">
              <a:rPr lang="pt-PT" sz="10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pt-PT" sz="1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>
          <a:xfrm>
            <a:off x="136323" y="6523990"/>
            <a:ext cx="4072563" cy="344251"/>
          </a:xfrm>
        </p:spPr>
        <p:txBody>
          <a:bodyPr/>
          <a:lstStyle/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COMANDO DA FORÇA ESPECIAL DE PROTEÇÃO CIVIL</a:t>
            </a:r>
          </a:p>
          <a:p>
            <a:r>
              <a:rPr lang="pt-PT" sz="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ALMEIRIM - PORTUGAL</a:t>
            </a:r>
            <a:endParaRPr lang="pt-PT" sz="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Imagem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247" y="240972"/>
            <a:ext cx="774233" cy="754123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9829800" y="810022"/>
            <a:ext cx="1341120" cy="2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i="1" dirty="0" smtClean="0">
                <a:solidFill>
                  <a:schemeClr val="accent5">
                    <a:lumMod val="75000"/>
                  </a:schemeClr>
                </a:solidFill>
              </a:rPr>
              <a:t>“Per Angusta ad Augusta”</a:t>
            </a:r>
            <a:endParaRPr lang="pt-PT" sz="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" y="192181"/>
            <a:ext cx="817266" cy="817266"/>
          </a:xfrm>
          <a:prstGeom prst="rect">
            <a:avLst/>
          </a:prstGeom>
        </p:spPr>
      </p:pic>
      <p:pic>
        <p:nvPicPr>
          <p:cNvPr id="140" name="Imagem 139">
            <a:extLst>
              <a:ext uri="{FF2B5EF4-FFF2-40B4-BE49-F238E27FC236}">
                <a16:creationId xmlns:a16="http://schemas.microsoft.com/office/drawing/2014/main" id="{3F66C78A-8DA2-463E-88CF-A544251E38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11815" y="4739201"/>
            <a:ext cx="523495" cy="612981"/>
          </a:xfrm>
          <a:prstGeom prst="rect">
            <a:avLst/>
          </a:prstGeom>
        </p:spPr>
      </p:pic>
      <p:sp>
        <p:nvSpPr>
          <p:cNvPr id="141" name="Rectangle 61">
            <a:extLst>
              <a:ext uri="{FF2B5EF4-FFF2-40B4-BE49-F238E27FC236}">
                <a16:creationId xmlns:a16="http://schemas.microsoft.com/office/drawing/2014/main" id="{E2B8B60B-E505-4ABB-AC16-5BD5F14C288A}"/>
              </a:ext>
            </a:extLst>
          </p:cNvPr>
          <p:cNvSpPr/>
          <p:nvPr/>
        </p:nvSpPr>
        <p:spPr bwMode="auto">
          <a:xfrm rot="12557222" flipH="1">
            <a:off x="6843423" y="4623420"/>
            <a:ext cx="1440000" cy="95449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CAE4F3">
                  <a:alpha val="0"/>
                </a:srgbClr>
              </a:gs>
              <a:gs pos="45000">
                <a:srgbClr val="CAE4F3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42" name="Rectangle 61">
            <a:extLst>
              <a:ext uri="{FF2B5EF4-FFF2-40B4-BE49-F238E27FC236}">
                <a16:creationId xmlns:a16="http://schemas.microsoft.com/office/drawing/2014/main" id="{F539EA24-D41E-48D6-B729-EE15D7371DB4}"/>
              </a:ext>
            </a:extLst>
          </p:cNvPr>
          <p:cNvSpPr/>
          <p:nvPr/>
        </p:nvSpPr>
        <p:spPr bwMode="auto">
          <a:xfrm rot="18286656" flipH="1">
            <a:off x="4338812" y="4889132"/>
            <a:ext cx="1440000" cy="95449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CAE4F3">
                  <a:alpha val="0"/>
                </a:srgbClr>
              </a:gs>
              <a:gs pos="45000">
                <a:srgbClr val="CAE4F3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43" name="Rectangle 61">
            <a:extLst>
              <a:ext uri="{FF2B5EF4-FFF2-40B4-BE49-F238E27FC236}">
                <a16:creationId xmlns:a16="http://schemas.microsoft.com/office/drawing/2014/main" id="{196125A1-AF97-4F75-B589-90BAA456803D}"/>
              </a:ext>
            </a:extLst>
          </p:cNvPr>
          <p:cNvSpPr/>
          <p:nvPr/>
        </p:nvSpPr>
        <p:spPr bwMode="auto">
          <a:xfrm rot="20183972" flipH="1">
            <a:off x="2461284" y="4735782"/>
            <a:ext cx="2844000" cy="95449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CAE4F3">
                  <a:alpha val="0"/>
                </a:srgbClr>
              </a:gs>
              <a:gs pos="45000">
                <a:srgbClr val="CAE4F3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44" name="Rectangle 61">
            <a:extLst>
              <a:ext uri="{FF2B5EF4-FFF2-40B4-BE49-F238E27FC236}">
                <a16:creationId xmlns:a16="http://schemas.microsoft.com/office/drawing/2014/main" id="{F557DA48-B8BA-4B86-8463-D182F16702FA}"/>
              </a:ext>
            </a:extLst>
          </p:cNvPr>
          <p:cNvSpPr/>
          <p:nvPr/>
        </p:nvSpPr>
        <p:spPr bwMode="auto">
          <a:xfrm flipV="1">
            <a:off x="7079238" y="3931229"/>
            <a:ext cx="2884485" cy="87176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CAE4F3">
                  <a:alpha val="0"/>
                </a:srgbClr>
              </a:gs>
              <a:gs pos="45000">
                <a:srgbClr val="CAE4F3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defRPr/>
            </a:pPr>
            <a:endParaRPr lang="en-US" sz="1200" dirty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pic>
        <p:nvPicPr>
          <p:cNvPr id="145" name="Imagem 144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2421" y="3551595"/>
            <a:ext cx="543898" cy="543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6" name="Rectangle 61">
            <a:extLst>
              <a:ext uri="{FF2B5EF4-FFF2-40B4-BE49-F238E27FC236}">
                <a16:creationId xmlns:a16="http://schemas.microsoft.com/office/drawing/2014/main" id="{19BDFA36-F019-481B-9A93-AC4571B33180}"/>
              </a:ext>
            </a:extLst>
          </p:cNvPr>
          <p:cNvSpPr/>
          <p:nvPr/>
        </p:nvSpPr>
        <p:spPr bwMode="auto">
          <a:xfrm flipH="1">
            <a:off x="2192942" y="3996816"/>
            <a:ext cx="2914674" cy="84333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CAE4F3">
                  <a:alpha val="0"/>
                </a:srgbClr>
              </a:gs>
              <a:gs pos="45000">
                <a:srgbClr val="CAE4F3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defRPr/>
            </a:pPr>
            <a:endParaRPr lang="en-US" sz="1200" dirty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47" name="Rectangle 61">
            <a:extLst>
              <a:ext uri="{FF2B5EF4-FFF2-40B4-BE49-F238E27FC236}">
                <a16:creationId xmlns:a16="http://schemas.microsoft.com/office/drawing/2014/main" id="{1A2F54B5-6D98-42F4-880B-9EE1C409D125}"/>
              </a:ext>
            </a:extLst>
          </p:cNvPr>
          <p:cNvSpPr/>
          <p:nvPr/>
        </p:nvSpPr>
        <p:spPr bwMode="auto">
          <a:xfrm rot="973286" flipH="1" flipV="1">
            <a:off x="2626038" y="3357946"/>
            <a:ext cx="2902048" cy="85340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CAE4F3">
                  <a:alpha val="0"/>
                </a:srgbClr>
              </a:gs>
              <a:gs pos="45000">
                <a:srgbClr val="CAE4F3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defRPr/>
            </a:pPr>
            <a:endParaRPr lang="en-US" sz="1200" dirty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48" name="Rectangle 61">
            <a:extLst>
              <a:ext uri="{FF2B5EF4-FFF2-40B4-BE49-F238E27FC236}">
                <a16:creationId xmlns:a16="http://schemas.microsoft.com/office/drawing/2014/main" id="{919172A4-EA12-4B80-BDE6-75165DB55BBB}"/>
              </a:ext>
            </a:extLst>
          </p:cNvPr>
          <p:cNvSpPr/>
          <p:nvPr/>
        </p:nvSpPr>
        <p:spPr bwMode="auto">
          <a:xfrm rot="2349460" flipH="1" flipV="1">
            <a:off x="4454712" y="2880781"/>
            <a:ext cx="1200169" cy="88833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CAE4F3">
                  <a:alpha val="0"/>
                </a:srgbClr>
              </a:gs>
              <a:gs pos="45000">
                <a:srgbClr val="CAE4F3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defRPr/>
            </a:pPr>
            <a:endParaRPr lang="en-US" sz="1200" dirty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49" name="Rectangle 61">
            <a:extLst>
              <a:ext uri="{FF2B5EF4-FFF2-40B4-BE49-F238E27FC236}">
                <a16:creationId xmlns:a16="http://schemas.microsoft.com/office/drawing/2014/main" id="{820DD90F-C80E-4FB1-9F4C-19F863E70966}"/>
              </a:ext>
            </a:extLst>
          </p:cNvPr>
          <p:cNvSpPr/>
          <p:nvPr/>
        </p:nvSpPr>
        <p:spPr bwMode="auto">
          <a:xfrm rot="5400000" flipH="1" flipV="1">
            <a:off x="5564143" y="2674616"/>
            <a:ext cx="839448" cy="89685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CAE4F3">
                  <a:alpha val="0"/>
                </a:srgbClr>
              </a:gs>
              <a:gs pos="45000">
                <a:srgbClr val="CAE4F3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defRPr/>
            </a:pPr>
            <a:endParaRPr lang="en-US" sz="1200" dirty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50" name="Rectangle 61">
            <a:extLst>
              <a:ext uri="{FF2B5EF4-FFF2-40B4-BE49-F238E27FC236}">
                <a16:creationId xmlns:a16="http://schemas.microsoft.com/office/drawing/2014/main" id="{24358BB6-1914-4C99-B2DE-9E6A390A62DE}"/>
              </a:ext>
            </a:extLst>
          </p:cNvPr>
          <p:cNvSpPr/>
          <p:nvPr/>
        </p:nvSpPr>
        <p:spPr bwMode="auto">
          <a:xfrm rot="8332010" flipH="1" flipV="1">
            <a:off x="6277562" y="2745268"/>
            <a:ext cx="1611335" cy="85964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CAE4F3">
                  <a:alpha val="0"/>
                </a:srgbClr>
              </a:gs>
              <a:gs pos="45000">
                <a:srgbClr val="CAE4F3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defRPr/>
            </a:pPr>
            <a:endParaRPr lang="en-US" sz="1200" dirty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51" name="Rectangle 61">
            <a:extLst>
              <a:ext uri="{FF2B5EF4-FFF2-40B4-BE49-F238E27FC236}">
                <a16:creationId xmlns:a16="http://schemas.microsoft.com/office/drawing/2014/main" id="{F557DA48-B8BA-4B86-8463-D182F16702FA}"/>
              </a:ext>
            </a:extLst>
          </p:cNvPr>
          <p:cNvSpPr/>
          <p:nvPr/>
        </p:nvSpPr>
        <p:spPr bwMode="auto">
          <a:xfrm rot="20366720" flipV="1">
            <a:off x="6787022" y="3094213"/>
            <a:ext cx="2884485" cy="87176"/>
          </a:xfrm>
          <a:custGeom>
            <a:avLst/>
            <a:gdLst/>
            <a:ahLst/>
            <a:cxnLst/>
            <a:rect l="l" t="t" r="r" b="b"/>
            <a:pathLst>
              <a:path w="3745311" h="91440">
                <a:moveTo>
                  <a:pt x="3745311" y="0"/>
                </a:moveTo>
                <a:lnTo>
                  <a:pt x="0" y="0"/>
                </a:lnTo>
                <a:lnTo>
                  <a:pt x="0" y="91440"/>
                </a:lnTo>
                <a:lnTo>
                  <a:pt x="3745311" y="91440"/>
                </a:lnTo>
                <a:close/>
              </a:path>
            </a:pathLst>
          </a:custGeom>
          <a:gradFill flip="none" rotWithShape="1">
            <a:gsLst>
              <a:gs pos="100000">
                <a:srgbClr val="CAE4F3">
                  <a:alpha val="0"/>
                </a:srgbClr>
              </a:gs>
              <a:gs pos="45000">
                <a:srgbClr val="CAE4F3"/>
              </a:gs>
              <a:gs pos="0">
                <a:schemeClr val="accent1">
                  <a:lumMod val="75000"/>
                </a:schemeClr>
              </a:gs>
            </a:gsLst>
            <a:lin ang="0" scaled="1"/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defRPr/>
            </a:pPr>
            <a:endParaRPr lang="en-US" sz="1200" dirty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52" name="Freeform 29">
            <a:extLst>
              <a:ext uri="{FF2B5EF4-FFF2-40B4-BE49-F238E27FC236}">
                <a16:creationId xmlns:a16="http://schemas.microsoft.com/office/drawing/2014/main" id="{F9E5978B-4602-46DD-B20F-26935F0B6B66}"/>
              </a:ext>
            </a:extLst>
          </p:cNvPr>
          <p:cNvSpPr>
            <a:spLocks/>
          </p:cNvSpPr>
          <p:nvPr/>
        </p:nvSpPr>
        <p:spPr bwMode="auto">
          <a:xfrm>
            <a:off x="5007380" y="3034120"/>
            <a:ext cx="2157592" cy="1371927"/>
          </a:xfrm>
          <a:custGeom>
            <a:avLst/>
            <a:gdLst>
              <a:gd name="T0" fmla="*/ 1531 w 2706"/>
              <a:gd name="T1" fmla="*/ 4 h 1717"/>
              <a:gd name="T2" fmla="*/ 1651 w 2706"/>
              <a:gd name="T3" fmla="*/ 33 h 1717"/>
              <a:gd name="T4" fmla="*/ 1758 w 2706"/>
              <a:gd name="T5" fmla="*/ 85 h 1717"/>
              <a:gd name="T6" fmla="*/ 1851 w 2706"/>
              <a:gd name="T7" fmla="*/ 160 h 1717"/>
              <a:gd name="T8" fmla="*/ 1925 w 2706"/>
              <a:gd name="T9" fmla="*/ 253 h 1717"/>
              <a:gd name="T10" fmla="*/ 1978 w 2706"/>
              <a:gd name="T11" fmla="*/ 362 h 1717"/>
              <a:gd name="T12" fmla="*/ 2016 w 2706"/>
              <a:gd name="T13" fmla="*/ 419 h 1717"/>
              <a:gd name="T14" fmla="*/ 2126 w 2706"/>
              <a:gd name="T15" fmla="*/ 433 h 1717"/>
              <a:gd name="T16" fmla="*/ 2226 w 2706"/>
              <a:gd name="T17" fmla="*/ 472 h 1717"/>
              <a:gd name="T18" fmla="*/ 2313 w 2706"/>
              <a:gd name="T19" fmla="*/ 532 h 1717"/>
              <a:gd name="T20" fmla="*/ 2383 w 2706"/>
              <a:gd name="T21" fmla="*/ 611 h 1717"/>
              <a:gd name="T22" fmla="*/ 2434 w 2706"/>
              <a:gd name="T23" fmla="*/ 705 h 1717"/>
              <a:gd name="T24" fmla="*/ 2461 w 2706"/>
              <a:gd name="T25" fmla="*/ 812 h 1717"/>
              <a:gd name="T26" fmla="*/ 2461 w 2706"/>
              <a:gd name="T27" fmla="*/ 923 h 1717"/>
              <a:gd name="T28" fmla="*/ 2493 w 2706"/>
              <a:gd name="T29" fmla="*/ 994 h 1717"/>
              <a:gd name="T30" fmla="*/ 2572 w 2706"/>
              <a:gd name="T31" fmla="*/ 1045 h 1717"/>
              <a:gd name="T32" fmla="*/ 2635 w 2706"/>
              <a:gd name="T33" fmla="*/ 1113 h 1717"/>
              <a:gd name="T34" fmla="*/ 2680 w 2706"/>
              <a:gd name="T35" fmla="*/ 1194 h 1717"/>
              <a:gd name="T36" fmla="*/ 2704 w 2706"/>
              <a:gd name="T37" fmla="*/ 1287 h 1717"/>
              <a:gd name="T38" fmla="*/ 2703 w 2706"/>
              <a:gd name="T39" fmla="*/ 1387 h 1717"/>
              <a:gd name="T40" fmla="*/ 2677 w 2706"/>
              <a:gd name="T41" fmla="*/ 1484 h 1717"/>
              <a:gd name="T42" fmla="*/ 2628 w 2706"/>
              <a:gd name="T43" fmla="*/ 1568 h 1717"/>
              <a:gd name="T44" fmla="*/ 2559 w 2706"/>
              <a:gd name="T45" fmla="*/ 1637 h 1717"/>
              <a:gd name="T46" fmla="*/ 2474 w 2706"/>
              <a:gd name="T47" fmla="*/ 1687 h 1717"/>
              <a:gd name="T48" fmla="*/ 2377 w 2706"/>
              <a:gd name="T49" fmla="*/ 1714 h 1717"/>
              <a:gd name="T50" fmla="*/ 521 w 2706"/>
              <a:gd name="T51" fmla="*/ 1717 h 1717"/>
              <a:gd name="T52" fmla="*/ 402 w 2706"/>
              <a:gd name="T53" fmla="*/ 1704 h 1717"/>
              <a:gd name="T54" fmla="*/ 292 w 2706"/>
              <a:gd name="T55" fmla="*/ 1665 h 1717"/>
              <a:gd name="T56" fmla="*/ 195 w 2706"/>
              <a:gd name="T57" fmla="*/ 1604 h 1717"/>
              <a:gd name="T58" fmla="*/ 115 w 2706"/>
              <a:gd name="T59" fmla="*/ 1523 h 1717"/>
              <a:gd name="T60" fmla="*/ 54 w 2706"/>
              <a:gd name="T61" fmla="*/ 1426 h 1717"/>
              <a:gd name="T62" fmla="*/ 14 w 2706"/>
              <a:gd name="T63" fmla="*/ 1316 h 1717"/>
              <a:gd name="T64" fmla="*/ 0 w 2706"/>
              <a:gd name="T65" fmla="*/ 1196 h 1717"/>
              <a:gd name="T66" fmla="*/ 15 w 2706"/>
              <a:gd name="T67" fmla="*/ 1075 h 1717"/>
              <a:gd name="T68" fmla="*/ 55 w 2706"/>
              <a:gd name="T69" fmla="*/ 964 h 1717"/>
              <a:gd name="T70" fmla="*/ 119 w 2706"/>
              <a:gd name="T71" fmla="*/ 866 h 1717"/>
              <a:gd name="T72" fmla="*/ 202 w 2706"/>
              <a:gd name="T73" fmla="*/ 785 h 1717"/>
              <a:gd name="T74" fmla="*/ 301 w 2706"/>
              <a:gd name="T75" fmla="*/ 723 h 1717"/>
              <a:gd name="T76" fmla="*/ 414 w 2706"/>
              <a:gd name="T77" fmla="*/ 686 h 1717"/>
              <a:gd name="T78" fmla="*/ 415 w 2706"/>
              <a:gd name="T79" fmla="*/ 585 h 1717"/>
              <a:gd name="T80" fmla="*/ 442 w 2706"/>
              <a:gd name="T81" fmla="*/ 480 h 1717"/>
              <a:gd name="T82" fmla="*/ 491 w 2706"/>
              <a:gd name="T83" fmla="*/ 387 h 1717"/>
              <a:gd name="T84" fmla="*/ 561 w 2706"/>
              <a:gd name="T85" fmla="*/ 309 h 1717"/>
              <a:gd name="T86" fmla="*/ 648 w 2706"/>
              <a:gd name="T87" fmla="*/ 249 h 1717"/>
              <a:gd name="T88" fmla="*/ 748 w 2706"/>
              <a:gd name="T89" fmla="*/ 211 h 1717"/>
              <a:gd name="T90" fmla="*/ 858 w 2706"/>
              <a:gd name="T91" fmla="*/ 196 h 1717"/>
              <a:gd name="T92" fmla="*/ 945 w 2706"/>
              <a:gd name="T93" fmla="*/ 206 h 1717"/>
              <a:gd name="T94" fmla="*/ 1026 w 2706"/>
              <a:gd name="T95" fmla="*/ 230 h 1717"/>
              <a:gd name="T96" fmla="*/ 1101 w 2706"/>
              <a:gd name="T97" fmla="*/ 145 h 1717"/>
              <a:gd name="T98" fmla="*/ 1190 w 2706"/>
              <a:gd name="T99" fmla="*/ 78 h 1717"/>
              <a:gd name="T100" fmla="*/ 1294 w 2706"/>
              <a:gd name="T101" fmla="*/ 29 h 1717"/>
              <a:gd name="T102" fmla="*/ 1408 w 2706"/>
              <a:gd name="T103" fmla="*/ 4 h 17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706" h="1717">
                <a:moveTo>
                  <a:pt x="1468" y="0"/>
                </a:moveTo>
                <a:lnTo>
                  <a:pt x="1531" y="4"/>
                </a:lnTo>
                <a:lnTo>
                  <a:pt x="1593" y="15"/>
                </a:lnTo>
                <a:lnTo>
                  <a:pt x="1651" y="33"/>
                </a:lnTo>
                <a:lnTo>
                  <a:pt x="1706" y="56"/>
                </a:lnTo>
                <a:lnTo>
                  <a:pt x="1758" y="85"/>
                </a:lnTo>
                <a:lnTo>
                  <a:pt x="1807" y="120"/>
                </a:lnTo>
                <a:lnTo>
                  <a:pt x="1851" y="160"/>
                </a:lnTo>
                <a:lnTo>
                  <a:pt x="1891" y="205"/>
                </a:lnTo>
                <a:lnTo>
                  <a:pt x="1925" y="253"/>
                </a:lnTo>
                <a:lnTo>
                  <a:pt x="1954" y="306"/>
                </a:lnTo>
                <a:lnTo>
                  <a:pt x="1978" y="362"/>
                </a:lnTo>
                <a:lnTo>
                  <a:pt x="1995" y="420"/>
                </a:lnTo>
                <a:lnTo>
                  <a:pt x="2016" y="419"/>
                </a:lnTo>
                <a:lnTo>
                  <a:pt x="2071" y="422"/>
                </a:lnTo>
                <a:lnTo>
                  <a:pt x="2126" y="433"/>
                </a:lnTo>
                <a:lnTo>
                  <a:pt x="2178" y="449"/>
                </a:lnTo>
                <a:lnTo>
                  <a:pt x="2226" y="472"/>
                </a:lnTo>
                <a:lnTo>
                  <a:pt x="2272" y="500"/>
                </a:lnTo>
                <a:lnTo>
                  <a:pt x="2313" y="532"/>
                </a:lnTo>
                <a:lnTo>
                  <a:pt x="2351" y="570"/>
                </a:lnTo>
                <a:lnTo>
                  <a:pt x="2383" y="611"/>
                </a:lnTo>
                <a:lnTo>
                  <a:pt x="2411" y="657"/>
                </a:lnTo>
                <a:lnTo>
                  <a:pt x="2434" y="705"/>
                </a:lnTo>
                <a:lnTo>
                  <a:pt x="2450" y="757"/>
                </a:lnTo>
                <a:lnTo>
                  <a:pt x="2461" y="812"/>
                </a:lnTo>
                <a:lnTo>
                  <a:pt x="2464" y="867"/>
                </a:lnTo>
                <a:lnTo>
                  <a:pt x="2461" y="923"/>
                </a:lnTo>
                <a:lnTo>
                  <a:pt x="2450" y="976"/>
                </a:lnTo>
                <a:lnTo>
                  <a:pt x="2493" y="994"/>
                </a:lnTo>
                <a:lnTo>
                  <a:pt x="2535" y="1017"/>
                </a:lnTo>
                <a:lnTo>
                  <a:pt x="2572" y="1045"/>
                </a:lnTo>
                <a:lnTo>
                  <a:pt x="2605" y="1076"/>
                </a:lnTo>
                <a:lnTo>
                  <a:pt x="2635" y="1113"/>
                </a:lnTo>
                <a:lnTo>
                  <a:pt x="2659" y="1151"/>
                </a:lnTo>
                <a:lnTo>
                  <a:pt x="2680" y="1194"/>
                </a:lnTo>
                <a:lnTo>
                  <a:pt x="2694" y="1240"/>
                </a:lnTo>
                <a:lnTo>
                  <a:pt x="2704" y="1287"/>
                </a:lnTo>
                <a:lnTo>
                  <a:pt x="2706" y="1336"/>
                </a:lnTo>
                <a:lnTo>
                  <a:pt x="2703" y="1387"/>
                </a:lnTo>
                <a:lnTo>
                  <a:pt x="2693" y="1437"/>
                </a:lnTo>
                <a:lnTo>
                  <a:pt x="2677" y="1484"/>
                </a:lnTo>
                <a:lnTo>
                  <a:pt x="2654" y="1529"/>
                </a:lnTo>
                <a:lnTo>
                  <a:pt x="2628" y="1568"/>
                </a:lnTo>
                <a:lnTo>
                  <a:pt x="2595" y="1606"/>
                </a:lnTo>
                <a:lnTo>
                  <a:pt x="2559" y="1637"/>
                </a:lnTo>
                <a:lnTo>
                  <a:pt x="2518" y="1665"/>
                </a:lnTo>
                <a:lnTo>
                  <a:pt x="2474" y="1687"/>
                </a:lnTo>
                <a:lnTo>
                  <a:pt x="2427" y="1704"/>
                </a:lnTo>
                <a:lnTo>
                  <a:pt x="2377" y="1714"/>
                </a:lnTo>
                <a:lnTo>
                  <a:pt x="2325" y="1717"/>
                </a:lnTo>
                <a:lnTo>
                  <a:pt x="521" y="1717"/>
                </a:lnTo>
                <a:lnTo>
                  <a:pt x="461" y="1714"/>
                </a:lnTo>
                <a:lnTo>
                  <a:pt x="402" y="1704"/>
                </a:lnTo>
                <a:lnTo>
                  <a:pt x="346" y="1687"/>
                </a:lnTo>
                <a:lnTo>
                  <a:pt x="292" y="1665"/>
                </a:lnTo>
                <a:lnTo>
                  <a:pt x="242" y="1636"/>
                </a:lnTo>
                <a:lnTo>
                  <a:pt x="195" y="1604"/>
                </a:lnTo>
                <a:lnTo>
                  <a:pt x="153" y="1565"/>
                </a:lnTo>
                <a:lnTo>
                  <a:pt x="115" y="1523"/>
                </a:lnTo>
                <a:lnTo>
                  <a:pt x="81" y="1475"/>
                </a:lnTo>
                <a:lnTo>
                  <a:pt x="54" y="1426"/>
                </a:lnTo>
                <a:lnTo>
                  <a:pt x="31" y="1373"/>
                </a:lnTo>
                <a:lnTo>
                  <a:pt x="14" y="1316"/>
                </a:lnTo>
                <a:lnTo>
                  <a:pt x="4" y="1257"/>
                </a:lnTo>
                <a:lnTo>
                  <a:pt x="0" y="1196"/>
                </a:lnTo>
                <a:lnTo>
                  <a:pt x="4" y="1134"/>
                </a:lnTo>
                <a:lnTo>
                  <a:pt x="15" y="1075"/>
                </a:lnTo>
                <a:lnTo>
                  <a:pt x="32" y="1017"/>
                </a:lnTo>
                <a:lnTo>
                  <a:pt x="55" y="964"/>
                </a:lnTo>
                <a:lnTo>
                  <a:pt x="84" y="913"/>
                </a:lnTo>
                <a:lnTo>
                  <a:pt x="119" y="866"/>
                </a:lnTo>
                <a:lnTo>
                  <a:pt x="157" y="822"/>
                </a:lnTo>
                <a:lnTo>
                  <a:pt x="202" y="785"/>
                </a:lnTo>
                <a:lnTo>
                  <a:pt x="249" y="751"/>
                </a:lnTo>
                <a:lnTo>
                  <a:pt x="301" y="723"/>
                </a:lnTo>
                <a:lnTo>
                  <a:pt x="357" y="702"/>
                </a:lnTo>
                <a:lnTo>
                  <a:pt x="414" y="686"/>
                </a:lnTo>
                <a:lnTo>
                  <a:pt x="413" y="641"/>
                </a:lnTo>
                <a:lnTo>
                  <a:pt x="415" y="585"/>
                </a:lnTo>
                <a:lnTo>
                  <a:pt x="426" y="532"/>
                </a:lnTo>
                <a:lnTo>
                  <a:pt x="442" y="480"/>
                </a:lnTo>
                <a:lnTo>
                  <a:pt x="465" y="432"/>
                </a:lnTo>
                <a:lnTo>
                  <a:pt x="491" y="387"/>
                </a:lnTo>
                <a:lnTo>
                  <a:pt x="524" y="346"/>
                </a:lnTo>
                <a:lnTo>
                  <a:pt x="561" y="309"/>
                </a:lnTo>
                <a:lnTo>
                  <a:pt x="602" y="276"/>
                </a:lnTo>
                <a:lnTo>
                  <a:pt x="648" y="249"/>
                </a:lnTo>
                <a:lnTo>
                  <a:pt x="697" y="226"/>
                </a:lnTo>
                <a:lnTo>
                  <a:pt x="748" y="211"/>
                </a:lnTo>
                <a:lnTo>
                  <a:pt x="801" y="200"/>
                </a:lnTo>
                <a:lnTo>
                  <a:pt x="858" y="196"/>
                </a:lnTo>
                <a:lnTo>
                  <a:pt x="901" y="199"/>
                </a:lnTo>
                <a:lnTo>
                  <a:pt x="945" y="206"/>
                </a:lnTo>
                <a:lnTo>
                  <a:pt x="986" y="215"/>
                </a:lnTo>
                <a:lnTo>
                  <a:pt x="1026" y="230"/>
                </a:lnTo>
                <a:lnTo>
                  <a:pt x="1061" y="185"/>
                </a:lnTo>
                <a:lnTo>
                  <a:pt x="1101" y="145"/>
                </a:lnTo>
                <a:lnTo>
                  <a:pt x="1143" y="109"/>
                </a:lnTo>
                <a:lnTo>
                  <a:pt x="1190" y="78"/>
                </a:lnTo>
                <a:lnTo>
                  <a:pt x="1241" y="51"/>
                </a:lnTo>
                <a:lnTo>
                  <a:pt x="1294" y="29"/>
                </a:lnTo>
                <a:lnTo>
                  <a:pt x="1350" y="14"/>
                </a:lnTo>
                <a:lnTo>
                  <a:pt x="1408" y="4"/>
                </a:lnTo>
                <a:lnTo>
                  <a:pt x="1468" y="0"/>
                </a:lnTo>
                <a:close/>
              </a:path>
            </a:pathLst>
          </a:custGeom>
          <a:gradFill flip="none" rotWithShape="1">
            <a:gsLst>
              <a:gs pos="9000">
                <a:srgbClr val="CAE4F3"/>
              </a:gs>
              <a:gs pos="100000">
                <a:srgbClr val="00A9E8"/>
              </a:gs>
            </a:gsLst>
            <a:lin ang="1800000" scaled="0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53" name="Freeform 131">
            <a:extLst>
              <a:ext uri="{FF2B5EF4-FFF2-40B4-BE49-F238E27FC236}">
                <a16:creationId xmlns:a16="http://schemas.microsoft.com/office/drawing/2014/main" id="{1A2C49A5-BB80-47D3-B95A-FB416F7E6784}"/>
              </a:ext>
            </a:extLst>
          </p:cNvPr>
          <p:cNvSpPr>
            <a:spLocks/>
          </p:cNvSpPr>
          <p:nvPr/>
        </p:nvSpPr>
        <p:spPr bwMode="auto">
          <a:xfrm>
            <a:off x="5807086" y="4038917"/>
            <a:ext cx="976015" cy="591420"/>
          </a:xfrm>
          <a:custGeom>
            <a:avLst/>
            <a:gdLst>
              <a:gd name="T0" fmla="*/ 1428 w 2857"/>
              <a:gd name="T1" fmla="*/ 0 h 1727"/>
              <a:gd name="T2" fmla="*/ 1450 w 2857"/>
              <a:gd name="T3" fmla="*/ 1 h 1727"/>
              <a:gd name="T4" fmla="*/ 1469 w 2857"/>
              <a:gd name="T5" fmla="*/ 6 h 1727"/>
              <a:gd name="T6" fmla="*/ 1486 w 2857"/>
              <a:gd name="T7" fmla="*/ 13 h 1727"/>
              <a:gd name="T8" fmla="*/ 2826 w 2857"/>
              <a:gd name="T9" fmla="*/ 817 h 1727"/>
              <a:gd name="T10" fmla="*/ 2844 w 2857"/>
              <a:gd name="T11" fmla="*/ 831 h 1727"/>
              <a:gd name="T12" fmla="*/ 2853 w 2857"/>
              <a:gd name="T13" fmla="*/ 846 h 1727"/>
              <a:gd name="T14" fmla="*/ 2857 w 2857"/>
              <a:gd name="T15" fmla="*/ 863 h 1727"/>
              <a:gd name="T16" fmla="*/ 2853 w 2857"/>
              <a:gd name="T17" fmla="*/ 880 h 1727"/>
              <a:gd name="T18" fmla="*/ 2844 w 2857"/>
              <a:gd name="T19" fmla="*/ 895 h 1727"/>
              <a:gd name="T20" fmla="*/ 2826 w 2857"/>
              <a:gd name="T21" fmla="*/ 909 h 1727"/>
              <a:gd name="T22" fmla="*/ 1486 w 2857"/>
              <a:gd name="T23" fmla="*/ 1713 h 1727"/>
              <a:gd name="T24" fmla="*/ 1469 w 2857"/>
              <a:gd name="T25" fmla="*/ 1721 h 1727"/>
              <a:gd name="T26" fmla="*/ 1450 w 2857"/>
              <a:gd name="T27" fmla="*/ 1724 h 1727"/>
              <a:gd name="T28" fmla="*/ 1428 w 2857"/>
              <a:gd name="T29" fmla="*/ 1727 h 1727"/>
              <a:gd name="T30" fmla="*/ 1407 w 2857"/>
              <a:gd name="T31" fmla="*/ 1724 h 1727"/>
              <a:gd name="T32" fmla="*/ 1387 w 2857"/>
              <a:gd name="T33" fmla="*/ 1721 h 1727"/>
              <a:gd name="T34" fmla="*/ 1371 w 2857"/>
              <a:gd name="T35" fmla="*/ 1713 h 1727"/>
              <a:gd name="T36" fmla="*/ 31 w 2857"/>
              <a:gd name="T37" fmla="*/ 909 h 1727"/>
              <a:gd name="T38" fmla="*/ 16 w 2857"/>
              <a:gd name="T39" fmla="*/ 897 h 1727"/>
              <a:gd name="T40" fmla="*/ 5 w 2857"/>
              <a:gd name="T41" fmla="*/ 884 h 1727"/>
              <a:gd name="T42" fmla="*/ 0 w 2857"/>
              <a:gd name="T43" fmla="*/ 871 h 1727"/>
              <a:gd name="T44" fmla="*/ 0 w 2857"/>
              <a:gd name="T45" fmla="*/ 856 h 1727"/>
              <a:gd name="T46" fmla="*/ 5 w 2857"/>
              <a:gd name="T47" fmla="*/ 842 h 1727"/>
              <a:gd name="T48" fmla="*/ 16 w 2857"/>
              <a:gd name="T49" fmla="*/ 828 h 1727"/>
              <a:gd name="T50" fmla="*/ 31 w 2857"/>
              <a:gd name="T51" fmla="*/ 817 h 1727"/>
              <a:gd name="T52" fmla="*/ 1371 w 2857"/>
              <a:gd name="T53" fmla="*/ 13 h 1727"/>
              <a:gd name="T54" fmla="*/ 1387 w 2857"/>
              <a:gd name="T55" fmla="*/ 6 h 1727"/>
              <a:gd name="T56" fmla="*/ 1407 w 2857"/>
              <a:gd name="T57" fmla="*/ 1 h 1727"/>
              <a:gd name="T58" fmla="*/ 1428 w 2857"/>
              <a:gd name="T59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57" h="1727">
                <a:moveTo>
                  <a:pt x="1428" y="0"/>
                </a:moveTo>
                <a:lnTo>
                  <a:pt x="1450" y="1"/>
                </a:lnTo>
                <a:lnTo>
                  <a:pt x="1469" y="6"/>
                </a:lnTo>
                <a:lnTo>
                  <a:pt x="1486" y="13"/>
                </a:lnTo>
                <a:lnTo>
                  <a:pt x="2826" y="817"/>
                </a:lnTo>
                <a:lnTo>
                  <a:pt x="2844" y="831"/>
                </a:lnTo>
                <a:lnTo>
                  <a:pt x="2853" y="846"/>
                </a:lnTo>
                <a:lnTo>
                  <a:pt x="2857" y="863"/>
                </a:lnTo>
                <a:lnTo>
                  <a:pt x="2853" y="880"/>
                </a:lnTo>
                <a:lnTo>
                  <a:pt x="2844" y="895"/>
                </a:lnTo>
                <a:lnTo>
                  <a:pt x="2826" y="909"/>
                </a:lnTo>
                <a:lnTo>
                  <a:pt x="1486" y="1713"/>
                </a:lnTo>
                <a:lnTo>
                  <a:pt x="1469" y="1721"/>
                </a:lnTo>
                <a:lnTo>
                  <a:pt x="1450" y="1724"/>
                </a:lnTo>
                <a:lnTo>
                  <a:pt x="1428" y="1727"/>
                </a:lnTo>
                <a:lnTo>
                  <a:pt x="1407" y="1724"/>
                </a:lnTo>
                <a:lnTo>
                  <a:pt x="1387" y="1721"/>
                </a:lnTo>
                <a:lnTo>
                  <a:pt x="1371" y="1713"/>
                </a:lnTo>
                <a:lnTo>
                  <a:pt x="31" y="909"/>
                </a:lnTo>
                <a:lnTo>
                  <a:pt x="16" y="897"/>
                </a:lnTo>
                <a:lnTo>
                  <a:pt x="5" y="884"/>
                </a:lnTo>
                <a:lnTo>
                  <a:pt x="0" y="871"/>
                </a:lnTo>
                <a:lnTo>
                  <a:pt x="0" y="856"/>
                </a:lnTo>
                <a:lnTo>
                  <a:pt x="5" y="842"/>
                </a:lnTo>
                <a:lnTo>
                  <a:pt x="16" y="828"/>
                </a:lnTo>
                <a:lnTo>
                  <a:pt x="31" y="817"/>
                </a:lnTo>
                <a:lnTo>
                  <a:pt x="1371" y="13"/>
                </a:lnTo>
                <a:lnTo>
                  <a:pt x="1387" y="6"/>
                </a:lnTo>
                <a:lnTo>
                  <a:pt x="1407" y="1"/>
                </a:lnTo>
                <a:lnTo>
                  <a:pt x="142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54" name="Freeform 8">
            <a:extLst>
              <a:ext uri="{FF2B5EF4-FFF2-40B4-BE49-F238E27FC236}">
                <a16:creationId xmlns:a16="http://schemas.microsoft.com/office/drawing/2014/main" id="{72362D52-CCFD-42F9-99B2-059B525F8BC6}"/>
              </a:ext>
            </a:extLst>
          </p:cNvPr>
          <p:cNvSpPr>
            <a:spLocks/>
          </p:cNvSpPr>
          <p:nvPr/>
        </p:nvSpPr>
        <p:spPr bwMode="auto">
          <a:xfrm>
            <a:off x="5875457" y="4083359"/>
            <a:ext cx="839270" cy="502536"/>
          </a:xfrm>
          <a:custGeom>
            <a:avLst/>
            <a:gdLst>
              <a:gd name="T0" fmla="*/ 1228 w 2455"/>
              <a:gd name="T1" fmla="*/ 0 h 1473"/>
              <a:gd name="T2" fmla="*/ 2455 w 2455"/>
              <a:gd name="T3" fmla="*/ 736 h 1473"/>
              <a:gd name="T4" fmla="*/ 1228 w 2455"/>
              <a:gd name="T5" fmla="*/ 1473 h 1473"/>
              <a:gd name="T6" fmla="*/ 0 w 2455"/>
              <a:gd name="T7" fmla="*/ 736 h 1473"/>
              <a:gd name="T8" fmla="*/ 1228 w 2455"/>
              <a:gd name="T9" fmla="*/ 0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55" h="1473">
                <a:moveTo>
                  <a:pt x="1228" y="0"/>
                </a:moveTo>
                <a:lnTo>
                  <a:pt x="2455" y="736"/>
                </a:lnTo>
                <a:lnTo>
                  <a:pt x="1228" y="1473"/>
                </a:lnTo>
                <a:lnTo>
                  <a:pt x="0" y="736"/>
                </a:lnTo>
                <a:lnTo>
                  <a:pt x="1228" y="0"/>
                </a:lnTo>
                <a:close/>
              </a:path>
            </a:pathLst>
          </a:custGeom>
          <a:solidFill>
            <a:srgbClr val="EF89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55" name="Freeform 9">
            <a:extLst>
              <a:ext uri="{FF2B5EF4-FFF2-40B4-BE49-F238E27FC236}">
                <a16:creationId xmlns:a16="http://schemas.microsoft.com/office/drawing/2014/main" id="{F07A60B5-B81A-485A-98D9-BF330CE23A6E}"/>
              </a:ext>
            </a:extLst>
          </p:cNvPr>
          <p:cNvSpPr>
            <a:spLocks/>
          </p:cNvSpPr>
          <p:nvPr/>
        </p:nvSpPr>
        <p:spPr bwMode="auto">
          <a:xfrm>
            <a:off x="6195097" y="4281638"/>
            <a:ext cx="389722" cy="177768"/>
          </a:xfrm>
          <a:custGeom>
            <a:avLst/>
            <a:gdLst>
              <a:gd name="T0" fmla="*/ 120 w 1142"/>
              <a:gd name="T1" fmla="*/ 0 h 516"/>
              <a:gd name="T2" fmla="*/ 247 w 1142"/>
              <a:gd name="T3" fmla="*/ 27 h 516"/>
              <a:gd name="T4" fmla="*/ 371 w 1142"/>
              <a:gd name="T5" fmla="*/ 57 h 516"/>
              <a:gd name="T6" fmla="*/ 494 w 1142"/>
              <a:gd name="T7" fmla="*/ 91 h 516"/>
              <a:gd name="T8" fmla="*/ 611 w 1142"/>
              <a:gd name="T9" fmla="*/ 129 h 516"/>
              <a:gd name="T10" fmla="*/ 726 w 1142"/>
              <a:gd name="T11" fmla="*/ 172 h 516"/>
              <a:gd name="T12" fmla="*/ 836 w 1142"/>
              <a:gd name="T13" fmla="*/ 219 h 516"/>
              <a:gd name="T14" fmla="*/ 942 w 1142"/>
              <a:gd name="T15" fmla="*/ 268 h 516"/>
              <a:gd name="T16" fmla="*/ 1045 w 1142"/>
              <a:gd name="T17" fmla="*/ 323 h 516"/>
              <a:gd name="T18" fmla="*/ 1142 w 1142"/>
              <a:gd name="T19" fmla="*/ 380 h 516"/>
              <a:gd name="T20" fmla="*/ 914 w 1142"/>
              <a:gd name="T21" fmla="*/ 516 h 516"/>
              <a:gd name="T22" fmla="*/ 814 w 1142"/>
              <a:gd name="T23" fmla="*/ 464 h 516"/>
              <a:gd name="T24" fmla="*/ 709 w 1142"/>
              <a:gd name="T25" fmla="*/ 416 h 516"/>
              <a:gd name="T26" fmla="*/ 600 w 1142"/>
              <a:gd name="T27" fmla="*/ 372 h 516"/>
              <a:gd name="T28" fmla="*/ 487 w 1142"/>
              <a:gd name="T29" fmla="*/ 331 h 516"/>
              <a:gd name="T30" fmla="*/ 370 w 1142"/>
              <a:gd name="T31" fmla="*/ 295 h 516"/>
              <a:gd name="T32" fmla="*/ 251 w 1142"/>
              <a:gd name="T33" fmla="*/ 264 h 516"/>
              <a:gd name="T34" fmla="*/ 127 w 1142"/>
              <a:gd name="T35" fmla="*/ 236 h 516"/>
              <a:gd name="T36" fmla="*/ 0 w 1142"/>
              <a:gd name="T37" fmla="*/ 213 h 516"/>
              <a:gd name="T38" fmla="*/ 34 w 1142"/>
              <a:gd name="T39" fmla="*/ 109 h 516"/>
              <a:gd name="T40" fmla="*/ 120 w 1142"/>
              <a:gd name="T41" fmla="*/ 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142" h="516">
                <a:moveTo>
                  <a:pt x="120" y="0"/>
                </a:moveTo>
                <a:lnTo>
                  <a:pt x="247" y="27"/>
                </a:lnTo>
                <a:lnTo>
                  <a:pt x="371" y="57"/>
                </a:lnTo>
                <a:lnTo>
                  <a:pt x="494" y="91"/>
                </a:lnTo>
                <a:lnTo>
                  <a:pt x="611" y="129"/>
                </a:lnTo>
                <a:lnTo>
                  <a:pt x="726" y="172"/>
                </a:lnTo>
                <a:lnTo>
                  <a:pt x="836" y="219"/>
                </a:lnTo>
                <a:lnTo>
                  <a:pt x="942" y="268"/>
                </a:lnTo>
                <a:lnTo>
                  <a:pt x="1045" y="323"/>
                </a:lnTo>
                <a:lnTo>
                  <a:pt x="1142" y="380"/>
                </a:lnTo>
                <a:lnTo>
                  <a:pt x="914" y="516"/>
                </a:lnTo>
                <a:lnTo>
                  <a:pt x="814" y="464"/>
                </a:lnTo>
                <a:lnTo>
                  <a:pt x="709" y="416"/>
                </a:lnTo>
                <a:lnTo>
                  <a:pt x="600" y="372"/>
                </a:lnTo>
                <a:lnTo>
                  <a:pt x="487" y="331"/>
                </a:lnTo>
                <a:lnTo>
                  <a:pt x="370" y="295"/>
                </a:lnTo>
                <a:lnTo>
                  <a:pt x="251" y="264"/>
                </a:lnTo>
                <a:lnTo>
                  <a:pt x="127" y="236"/>
                </a:lnTo>
                <a:lnTo>
                  <a:pt x="0" y="213"/>
                </a:lnTo>
                <a:lnTo>
                  <a:pt x="34" y="109"/>
                </a:lnTo>
                <a:lnTo>
                  <a:pt x="120" y="0"/>
                </a:lnTo>
                <a:close/>
              </a:path>
            </a:pathLst>
          </a:custGeom>
          <a:solidFill>
            <a:srgbClr val="F6DA3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56" name="Freeform 10">
            <a:extLst>
              <a:ext uri="{FF2B5EF4-FFF2-40B4-BE49-F238E27FC236}">
                <a16:creationId xmlns:a16="http://schemas.microsoft.com/office/drawing/2014/main" id="{18857DC0-93F8-4B40-8D90-1B7C8298B4BC}"/>
              </a:ext>
            </a:extLst>
          </p:cNvPr>
          <p:cNvSpPr>
            <a:spLocks/>
          </p:cNvSpPr>
          <p:nvPr/>
        </p:nvSpPr>
        <p:spPr bwMode="auto">
          <a:xfrm>
            <a:off x="5986562" y="4230359"/>
            <a:ext cx="707653" cy="213664"/>
          </a:xfrm>
          <a:custGeom>
            <a:avLst/>
            <a:gdLst>
              <a:gd name="T0" fmla="*/ 1597 w 2073"/>
              <a:gd name="T1" fmla="*/ 0 h 626"/>
              <a:gd name="T2" fmla="*/ 1626 w 2073"/>
              <a:gd name="T3" fmla="*/ 1 h 626"/>
              <a:gd name="T4" fmla="*/ 2073 w 2073"/>
              <a:gd name="T5" fmla="*/ 270 h 626"/>
              <a:gd name="T6" fmla="*/ 1957 w 2073"/>
              <a:gd name="T7" fmla="*/ 251 h 626"/>
              <a:gd name="T8" fmla="*/ 1840 w 2073"/>
              <a:gd name="T9" fmla="*/ 239 h 626"/>
              <a:gd name="T10" fmla="*/ 1719 w 2073"/>
              <a:gd name="T11" fmla="*/ 231 h 626"/>
              <a:gd name="T12" fmla="*/ 1597 w 2073"/>
              <a:gd name="T13" fmla="*/ 228 h 626"/>
              <a:gd name="T14" fmla="*/ 1473 w 2073"/>
              <a:gd name="T15" fmla="*/ 231 h 626"/>
              <a:gd name="T16" fmla="*/ 1350 w 2073"/>
              <a:gd name="T17" fmla="*/ 239 h 626"/>
              <a:gd name="T18" fmla="*/ 1229 w 2073"/>
              <a:gd name="T19" fmla="*/ 253 h 626"/>
              <a:gd name="T20" fmla="*/ 1112 w 2073"/>
              <a:gd name="T21" fmla="*/ 271 h 626"/>
              <a:gd name="T22" fmla="*/ 997 w 2073"/>
              <a:gd name="T23" fmla="*/ 294 h 626"/>
              <a:gd name="T24" fmla="*/ 885 w 2073"/>
              <a:gd name="T25" fmla="*/ 322 h 626"/>
              <a:gd name="T26" fmla="*/ 776 w 2073"/>
              <a:gd name="T27" fmla="*/ 353 h 626"/>
              <a:gd name="T28" fmla="*/ 671 w 2073"/>
              <a:gd name="T29" fmla="*/ 389 h 626"/>
              <a:gd name="T30" fmla="*/ 571 w 2073"/>
              <a:gd name="T31" fmla="*/ 429 h 626"/>
              <a:gd name="T32" fmla="*/ 474 w 2073"/>
              <a:gd name="T33" fmla="*/ 473 h 626"/>
              <a:gd name="T34" fmla="*/ 382 w 2073"/>
              <a:gd name="T35" fmla="*/ 521 h 626"/>
              <a:gd name="T36" fmla="*/ 295 w 2073"/>
              <a:gd name="T37" fmla="*/ 572 h 626"/>
              <a:gd name="T38" fmla="*/ 213 w 2073"/>
              <a:gd name="T39" fmla="*/ 626 h 626"/>
              <a:gd name="T40" fmla="*/ 0 w 2073"/>
              <a:gd name="T41" fmla="*/ 498 h 626"/>
              <a:gd name="T42" fmla="*/ 84 w 2073"/>
              <a:gd name="T43" fmla="*/ 434 h 626"/>
              <a:gd name="T44" fmla="*/ 175 w 2073"/>
              <a:gd name="T45" fmla="*/ 375 h 626"/>
              <a:gd name="T46" fmla="*/ 271 w 2073"/>
              <a:gd name="T47" fmla="*/ 318 h 626"/>
              <a:gd name="T48" fmla="*/ 371 w 2073"/>
              <a:gd name="T49" fmla="*/ 266 h 626"/>
              <a:gd name="T50" fmla="*/ 476 w 2073"/>
              <a:gd name="T51" fmla="*/ 219 h 626"/>
              <a:gd name="T52" fmla="*/ 587 w 2073"/>
              <a:gd name="T53" fmla="*/ 174 h 626"/>
              <a:gd name="T54" fmla="*/ 701 w 2073"/>
              <a:gd name="T55" fmla="*/ 135 h 626"/>
              <a:gd name="T56" fmla="*/ 820 w 2073"/>
              <a:gd name="T57" fmla="*/ 100 h 626"/>
              <a:gd name="T58" fmla="*/ 942 w 2073"/>
              <a:gd name="T59" fmla="*/ 70 h 626"/>
              <a:gd name="T60" fmla="*/ 1067 w 2073"/>
              <a:gd name="T61" fmla="*/ 46 h 626"/>
              <a:gd name="T62" fmla="*/ 1196 w 2073"/>
              <a:gd name="T63" fmla="*/ 27 h 626"/>
              <a:gd name="T64" fmla="*/ 1327 w 2073"/>
              <a:gd name="T65" fmla="*/ 12 h 626"/>
              <a:gd name="T66" fmla="*/ 1460 w 2073"/>
              <a:gd name="T67" fmla="*/ 4 h 626"/>
              <a:gd name="T68" fmla="*/ 1597 w 2073"/>
              <a:gd name="T69" fmla="*/ 0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73" h="626">
                <a:moveTo>
                  <a:pt x="1597" y="0"/>
                </a:moveTo>
                <a:lnTo>
                  <a:pt x="1626" y="1"/>
                </a:lnTo>
                <a:lnTo>
                  <a:pt x="2073" y="270"/>
                </a:lnTo>
                <a:lnTo>
                  <a:pt x="1957" y="251"/>
                </a:lnTo>
                <a:lnTo>
                  <a:pt x="1840" y="239"/>
                </a:lnTo>
                <a:lnTo>
                  <a:pt x="1719" y="231"/>
                </a:lnTo>
                <a:lnTo>
                  <a:pt x="1597" y="228"/>
                </a:lnTo>
                <a:lnTo>
                  <a:pt x="1473" y="231"/>
                </a:lnTo>
                <a:lnTo>
                  <a:pt x="1350" y="239"/>
                </a:lnTo>
                <a:lnTo>
                  <a:pt x="1229" y="253"/>
                </a:lnTo>
                <a:lnTo>
                  <a:pt x="1112" y="271"/>
                </a:lnTo>
                <a:lnTo>
                  <a:pt x="997" y="294"/>
                </a:lnTo>
                <a:lnTo>
                  <a:pt x="885" y="322"/>
                </a:lnTo>
                <a:lnTo>
                  <a:pt x="776" y="353"/>
                </a:lnTo>
                <a:lnTo>
                  <a:pt x="671" y="389"/>
                </a:lnTo>
                <a:lnTo>
                  <a:pt x="571" y="429"/>
                </a:lnTo>
                <a:lnTo>
                  <a:pt x="474" y="473"/>
                </a:lnTo>
                <a:lnTo>
                  <a:pt x="382" y="521"/>
                </a:lnTo>
                <a:lnTo>
                  <a:pt x="295" y="572"/>
                </a:lnTo>
                <a:lnTo>
                  <a:pt x="213" y="626"/>
                </a:lnTo>
                <a:lnTo>
                  <a:pt x="0" y="498"/>
                </a:lnTo>
                <a:lnTo>
                  <a:pt x="84" y="434"/>
                </a:lnTo>
                <a:lnTo>
                  <a:pt x="175" y="375"/>
                </a:lnTo>
                <a:lnTo>
                  <a:pt x="271" y="318"/>
                </a:lnTo>
                <a:lnTo>
                  <a:pt x="371" y="266"/>
                </a:lnTo>
                <a:lnTo>
                  <a:pt x="476" y="219"/>
                </a:lnTo>
                <a:lnTo>
                  <a:pt x="587" y="174"/>
                </a:lnTo>
                <a:lnTo>
                  <a:pt x="701" y="135"/>
                </a:lnTo>
                <a:lnTo>
                  <a:pt x="820" y="100"/>
                </a:lnTo>
                <a:lnTo>
                  <a:pt x="942" y="70"/>
                </a:lnTo>
                <a:lnTo>
                  <a:pt x="1067" y="46"/>
                </a:lnTo>
                <a:lnTo>
                  <a:pt x="1196" y="27"/>
                </a:lnTo>
                <a:lnTo>
                  <a:pt x="1327" y="12"/>
                </a:lnTo>
                <a:lnTo>
                  <a:pt x="1460" y="4"/>
                </a:lnTo>
                <a:lnTo>
                  <a:pt x="1597" y="0"/>
                </a:lnTo>
                <a:close/>
              </a:path>
            </a:pathLst>
          </a:custGeom>
          <a:solidFill>
            <a:srgbClr val="F6DA3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57" name="Freeform 11">
            <a:extLst>
              <a:ext uri="{FF2B5EF4-FFF2-40B4-BE49-F238E27FC236}">
                <a16:creationId xmlns:a16="http://schemas.microsoft.com/office/drawing/2014/main" id="{533B0718-3906-4427-8050-4A2428856AE9}"/>
              </a:ext>
            </a:extLst>
          </p:cNvPr>
          <p:cNvSpPr>
            <a:spLocks/>
          </p:cNvSpPr>
          <p:nvPr/>
        </p:nvSpPr>
        <p:spPr bwMode="auto">
          <a:xfrm>
            <a:off x="5807086" y="3803033"/>
            <a:ext cx="976015" cy="589711"/>
          </a:xfrm>
          <a:custGeom>
            <a:avLst/>
            <a:gdLst>
              <a:gd name="T0" fmla="*/ 1428 w 2857"/>
              <a:gd name="T1" fmla="*/ 0 h 1726"/>
              <a:gd name="T2" fmla="*/ 1450 w 2857"/>
              <a:gd name="T3" fmla="*/ 2 h 1726"/>
              <a:gd name="T4" fmla="*/ 1469 w 2857"/>
              <a:gd name="T5" fmla="*/ 6 h 1726"/>
              <a:gd name="T6" fmla="*/ 1486 w 2857"/>
              <a:gd name="T7" fmla="*/ 14 h 1726"/>
              <a:gd name="T8" fmla="*/ 2826 w 2857"/>
              <a:gd name="T9" fmla="*/ 816 h 1726"/>
              <a:gd name="T10" fmla="*/ 2844 w 2857"/>
              <a:gd name="T11" fmla="*/ 831 h 1726"/>
              <a:gd name="T12" fmla="*/ 2853 w 2857"/>
              <a:gd name="T13" fmla="*/ 847 h 1726"/>
              <a:gd name="T14" fmla="*/ 2857 w 2857"/>
              <a:gd name="T15" fmla="*/ 864 h 1726"/>
              <a:gd name="T16" fmla="*/ 2853 w 2857"/>
              <a:gd name="T17" fmla="*/ 879 h 1726"/>
              <a:gd name="T18" fmla="*/ 2844 w 2857"/>
              <a:gd name="T19" fmla="*/ 895 h 1726"/>
              <a:gd name="T20" fmla="*/ 2826 w 2857"/>
              <a:gd name="T21" fmla="*/ 910 h 1726"/>
              <a:gd name="T22" fmla="*/ 1486 w 2857"/>
              <a:gd name="T23" fmla="*/ 1712 h 1726"/>
              <a:gd name="T24" fmla="*/ 1469 w 2857"/>
              <a:gd name="T25" fmla="*/ 1721 h 1726"/>
              <a:gd name="T26" fmla="*/ 1450 w 2857"/>
              <a:gd name="T27" fmla="*/ 1724 h 1726"/>
              <a:gd name="T28" fmla="*/ 1428 w 2857"/>
              <a:gd name="T29" fmla="*/ 1726 h 1726"/>
              <a:gd name="T30" fmla="*/ 1407 w 2857"/>
              <a:gd name="T31" fmla="*/ 1724 h 1726"/>
              <a:gd name="T32" fmla="*/ 1387 w 2857"/>
              <a:gd name="T33" fmla="*/ 1721 h 1726"/>
              <a:gd name="T34" fmla="*/ 1371 w 2857"/>
              <a:gd name="T35" fmla="*/ 1712 h 1726"/>
              <a:gd name="T36" fmla="*/ 31 w 2857"/>
              <a:gd name="T37" fmla="*/ 910 h 1726"/>
              <a:gd name="T38" fmla="*/ 16 w 2857"/>
              <a:gd name="T39" fmla="*/ 897 h 1726"/>
              <a:gd name="T40" fmla="*/ 5 w 2857"/>
              <a:gd name="T41" fmla="*/ 884 h 1726"/>
              <a:gd name="T42" fmla="*/ 0 w 2857"/>
              <a:gd name="T43" fmla="*/ 870 h 1726"/>
              <a:gd name="T44" fmla="*/ 0 w 2857"/>
              <a:gd name="T45" fmla="*/ 856 h 1726"/>
              <a:gd name="T46" fmla="*/ 5 w 2857"/>
              <a:gd name="T47" fmla="*/ 842 h 1726"/>
              <a:gd name="T48" fmla="*/ 16 w 2857"/>
              <a:gd name="T49" fmla="*/ 829 h 1726"/>
              <a:gd name="T50" fmla="*/ 31 w 2857"/>
              <a:gd name="T51" fmla="*/ 816 h 1726"/>
              <a:gd name="T52" fmla="*/ 1371 w 2857"/>
              <a:gd name="T53" fmla="*/ 14 h 1726"/>
              <a:gd name="T54" fmla="*/ 1387 w 2857"/>
              <a:gd name="T55" fmla="*/ 6 h 1726"/>
              <a:gd name="T56" fmla="*/ 1407 w 2857"/>
              <a:gd name="T57" fmla="*/ 2 h 1726"/>
              <a:gd name="T58" fmla="*/ 1428 w 2857"/>
              <a:gd name="T59" fmla="*/ 0 h 1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57" h="1726">
                <a:moveTo>
                  <a:pt x="1428" y="0"/>
                </a:moveTo>
                <a:lnTo>
                  <a:pt x="1450" y="2"/>
                </a:lnTo>
                <a:lnTo>
                  <a:pt x="1469" y="6"/>
                </a:lnTo>
                <a:lnTo>
                  <a:pt x="1486" y="14"/>
                </a:lnTo>
                <a:lnTo>
                  <a:pt x="2826" y="816"/>
                </a:lnTo>
                <a:lnTo>
                  <a:pt x="2844" y="831"/>
                </a:lnTo>
                <a:lnTo>
                  <a:pt x="2853" y="847"/>
                </a:lnTo>
                <a:lnTo>
                  <a:pt x="2857" y="864"/>
                </a:lnTo>
                <a:lnTo>
                  <a:pt x="2853" y="879"/>
                </a:lnTo>
                <a:lnTo>
                  <a:pt x="2844" y="895"/>
                </a:lnTo>
                <a:lnTo>
                  <a:pt x="2826" y="910"/>
                </a:lnTo>
                <a:lnTo>
                  <a:pt x="1486" y="1712"/>
                </a:lnTo>
                <a:lnTo>
                  <a:pt x="1469" y="1721"/>
                </a:lnTo>
                <a:lnTo>
                  <a:pt x="1450" y="1724"/>
                </a:lnTo>
                <a:lnTo>
                  <a:pt x="1428" y="1726"/>
                </a:lnTo>
                <a:lnTo>
                  <a:pt x="1407" y="1724"/>
                </a:lnTo>
                <a:lnTo>
                  <a:pt x="1387" y="1721"/>
                </a:lnTo>
                <a:lnTo>
                  <a:pt x="1371" y="1712"/>
                </a:lnTo>
                <a:lnTo>
                  <a:pt x="31" y="910"/>
                </a:lnTo>
                <a:lnTo>
                  <a:pt x="16" y="897"/>
                </a:lnTo>
                <a:lnTo>
                  <a:pt x="5" y="884"/>
                </a:lnTo>
                <a:lnTo>
                  <a:pt x="0" y="870"/>
                </a:lnTo>
                <a:lnTo>
                  <a:pt x="0" y="856"/>
                </a:lnTo>
                <a:lnTo>
                  <a:pt x="5" y="842"/>
                </a:lnTo>
                <a:lnTo>
                  <a:pt x="16" y="829"/>
                </a:lnTo>
                <a:lnTo>
                  <a:pt x="31" y="816"/>
                </a:lnTo>
                <a:lnTo>
                  <a:pt x="1371" y="14"/>
                </a:lnTo>
                <a:lnTo>
                  <a:pt x="1387" y="6"/>
                </a:lnTo>
                <a:lnTo>
                  <a:pt x="1407" y="2"/>
                </a:lnTo>
                <a:lnTo>
                  <a:pt x="142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58" name="Freeform 12">
            <a:extLst>
              <a:ext uri="{FF2B5EF4-FFF2-40B4-BE49-F238E27FC236}">
                <a16:creationId xmlns:a16="http://schemas.microsoft.com/office/drawing/2014/main" id="{AC20014A-848D-4E7B-A06D-781762F17EDC}"/>
              </a:ext>
            </a:extLst>
          </p:cNvPr>
          <p:cNvSpPr>
            <a:spLocks/>
          </p:cNvSpPr>
          <p:nvPr/>
        </p:nvSpPr>
        <p:spPr bwMode="auto">
          <a:xfrm>
            <a:off x="5875457" y="3845766"/>
            <a:ext cx="839270" cy="504246"/>
          </a:xfrm>
          <a:custGeom>
            <a:avLst/>
            <a:gdLst>
              <a:gd name="T0" fmla="*/ 1228 w 2455"/>
              <a:gd name="T1" fmla="*/ 0 h 1474"/>
              <a:gd name="T2" fmla="*/ 2455 w 2455"/>
              <a:gd name="T3" fmla="*/ 736 h 1474"/>
              <a:gd name="T4" fmla="*/ 1228 w 2455"/>
              <a:gd name="T5" fmla="*/ 1474 h 1474"/>
              <a:gd name="T6" fmla="*/ 0 w 2455"/>
              <a:gd name="T7" fmla="*/ 736 h 1474"/>
              <a:gd name="T8" fmla="*/ 1228 w 2455"/>
              <a:gd name="T9" fmla="*/ 0 h 1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55" h="1474">
                <a:moveTo>
                  <a:pt x="1228" y="0"/>
                </a:moveTo>
                <a:lnTo>
                  <a:pt x="2455" y="736"/>
                </a:lnTo>
                <a:lnTo>
                  <a:pt x="1228" y="1474"/>
                </a:lnTo>
                <a:lnTo>
                  <a:pt x="0" y="736"/>
                </a:lnTo>
                <a:lnTo>
                  <a:pt x="1228" y="0"/>
                </a:lnTo>
                <a:close/>
              </a:path>
            </a:pathLst>
          </a:custGeom>
          <a:solidFill>
            <a:srgbClr val="AAD04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59" name="Freeform 13">
            <a:extLst>
              <a:ext uri="{FF2B5EF4-FFF2-40B4-BE49-F238E27FC236}">
                <a16:creationId xmlns:a16="http://schemas.microsoft.com/office/drawing/2014/main" id="{CFEF6E12-D825-47C9-B1B9-64D9EF58ADB6}"/>
              </a:ext>
            </a:extLst>
          </p:cNvPr>
          <p:cNvSpPr>
            <a:spLocks/>
          </p:cNvSpPr>
          <p:nvPr/>
        </p:nvSpPr>
        <p:spPr bwMode="auto">
          <a:xfrm>
            <a:off x="5936992" y="3881660"/>
            <a:ext cx="521340" cy="314512"/>
          </a:xfrm>
          <a:custGeom>
            <a:avLst/>
            <a:gdLst>
              <a:gd name="T0" fmla="*/ 1227 w 1528"/>
              <a:gd name="T1" fmla="*/ 0 h 916"/>
              <a:gd name="T2" fmla="*/ 1528 w 1528"/>
              <a:gd name="T3" fmla="*/ 180 h 916"/>
              <a:gd name="T4" fmla="*/ 299 w 1528"/>
              <a:gd name="T5" fmla="*/ 916 h 916"/>
              <a:gd name="T6" fmla="*/ 0 w 1528"/>
              <a:gd name="T7" fmla="*/ 736 h 916"/>
              <a:gd name="T8" fmla="*/ 1227 w 1528"/>
              <a:gd name="T9" fmla="*/ 0 h 9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8" h="916">
                <a:moveTo>
                  <a:pt x="1227" y="0"/>
                </a:moveTo>
                <a:lnTo>
                  <a:pt x="1528" y="180"/>
                </a:lnTo>
                <a:lnTo>
                  <a:pt x="299" y="916"/>
                </a:lnTo>
                <a:lnTo>
                  <a:pt x="0" y="736"/>
                </a:lnTo>
                <a:lnTo>
                  <a:pt x="1227" y="0"/>
                </a:lnTo>
                <a:close/>
              </a:path>
            </a:pathLst>
          </a:custGeom>
          <a:solidFill>
            <a:srgbClr val="4BA6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60" name="Freeform 14">
            <a:extLst>
              <a:ext uri="{FF2B5EF4-FFF2-40B4-BE49-F238E27FC236}">
                <a16:creationId xmlns:a16="http://schemas.microsoft.com/office/drawing/2014/main" id="{72B7EFFC-9485-45ED-A5E1-36A6AFEE7245}"/>
              </a:ext>
            </a:extLst>
          </p:cNvPr>
          <p:cNvSpPr>
            <a:spLocks/>
          </p:cNvSpPr>
          <p:nvPr/>
        </p:nvSpPr>
        <p:spPr bwMode="auto">
          <a:xfrm>
            <a:off x="6094250" y="3973963"/>
            <a:ext cx="516211" cy="316222"/>
          </a:xfrm>
          <a:custGeom>
            <a:avLst/>
            <a:gdLst>
              <a:gd name="T0" fmla="*/ 1213 w 1513"/>
              <a:gd name="T1" fmla="*/ 0 h 923"/>
              <a:gd name="T2" fmla="*/ 1513 w 1513"/>
              <a:gd name="T3" fmla="*/ 180 h 923"/>
              <a:gd name="T4" fmla="*/ 295 w 1513"/>
              <a:gd name="T5" fmla="*/ 923 h 923"/>
              <a:gd name="T6" fmla="*/ 0 w 1513"/>
              <a:gd name="T7" fmla="*/ 745 h 923"/>
              <a:gd name="T8" fmla="*/ 1213 w 1513"/>
              <a:gd name="T9" fmla="*/ 0 h 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3" h="923">
                <a:moveTo>
                  <a:pt x="1213" y="0"/>
                </a:moveTo>
                <a:lnTo>
                  <a:pt x="1513" y="180"/>
                </a:lnTo>
                <a:lnTo>
                  <a:pt x="295" y="923"/>
                </a:lnTo>
                <a:lnTo>
                  <a:pt x="0" y="745"/>
                </a:lnTo>
                <a:lnTo>
                  <a:pt x="1213" y="0"/>
                </a:lnTo>
                <a:close/>
              </a:path>
            </a:pathLst>
          </a:custGeom>
          <a:solidFill>
            <a:srgbClr val="4BA6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61" name="Freeform 15">
            <a:extLst>
              <a:ext uri="{FF2B5EF4-FFF2-40B4-BE49-F238E27FC236}">
                <a16:creationId xmlns:a16="http://schemas.microsoft.com/office/drawing/2014/main" id="{14E31A85-E293-42C2-AE60-2F27FA716D0B}"/>
              </a:ext>
            </a:extLst>
          </p:cNvPr>
          <p:cNvSpPr>
            <a:spLocks/>
          </p:cNvSpPr>
          <p:nvPr/>
        </p:nvSpPr>
        <p:spPr bwMode="auto">
          <a:xfrm>
            <a:off x="6136981" y="3902172"/>
            <a:ext cx="482024" cy="290582"/>
          </a:xfrm>
          <a:custGeom>
            <a:avLst/>
            <a:gdLst>
              <a:gd name="T0" fmla="*/ 184 w 1412"/>
              <a:gd name="T1" fmla="*/ 0 h 847"/>
              <a:gd name="T2" fmla="*/ 1412 w 1412"/>
              <a:gd name="T3" fmla="*/ 737 h 847"/>
              <a:gd name="T4" fmla="*/ 1227 w 1412"/>
              <a:gd name="T5" fmla="*/ 847 h 847"/>
              <a:gd name="T6" fmla="*/ 0 w 1412"/>
              <a:gd name="T7" fmla="*/ 111 h 847"/>
              <a:gd name="T8" fmla="*/ 184 w 1412"/>
              <a:gd name="T9" fmla="*/ 0 h 8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847">
                <a:moveTo>
                  <a:pt x="184" y="0"/>
                </a:moveTo>
                <a:lnTo>
                  <a:pt x="1412" y="737"/>
                </a:lnTo>
                <a:lnTo>
                  <a:pt x="1227" y="847"/>
                </a:lnTo>
                <a:lnTo>
                  <a:pt x="0" y="111"/>
                </a:lnTo>
                <a:lnTo>
                  <a:pt x="184" y="0"/>
                </a:lnTo>
                <a:close/>
              </a:path>
            </a:pathLst>
          </a:custGeom>
          <a:solidFill>
            <a:srgbClr val="4BA63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62" name="Freeform 16">
            <a:extLst>
              <a:ext uri="{FF2B5EF4-FFF2-40B4-BE49-F238E27FC236}">
                <a16:creationId xmlns:a16="http://schemas.microsoft.com/office/drawing/2014/main" id="{37AD74D6-4F51-4440-A3A5-E4E3AB8208BA}"/>
              </a:ext>
            </a:extLst>
          </p:cNvPr>
          <p:cNvSpPr>
            <a:spLocks/>
          </p:cNvSpPr>
          <p:nvPr/>
        </p:nvSpPr>
        <p:spPr bwMode="auto">
          <a:xfrm>
            <a:off x="5807086" y="3565440"/>
            <a:ext cx="976015" cy="589711"/>
          </a:xfrm>
          <a:custGeom>
            <a:avLst/>
            <a:gdLst>
              <a:gd name="T0" fmla="*/ 1428 w 2857"/>
              <a:gd name="T1" fmla="*/ 0 h 1725"/>
              <a:gd name="T2" fmla="*/ 1450 w 2857"/>
              <a:gd name="T3" fmla="*/ 1 h 1725"/>
              <a:gd name="T4" fmla="*/ 1469 w 2857"/>
              <a:gd name="T5" fmla="*/ 4 h 1725"/>
              <a:gd name="T6" fmla="*/ 1486 w 2857"/>
              <a:gd name="T7" fmla="*/ 12 h 1725"/>
              <a:gd name="T8" fmla="*/ 2826 w 2857"/>
              <a:gd name="T9" fmla="*/ 816 h 1725"/>
              <a:gd name="T10" fmla="*/ 2844 w 2857"/>
              <a:gd name="T11" fmla="*/ 830 h 1725"/>
              <a:gd name="T12" fmla="*/ 2853 w 2857"/>
              <a:gd name="T13" fmla="*/ 846 h 1725"/>
              <a:gd name="T14" fmla="*/ 2857 w 2857"/>
              <a:gd name="T15" fmla="*/ 862 h 1725"/>
              <a:gd name="T16" fmla="*/ 2853 w 2857"/>
              <a:gd name="T17" fmla="*/ 879 h 1725"/>
              <a:gd name="T18" fmla="*/ 2844 w 2857"/>
              <a:gd name="T19" fmla="*/ 894 h 1725"/>
              <a:gd name="T20" fmla="*/ 2826 w 2857"/>
              <a:gd name="T21" fmla="*/ 908 h 1725"/>
              <a:gd name="T22" fmla="*/ 1486 w 2857"/>
              <a:gd name="T23" fmla="*/ 1712 h 1725"/>
              <a:gd name="T24" fmla="*/ 1469 w 2857"/>
              <a:gd name="T25" fmla="*/ 1719 h 1725"/>
              <a:gd name="T26" fmla="*/ 1450 w 2857"/>
              <a:gd name="T27" fmla="*/ 1724 h 1725"/>
              <a:gd name="T28" fmla="*/ 1428 w 2857"/>
              <a:gd name="T29" fmla="*/ 1725 h 1725"/>
              <a:gd name="T30" fmla="*/ 1407 w 2857"/>
              <a:gd name="T31" fmla="*/ 1724 h 1725"/>
              <a:gd name="T32" fmla="*/ 1387 w 2857"/>
              <a:gd name="T33" fmla="*/ 1719 h 1725"/>
              <a:gd name="T34" fmla="*/ 1371 w 2857"/>
              <a:gd name="T35" fmla="*/ 1712 h 1725"/>
              <a:gd name="T36" fmla="*/ 31 w 2857"/>
              <a:gd name="T37" fmla="*/ 908 h 1725"/>
              <a:gd name="T38" fmla="*/ 16 w 2857"/>
              <a:gd name="T39" fmla="*/ 897 h 1725"/>
              <a:gd name="T40" fmla="*/ 5 w 2857"/>
              <a:gd name="T41" fmla="*/ 883 h 1725"/>
              <a:gd name="T42" fmla="*/ 0 w 2857"/>
              <a:gd name="T43" fmla="*/ 869 h 1725"/>
              <a:gd name="T44" fmla="*/ 0 w 2857"/>
              <a:gd name="T45" fmla="*/ 854 h 1725"/>
              <a:gd name="T46" fmla="*/ 5 w 2857"/>
              <a:gd name="T47" fmla="*/ 841 h 1725"/>
              <a:gd name="T48" fmla="*/ 16 w 2857"/>
              <a:gd name="T49" fmla="*/ 828 h 1725"/>
              <a:gd name="T50" fmla="*/ 31 w 2857"/>
              <a:gd name="T51" fmla="*/ 816 h 1725"/>
              <a:gd name="T52" fmla="*/ 1371 w 2857"/>
              <a:gd name="T53" fmla="*/ 12 h 1725"/>
              <a:gd name="T54" fmla="*/ 1387 w 2857"/>
              <a:gd name="T55" fmla="*/ 4 h 1725"/>
              <a:gd name="T56" fmla="*/ 1407 w 2857"/>
              <a:gd name="T57" fmla="*/ 1 h 1725"/>
              <a:gd name="T58" fmla="*/ 1428 w 2857"/>
              <a:gd name="T59" fmla="*/ 0 h 1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57" h="1725">
                <a:moveTo>
                  <a:pt x="1428" y="0"/>
                </a:moveTo>
                <a:lnTo>
                  <a:pt x="1450" y="1"/>
                </a:lnTo>
                <a:lnTo>
                  <a:pt x="1469" y="4"/>
                </a:lnTo>
                <a:lnTo>
                  <a:pt x="1486" y="12"/>
                </a:lnTo>
                <a:lnTo>
                  <a:pt x="2826" y="816"/>
                </a:lnTo>
                <a:lnTo>
                  <a:pt x="2844" y="830"/>
                </a:lnTo>
                <a:lnTo>
                  <a:pt x="2853" y="846"/>
                </a:lnTo>
                <a:lnTo>
                  <a:pt x="2857" y="862"/>
                </a:lnTo>
                <a:lnTo>
                  <a:pt x="2853" y="879"/>
                </a:lnTo>
                <a:lnTo>
                  <a:pt x="2844" y="894"/>
                </a:lnTo>
                <a:lnTo>
                  <a:pt x="2826" y="908"/>
                </a:lnTo>
                <a:lnTo>
                  <a:pt x="1486" y="1712"/>
                </a:lnTo>
                <a:lnTo>
                  <a:pt x="1469" y="1719"/>
                </a:lnTo>
                <a:lnTo>
                  <a:pt x="1450" y="1724"/>
                </a:lnTo>
                <a:lnTo>
                  <a:pt x="1428" y="1725"/>
                </a:lnTo>
                <a:lnTo>
                  <a:pt x="1407" y="1724"/>
                </a:lnTo>
                <a:lnTo>
                  <a:pt x="1387" y="1719"/>
                </a:lnTo>
                <a:lnTo>
                  <a:pt x="1371" y="1712"/>
                </a:lnTo>
                <a:lnTo>
                  <a:pt x="31" y="908"/>
                </a:lnTo>
                <a:lnTo>
                  <a:pt x="16" y="897"/>
                </a:lnTo>
                <a:lnTo>
                  <a:pt x="5" y="883"/>
                </a:lnTo>
                <a:lnTo>
                  <a:pt x="0" y="869"/>
                </a:lnTo>
                <a:lnTo>
                  <a:pt x="0" y="854"/>
                </a:lnTo>
                <a:lnTo>
                  <a:pt x="5" y="841"/>
                </a:lnTo>
                <a:lnTo>
                  <a:pt x="16" y="828"/>
                </a:lnTo>
                <a:lnTo>
                  <a:pt x="31" y="816"/>
                </a:lnTo>
                <a:lnTo>
                  <a:pt x="1371" y="12"/>
                </a:lnTo>
                <a:lnTo>
                  <a:pt x="1387" y="4"/>
                </a:lnTo>
                <a:lnTo>
                  <a:pt x="1407" y="1"/>
                </a:lnTo>
                <a:lnTo>
                  <a:pt x="142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63" name="Freeform 17">
            <a:extLst>
              <a:ext uri="{FF2B5EF4-FFF2-40B4-BE49-F238E27FC236}">
                <a16:creationId xmlns:a16="http://schemas.microsoft.com/office/drawing/2014/main" id="{28D96864-FA3A-458B-A7EF-9B742AD1C813}"/>
              </a:ext>
            </a:extLst>
          </p:cNvPr>
          <p:cNvSpPr>
            <a:spLocks/>
          </p:cNvSpPr>
          <p:nvPr/>
        </p:nvSpPr>
        <p:spPr bwMode="auto">
          <a:xfrm>
            <a:off x="5875457" y="3608171"/>
            <a:ext cx="839270" cy="504246"/>
          </a:xfrm>
          <a:custGeom>
            <a:avLst/>
            <a:gdLst>
              <a:gd name="T0" fmla="*/ 1228 w 2455"/>
              <a:gd name="T1" fmla="*/ 0 h 1473"/>
              <a:gd name="T2" fmla="*/ 2455 w 2455"/>
              <a:gd name="T3" fmla="*/ 737 h 1473"/>
              <a:gd name="T4" fmla="*/ 1228 w 2455"/>
              <a:gd name="T5" fmla="*/ 1473 h 1473"/>
              <a:gd name="T6" fmla="*/ 0 w 2455"/>
              <a:gd name="T7" fmla="*/ 737 h 1473"/>
              <a:gd name="T8" fmla="*/ 1228 w 2455"/>
              <a:gd name="T9" fmla="*/ 0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55" h="1473">
                <a:moveTo>
                  <a:pt x="1228" y="0"/>
                </a:moveTo>
                <a:lnTo>
                  <a:pt x="2455" y="737"/>
                </a:lnTo>
                <a:lnTo>
                  <a:pt x="1228" y="1473"/>
                </a:lnTo>
                <a:lnTo>
                  <a:pt x="0" y="737"/>
                </a:lnTo>
                <a:lnTo>
                  <a:pt x="1228" y="0"/>
                </a:lnTo>
                <a:close/>
              </a:path>
            </a:pathLst>
          </a:custGeom>
          <a:solidFill>
            <a:srgbClr val="8ED6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64" name="Freeform 18">
            <a:extLst>
              <a:ext uri="{FF2B5EF4-FFF2-40B4-BE49-F238E27FC236}">
                <a16:creationId xmlns:a16="http://schemas.microsoft.com/office/drawing/2014/main" id="{30BED07F-76BF-487B-BF2E-201D9CA83D34}"/>
              </a:ext>
            </a:extLst>
          </p:cNvPr>
          <p:cNvSpPr>
            <a:spLocks/>
          </p:cNvSpPr>
          <p:nvPr/>
        </p:nvSpPr>
        <p:spPr bwMode="auto">
          <a:xfrm>
            <a:off x="6195097" y="3608171"/>
            <a:ext cx="519630" cy="434164"/>
          </a:xfrm>
          <a:custGeom>
            <a:avLst/>
            <a:gdLst>
              <a:gd name="T0" fmla="*/ 290 w 1517"/>
              <a:gd name="T1" fmla="*/ 0 h 1271"/>
              <a:gd name="T2" fmla="*/ 1517 w 1517"/>
              <a:gd name="T3" fmla="*/ 737 h 1271"/>
              <a:gd name="T4" fmla="*/ 627 w 1517"/>
              <a:gd name="T5" fmla="*/ 1271 h 1271"/>
              <a:gd name="T6" fmla="*/ 603 w 1517"/>
              <a:gd name="T7" fmla="*/ 1241 h 1271"/>
              <a:gd name="T8" fmla="*/ 586 w 1517"/>
              <a:gd name="T9" fmla="*/ 1212 h 1271"/>
              <a:gd name="T10" fmla="*/ 577 w 1517"/>
              <a:gd name="T11" fmla="*/ 1182 h 1271"/>
              <a:gd name="T12" fmla="*/ 572 w 1517"/>
              <a:gd name="T13" fmla="*/ 1151 h 1271"/>
              <a:gd name="T14" fmla="*/ 572 w 1517"/>
              <a:gd name="T15" fmla="*/ 1120 h 1271"/>
              <a:gd name="T16" fmla="*/ 574 w 1517"/>
              <a:gd name="T17" fmla="*/ 1090 h 1271"/>
              <a:gd name="T18" fmla="*/ 580 w 1517"/>
              <a:gd name="T19" fmla="*/ 1058 h 1271"/>
              <a:gd name="T20" fmla="*/ 587 w 1517"/>
              <a:gd name="T21" fmla="*/ 1027 h 1271"/>
              <a:gd name="T22" fmla="*/ 595 w 1517"/>
              <a:gd name="T23" fmla="*/ 995 h 1271"/>
              <a:gd name="T24" fmla="*/ 601 w 1517"/>
              <a:gd name="T25" fmla="*/ 964 h 1271"/>
              <a:gd name="T26" fmla="*/ 606 w 1517"/>
              <a:gd name="T27" fmla="*/ 932 h 1271"/>
              <a:gd name="T28" fmla="*/ 608 w 1517"/>
              <a:gd name="T29" fmla="*/ 901 h 1271"/>
              <a:gd name="T30" fmla="*/ 606 w 1517"/>
              <a:gd name="T31" fmla="*/ 871 h 1271"/>
              <a:gd name="T32" fmla="*/ 600 w 1517"/>
              <a:gd name="T33" fmla="*/ 839 h 1271"/>
              <a:gd name="T34" fmla="*/ 590 w 1517"/>
              <a:gd name="T35" fmla="*/ 819 h 1271"/>
              <a:gd name="T36" fmla="*/ 574 w 1517"/>
              <a:gd name="T37" fmla="*/ 797 h 1271"/>
              <a:gd name="T38" fmla="*/ 556 w 1517"/>
              <a:gd name="T39" fmla="*/ 776 h 1271"/>
              <a:gd name="T40" fmla="*/ 532 w 1517"/>
              <a:gd name="T41" fmla="*/ 754 h 1271"/>
              <a:gd name="T42" fmla="*/ 515 w 1517"/>
              <a:gd name="T43" fmla="*/ 737 h 1271"/>
              <a:gd name="T44" fmla="*/ 498 w 1517"/>
              <a:gd name="T45" fmla="*/ 718 h 1271"/>
              <a:gd name="T46" fmla="*/ 483 w 1517"/>
              <a:gd name="T47" fmla="*/ 700 h 1271"/>
              <a:gd name="T48" fmla="*/ 471 w 1517"/>
              <a:gd name="T49" fmla="*/ 681 h 1271"/>
              <a:gd name="T50" fmla="*/ 465 w 1517"/>
              <a:gd name="T51" fmla="*/ 660 h 1271"/>
              <a:gd name="T52" fmla="*/ 465 w 1517"/>
              <a:gd name="T53" fmla="*/ 639 h 1271"/>
              <a:gd name="T54" fmla="*/ 470 w 1517"/>
              <a:gd name="T55" fmla="*/ 617 h 1271"/>
              <a:gd name="T56" fmla="*/ 479 w 1517"/>
              <a:gd name="T57" fmla="*/ 596 h 1271"/>
              <a:gd name="T58" fmla="*/ 490 w 1517"/>
              <a:gd name="T59" fmla="*/ 575 h 1271"/>
              <a:gd name="T60" fmla="*/ 502 w 1517"/>
              <a:gd name="T61" fmla="*/ 554 h 1271"/>
              <a:gd name="T62" fmla="*/ 511 w 1517"/>
              <a:gd name="T63" fmla="*/ 533 h 1271"/>
              <a:gd name="T64" fmla="*/ 519 w 1517"/>
              <a:gd name="T65" fmla="*/ 512 h 1271"/>
              <a:gd name="T66" fmla="*/ 521 w 1517"/>
              <a:gd name="T67" fmla="*/ 490 h 1271"/>
              <a:gd name="T68" fmla="*/ 517 w 1517"/>
              <a:gd name="T69" fmla="*/ 467 h 1271"/>
              <a:gd name="T70" fmla="*/ 503 w 1517"/>
              <a:gd name="T71" fmla="*/ 439 h 1271"/>
              <a:gd name="T72" fmla="*/ 482 w 1517"/>
              <a:gd name="T73" fmla="*/ 410 h 1271"/>
              <a:gd name="T74" fmla="*/ 454 w 1517"/>
              <a:gd name="T75" fmla="*/ 384 h 1271"/>
              <a:gd name="T76" fmla="*/ 422 w 1517"/>
              <a:gd name="T77" fmla="*/ 357 h 1271"/>
              <a:gd name="T78" fmla="*/ 384 w 1517"/>
              <a:gd name="T79" fmla="*/ 332 h 1271"/>
              <a:gd name="T80" fmla="*/ 344 w 1517"/>
              <a:gd name="T81" fmla="*/ 306 h 1271"/>
              <a:gd name="T82" fmla="*/ 301 w 1517"/>
              <a:gd name="T83" fmla="*/ 283 h 1271"/>
              <a:gd name="T84" fmla="*/ 257 w 1517"/>
              <a:gd name="T85" fmla="*/ 261 h 1271"/>
              <a:gd name="T86" fmla="*/ 213 w 1517"/>
              <a:gd name="T87" fmla="*/ 242 h 1271"/>
              <a:gd name="T88" fmla="*/ 170 w 1517"/>
              <a:gd name="T89" fmla="*/ 223 h 1271"/>
              <a:gd name="T90" fmla="*/ 128 w 1517"/>
              <a:gd name="T91" fmla="*/ 207 h 1271"/>
              <a:gd name="T92" fmla="*/ 91 w 1517"/>
              <a:gd name="T93" fmla="*/ 192 h 1271"/>
              <a:gd name="T94" fmla="*/ 78 w 1517"/>
              <a:gd name="T95" fmla="*/ 190 h 1271"/>
              <a:gd name="T96" fmla="*/ 63 w 1517"/>
              <a:gd name="T97" fmla="*/ 186 h 1271"/>
              <a:gd name="T98" fmla="*/ 43 w 1517"/>
              <a:gd name="T99" fmla="*/ 183 h 1271"/>
              <a:gd name="T100" fmla="*/ 22 w 1517"/>
              <a:gd name="T101" fmla="*/ 178 h 1271"/>
              <a:gd name="T102" fmla="*/ 0 w 1517"/>
              <a:gd name="T103" fmla="*/ 174 h 1271"/>
              <a:gd name="T104" fmla="*/ 290 w 1517"/>
              <a:gd name="T105" fmla="*/ 0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7" h="1271">
                <a:moveTo>
                  <a:pt x="290" y="0"/>
                </a:moveTo>
                <a:lnTo>
                  <a:pt x="1517" y="737"/>
                </a:lnTo>
                <a:lnTo>
                  <a:pt x="627" y="1271"/>
                </a:lnTo>
                <a:lnTo>
                  <a:pt x="603" y="1241"/>
                </a:lnTo>
                <a:lnTo>
                  <a:pt x="586" y="1212"/>
                </a:lnTo>
                <a:lnTo>
                  <a:pt x="577" y="1182"/>
                </a:lnTo>
                <a:lnTo>
                  <a:pt x="572" y="1151"/>
                </a:lnTo>
                <a:lnTo>
                  <a:pt x="572" y="1120"/>
                </a:lnTo>
                <a:lnTo>
                  <a:pt x="574" y="1090"/>
                </a:lnTo>
                <a:lnTo>
                  <a:pt x="580" y="1058"/>
                </a:lnTo>
                <a:lnTo>
                  <a:pt x="587" y="1027"/>
                </a:lnTo>
                <a:lnTo>
                  <a:pt x="595" y="995"/>
                </a:lnTo>
                <a:lnTo>
                  <a:pt x="601" y="964"/>
                </a:lnTo>
                <a:lnTo>
                  <a:pt x="606" y="932"/>
                </a:lnTo>
                <a:lnTo>
                  <a:pt x="608" y="901"/>
                </a:lnTo>
                <a:lnTo>
                  <a:pt x="606" y="871"/>
                </a:lnTo>
                <a:lnTo>
                  <a:pt x="600" y="839"/>
                </a:lnTo>
                <a:lnTo>
                  <a:pt x="590" y="819"/>
                </a:lnTo>
                <a:lnTo>
                  <a:pt x="574" y="797"/>
                </a:lnTo>
                <a:lnTo>
                  <a:pt x="556" y="776"/>
                </a:lnTo>
                <a:lnTo>
                  <a:pt x="532" y="754"/>
                </a:lnTo>
                <a:lnTo>
                  <a:pt x="515" y="737"/>
                </a:lnTo>
                <a:lnTo>
                  <a:pt x="498" y="718"/>
                </a:lnTo>
                <a:lnTo>
                  <a:pt x="483" y="700"/>
                </a:lnTo>
                <a:lnTo>
                  <a:pt x="471" y="681"/>
                </a:lnTo>
                <a:lnTo>
                  <a:pt x="465" y="660"/>
                </a:lnTo>
                <a:lnTo>
                  <a:pt x="465" y="639"/>
                </a:lnTo>
                <a:lnTo>
                  <a:pt x="470" y="617"/>
                </a:lnTo>
                <a:lnTo>
                  <a:pt x="479" y="596"/>
                </a:lnTo>
                <a:lnTo>
                  <a:pt x="490" y="575"/>
                </a:lnTo>
                <a:lnTo>
                  <a:pt x="502" y="554"/>
                </a:lnTo>
                <a:lnTo>
                  <a:pt x="511" y="533"/>
                </a:lnTo>
                <a:lnTo>
                  <a:pt x="519" y="512"/>
                </a:lnTo>
                <a:lnTo>
                  <a:pt x="521" y="490"/>
                </a:lnTo>
                <a:lnTo>
                  <a:pt x="517" y="467"/>
                </a:lnTo>
                <a:lnTo>
                  <a:pt x="503" y="439"/>
                </a:lnTo>
                <a:lnTo>
                  <a:pt x="482" y="410"/>
                </a:lnTo>
                <a:lnTo>
                  <a:pt x="454" y="384"/>
                </a:lnTo>
                <a:lnTo>
                  <a:pt x="422" y="357"/>
                </a:lnTo>
                <a:lnTo>
                  <a:pt x="384" y="332"/>
                </a:lnTo>
                <a:lnTo>
                  <a:pt x="344" y="306"/>
                </a:lnTo>
                <a:lnTo>
                  <a:pt x="301" y="283"/>
                </a:lnTo>
                <a:lnTo>
                  <a:pt x="257" y="261"/>
                </a:lnTo>
                <a:lnTo>
                  <a:pt x="213" y="242"/>
                </a:lnTo>
                <a:lnTo>
                  <a:pt x="170" y="223"/>
                </a:lnTo>
                <a:lnTo>
                  <a:pt x="128" y="207"/>
                </a:lnTo>
                <a:lnTo>
                  <a:pt x="91" y="192"/>
                </a:lnTo>
                <a:lnTo>
                  <a:pt x="78" y="190"/>
                </a:lnTo>
                <a:lnTo>
                  <a:pt x="63" y="186"/>
                </a:lnTo>
                <a:lnTo>
                  <a:pt x="43" y="183"/>
                </a:lnTo>
                <a:lnTo>
                  <a:pt x="22" y="178"/>
                </a:lnTo>
                <a:lnTo>
                  <a:pt x="0" y="174"/>
                </a:lnTo>
                <a:lnTo>
                  <a:pt x="290" y="0"/>
                </a:lnTo>
                <a:close/>
              </a:path>
            </a:pathLst>
          </a:custGeom>
          <a:solidFill>
            <a:srgbClr val="377A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65" name="Freeform 19">
            <a:extLst>
              <a:ext uri="{FF2B5EF4-FFF2-40B4-BE49-F238E27FC236}">
                <a16:creationId xmlns:a16="http://schemas.microsoft.com/office/drawing/2014/main" id="{B2EE3296-F6EE-4A09-92C4-F5C0A86C3CF5}"/>
              </a:ext>
            </a:extLst>
          </p:cNvPr>
          <p:cNvSpPr>
            <a:spLocks/>
          </p:cNvSpPr>
          <p:nvPr/>
        </p:nvSpPr>
        <p:spPr bwMode="auto">
          <a:xfrm>
            <a:off x="6162622" y="3779102"/>
            <a:ext cx="66663" cy="44442"/>
          </a:xfrm>
          <a:custGeom>
            <a:avLst/>
            <a:gdLst>
              <a:gd name="T0" fmla="*/ 100 w 197"/>
              <a:gd name="T1" fmla="*/ 0 h 131"/>
              <a:gd name="T2" fmla="*/ 126 w 197"/>
              <a:gd name="T3" fmla="*/ 3 h 131"/>
              <a:gd name="T4" fmla="*/ 149 w 197"/>
              <a:gd name="T5" fmla="*/ 9 h 131"/>
              <a:gd name="T6" fmla="*/ 168 w 197"/>
              <a:gd name="T7" fmla="*/ 19 h 131"/>
              <a:gd name="T8" fmla="*/ 183 w 197"/>
              <a:gd name="T9" fmla="*/ 32 h 131"/>
              <a:gd name="T10" fmla="*/ 194 w 197"/>
              <a:gd name="T11" fmla="*/ 47 h 131"/>
              <a:gd name="T12" fmla="*/ 197 w 197"/>
              <a:gd name="T13" fmla="*/ 64 h 131"/>
              <a:gd name="T14" fmla="*/ 195 w 197"/>
              <a:gd name="T15" fmla="*/ 82 h 131"/>
              <a:gd name="T16" fmla="*/ 185 w 197"/>
              <a:gd name="T17" fmla="*/ 99 h 131"/>
              <a:gd name="T18" fmla="*/ 169 w 197"/>
              <a:gd name="T19" fmla="*/ 112 h 131"/>
              <a:gd name="T20" fmla="*/ 148 w 197"/>
              <a:gd name="T21" fmla="*/ 123 h 131"/>
              <a:gd name="T22" fmla="*/ 123 w 197"/>
              <a:gd name="T23" fmla="*/ 129 h 131"/>
              <a:gd name="T24" fmla="*/ 96 w 197"/>
              <a:gd name="T25" fmla="*/ 131 h 131"/>
              <a:gd name="T26" fmla="*/ 69 w 197"/>
              <a:gd name="T27" fmla="*/ 128 h 131"/>
              <a:gd name="T28" fmla="*/ 45 w 197"/>
              <a:gd name="T29" fmla="*/ 121 h 131"/>
              <a:gd name="T30" fmla="*/ 26 w 197"/>
              <a:gd name="T31" fmla="*/ 110 h 131"/>
              <a:gd name="T32" fmla="*/ 11 w 197"/>
              <a:gd name="T33" fmla="*/ 95 h 131"/>
              <a:gd name="T34" fmla="*/ 1 w 197"/>
              <a:gd name="T35" fmla="*/ 78 h 131"/>
              <a:gd name="T36" fmla="*/ 0 w 197"/>
              <a:gd name="T37" fmla="*/ 61 h 131"/>
              <a:gd name="T38" fmla="*/ 5 w 197"/>
              <a:gd name="T39" fmla="*/ 44 h 131"/>
              <a:gd name="T40" fmla="*/ 16 w 197"/>
              <a:gd name="T41" fmla="*/ 30 h 131"/>
              <a:gd name="T42" fmla="*/ 33 w 197"/>
              <a:gd name="T43" fmla="*/ 17 h 131"/>
              <a:gd name="T44" fmla="*/ 52 w 197"/>
              <a:gd name="T45" fmla="*/ 8 h 131"/>
              <a:gd name="T46" fmla="*/ 75 w 197"/>
              <a:gd name="T47" fmla="*/ 2 h 131"/>
              <a:gd name="T48" fmla="*/ 100 w 197"/>
              <a:gd name="T49" fmla="*/ 0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7" h="131">
                <a:moveTo>
                  <a:pt x="100" y="0"/>
                </a:moveTo>
                <a:lnTo>
                  <a:pt x="126" y="3"/>
                </a:lnTo>
                <a:lnTo>
                  <a:pt x="149" y="9"/>
                </a:lnTo>
                <a:lnTo>
                  <a:pt x="168" y="19"/>
                </a:lnTo>
                <a:lnTo>
                  <a:pt x="183" y="32"/>
                </a:lnTo>
                <a:lnTo>
                  <a:pt x="194" y="47"/>
                </a:lnTo>
                <a:lnTo>
                  <a:pt x="197" y="64"/>
                </a:lnTo>
                <a:lnTo>
                  <a:pt x="195" y="82"/>
                </a:lnTo>
                <a:lnTo>
                  <a:pt x="185" y="99"/>
                </a:lnTo>
                <a:lnTo>
                  <a:pt x="169" y="112"/>
                </a:lnTo>
                <a:lnTo>
                  <a:pt x="148" y="123"/>
                </a:lnTo>
                <a:lnTo>
                  <a:pt x="123" y="129"/>
                </a:lnTo>
                <a:lnTo>
                  <a:pt x="96" y="131"/>
                </a:lnTo>
                <a:lnTo>
                  <a:pt x="69" y="128"/>
                </a:lnTo>
                <a:lnTo>
                  <a:pt x="45" y="121"/>
                </a:lnTo>
                <a:lnTo>
                  <a:pt x="26" y="110"/>
                </a:lnTo>
                <a:lnTo>
                  <a:pt x="11" y="95"/>
                </a:lnTo>
                <a:lnTo>
                  <a:pt x="1" y="78"/>
                </a:lnTo>
                <a:lnTo>
                  <a:pt x="0" y="61"/>
                </a:lnTo>
                <a:lnTo>
                  <a:pt x="5" y="44"/>
                </a:lnTo>
                <a:lnTo>
                  <a:pt x="16" y="30"/>
                </a:lnTo>
                <a:lnTo>
                  <a:pt x="33" y="17"/>
                </a:lnTo>
                <a:lnTo>
                  <a:pt x="52" y="8"/>
                </a:lnTo>
                <a:lnTo>
                  <a:pt x="75" y="2"/>
                </a:lnTo>
                <a:lnTo>
                  <a:pt x="10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66" name="Freeform 20">
            <a:extLst>
              <a:ext uri="{FF2B5EF4-FFF2-40B4-BE49-F238E27FC236}">
                <a16:creationId xmlns:a16="http://schemas.microsoft.com/office/drawing/2014/main" id="{DA183509-F1CB-40A4-AEA8-5E62A249440C}"/>
              </a:ext>
            </a:extLst>
          </p:cNvPr>
          <p:cNvSpPr>
            <a:spLocks/>
          </p:cNvSpPr>
          <p:nvPr/>
        </p:nvSpPr>
        <p:spPr bwMode="auto">
          <a:xfrm>
            <a:off x="6130144" y="3893627"/>
            <a:ext cx="97431" cy="64953"/>
          </a:xfrm>
          <a:custGeom>
            <a:avLst/>
            <a:gdLst>
              <a:gd name="T0" fmla="*/ 146 w 286"/>
              <a:gd name="T1" fmla="*/ 0 h 189"/>
              <a:gd name="T2" fmla="*/ 177 w 286"/>
              <a:gd name="T3" fmla="*/ 2 h 189"/>
              <a:gd name="T4" fmla="*/ 206 w 286"/>
              <a:gd name="T5" fmla="*/ 9 h 189"/>
              <a:gd name="T6" fmla="*/ 232 w 286"/>
              <a:gd name="T7" fmla="*/ 20 h 189"/>
              <a:gd name="T8" fmla="*/ 254 w 286"/>
              <a:gd name="T9" fmla="*/ 35 h 189"/>
              <a:gd name="T10" fmla="*/ 270 w 286"/>
              <a:gd name="T11" fmla="*/ 52 h 189"/>
              <a:gd name="T12" fmla="*/ 281 w 286"/>
              <a:gd name="T13" fmla="*/ 71 h 189"/>
              <a:gd name="T14" fmla="*/ 286 w 286"/>
              <a:gd name="T15" fmla="*/ 91 h 189"/>
              <a:gd name="T16" fmla="*/ 283 w 286"/>
              <a:gd name="T17" fmla="*/ 114 h 189"/>
              <a:gd name="T18" fmla="*/ 272 w 286"/>
              <a:gd name="T19" fmla="*/ 135 h 189"/>
              <a:gd name="T20" fmla="*/ 255 w 286"/>
              <a:gd name="T21" fmla="*/ 153 h 189"/>
              <a:gd name="T22" fmla="*/ 232 w 286"/>
              <a:gd name="T23" fmla="*/ 169 h 189"/>
              <a:gd name="T24" fmla="*/ 204 w 286"/>
              <a:gd name="T25" fmla="*/ 180 h 189"/>
              <a:gd name="T26" fmla="*/ 173 w 286"/>
              <a:gd name="T27" fmla="*/ 187 h 189"/>
              <a:gd name="T28" fmla="*/ 139 w 286"/>
              <a:gd name="T29" fmla="*/ 189 h 189"/>
              <a:gd name="T30" fmla="*/ 105 w 286"/>
              <a:gd name="T31" fmla="*/ 186 h 189"/>
              <a:gd name="T32" fmla="*/ 73 w 286"/>
              <a:gd name="T33" fmla="*/ 177 h 189"/>
              <a:gd name="T34" fmla="*/ 47 w 286"/>
              <a:gd name="T35" fmla="*/ 165 h 189"/>
              <a:gd name="T36" fmla="*/ 25 w 286"/>
              <a:gd name="T37" fmla="*/ 149 h 189"/>
              <a:gd name="T38" fmla="*/ 9 w 286"/>
              <a:gd name="T39" fmla="*/ 130 h 189"/>
              <a:gd name="T40" fmla="*/ 1 w 286"/>
              <a:gd name="T41" fmla="*/ 110 h 189"/>
              <a:gd name="T42" fmla="*/ 0 w 286"/>
              <a:gd name="T43" fmla="*/ 88 h 189"/>
              <a:gd name="T44" fmla="*/ 4 w 286"/>
              <a:gd name="T45" fmla="*/ 66 h 189"/>
              <a:gd name="T46" fmla="*/ 18 w 286"/>
              <a:gd name="T47" fmla="*/ 47 h 189"/>
              <a:gd name="T48" fmla="*/ 35 w 286"/>
              <a:gd name="T49" fmla="*/ 31 h 189"/>
              <a:gd name="T50" fmla="*/ 58 w 286"/>
              <a:gd name="T51" fmla="*/ 18 h 189"/>
              <a:gd name="T52" fmla="*/ 84 w 286"/>
              <a:gd name="T53" fmla="*/ 7 h 189"/>
              <a:gd name="T54" fmla="*/ 113 w 286"/>
              <a:gd name="T55" fmla="*/ 1 h 189"/>
              <a:gd name="T56" fmla="*/ 146 w 286"/>
              <a:gd name="T57" fmla="*/ 0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6" h="189">
                <a:moveTo>
                  <a:pt x="146" y="0"/>
                </a:moveTo>
                <a:lnTo>
                  <a:pt x="177" y="2"/>
                </a:lnTo>
                <a:lnTo>
                  <a:pt x="206" y="9"/>
                </a:lnTo>
                <a:lnTo>
                  <a:pt x="232" y="20"/>
                </a:lnTo>
                <a:lnTo>
                  <a:pt x="254" y="35"/>
                </a:lnTo>
                <a:lnTo>
                  <a:pt x="270" y="52"/>
                </a:lnTo>
                <a:lnTo>
                  <a:pt x="281" y="71"/>
                </a:lnTo>
                <a:lnTo>
                  <a:pt x="286" y="91"/>
                </a:lnTo>
                <a:lnTo>
                  <a:pt x="283" y="114"/>
                </a:lnTo>
                <a:lnTo>
                  <a:pt x="272" y="135"/>
                </a:lnTo>
                <a:lnTo>
                  <a:pt x="255" y="153"/>
                </a:lnTo>
                <a:lnTo>
                  <a:pt x="232" y="169"/>
                </a:lnTo>
                <a:lnTo>
                  <a:pt x="204" y="180"/>
                </a:lnTo>
                <a:lnTo>
                  <a:pt x="173" y="187"/>
                </a:lnTo>
                <a:lnTo>
                  <a:pt x="139" y="189"/>
                </a:lnTo>
                <a:lnTo>
                  <a:pt x="105" y="186"/>
                </a:lnTo>
                <a:lnTo>
                  <a:pt x="73" y="177"/>
                </a:lnTo>
                <a:lnTo>
                  <a:pt x="47" y="165"/>
                </a:lnTo>
                <a:lnTo>
                  <a:pt x="25" y="149"/>
                </a:lnTo>
                <a:lnTo>
                  <a:pt x="9" y="130"/>
                </a:lnTo>
                <a:lnTo>
                  <a:pt x="1" y="110"/>
                </a:lnTo>
                <a:lnTo>
                  <a:pt x="0" y="88"/>
                </a:lnTo>
                <a:lnTo>
                  <a:pt x="4" y="66"/>
                </a:lnTo>
                <a:lnTo>
                  <a:pt x="18" y="47"/>
                </a:lnTo>
                <a:lnTo>
                  <a:pt x="35" y="31"/>
                </a:lnTo>
                <a:lnTo>
                  <a:pt x="58" y="18"/>
                </a:lnTo>
                <a:lnTo>
                  <a:pt x="84" y="7"/>
                </a:lnTo>
                <a:lnTo>
                  <a:pt x="113" y="1"/>
                </a:lnTo>
                <a:lnTo>
                  <a:pt x="146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67" name="Freeform 21">
            <a:extLst>
              <a:ext uri="{FF2B5EF4-FFF2-40B4-BE49-F238E27FC236}">
                <a16:creationId xmlns:a16="http://schemas.microsoft.com/office/drawing/2014/main" id="{49FB872B-2B6D-45BF-AF06-5E8D22BDD021}"/>
              </a:ext>
            </a:extLst>
          </p:cNvPr>
          <p:cNvSpPr>
            <a:spLocks/>
          </p:cNvSpPr>
          <p:nvPr/>
        </p:nvSpPr>
        <p:spPr bwMode="auto">
          <a:xfrm>
            <a:off x="6448075" y="3794486"/>
            <a:ext cx="87175" cy="58116"/>
          </a:xfrm>
          <a:custGeom>
            <a:avLst/>
            <a:gdLst>
              <a:gd name="T0" fmla="*/ 130 w 254"/>
              <a:gd name="T1" fmla="*/ 0 h 168"/>
              <a:gd name="T2" fmla="*/ 159 w 254"/>
              <a:gd name="T3" fmla="*/ 3 h 168"/>
              <a:gd name="T4" fmla="*/ 184 w 254"/>
              <a:gd name="T5" fmla="*/ 9 h 168"/>
              <a:gd name="T6" fmla="*/ 207 w 254"/>
              <a:gd name="T7" fmla="*/ 18 h 168"/>
              <a:gd name="T8" fmla="*/ 226 w 254"/>
              <a:gd name="T9" fmla="*/ 32 h 168"/>
              <a:gd name="T10" fmla="*/ 241 w 254"/>
              <a:gd name="T11" fmla="*/ 46 h 168"/>
              <a:gd name="T12" fmla="*/ 251 w 254"/>
              <a:gd name="T13" fmla="*/ 64 h 168"/>
              <a:gd name="T14" fmla="*/ 254 w 254"/>
              <a:gd name="T15" fmla="*/ 83 h 168"/>
              <a:gd name="T16" fmla="*/ 252 w 254"/>
              <a:gd name="T17" fmla="*/ 103 h 168"/>
              <a:gd name="T18" fmla="*/ 242 w 254"/>
              <a:gd name="T19" fmla="*/ 121 h 168"/>
              <a:gd name="T20" fmla="*/ 228 w 254"/>
              <a:gd name="T21" fmla="*/ 137 h 168"/>
              <a:gd name="T22" fmla="*/ 207 w 254"/>
              <a:gd name="T23" fmla="*/ 150 h 168"/>
              <a:gd name="T24" fmla="*/ 183 w 254"/>
              <a:gd name="T25" fmla="*/ 161 h 168"/>
              <a:gd name="T26" fmla="*/ 155 w 254"/>
              <a:gd name="T27" fmla="*/ 167 h 168"/>
              <a:gd name="T28" fmla="*/ 125 w 254"/>
              <a:gd name="T29" fmla="*/ 168 h 168"/>
              <a:gd name="T30" fmla="*/ 95 w 254"/>
              <a:gd name="T31" fmla="*/ 166 h 168"/>
              <a:gd name="T32" fmla="*/ 67 w 254"/>
              <a:gd name="T33" fmla="*/ 159 h 168"/>
              <a:gd name="T34" fmla="*/ 44 w 254"/>
              <a:gd name="T35" fmla="*/ 148 h 168"/>
              <a:gd name="T36" fmla="*/ 25 w 254"/>
              <a:gd name="T37" fmla="*/ 133 h 168"/>
              <a:gd name="T38" fmla="*/ 10 w 254"/>
              <a:gd name="T39" fmla="*/ 116 h 168"/>
              <a:gd name="T40" fmla="*/ 3 w 254"/>
              <a:gd name="T41" fmla="*/ 98 h 168"/>
              <a:gd name="T42" fmla="*/ 0 w 254"/>
              <a:gd name="T43" fmla="*/ 79 h 168"/>
              <a:gd name="T44" fmla="*/ 6 w 254"/>
              <a:gd name="T45" fmla="*/ 60 h 168"/>
              <a:gd name="T46" fmla="*/ 17 w 254"/>
              <a:gd name="T47" fmla="*/ 43 h 168"/>
              <a:gd name="T48" fmla="*/ 33 w 254"/>
              <a:gd name="T49" fmla="*/ 28 h 168"/>
              <a:gd name="T50" fmla="*/ 54 w 254"/>
              <a:gd name="T51" fmla="*/ 16 h 168"/>
              <a:gd name="T52" fmla="*/ 77 w 254"/>
              <a:gd name="T53" fmla="*/ 8 h 168"/>
              <a:gd name="T54" fmla="*/ 102 w 254"/>
              <a:gd name="T55" fmla="*/ 2 h 168"/>
              <a:gd name="T56" fmla="*/ 130 w 254"/>
              <a:gd name="T57" fmla="*/ 0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54" h="168">
                <a:moveTo>
                  <a:pt x="130" y="0"/>
                </a:moveTo>
                <a:lnTo>
                  <a:pt x="159" y="3"/>
                </a:lnTo>
                <a:lnTo>
                  <a:pt x="184" y="9"/>
                </a:lnTo>
                <a:lnTo>
                  <a:pt x="207" y="18"/>
                </a:lnTo>
                <a:lnTo>
                  <a:pt x="226" y="32"/>
                </a:lnTo>
                <a:lnTo>
                  <a:pt x="241" y="46"/>
                </a:lnTo>
                <a:lnTo>
                  <a:pt x="251" y="64"/>
                </a:lnTo>
                <a:lnTo>
                  <a:pt x="254" y="83"/>
                </a:lnTo>
                <a:lnTo>
                  <a:pt x="252" y="103"/>
                </a:lnTo>
                <a:lnTo>
                  <a:pt x="242" y="121"/>
                </a:lnTo>
                <a:lnTo>
                  <a:pt x="228" y="137"/>
                </a:lnTo>
                <a:lnTo>
                  <a:pt x="207" y="150"/>
                </a:lnTo>
                <a:lnTo>
                  <a:pt x="183" y="161"/>
                </a:lnTo>
                <a:lnTo>
                  <a:pt x="155" y="167"/>
                </a:lnTo>
                <a:lnTo>
                  <a:pt x="125" y="168"/>
                </a:lnTo>
                <a:lnTo>
                  <a:pt x="95" y="166"/>
                </a:lnTo>
                <a:lnTo>
                  <a:pt x="67" y="159"/>
                </a:lnTo>
                <a:lnTo>
                  <a:pt x="44" y="148"/>
                </a:lnTo>
                <a:lnTo>
                  <a:pt x="25" y="133"/>
                </a:lnTo>
                <a:lnTo>
                  <a:pt x="10" y="116"/>
                </a:lnTo>
                <a:lnTo>
                  <a:pt x="3" y="98"/>
                </a:lnTo>
                <a:lnTo>
                  <a:pt x="0" y="79"/>
                </a:lnTo>
                <a:lnTo>
                  <a:pt x="6" y="60"/>
                </a:lnTo>
                <a:lnTo>
                  <a:pt x="17" y="43"/>
                </a:lnTo>
                <a:lnTo>
                  <a:pt x="33" y="28"/>
                </a:lnTo>
                <a:lnTo>
                  <a:pt x="54" y="16"/>
                </a:lnTo>
                <a:lnTo>
                  <a:pt x="77" y="8"/>
                </a:lnTo>
                <a:lnTo>
                  <a:pt x="102" y="2"/>
                </a:lnTo>
                <a:lnTo>
                  <a:pt x="130" y="0"/>
                </a:lnTo>
                <a:close/>
              </a:path>
            </a:pathLst>
          </a:custGeom>
          <a:solidFill>
            <a:srgbClr val="8ED6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68" name="Freeform 22">
            <a:extLst>
              <a:ext uri="{FF2B5EF4-FFF2-40B4-BE49-F238E27FC236}">
                <a16:creationId xmlns:a16="http://schemas.microsoft.com/office/drawing/2014/main" id="{5CEA0140-F0DB-40F4-89C8-9A56EA0D46B4}"/>
              </a:ext>
            </a:extLst>
          </p:cNvPr>
          <p:cNvSpPr>
            <a:spLocks/>
          </p:cNvSpPr>
          <p:nvPr/>
        </p:nvSpPr>
        <p:spPr bwMode="auto">
          <a:xfrm>
            <a:off x="6155785" y="3664579"/>
            <a:ext cx="254687" cy="425618"/>
          </a:xfrm>
          <a:custGeom>
            <a:avLst/>
            <a:gdLst>
              <a:gd name="T0" fmla="*/ 161 w 746"/>
              <a:gd name="T1" fmla="*/ 14 h 1247"/>
              <a:gd name="T2" fmla="*/ 247 w 746"/>
              <a:gd name="T3" fmla="*/ 44 h 1247"/>
              <a:gd name="T4" fmla="*/ 332 w 746"/>
              <a:gd name="T5" fmla="*/ 79 h 1247"/>
              <a:gd name="T6" fmla="*/ 420 w 746"/>
              <a:gd name="T7" fmla="*/ 120 h 1247"/>
              <a:gd name="T8" fmla="*/ 503 w 746"/>
              <a:gd name="T9" fmla="*/ 169 h 1247"/>
              <a:gd name="T10" fmla="*/ 573 w 746"/>
              <a:gd name="T11" fmla="*/ 221 h 1247"/>
              <a:gd name="T12" fmla="*/ 622 w 746"/>
              <a:gd name="T13" fmla="*/ 276 h 1247"/>
              <a:gd name="T14" fmla="*/ 640 w 746"/>
              <a:gd name="T15" fmla="*/ 327 h 1247"/>
              <a:gd name="T16" fmla="*/ 630 w 746"/>
              <a:gd name="T17" fmla="*/ 370 h 1247"/>
              <a:gd name="T18" fmla="*/ 609 w 746"/>
              <a:gd name="T19" fmla="*/ 412 h 1247"/>
              <a:gd name="T20" fmla="*/ 589 w 746"/>
              <a:gd name="T21" fmla="*/ 454 h 1247"/>
              <a:gd name="T22" fmla="*/ 584 w 746"/>
              <a:gd name="T23" fmla="*/ 497 h 1247"/>
              <a:gd name="T24" fmla="*/ 602 w 746"/>
              <a:gd name="T25" fmla="*/ 537 h 1247"/>
              <a:gd name="T26" fmla="*/ 634 w 746"/>
              <a:gd name="T27" fmla="*/ 574 h 1247"/>
              <a:gd name="T28" fmla="*/ 675 w 746"/>
              <a:gd name="T29" fmla="*/ 613 h 1247"/>
              <a:gd name="T30" fmla="*/ 709 w 746"/>
              <a:gd name="T31" fmla="*/ 656 h 1247"/>
              <a:gd name="T32" fmla="*/ 725 w 746"/>
              <a:gd name="T33" fmla="*/ 708 h 1247"/>
              <a:gd name="T34" fmla="*/ 725 w 746"/>
              <a:gd name="T35" fmla="*/ 769 h 1247"/>
              <a:gd name="T36" fmla="*/ 714 w 746"/>
              <a:gd name="T37" fmla="*/ 832 h 1247"/>
              <a:gd name="T38" fmla="*/ 699 w 746"/>
              <a:gd name="T39" fmla="*/ 895 h 1247"/>
              <a:gd name="T40" fmla="*/ 691 w 746"/>
              <a:gd name="T41" fmla="*/ 957 h 1247"/>
              <a:gd name="T42" fmla="*/ 696 w 746"/>
              <a:gd name="T43" fmla="*/ 1019 h 1247"/>
              <a:gd name="T44" fmla="*/ 722 w 746"/>
              <a:gd name="T45" fmla="*/ 1079 h 1247"/>
              <a:gd name="T46" fmla="*/ 534 w 746"/>
              <a:gd name="T47" fmla="*/ 1247 h 1247"/>
              <a:gd name="T48" fmla="*/ 494 w 746"/>
              <a:gd name="T49" fmla="*/ 1156 h 1247"/>
              <a:gd name="T50" fmla="*/ 478 w 746"/>
              <a:gd name="T51" fmla="*/ 1067 h 1247"/>
              <a:gd name="T52" fmla="*/ 479 w 746"/>
              <a:gd name="T53" fmla="*/ 983 h 1247"/>
              <a:gd name="T54" fmla="*/ 491 w 746"/>
              <a:gd name="T55" fmla="*/ 910 h 1247"/>
              <a:gd name="T56" fmla="*/ 506 w 746"/>
              <a:gd name="T57" fmla="*/ 852 h 1247"/>
              <a:gd name="T58" fmla="*/ 524 w 746"/>
              <a:gd name="T59" fmla="*/ 794 h 1247"/>
              <a:gd name="T60" fmla="*/ 535 w 746"/>
              <a:gd name="T61" fmla="*/ 751 h 1247"/>
              <a:gd name="T62" fmla="*/ 532 w 746"/>
              <a:gd name="T63" fmla="*/ 720 h 1247"/>
              <a:gd name="T64" fmla="*/ 508 w 746"/>
              <a:gd name="T65" fmla="*/ 690 h 1247"/>
              <a:gd name="T66" fmla="*/ 473 w 746"/>
              <a:gd name="T67" fmla="*/ 650 h 1247"/>
              <a:gd name="T68" fmla="*/ 440 w 746"/>
              <a:gd name="T69" fmla="*/ 601 h 1247"/>
              <a:gd name="T70" fmla="*/ 417 w 746"/>
              <a:gd name="T71" fmla="*/ 542 h 1247"/>
              <a:gd name="T72" fmla="*/ 409 w 746"/>
              <a:gd name="T73" fmla="*/ 489 h 1247"/>
              <a:gd name="T74" fmla="*/ 413 w 746"/>
              <a:gd name="T75" fmla="*/ 453 h 1247"/>
              <a:gd name="T76" fmla="*/ 420 w 746"/>
              <a:gd name="T77" fmla="*/ 421 h 1247"/>
              <a:gd name="T78" fmla="*/ 431 w 746"/>
              <a:gd name="T79" fmla="*/ 393 h 1247"/>
              <a:gd name="T80" fmla="*/ 440 w 746"/>
              <a:gd name="T81" fmla="*/ 368 h 1247"/>
              <a:gd name="T82" fmla="*/ 448 w 746"/>
              <a:gd name="T83" fmla="*/ 345 h 1247"/>
              <a:gd name="T84" fmla="*/ 449 w 746"/>
              <a:gd name="T85" fmla="*/ 322 h 1247"/>
              <a:gd name="T86" fmla="*/ 442 w 746"/>
              <a:gd name="T87" fmla="*/ 298 h 1247"/>
              <a:gd name="T88" fmla="*/ 424 w 746"/>
              <a:gd name="T89" fmla="*/ 274 h 1247"/>
              <a:gd name="T90" fmla="*/ 391 w 746"/>
              <a:gd name="T91" fmla="*/ 247 h 1247"/>
              <a:gd name="T92" fmla="*/ 341 w 746"/>
              <a:gd name="T93" fmla="*/ 217 h 1247"/>
              <a:gd name="T94" fmla="*/ 274 w 746"/>
              <a:gd name="T95" fmla="*/ 182 h 1247"/>
              <a:gd name="T96" fmla="*/ 183 w 746"/>
              <a:gd name="T97" fmla="*/ 142 h 1247"/>
              <a:gd name="T98" fmla="*/ 68 w 746"/>
              <a:gd name="T99" fmla="*/ 96 h 1247"/>
              <a:gd name="T100" fmla="*/ 116 w 746"/>
              <a:gd name="T101" fmla="*/ 0 h 1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46" h="1247">
                <a:moveTo>
                  <a:pt x="116" y="0"/>
                </a:moveTo>
                <a:lnTo>
                  <a:pt x="161" y="14"/>
                </a:lnTo>
                <a:lnTo>
                  <a:pt x="210" y="29"/>
                </a:lnTo>
                <a:lnTo>
                  <a:pt x="247" y="44"/>
                </a:lnTo>
                <a:lnTo>
                  <a:pt x="289" y="60"/>
                </a:lnTo>
                <a:lnTo>
                  <a:pt x="332" y="79"/>
                </a:lnTo>
                <a:lnTo>
                  <a:pt x="376" y="98"/>
                </a:lnTo>
                <a:lnTo>
                  <a:pt x="420" y="120"/>
                </a:lnTo>
                <a:lnTo>
                  <a:pt x="463" y="143"/>
                </a:lnTo>
                <a:lnTo>
                  <a:pt x="503" y="169"/>
                </a:lnTo>
                <a:lnTo>
                  <a:pt x="541" y="194"/>
                </a:lnTo>
                <a:lnTo>
                  <a:pt x="573" y="221"/>
                </a:lnTo>
                <a:lnTo>
                  <a:pt x="601" y="247"/>
                </a:lnTo>
                <a:lnTo>
                  <a:pt x="622" y="276"/>
                </a:lnTo>
                <a:lnTo>
                  <a:pt x="636" y="304"/>
                </a:lnTo>
                <a:lnTo>
                  <a:pt x="640" y="327"/>
                </a:lnTo>
                <a:lnTo>
                  <a:pt x="638" y="349"/>
                </a:lnTo>
                <a:lnTo>
                  <a:pt x="630" y="370"/>
                </a:lnTo>
                <a:lnTo>
                  <a:pt x="621" y="391"/>
                </a:lnTo>
                <a:lnTo>
                  <a:pt x="609" y="412"/>
                </a:lnTo>
                <a:lnTo>
                  <a:pt x="598" y="433"/>
                </a:lnTo>
                <a:lnTo>
                  <a:pt x="589" y="454"/>
                </a:lnTo>
                <a:lnTo>
                  <a:pt x="584" y="476"/>
                </a:lnTo>
                <a:lnTo>
                  <a:pt x="584" y="497"/>
                </a:lnTo>
                <a:lnTo>
                  <a:pt x="590" y="518"/>
                </a:lnTo>
                <a:lnTo>
                  <a:pt x="602" y="537"/>
                </a:lnTo>
                <a:lnTo>
                  <a:pt x="617" y="555"/>
                </a:lnTo>
                <a:lnTo>
                  <a:pt x="634" y="574"/>
                </a:lnTo>
                <a:lnTo>
                  <a:pt x="651" y="591"/>
                </a:lnTo>
                <a:lnTo>
                  <a:pt x="675" y="613"/>
                </a:lnTo>
                <a:lnTo>
                  <a:pt x="693" y="634"/>
                </a:lnTo>
                <a:lnTo>
                  <a:pt x="709" y="656"/>
                </a:lnTo>
                <a:lnTo>
                  <a:pt x="719" y="676"/>
                </a:lnTo>
                <a:lnTo>
                  <a:pt x="725" y="708"/>
                </a:lnTo>
                <a:lnTo>
                  <a:pt x="727" y="738"/>
                </a:lnTo>
                <a:lnTo>
                  <a:pt x="725" y="769"/>
                </a:lnTo>
                <a:lnTo>
                  <a:pt x="720" y="801"/>
                </a:lnTo>
                <a:lnTo>
                  <a:pt x="714" y="832"/>
                </a:lnTo>
                <a:lnTo>
                  <a:pt x="706" y="864"/>
                </a:lnTo>
                <a:lnTo>
                  <a:pt x="699" y="895"/>
                </a:lnTo>
                <a:lnTo>
                  <a:pt x="693" y="927"/>
                </a:lnTo>
                <a:lnTo>
                  <a:pt x="691" y="957"/>
                </a:lnTo>
                <a:lnTo>
                  <a:pt x="691" y="988"/>
                </a:lnTo>
                <a:lnTo>
                  <a:pt x="696" y="1019"/>
                </a:lnTo>
                <a:lnTo>
                  <a:pt x="705" y="1049"/>
                </a:lnTo>
                <a:lnTo>
                  <a:pt x="722" y="1079"/>
                </a:lnTo>
                <a:lnTo>
                  <a:pt x="746" y="1108"/>
                </a:lnTo>
                <a:lnTo>
                  <a:pt x="534" y="1247"/>
                </a:lnTo>
                <a:lnTo>
                  <a:pt x="509" y="1201"/>
                </a:lnTo>
                <a:lnTo>
                  <a:pt x="494" y="1156"/>
                </a:lnTo>
                <a:lnTo>
                  <a:pt x="483" y="1110"/>
                </a:lnTo>
                <a:lnTo>
                  <a:pt x="478" y="1067"/>
                </a:lnTo>
                <a:lnTo>
                  <a:pt x="477" y="1023"/>
                </a:lnTo>
                <a:lnTo>
                  <a:pt x="479" y="983"/>
                </a:lnTo>
                <a:lnTo>
                  <a:pt x="484" y="945"/>
                </a:lnTo>
                <a:lnTo>
                  <a:pt x="491" y="910"/>
                </a:lnTo>
                <a:lnTo>
                  <a:pt x="499" y="879"/>
                </a:lnTo>
                <a:lnTo>
                  <a:pt x="506" y="852"/>
                </a:lnTo>
                <a:lnTo>
                  <a:pt x="514" y="820"/>
                </a:lnTo>
                <a:lnTo>
                  <a:pt x="524" y="794"/>
                </a:lnTo>
                <a:lnTo>
                  <a:pt x="530" y="771"/>
                </a:lnTo>
                <a:lnTo>
                  <a:pt x="535" y="751"/>
                </a:lnTo>
                <a:lnTo>
                  <a:pt x="536" y="734"/>
                </a:lnTo>
                <a:lnTo>
                  <a:pt x="532" y="720"/>
                </a:lnTo>
                <a:lnTo>
                  <a:pt x="524" y="707"/>
                </a:lnTo>
                <a:lnTo>
                  <a:pt x="508" y="690"/>
                </a:lnTo>
                <a:lnTo>
                  <a:pt x="490" y="672"/>
                </a:lnTo>
                <a:lnTo>
                  <a:pt x="473" y="650"/>
                </a:lnTo>
                <a:lnTo>
                  <a:pt x="456" y="627"/>
                </a:lnTo>
                <a:lnTo>
                  <a:pt x="440" y="601"/>
                </a:lnTo>
                <a:lnTo>
                  <a:pt x="427" y="574"/>
                </a:lnTo>
                <a:lnTo>
                  <a:pt x="417" y="542"/>
                </a:lnTo>
                <a:lnTo>
                  <a:pt x="411" y="510"/>
                </a:lnTo>
                <a:lnTo>
                  <a:pt x="409" y="489"/>
                </a:lnTo>
                <a:lnTo>
                  <a:pt x="410" y="471"/>
                </a:lnTo>
                <a:lnTo>
                  <a:pt x="413" y="453"/>
                </a:lnTo>
                <a:lnTo>
                  <a:pt x="416" y="437"/>
                </a:lnTo>
                <a:lnTo>
                  <a:pt x="420" y="421"/>
                </a:lnTo>
                <a:lnTo>
                  <a:pt x="425" y="407"/>
                </a:lnTo>
                <a:lnTo>
                  <a:pt x="431" y="393"/>
                </a:lnTo>
                <a:lnTo>
                  <a:pt x="436" y="381"/>
                </a:lnTo>
                <a:lnTo>
                  <a:pt x="440" y="368"/>
                </a:lnTo>
                <a:lnTo>
                  <a:pt x="444" y="356"/>
                </a:lnTo>
                <a:lnTo>
                  <a:pt x="448" y="345"/>
                </a:lnTo>
                <a:lnTo>
                  <a:pt x="449" y="333"/>
                </a:lnTo>
                <a:lnTo>
                  <a:pt x="449" y="322"/>
                </a:lnTo>
                <a:lnTo>
                  <a:pt x="447" y="310"/>
                </a:lnTo>
                <a:lnTo>
                  <a:pt x="442" y="298"/>
                </a:lnTo>
                <a:lnTo>
                  <a:pt x="434" y="286"/>
                </a:lnTo>
                <a:lnTo>
                  <a:pt x="424" y="274"/>
                </a:lnTo>
                <a:lnTo>
                  <a:pt x="409" y="260"/>
                </a:lnTo>
                <a:lnTo>
                  <a:pt x="391" y="247"/>
                </a:lnTo>
                <a:lnTo>
                  <a:pt x="368" y="233"/>
                </a:lnTo>
                <a:lnTo>
                  <a:pt x="341" y="217"/>
                </a:lnTo>
                <a:lnTo>
                  <a:pt x="310" y="200"/>
                </a:lnTo>
                <a:lnTo>
                  <a:pt x="274" y="182"/>
                </a:lnTo>
                <a:lnTo>
                  <a:pt x="231" y="162"/>
                </a:lnTo>
                <a:lnTo>
                  <a:pt x="183" y="142"/>
                </a:lnTo>
                <a:lnTo>
                  <a:pt x="129" y="120"/>
                </a:lnTo>
                <a:lnTo>
                  <a:pt x="68" y="96"/>
                </a:lnTo>
                <a:lnTo>
                  <a:pt x="0" y="71"/>
                </a:lnTo>
                <a:lnTo>
                  <a:pt x="116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69" name="Freeform 39">
            <a:extLst>
              <a:ext uri="{FF2B5EF4-FFF2-40B4-BE49-F238E27FC236}">
                <a16:creationId xmlns:a16="http://schemas.microsoft.com/office/drawing/2014/main" id="{46E00B9C-E9BB-4248-B8A0-DE4BBF70C5C3}"/>
              </a:ext>
            </a:extLst>
          </p:cNvPr>
          <p:cNvSpPr>
            <a:spLocks noEditPoints="1"/>
          </p:cNvSpPr>
          <p:nvPr/>
        </p:nvSpPr>
        <p:spPr bwMode="auto">
          <a:xfrm>
            <a:off x="4058495" y="2204276"/>
            <a:ext cx="457767" cy="269275"/>
          </a:xfrm>
          <a:custGeom>
            <a:avLst/>
            <a:gdLst>
              <a:gd name="T0" fmla="*/ 1259 w 1441"/>
              <a:gd name="T1" fmla="*/ 850 h 850"/>
              <a:gd name="T2" fmla="*/ 376 w 1441"/>
              <a:gd name="T3" fmla="*/ 402 h 850"/>
              <a:gd name="T4" fmla="*/ 416 w 1441"/>
              <a:gd name="T5" fmla="*/ 422 h 850"/>
              <a:gd name="T6" fmla="*/ 376 w 1441"/>
              <a:gd name="T7" fmla="*/ 444 h 850"/>
              <a:gd name="T8" fmla="*/ 336 w 1441"/>
              <a:gd name="T9" fmla="*/ 422 h 850"/>
              <a:gd name="T10" fmla="*/ 376 w 1441"/>
              <a:gd name="T11" fmla="*/ 402 h 850"/>
              <a:gd name="T12" fmla="*/ 522 w 1441"/>
              <a:gd name="T13" fmla="*/ 330 h 850"/>
              <a:gd name="T14" fmla="*/ 522 w 1441"/>
              <a:gd name="T15" fmla="*/ 363 h 850"/>
              <a:gd name="T16" fmla="*/ 463 w 1441"/>
              <a:gd name="T17" fmla="*/ 373 h 850"/>
              <a:gd name="T18" fmla="*/ 427 w 1441"/>
              <a:gd name="T19" fmla="*/ 346 h 850"/>
              <a:gd name="T20" fmla="*/ 463 w 1441"/>
              <a:gd name="T21" fmla="*/ 321 h 850"/>
              <a:gd name="T22" fmla="*/ 1120 w 1441"/>
              <a:gd name="T23" fmla="*/ 298 h 850"/>
              <a:gd name="T24" fmla="*/ 1105 w 1441"/>
              <a:gd name="T25" fmla="*/ 304 h 850"/>
              <a:gd name="T26" fmla="*/ 1053 w 1441"/>
              <a:gd name="T27" fmla="*/ 305 h 850"/>
              <a:gd name="T28" fmla="*/ 983 w 1441"/>
              <a:gd name="T29" fmla="*/ 319 h 850"/>
              <a:gd name="T30" fmla="*/ 907 w 1441"/>
              <a:gd name="T31" fmla="*/ 370 h 850"/>
              <a:gd name="T32" fmla="*/ 863 w 1441"/>
              <a:gd name="T33" fmla="*/ 406 h 850"/>
              <a:gd name="T34" fmla="*/ 871 w 1441"/>
              <a:gd name="T35" fmla="*/ 432 h 850"/>
              <a:gd name="T36" fmla="*/ 885 w 1441"/>
              <a:gd name="T37" fmla="*/ 463 h 850"/>
              <a:gd name="T38" fmla="*/ 883 w 1441"/>
              <a:gd name="T39" fmla="*/ 497 h 850"/>
              <a:gd name="T40" fmla="*/ 1253 w 1441"/>
              <a:gd name="T41" fmla="*/ 510 h 850"/>
              <a:gd name="T42" fmla="*/ 566 w 1441"/>
              <a:gd name="T43" fmla="*/ 510 h 850"/>
              <a:gd name="T44" fmla="*/ 693 w 1441"/>
              <a:gd name="T45" fmla="*/ 434 h 850"/>
              <a:gd name="T46" fmla="*/ 694 w 1441"/>
              <a:gd name="T47" fmla="*/ 425 h 850"/>
              <a:gd name="T48" fmla="*/ 664 w 1441"/>
              <a:gd name="T49" fmla="*/ 390 h 850"/>
              <a:gd name="T50" fmla="*/ 662 w 1441"/>
              <a:gd name="T51" fmla="*/ 342 h 850"/>
              <a:gd name="T52" fmla="*/ 574 w 1441"/>
              <a:gd name="T53" fmla="*/ 292 h 850"/>
              <a:gd name="T54" fmla="*/ 490 w 1441"/>
              <a:gd name="T55" fmla="*/ 267 h 850"/>
              <a:gd name="T56" fmla="*/ 458 w 1441"/>
              <a:gd name="T57" fmla="*/ 242 h 850"/>
              <a:gd name="T58" fmla="*/ 428 w 1441"/>
              <a:gd name="T59" fmla="*/ 224 h 850"/>
              <a:gd name="T60" fmla="*/ 381 w 1441"/>
              <a:gd name="T61" fmla="*/ 212 h 850"/>
              <a:gd name="T62" fmla="*/ 805 w 1441"/>
              <a:gd name="T63" fmla="*/ 179 h 850"/>
              <a:gd name="T64" fmla="*/ 805 w 1441"/>
              <a:gd name="T65" fmla="*/ 212 h 850"/>
              <a:gd name="T66" fmla="*/ 743 w 1441"/>
              <a:gd name="T67" fmla="*/ 212 h 850"/>
              <a:gd name="T68" fmla="*/ 743 w 1441"/>
              <a:gd name="T69" fmla="*/ 179 h 850"/>
              <a:gd name="T70" fmla="*/ 400 w 1441"/>
              <a:gd name="T71" fmla="*/ 148 h 850"/>
              <a:gd name="T72" fmla="*/ 423 w 1441"/>
              <a:gd name="T73" fmla="*/ 146 h 850"/>
              <a:gd name="T74" fmla="*/ 515 w 1441"/>
              <a:gd name="T75" fmla="*/ 171 h 850"/>
              <a:gd name="T76" fmla="*/ 595 w 1441"/>
              <a:gd name="T77" fmla="*/ 217 h 850"/>
              <a:gd name="T78" fmla="*/ 618 w 1441"/>
              <a:gd name="T79" fmla="*/ 246 h 850"/>
              <a:gd name="T80" fmla="*/ 665 w 1441"/>
              <a:gd name="T81" fmla="*/ 279 h 850"/>
              <a:gd name="T82" fmla="*/ 740 w 1441"/>
              <a:gd name="T83" fmla="*/ 310 h 850"/>
              <a:gd name="T84" fmla="*/ 816 w 1441"/>
              <a:gd name="T85" fmla="*/ 289 h 850"/>
              <a:gd name="T86" fmla="*/ 897 w 1441"/>
              <a:gd name="T87" fmla="*/ 275 h 850"/>
              <a:gd name="T88" fmla="*/ 1011 w 1441"/>
              <a:gd name="T89" fmla="*/ 208 h 850"/>
              <a:gd name="T90" fmla="*/ 431 w 1441"/>
              <a:gd name="T91" fmla="*/ 99 h 850"/>
              <a:gd name="T92" fmla="*/ 1441 w 1441"/>
              <a:gd name="T93" fmla="*/ 469 h 850"/>
              <a:gd name="T94" fmla="*/ 1358 w 1441"/>
              <a:gd name="T95" fmla="*/ 513 h 850"/>
              <a:gd name="T96" fmla="*/ 1284 w 1441"/>
              <a:gd name="T97" fmla="*/ 642 h 850"/>
              <a:gd name="T98" fmla="*/ 173 w 1441"/>
              <a:gd name="T99" fmla="*/ 651 h 850"/>
              <a:gd name="T100" fmla="*/ 134 w 1441"/>
              <a:gd name="T101" fmla="*/ 553 h 850"/>
              <a:gd name="T102" fmla="*/ 35 w 1441"/>
              <a:gd name="T103" fmla="*/ 478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41" h="850">
                <a:moveTo>
                  <a:pt x="188" y="756"/>
                </a:moveTo>
                <a:lnTo>
                  <a:pt x="1268" y="756"/>
                </a:lnTo>
                <a:lnTo>
                  <a:pt x="1262" y="804"/>
                </a:lnTo>
                <a:lnTo>
                  <a:pt x="1259" y="850"/>
                </a:lnTo>
                <a:lnTo>
                  <a:pt x="197" y="850"/>
                </a:lnTo>
                <a:lnTo>
                  <a:pt x="194" y="804"/>
                </a:lnTo>
                <a:lnTo>
                  <a:pt x="188" y="756"/>
                </a:lnTo>
                <a:close/>
                <a:moveTo>
                  <a:pt x="376" y="402"/>
                </a:moveTo>
                <a:lnTo>
                  <a:pt x="392" y="403"/>
                </a:lnTo>
                <a:lnTo>
                  <a:pt x="405" y="408"/>
                </a:lnTo>
                <a:lnTo>
                  <a:pt x="414" y="415"/>
                </a:lnTo>
                <a:lnTo>
                  <a:pt x="416" y="422"/>
                </a:lnTo>
                <a:lnTo>
                  <a:pt x="414" y="431"/>
                </a:lnTo>
                <a:lnTo>
                  <a:pt x="405" y="438"/>
                </a:lnTo>
                <a:lnTo>
                  <a:pt x="392" y="443"/>
                </a:lnTo>
                <a:lnTo>
                  <a:pt x="376" y="444"/>
                </a:lnTo>
                <a:lnTo>
                  <a:pt x="360" y="443"/>
                </a:lnTo>
                <a:lnTo>
                  <a:pt x="347" y="438"/>
                </a:lnTo>
                <a:lnTo>
                  <a:pt x="339" y="431"/>
                </a:lnTo>
                <a:lnTo>
                  <a:pt x="336" y="422"/>
                </a:lnTo>
                <a:lnTo>
                  <a:pt x="339" y="415"/>
                </a:lnTo>
                <a:lnTo>
                  <a:pt x="347" y="408"/>
                </a:lnTo>
                <a:lnTo>
                  <a:pt x="360" y="403"/>
                </a:lnTo>
                <a:lnTo>
                  <a:pt x="376" y="402"/>
                </a:lnTo>
                <a:close/>
                <a:moveTo>
                  <a:pt x="480" y="319"/>
                </a:moveTo>
                <a:lnTo>
                  <a:pt x="496" y="321"/>
                </a:lnTo>
                <a:lnTo>
                  <a:pt x="510" y="324"/>
                </a:lnTo>
                <a:lnTo>
                  <a:pt x="522" y="330"/>
                </a:lnTo>
                <a:lnTo>
                  <a:pt x="530" y="338"/>
                </a:lnTo>
                <a:lnTo>
                  <a:pt x="532" y="346"/>
                </a:lnTo>
                <a:lnTo>
                  <a:pt x="530" y="356"/>
                </a:lnTo>
                <a:lnTo>
                  <a:pt x="522" y="363"/>
                </a:lnTo>
                <a:lnTo>
                  <a:pt x="510" y="369"/>
                </a:lnTo>
                <a:lnTo>
                  <a:pt x="496" y="373"/>
                </a:lnTo>
                <a:lnTo>
                  <a:pt x="480" y="374"/>
                </a:lnTo>
                <a:lnTo>
                  <a:pt x="463" y="373"/>
                </a:lnTo>
                <a:lnTo>
                  <a:pt x="449" y="369"/>
                </a:lnTo>
                <a:lnTo>
                  <a:pt x="438" y="363"/>
                </a:lnTo>
                <a:lnTo>
                  <a:pt x="429" y="356"/>
                </a:lnTo>
                <a:lnTo>
                  <a:pt x="427" y="346"/>
                </a:lnTo>
                <a:lnTo>
                  <a:pt x="429" y="338"/>
                </a:lnTo>
                <a:lnTo>
                  <a:pt x="438" y="330"/>
                </a:lnTo>
                <a:lnTo>
                  <a:pt x="449" y="324"/>
                </a:lnTo>
                <a:lnTo>
                  <a:pt x="463" y="321"/>
                </a:lnTo>
                <a:lnTo>
                  <a:pt x="480" y="319"/>
                </a:lnTo>
                <a:close/>
                <a:moveTo>
                  <a:pt x="1126" y="294"/>
                </a:moveTo>
                <a:lnTo>
                  <a:pt x="1122" y="296"/>
                </a:lnTo>
                <a:lnTo>
                  <a:pt x="1120" y="298"/>
                </a:lnTo>
                <a:lnTo>
                  <a:pt x="1117" y="299"/>
                </a:lnTo>
                <a:lnTo>
                  <a:pt x="1115" y="300"/>
                </a:lnTo>
                <a:lnTo>
                  <a:pt x="1112" y="301"/>
                </a:lnTo>
                <a:lnTo>
                  <a:pt x="1105" y="304"/>
                </a:lnTo>
                <a:lnTo>
                  <a:pt x="1096" y="306"/>
                </a:lnTo>
                <a:lnTo>
                  <a:pt x="1083" y="307"/>
                </a:lnTo>
                <a:lnTo>
                  <a:pt x="1069" y="306"/>
                </a:lnTo>
                <a:lnTo>
                  <a:pt x="1053" y="305"/>
                </a:lnTo>
                <a:lnTo>
                  <a:pt x="1036" y="304"/>
                </a:lnTo>
                <a:lnTo>
                  <a:pt x="1021" y="306"/>
                </a:lnTo>
                <a:lnTo>
                  <a:pt x="1004" y="311"/>
                </a:lnTo>
                <a:lnTo>
                  <a:pt x="983" y="319"/>
                </a:lnTo>
                <a:lnTo>
                  <a:pt x="960" y="333"/>
                </a:lnTo>
                <a:lnTo>
                  <a:pt x="940" y="345"/>
                </a:lnTo>
                <a:lnTo>
                  <a:pt x="923" y="358"/>
                </a:lnTo>
                <a:lnTo>
                  <a:pt x="907" y="370"/>
                </a:lnTo>
                <a:lnTo>
                  <a:pt x="891" y="385"/>
                </a:lnTo>
                <a:lnTo>
                  <a:pt x="872" y="398"/>
                </a:lnTo>
                <a:lnTo>
                  <a:pt x="867" y="402"/>
                </a:lnTo>
                <a:lnTo>
                  <a:pt x="863" y="406"/>
                </a:lnTo>
                <a:lnTo>
                  <a:pt x="861" y="410"/>
                </a:lnTo>
                <a:lnTo>
                  <a:pt x="861" y="415"/>
                </a:lnTo>
                <a:lnTo>
                  <a:pt x="863" y="423"/>
                </a:lnTo>
                <a:lnTo>
                  <a:pt x="871" y="432"/>
                </a:lnTo>
                <a:lnTo>
                  <a:pt x="882" y="440"/>
                </a:lnTo>
                <a:lnTo>
                  <a:pt x="885" y="446"/>
                </a:lnTo>
                <a:lnTo>
                  <a:pt x="886" y="454"/>
                </a:lnTo>
                <a:lnTo>
                  <a:pt x="885" y="463"/>
                </a:lnTo>
                <a:lnTo>
                  <a:pt x="884" y="473"/>
                </a:lnTo>
                <a:lnTo>
                  <a:pt x="883" y="483"/>
                </a:lnTo>
                <a:lnTo>
                  <a:pt x="883" y="492"/>
                </a:lnTo>
                <a:lnTo>
                  <a:pt x="883" y="497"/>
                </a:lnTo>
                <a:lnTo>
                  <a:pt x="882" y="502"/>
                </a:lnTo>
                <a:lnTo>
                  <a:pt x="879" y="507"/>
                </a:lnTo>
                <a:lnTo>
                  <a:pt x="877" y="510"/>
                </a:lnTo>
                <a:lnTo>
                  <a:pt x="1253" y="510"/>
                </a:lnTo>
                <a:lnTo>
                  <a:pt x="1126" y="294"/>
                </a:lnTo>
                <a:close/>
                <a:moveTo>
                  <a:pt x="365" y="205"/>
                </a:moveTo>
                <a:lnTo>
                  <a:pt x="172" y="510"/>
                </a:lnTo>
                <a:lnTo>
                  <a:pt x="566" y="510"/>
                </a:lnTo>
                <a:lnTo>
                  <a:pt x="595" y="495"/>
                </a:lnTo>
                <a:lnTo>
                  <a:pt x="625" y="477"/>
                </a:lnTo>
                <a:lnTo>
                  <a:pt x="659" y="456"/>
                </a:lnTo>
                <a:lnTo>
                  <a:pt x="693" y="434"/>
                </a:lnTo>
                <a:lnTo>
                  <a:pt x="695" y="433"/>
                </a:lnTo>
                <a:lnTo>
                  <a:pt x="697" y="429"/>
                </a:lnTo>
                <a:lnTo>
                  <a:pt x="695" y="427"/>
                </a:lnTo>
                <a:lnTo>
                  <a:pt x="694" y="425"/>
                </a:lnTo>
                <a:lnTo>
                  <a:pt x="681" y="411"/>
                </a:lnTo>
                <a:lnTo>
                  <a:pt x="672" y="402"/>
                </a:lnTo>
                <a:lnTo>
                  <a:pt x="666" y="394"/>
                </a:lnTo>
                <a:lnTo>
                  <a:pt x="664" y="390"/>
                </a:lnTo>
                <a:lnTo>
                  <a:pt x="660" y="379"/>
                </a:lnTo>
                <a:lnTo>
                  <a:pt x="662" y="368"/>
                </a:lnTo>
                <a:lnTo>
                  <a:pt x="663" y="356"/>
                </a:lnTo>
                <a:lnTo>
                  <a:pt x="662" y="342"/>
                </a:lnTo>
                <a:lnTo>
                  <a:pt x="660" y="340"/>
                </a:lnTo>
                <a:lnTo>
                  <a:pt x="659" y="339"/>
                </a:lnTo>
                <a:lnTo>
                  <a:pt x="602" y="299"/>
                </a:lnTo>
                <a:lnTo>
                  <a:pt x="574" y="292"/>
                </a:lnTo>
                <a:lnTo>
                  <a:pt x="547" y="286"/>
                </a:lnTo>
                <a:lnTo>
                  <a:pt x="521" y="278"/>
                </a:lnTo>
                <a:lnTo>
                  <a:pt x="501" y="271"/>
                </a:lnTo>
                <a:lnTo>
                  <a:pt x="490" y="267"/>
                </a:lnTo>
                <a:lnTo>
                  <a:pt x="480" y="264"/>
                </a:lnTo>
                <a:lnTo>
                  <a:pt x="470" y="259"/>
                </a:lnTo>
                <a:lnTo>
                  <a:pt x="463" y="253"/>
                </a:lnTo>
                <a:lnTo>
                  <a:pt x="458" y="242"/>
                </a:lnTo>
                <a:lnTo>
                  <a:pt x="454" y="227"/>
                </a:lnTo>
                <a:lnTo>
                  <a:pt x="450" y="226"/>
                </a:lnTo>
                <a:lnTo>
                  <a:pt x="440" y="225"/>
                </a:lnTo>
                <a:lnTo>
                  <a:pt x="428" y="224"/>
                </a:lnTo>
                <a:lnTo>
                  <a:pt x="417" y="223"/>
                </a:lnTo>
                <a:lnTo>
                  <a:pt x="408" y="221"/>
                </a:lnTo>
                <a:lnTo>
                  <a:pt x="403" y="220"/>
                </a:lnTo>
                <a:lnTo>
                  <a:pt x="381" y="212"/>
                </a:lnTo>
                <a:lnTo>
                  <a:pt x="365" y="205"/>
                </a:lnTo>
                <a:close/>
                <a:moveTo>
                  <a:pt x="774" y="172"/>
                </a:moveTo>
                <a:lnTo>
                  <a:pt x="791" y="174"/>
                </a:lnTo>
                <a:lnTo>
                  <a:pt x="805" y="179"/>
                </a:lnTo>
                <a:lnTo>
                  <a:pt x="815" y="186"/>
                </a:lnTo>
                <a:lnTo>
                  <a:pt x="819" y="196"/>
                </a:lnTo>
                <a:lnTo>
                  <a:pt x="815" y="205"/>
                </a:lnTo>
                <a:lnTo>
                  <a:pt x="805" y="212"/>
                </a:lnTo>
                <a:lnTo>
                  <a:pt x="791" y="218"/>
                </a:lnTo>
                <a:lnTo>
                  <a:pt x="774" y="219"/>
                </a:lnTo>
                <a:lnTo>
                  <a:pt x="756" y="218"/>
                </a:lnTo>
                <a:lnTo>
                  <a:pt x="743" y="212"/>
                </a:lnTo>
                <a:lnTo>
                  <a:pt x="733" y="205"/>
                </a:lnTo>
                <a:lnTo>
                  <a:pt x="729" y="196"/>
                </a:lnTo>
                <a:lnTo>
                  <a:pt x="733" y="186"/>
                </a:lnTo>
                <a:lnTo>
                  <a:pt x="743" y="179"/>
                </a:lnTo>
                <a:lnTo>
                  <a:pt x="756" y="174"/>
                </a:lnTo>
                <a:lnTo>
                  <a:pt x="774" y="172"/>
                </a:lnTo>
                <a:close/>
                <a:moveTo>
                  <a:pt x="431" y="99"/>
                </a:moveTo>
                <a:lnTo>
                  <a:pt x="400" y="148"/>
                </a:lnTo>
                <a:lnTo>
                  <a:pt x="405" y="146"/>
                </a:lnTo>
                <a:lnTo>
                  <a:pt x="410" y="146"/>
                </a:lnTo>
                <a:lnTo>
                  <a:pt x="416" y="146"/>
                </a:lnTo>
                <a:lnTo>
                  <a:pt x="423" y="146"/>
                </a:lnTo>
                <a:lnTo>
                  <a:pt x="432" y="146"/>
                </a:lnTo>
                <a:lnTo>
                  <a:pt x="461" y="151"/>
                </a:lnTo>
                <a:lnTo>
                  <a:pt x="489" y="160"/>
                </a:lnTo>
                <a:lnTo>
                  <a:pt x="515" y="171"/>
                </a:lnTo>
                <a:lnTo>
                  <a:pt x="541" y="183"/>
                </a:lnTo>
                <a:lnTo>
                  <a:pt x="562" y="196"/>
                </a:lnTo>
                <a:lnTo>
                  <a:pt x="580" y="207"/>
                </a:lnTo>
                <a:lnTo>
                  <a:pt x="595" y="217"/>
                </a:lnTo>
                <a:lnTo>
                  <a:pt x="601" y="220"/>
                </a:lnTo>
                <a:lnTo>
                  <a:pt x="606" y="226"/>
                </a:lnTo>
                <a:lnTo>
                  <a:pt x="612" y="235"/>
                </a:lnTo>
                <a:lnTo>
                  <a:pt x="618" y="246"/>
                </a:lnTo>
                <a:lnTo>
                  <a:pt x="619" y="247"/>
                </a:lnTo>
                <a:lnTo>
                  <a:pt x="620" y="248"/>
                </a:lnTo>
                <a:lnTo>
                  <a:pt x="622" y="248"/>
                </a:lnTo>
                <a:lnTo>
                  <a:pt x="665" y="279"/>
                </a:lnTo>
                <a:lnTo>
                  <a:pt x="705" y="307"/>
                </a:lnTo>
                <a:lnTo>
                  <a:pt x="709" y="309"/>
                </a:lnTo>
                <a:lnTo>
                  <a:pt x="726" y="310"/>
                </a:lnTo>
                <a:lnTo>
                  <a:pt x="740" y="310"/>
                </a:lnTo>
                <a:lnTo>
                  <a:pt x="764" y="309"/>
                </a:lnTo>
                <a:lnTo>
                  <a:pt x="785" y="304"/>
                </a:lnTo>
                <a:lnTo>
                  <a:pt x="803" y="295"/>
                </a:lnTo>
                <a:lnTo>
                  <a:pt x="816" y="289"/>
                </a:lnTo>
                <a:lnTo>
                  <a:pt x="837" y="284"/>
                </a:lnTo>
                <a:lnTo>
                  <a:pt x="863" y="279"/>
                </a:lnTo>
                <a:lnTo>
                  <a:pt x="895" y="276"/>
                </a:lnTo>
                <a:lnTo>
                  <a:pt x="897" y="275"/>
                </a:lnTo>
                <a:lnTo>
                  <a:pt x="898" y="275"/>
                </a:lnTo>
                <a:lnTo>
                  <a:pt x="938" y="247"/>
                </a:lnTo>
                <a:lnTo>
                  <a:pt x="977" y="225"/>
                </a:lnTo>
                <a:lnTo>
                  <a:pt x="1011" y="208"/>
                </a:lnTo>
                <a:lnTo>
                  <a:pt x="1041" y="197"/>
                </a:lnTo>
                <a:lnTo>
                  <a:pt x="1065" y="190"/>
                </a:lnTo>
                <a:lnTo>
                  <a:pt x="1012" y="99"/>
                </a:lnTo>
                <a:lnTo>
                  <a:pt x="431" y="99"/>
                </a:lnTo>
                <a:close/>
                <a:moveTo>
                  <a:pt x="352" y="0"/>
                </a:moveTo>
                <a:lnTo>
                  <a:pt x="1096" y="0"/>
                </a:lnTo>
                <a:lnTo>
                  <a:pt x="1441" y="469"/>
                </a:lnTo>
                <a:lnTo>
                  <a:pt x="1441" y="469"/>
                </a:lnTo>
                <a:lnTo>
                  <a:pt x="1441" y="471"/>
                </a:lnTo>
                <a:lnTo>
                  <a:pt x="1420" y="478"/>
                </a:lnTo>
                <a:lnTo>
                  <a:pt x="1387" y="492"/>
                </a:lnTo>
                <a:lnTo>
                  <a:pt x="1358" y="513"/>
                </a:lnTo>
                <a:lnTo>
                  <a:pt x="1331" y="541"/>
                </a:lnTo>
                <a:lnTo>
                  <a:pt x="1310" y="571"/>
                </a:lnTo>
                <a:lnTo>
                  <a:pt x="1294" y="606"/>
                </a:lnTo>
                <a:lnTo>
                  <a:pt x="1284" y="642"/>
                </a:lnTo>
                <a:lnTo>
                  <a:pt x="1283" y="651"/>
                </a:lnTo>
                <a:lnTo>
                  <a:pt x="1282" y="660"/>
                </a:lnTo>
                <a:lnTo>
                  <a:pt x="174" y="660"/>
                </a:lnTo>
                <a:lnTo>
                  <a:pt x="173" y="651"/>
                </a:lnTo>
                <a:lnTo>
                  <a:pt x="172" y="642"/>
                </a:lnTo>
                <a:lnTo>
                  <a:pt x="165" y="611"/>
                </a:lnTo>
                <a:lnTo>
                  <a:pt x="151" y="581"/>
                </a:lnTo>
                <a:lnTo>
                  <a:pt x="134" y="553"/>
                </a:lnTo>
                <a:lnTo>
                  <a:pt x="114" y="529"/>
                </a:lnTo>
                <a:lnTo>
                  <a:pt x="90" y="507"/>
                </a:lnTo>
                <a:lnTo>
                  <a:pt x="64" y="490"/>
                </a:lnTo>
                <a:lnTo>
                  <a:pt x="35" y="478"/>
                </a:lnTo>
                <a:lnTo>
                  <a:pt x="17" y="472"/>
                </a:lnTo>
                <a:lnTo>
                  <a:pt x="0" y="466"/>
                </a:lnTo>
                <a:lnTo>
                  <a:pt x="352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70" name="Freeform 40">
            <a:extLst>
              <a:ext uri="{FF2B5EF4-FFF2-40B4-BE49-F238E27FC236}">
                <a16:creationId xmlns:a16="http://schemas.microsoft.com/office/drawing/2014/main" id="{24193BAD-28F7-4D81-9FBC-BB48891ED625}"/>
              </a:ext>
            </a:extLst>
          </p:cNvPr>
          <p:cNvSpPr>
            <a:spLocks noEditPoints="1"/>
          </p:cNvSpPr>
          <p:nvPr/>
        </p:nvSpPr>
        <p:spPr bwMode="auto">
          <a:xfrm>
            <a:off x="3898513" y="1949258"/>
            <a:ext cx="782480" cy="747633"/>
          </a:xfrm>
          <a:custGeom>
            <a:avLst/>
            <a:gdLst>
              <a:gd name="T0" fmla="*/ 2464 w 2474"/>
              <a:gd name="T1" fmla="*/ 1700 h 2358"/>
              <a:gd name="T2" fmla="*/ 2446 w 2474"/>
              <a:gd name="T3" fmla="*/ 2059 h 2358"/>
              <a:gd name="T4" fmla="*/ 2024 w 2474"/>
              <a:gd name="T5" fmla="*/ 2220 h 2358"/>
              <a:gd name="T6" fmla="*/ 1816 w 2474"/>
              <a:gd name="T7" fmla="*/ 2095 h 2358"/>
              <a:gd name="T8" fmla="*/ 2025 w 2474"/>
              <a:gd name="T9" fmla="*/ 1925 h 2358"/>
              <a:gd name="T10" fmla="*/ 2137 w 2474"/>
              <a:gd name="T11" fmla="*/ 1573 h 2358"/>
              <a:gd name="T12" fmla="*/ 2378 w 2474"/>
              <a:gd name="T13" fmla="*/ 1507 h 2358"/>
              <a:gd name="T14" fmla="*/ 240 w 2474"/>
              <a:gd name="T15" fmla="*/ 1531 h 2358"/>
              <a:gd name="T16" fmla="*/ 389 w 2474"/>
              <a:gd name="T17" fmla="*/ 1718 h 2358"/>
              <a:gd name="T18" fmla="*/ 518 w 2474"/>
              <a:gd name="T19" fmla="*/ 2056 h 2358"/>
              <a:gd name="T20" fmla="*/ 738 w 2474"/>
              <a:gd name="T21" fmla="*/ 2095 h 2358"/>
              <a:gd name="T22" fmla="*/ 192 w 2474"/>
              <a:gd name="T23" fmla="*/ 2193 h 2358"/>
              <a:gd name="T24" fmla="*/ 1 w 2474"/>
              <a:gd name="T25" fmla="*/ 1886 h 2358"/>
              <a:gd name="T26" fmla="*/ 28 w 2474"/>
              <a:gd name="T27" fmla="*/ 1543 h 2358"/>
              <a:gd name="T28" fmla="*/ 2328 w 2474"/>
              <a:gd name="T29" fmla="*/ 1353 h 2358"/>
              <a:gd name="T30" fmla="*/ 2083 w 2474"/>
              <a:gd name="T31" fmla="*/ 1498 h 2358"/>
              <a:gd name="T32" fmla="*/ 1970 w 2474"/>
              <a:gd name="T33" fmla="*/ 1788 h 2358"/>
              <a:gd name="T34" fmla="*/ 1800 w 2474"/>
              <a:gd name="T35" fmla="*/ 2024 h 2358"/>
              <a:gd name="T36" fmla="*/ 1623 w 2474"/>
              <a:gd name="T37" fmla="*/ 2306 h 2358"/>
              <a:gd name="T38" fmla="*/ 1478 w 2474"/>
              <a:gd name="T39" fmla="*/ 2251 h 2358"/>
              <a:gd name="T40" fmla="*/ 1606 w 2474"/>
              <a:gd name="T41" fmla="*/ 1781 h 2358"/>
              <a:gd name="T42" fmla="*/ 1856 w 2474"/>
              <a:gd name="T43" fmla="*/ 1669 h 2358"/>
              <a:gd name="T44" fmla="*/ 1994 w 2474"/>
              <a:gd name="T45" fmla="*/ 1356 h 2358"/>
              <a:gd name="T46" fmla="*/ 2266 w 2474"/>
              <a:gd name="T47" fmla="*/ 1293 h 2358"/>
              <a:gd name="T48" fmla="*/ 447 w 2474"/>
              <a:gd name="T49" fmla="*/ 1345 h 2358"/>
              <a:gd name="T50" fmla="*/ 613 w 2474"/>
              <a:gd name="T51" fmla="*/ 1622 h 2358"/>
              <a:gd name="T52" fmla="*/ 842 w 2474"/>
              <a:gd name="T53" fmla="*/ 1790 h 2358"/>
              <a:gd name="T54" fmla="*/ 996 w 2474"/>
              <a:gd name="T55" fmla="*/ 1875 h 2358"/>
              <a:gd name="T56" fmla="*/ 863 w 2474"/>
              <a:gd name="T57" fmla="*/ 2326 h 2358"/>
              <a:gd name="T58" fmla="*/ 677 w 2474"/>
              <a:gd name="T59" fmla="*/ 2024 h 2358"/>
              <a:gd name="T60" fmla="*/ 504 w 2474"/>
              <a:gd name="T61" fmla="*/ 1788 h 2358"/>
              <a:gd name="T62" fmla="*/ 391 w 2474"/>
              <a:gd name="T63" fmla="*/ 1498 h 2358"/>
              <a:gd name="T64" fmla="*/ 146 w 2474"/>
              <a:gd name="T65" fmla="*/ 1353 h 2358"/>
              <a:gd name="T66" fmla="*/ 2189 w 2474"/>
              <a:gd name="T67" fmla="*/ 1052 h 2358"/>
              <a:gd name="T68" fmla="*/ 2087 w 2474"/>
              <a:gd name="T69" fmla="*/ 1265 h 2358"/>
              <a:gd name="T70" fmla="*/ 1984 w 2474"/>
              <a:gd name="T71" fmla="*/ 1052 h 2358"/>
              <a:gd name="T72" fmla="*/ 504 w 2474"/>
              <a:gd name="T73" fmla="*/ 1076 h 2358"/>
              <a:gd name="T74" fmla="*/ 357 w 2474"/>
              <a:gd name="T75" fmla="*/ 1261 h 2358"/>
              <a:gd name="T76" fmla="*/ 306 w 2474"/>
              <a:gd name="T77" fmla="*/ 1031 h 2358"/>
              <a:gd name="T78" fmla="*/ 1994 w 2474"/>
              <a:gd name="T79" fmla="*/ 727 h 2358"/>
              <a:gd name="T80" fmla="*/ 1917 w 2474"/>
              <a:gd name="T81" fmla="*/ 1017 h 2358"/>
              <a:gd name="T82" fmla="*/ 1651 w 2474"/>
              <a:gd name="T83" fmla="*/ 579 h 2358"/>
              <a:gd name="T84" fmla="*/ 1857 w 2474"/>
              <a:gd name="T85" fmla="*/ 648 h 2358"/>
              <a:gd name="T86" fmla="*/ 1850 w 2474"/>
              <a:gd name="T87" fmla="*/ 1005 h 2358"/>
              <a:gd name="T88" fmla="*/ 1450 w 2474"/>
              <a:gd name="T89" fmla="*/ 630 h 2358"/>
              <a:gd name="T90" fmla="*/ 1652 w 2474"/>
              <a:gd name="T91" fmla="*/ 319 h 2358"/>
              <a:gd name="T92" fmla="*/ 1741 w 2474"/>
              <a:gd name="T93" fmla="*/ 506 h 2358"/>
              <a:gd name="T94" fmla="*/ 1540 w 2474"/>
              <a:gd name="T95" fmla="*/ 461 h 2358"/>
              <a:gd name="T96" fmla="*/ 888 w 2474"/>
              <a:gd name="T97" fmla="*/ 279 h 2358"/>
              <a:gd name="T98" fmla="*/ 1035 w 2474"/>
              <a:gd name="T99" fmla="*/ 317 h 2358"/>
              <a:gd name="T100" fmla="*/ 1169 w 2474"/>
              <a:gd name="T101" fmla="*/ 537 h 2358"/>
              <a:gd name="T102" fmla="*/ 1249 w 2474"/>
              <a:gd name="T103" fmla="*/ 676 h 2358"/>
              <a:gd name="T104" fmla="*/ 1169 w 2474"/>
              <a:gd name="T105" fmla="*/ 735 h 2358"/>
              <a:gd name="T106" fmla="*/ 809 w 2474"/>
              <a:gd name="T107" fmla="*/ 769 h 2358"/>
              <a:gd name="T108" fmla="*/ 689 w 2474"/>
              <a:gd name="T109" fmla="*/ 914 h 2358"/>
              <a:gd name="T110" fmla="*/ 659 w 2474"/>
              <a:gd name="T111" fmla="*/ 746 h 2358"/>
              <a:gd name="T112" fmla="*/ 607 w 2474"/>
              <a:gd name="T113" fmla="*/ 573 h 2358"/>
              <a:gd name="T114" fmla="*/ 681 w 2474"/>
              <a:gd name="T115" fmla="*/ 285 h 2358"/>
              <a:gd name="T116" fmla="*/ 894 w 2474"/>
              <a:gd name="T117" fmla="*/ 323 h 2358"/>
              <a:gd name="T118" fmla="*/ 950 w 2474"/>
              <a:gd name="T119" fmla="*/ 148 h 2358"/>
              <a:gd name="T120" fmla="*/ 739 w 2474"/>
              <a:gd name="T121" fmla="*/ 196 h 2358"/>
              <a:gd name="T122" fmla="*/ 833 w 2474"/>
              <a:gd name="T123" fmla="*/ 0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74" h="2358">
                <a:moveTo>
                  <a:pt x="2418" y="1504"/>
                </a:moveTo>
                <a:lnTo>
                  <a:pt x="2429" y="1507"/>
                </a:lnTo>
                <a:lnTo>
                  <a:pt x="2435" y="1512"/>
                </a:lnTo>
                <a:lnTo>
                  <a:pt x="2441" y="1525"/>
                </a:lnTo>
                <a:lnTo>
                  <a:pt x="2446" y="1543"/>
                </a:lnTo>
                <a:lnTo>
                  <a:pt x="2451" y="1567"/>
                </a:lnTo>
                <a:lnTo>
                  <a:pt x="2455" y="1596"/>
                </a:lnTo>
                <a:lnTo>
                  <a:pt x="2458" y="1629"/>
                </a:lnTo>
                <a:lnTo>
                  <a:pt x="2462" y="1664"/>
                </a:lnTo>
                <a:lnTo>
                  <a:pt x="2464" y="1700"/>
                </a:lnTo>
                <a:lnTo>
                  <a:pt x="2467" y="1739"/>
                </a:lnTo>
                <a:lnTo>
                  <a:pt x="2468" y="1778"/>
                </a:lnTo>
                <a:lnTo>
                  <a:pt x="2470" y="1815"/>
                </a:lnTo>
                <a:lnTo>
                  <a:pt x="2471" y="1852"/>
                </a:lnTo>
                <a:lnTo>
                  <a:pt x="2473" y="1886"/>
                </a:lnTo>
                <a:lnTo>
                  <a:pt x="2474" y="1918"/>
                </a:lnTo>
                <a:lnTo>
                  <a:pt x="2474" y="1947"/>
                </a:lnTo>
                <a:lnTo>
                  <a:pt x="2471" y="1985"/>
                </a:lnTo>
                <a:lnTo>
                  <a:pt x="2462" y="2024"/>
                </a:lnTo>
                <a:lnTo>
                  <a:pt x="2446" y="2059"/>
                </a:lnTo>
                <a:lnTo>
                  <a:pt x="2423" y="2093"/>
                </a:lnTo>
                <a:lnTo>
                  <a:pt x="2395" y="2123"/>
                </a:lnTo>
                <a:lnTo>
                  <a:pt x="2361" y="2150"/>
                </a:lnTo>
                <a:lnTo>
                  <a:pt x="2324" y="2174"/>
                </a:lnTo>
                <a:lnTo>
                  <a:pt x="2282" y="2193"/>
                </a:lnTo>
                <a:lnTo>
                  <a:pt x="2236" y="2209"/>
                </a:lnTo>
                <a:lnTo>
                  <a:pt x="2186" y="2220"/>
                </a:lnTo>
                <a:lnTo>
                  <a:pt x="2134" y="2225"/>
                </a:lnTo>
                <a:lnTo>
                  <a:pt x="2081" y="2226"/>
                </a:lnTo>
                <a:lnTo>
                  <a:pt x="2024" y="2220"/>
                </a:lnTo>
                <a:lnTo>
                  <a:pt x="1967" y="2209"/>
                </a:lnTo>
                <a:lnTo>
                  <a:pt x="1909" y="2191"/>
                </a:lnTo>
                <a:lnTo>
                  <a:pt x="1851" y="2167"/>
                </a:lnTo>
                <a:lnTo>
                  <a:pt x="1793" y="2135"/>
                </a:lnTo>
                <a:lnTo>
                  <a:pt x="1736" y="2095"/>
                </a:lnTo>
                <a:lnTo>
                  <a:pt x="1740" y="2095"/>
                </a:lnTo>
                <a:lnTo>
                  <a:pt x="1751" y="2097"/>
                </a:lnTo>
                <a:lnTo>
                  <a:pt x="1769" y="2097"/>
                </a:lnTo>
                <a:lnTo>
                  <a:pt x="1791" y="2097"/>
                </a:lnTo>
                <a:lnTo>
                  <a:pt x="1816" y="2095"/>
                </a:lnTo>
                <a:lnTo>
                  <a:pt x="1845" y="2092"/>
                </a:lnTo>
                <a:lnTo>
                  <a:pt x="1874" y="2087"/>
                </a:lnTo>
                <a:lnTo>
                  <a:pt x="1903" y="2080"/>
                </a:lnTo>
                <a:lnTo>
                  <a:pt x="1931" y="2069"/>
                </a:lnTo>
                <a:lnTo>
                  <a:pt x="1956" y="2056"/>
                </a:lnTo>
                <a:lnTo>
                  <a:pt x="1971" y="2042"/>
                </a:lnTo>
                <a:lnTo>
                  <a:pt x="1985" y="2021"/>
                </a:lnTo>
                <a:lnTo>
                  <a:pt x="2000" y="1994"/>
                </a:lnTo>
                <a:lnTo>
                  <a:pt x="2013" y="1961"/>
                </a:lnTo>
                <a:lnTo>
                  <a:pt x="2025" y="1925"/>
                </a:lnTo>
                <a:lnTo>
                  <a:pt x="2039" y="1885"/>
                </a:lnTo>
                <a:lnTo>
                  <a:pt x="2051" y="1844"/>
                </a:lnTo>
                <a:lnTo>
                  <a:pt x="2063" y="1802"/>
                </a:lnTo>
                <a:lnTo>
                  <a:pt x="2074" y="1759"/>
                </a:lnTo>
                <a:lnTo>
                  <a:pt x="2085" y="1718"/>
                </a:lnTo>
                <a:lnTo>
                  <a:pt x="2095" y="1681"/>
                </a:lnTo>
                <a:lnTo>
                  <a:pt x="2106" y="1646"/>
                </a:lnTo>
                <a:lnTo>
                  <a:pt x="2117" y="1615"/>
                </a:lnTo>
                <a:lnTo>
                  <a:pt x="2127" y="1590"/>
                </a:lnTo>
                <a:lnTo>
                  <a:pt x="2137" y="1573"/>
                </a:lnTo>
                <a:lnTo>
                  <a:pt x="2146" y="1562"/>
                </a:lnTo>
                <a:lnTo>
                  <a:pt x="2162" y="1554"/>
                </a:lnTo>
                <a:lnTo>
                  <a:pt x="2183" y="1547"/>
                </a:lnTo>
                <a:lnTo>
                  <a:pt x="2208" y="1539"/>
                </a:lnTo>
                <a:lnTo>
                  <a:pt x="2235" y="1531"/>
                </a:lnTo>
                <a:lnTo>
                  <a:pt x="2265" y="1525"/>
                </a:lnTo>
                <a:lnTo>
                  <a:pt x="2295" y="1519"/>
                </a:lnTo>
                <a:lnTo>
                  <a:pt x="2324" y="1514"/>
                </a:lnTo>
                <a:lnTo>
                  <a:pt x="2353" y="1509"/>
                </a:lnTo>
                <a:lnTo>
                  <a:pt x="2378" y="1507"/>
                </a:lnTo>
                <a:lnTo>
                  <a:pt x="2400" y="1504"/>
                </a:lnTo>
                <a:lnTo>
                  <a:pt x="2418" y="1504"/>
                </a:lnTo>
                <a:close/>
                <a:moveTo>
                  <a:pt x="56" y="1504"/>
                </a:moveTo>
                <a:lnTo>
                  <a:pt x="74" y="1504"/>
                </a:lnTo>
                <a:lnTo>
                  <a:pt x="96" y="1507"/>
                </a:lnTo>
                <a:lnTo>
                  <a:pt x="121" y="1509"/>
                </a:lnTo>
                <a:lnTo>
                  <a:pt x="150" y="1514"/>
                </a:lnTo>
                <a:lnTo>
                  <a:pt x="179" y="1519"/>
                </a:lnTo>
                <a:lnTo>
                  <a:pt x="209" y="1525"/>
                </a:lnTo>
                <a:lnTo>
                  <a:pt x="240" y="1531"/>
                </a:lnTo>
                <a:lnTo>
                  <a:pt x="266" y="1539"/>
                </a:lnTo>
                <a:lnTo>
                  <a:pt x="291" y="1547"/>
                </a:lnTo>
                <a:lnTo>
                  <a:pt x="312" y="1554"/>
                </a:lnTo>
                <a:lnTo>
                  <a:pt x="328" y="1562"/>
                </a:lnTo>
                <a:lnTo>
                  <a:pt x="337" y="1573"/>
                </a:lnTo>
                <a:lnTo>
                  <a:pt x="347" y="1590"/>
                </a:lnTo>
                <a:lnTo>
                  <a:pt x="357" y="1615"/>
                </a:lnTo>
                <a:lnTo>
                  <a:pt x="368" y="1646"/>
                </a:lnTo>
                <a:lnTo>
                  <a:pt x="379" y="1681"/>
                </a:lnTo>
                <a:lnTo>
                  <a:pt x="389" y="1718"/>
                </a:lnTo>
                <a:lnTo>
                  <a:pt x="400" y="1759"/>
                </a:lnTo>
                <a:lnTo>
                  <a:pt x="411" y="1802"/>
                </a:lnTo>
                <a:lnTo>
                  <a:pt x="423" y="1844"/>
                </a:lnTo>
                <a:lnTo>
                  <a:pt x="435" y="1885"/>
                </a:lnTo>
                <a:lnTo>
                  <a:pt x="449" y="1925"/>
                </a:lnTo>
                <a:lnTo>
                  <a:pt x="461" y="1961"/>
                </a:lnTo>
                <a:lnTo>
                  <a:pt x="474" y="1994"/>
                </a:lnTo>
                <a:lnTo>
                  <a:pt x="489" y="2021"/>
                </a:lnTo>
                <a:lnTo>
                  <a:pt x="503" y="2042"/>
                </a:lnTo>
                <a:lnTo>
                  <a:pt x="518" y="2056"/>
                </a:lnTo>
                <a:lnTo>
                  <a:pt x="543" y="2069"/>
                </a:lnTo>
                <a:lnTo>
                  <a:pt x="571" y="2080"/>
                </a:lnTo>
                <a:lnTo>
                  <a:pt x="600" y="2087"/>
                </a:lnTo>
                <a:lnTo>
                  <a:pt x="630" y="2092"/>
                </a:lnTo>
                <a:lnTo>
                  <a:pt x="658" y="2095"/>
                </a:lnTo>
                <a:lnTo>
                  <a:pt x="683" y="2097"/>
                </a:lnTo>
                <a:lnTo>
                  <a:pt x="705" y="2097"/>
                </a:lnTo>
                <a:lnTo>
                  <a:pt x="723" y="2097"/>
                </a:lnTo>
                <a:lnTo>
                  <a:pt x="734" y="2095"/>
                </a:lnTo>
                <a:lnTo>
                  <a:pt x="738" y="2095"/>
                </a:lnTo>
                <a:lnTo>
                  <a:pt x="681" y="2135"/>
                </a:lnTo>
                <a:lnTo>
                  <a:pt x="623" y="2167"/>
                </a:lnTo>
                <a:lnTo>
                  <a:pt x="565" y="2191"/>
                </a:lnTo>
                <a:lnTo>
                  <a:pt x="507" y="2209"/>
                </a:lnTo>
                <a:lnTo>
                  <a:pt x="450" y="2220"/>
                </a:lnTo>
                <a:lnTo>
                  <a:pt x="393" y="2226"/>
                </a:lnTo>
                <a:lnTo>
                  <a:pt x="340" y="2225"/>
                </a:lnTo>
                <a:lnTo>
                  <a:pt x="288" y="2220"/>
                </a:lnTo>
                <a:lnTo>
                  <a:pt x="238" y="2209"/>
                </a:lnTo>
                <a:lnTo>
                  <a:pt x="192" y="2193"/>
                </a:lnTo>
                <a:lnTo>
                  <a:pt x="150" y="2174"/>
                </a:lnTo>
                <a:lnTo>
                  <a:pt x="113" y="2150"/>
                </a:lnTo>
                <a:lnTo>
                  <a:pt x="79" y="2123"/>
                </a:lnTo>
                <a:lnTo>
                  <a:pt x="51" y="2093"/>
                </a:lnTo>
                <a:lnTo>
                  <a:pt x="28" y="2059"/>
                </a:lnTo>
                <a:lnTo>
                  <a:pt x="12" y="2024"/>
                </a:lnTo>
                <a:lnTo>
                  <a:pt x="3" y="1985"/>
                </a:lnTo>
                <a:lnTo>
                  <a:pt x="0" y="1947"/>
                </a:lnTo>
                <a:lnTo>
                  <a:pt x="0" y="1918"/>
                </a:lnTo>
                <a:lnTo>
                  <a:pt x="1" y="1886"/>
                </a:lnTo>
                <a:lnTo>
                  <a:pt x="3" y="1852"/>
                </a:lnTo>
                <a:lnTo>
                  <a:pt x="4" y="1815"/>
                </a:lnTo>
                <a:lnTo>
                  <a:pt x="6" y="1778"/>
                </a:lnTo>
                <a:lnTo>
                  <a:pt x="7" y="1739"/>
                </a:lnTo>
                <a:lnTo>
                  <a:pt x="10" y="1700"/>
                </a:lnTo>
                <a:lnTo>
                  <a:pt x="12" y="1664"/>
                </a:lnTo>
                <a:lnTo>
                  <a:pt x="16" y="1629"/>
                </a:lnTo>
                <a:lnTo>
                  <a:pt x="19" y="1596"/>
                </a:lnTo>
                <a:lnTo>
                  <a:pt x="23" y="1567"/>
                </a:lnTo>
                <a:lnTo>
                  <a:pt x="28" y="1543"/>
                </a:lnTo>
                <a:lnTo>
                  <a:pt x="33" y="1525"/>
                </a:lnTo>
                <a:lnTo>
                  <a:pt x="39" y="1512"/>
                </a:lnTo>
                <a:lnTo>
                  <a:pt x="45" y="1507"/>
                </a:lnTo>
                <a:lnTo>
                  <a:pt x="56" y="1504"/>
                </a:lnTo>
                <a:close/>
                <a:moveTo>
                  <a:pt x="2266" y="1293"/>
                </a:moveTo>
                <a:lnTo>
                  <a:pt x="2285" y="1293"/>
                </a:lnTo>
                <a:lnTo>
                  <a:pt x="2302" y="1300"/>
                </a:lnTo>
                <a:lnTo>
                  <a:pt x="2316" y="1313"/>
                </a:lnTo>
                <a:lnTo>
                  <a:pt x="2324" y="1331"/>
                </a:lnTo>
                <a:lnTo>
                  <a:pt x="2328" y="1353"/>
                </a:lnTo>
                <a:lnTo>
                  <a:pt x="2326" y="1404"/>
                </a:lnTo>
                <a:lnTo>
                  <a:pt x="2324" y="1450"/>
                </a:lnTo>
                <a:lnTo>
                  <a:pt x="2300" y="1451"/>
                </a:lnTo>
                <a:lnTo>
                  <a:pt x="2271" y="1455"/>
                </a:lnTo>
                <a:lnTo>
                  <a:pt x="2238" y="1460"/>
                </a:lnTo>
                <a:lnTo>
                  <a:pt x="2204" y="1466"/>
                </a:lnTo>
                <a:lnTo>
                  <a:pt x="2170" y="1473"/>
                </a:lnTo>
                <a:lnTo>
                  <a:pt x="2138" y="1480"/>
                </a:lnTo>
                <a:lnTo>
                  <a:pt x="2109" y="1490"/>
                </a:lnTo>
                <a:lnTo>
                  <a:pt x="2083" y="1498"/>
                </a:lnTo>
                <a:lnTo>
                  <a:pt x="2065" y="1508"/>
                </a:lnTo>
                <a:lnTo>
                  <a:pt x="2056" y="1518"/>
                </a:lnTo>
                <a:lnTo>
                  <a:pt x="2046" y="1536"/>
                </a:lnTo>
                <a:lnTo>
                  <a:pt x="2036" y="1560"/>
                </a:lnTo>
                <a:lnTo>
                  <a:pt x="2025" y="1590"/>
                </a:lnTo>
                <a:lnTo>
                  <a:pt x="2014" y="1625"/>
                </a:lnTo>
                <a:lnTo>
                  <a:pt x="2004" y="1664"/>
                </a:lnTo>
                <a:lnTo>
                  <a:pt x="1993" y="1705"/>
                </a:lnTo>
                <a:lnTo>
                  <a:pt x="1982" y="1746"/>
                </a:lnTo>
                <a:lnTo>
                  <a:pt x="1970" y="1788"/>
                </a:lnTo>
                <a:lnTo>
                  <a:pt x="1958" y="1829"/>
                </a:lnTo>
                <a:lnTo>
                  <a:pt x="1944" y="1869"/>
                </a:lnTo>
                <a:lnTo>
                  <a:pt x="1932" y="1906"/>
                </a:lnTo>
                <a:lnTo>
                  <a:pt x="1919" y="1938"/>
                </a:lnTo>
                <a:lnTo>
                  <a:pt x="1904" y="1966"/>
                </a:lnTo>
                <a:lnTo>
                  <a:pt x="1890" y="1987"/>
                </a:lnTo>
                <a:lnTo>
                  <a:pt x="1875" y="2000"/>
                </a:lnTo>
                <a:lnTo>
                  <a:pt x="1854" y="2012"/>
                </a:lnTo>
                <a:lnTo>
                  <a:pt x="1828" y="2019"/>
                </a:lnTo>
                <a:lnTo>
                  <a:pt x="1800" y="2024"/>
                </a:lnTo>
                <a:lnTo>
                  <a:pt x="1771" y="2025"/>
                </a:lnTo>
                <a:lnTo>
                  <a:pt x="1744" y="2025"/>
                </a:lnTo>
                <a:lnTo>
                  <a:pt x="1716" y="2023"/>
                </a:lnTo>
                <a:lnTo>
                  <a:pt x="1689" y="2019"/>
                </a:lnTo>
                <a:lnTo>
                  <a:pt x="1666" y="2014"/>
                </a:lnTo>
                <a:lnTo>
                  <a:pt x="1648" y="2010"/>
                </a:lnTo>
                <a:lnTo>
                  <a:pt x="1634" y="2006"/>
                </a:lnTo>
                <a:lnTo>
                  <a:pt x="1634" y="2251"/>
                </a:lnTo>
                <a:lnTo>
                  <a:pt x="1631" y="2280"/>
                </a:lnTo>
                <a:lnTo>
                  <a:pt x="1623" y="2306"/>
                </a:lnTo>
                <a:lnTo>
                  <a:pt x="1611" y="2326"/>
                </a:lnTo>
                <a:lnTo>
                  <a:pt x="1595" y="2343"/>
                </a:lnTo>
                <a:lnTo>
                  <a:pt x="1577" y="2354"/>
                </a:lnTo>
                <a:lnTo>
                  <a:pt x="1556" y="2358"/>
                </a:lnTo>
                <a:lnTo>
                  <a:pt x="1536" y="2354"/>
                </a:lnTo>
                <a:lnTo>
                  <a:pt x="1516" y="2343"/>
                </a:lnTo>
                <a:lnTo>
                  <a:pt x="1501" y="2326"/>
                </a:lnTo>
                <a:lnTo>
                  <a:pt x="1488" y="2306"/>
                </a:lnTo>
                <a:lnTo>
                  <a:pt x="1481" y="2280"/>
                </a:lnTo>
                <a:lnTo>
                  <a:pt x="1478" y="2251"/>
                </a:lnTo>
                <a:lnTo>
                  <a:pt x="1478" y="1875"/>
                </a:lnTo>
                <a:lnTo>
                  <a:pt x="1481" y="1848"/>
                </a:lnTo>
                <a:lnTo>
                  <a:pt x="1488" y="1822"/>
                </a:lnTo>
                <a:lnTo>
                  <a:pt x="1501" y="1800"/>
                </a:lnTo>
                <a:lnTo>
                  <a:pt x="1516" y="1784"/>
                </a:lnTo>
                <a:lnTo>
                  <a:pt x="1536" y="1773"/>
                </a:lnTo>
                <a:lnTo>
                  <a:pt x="1556" y="1769"/>
                </a:lnTo>
                <a:lnTo>
                  <a:pt x="1568" y="1770"/>
                </a:lnTo>
                <a:lnTo>
                  <a:pt x="1585" y="1774"/>
                </a:lnTo>
                <a:lnTo>
                  <a:pt x="1606" y="1781"/>
                </a:lnTo>
                <a:lnTo>
                  <a:pt x="1632" y="1790"/>
                </a:lnTo>
                <a:lnTo>
                  <a:pt x="1664" y="1800"/>
                </a:lnTo>
                <a:lnTo>
                  <a:pt x="1700" y="1815"/>
                </a:lnTo>
                <a:lnTo>
                  <a:pt x="1744" y="1831"/>
                </a:lnTo>
                <a:lnTo>
                  <a:pt x="1792" y="1849"/>
                </a:lnTo>
                <a:lnTo>
                  <a:pt x="1848" y="1869"/>
                </a:lnTo>
                <a:lnTo>
                  <a:pt x="1849" y="1814"/>
                </a:lnTo>
                <a:lnTo>
                  <a:pt x="1850" y="1763"/>
                </a:lnTo>
                <a:lnTo>
                  <a:pt x="1852" y="1715"/>
                </a:lnTo>
                <a:lnTo>
                  <a:pt x="1856" y="1669"/>
                </a:lnTo>
                <a:lnTo>
                  <a:pt x="1861" y="1622"/>
                </a:lnTo>
                <a:lnTo>
                  <a:pt x="1866" y="1572"/>
                </a:lnTo>
                <a:lnTo>
                  <a:pt x="1873" y="1519"/>
                </a:lnTo>
                <a:lnTo>
                  <a:pt x="1883" y="1460"/>
                </a:lnTo>
                <a:lnTo>
                  <a:pt x="1889" y="1435"/>
                </a:lnTo>
                <a:lnTo>
                  <a:pt x="1901" y="1414"/>
                </a:lnTo>
                <a:lnTo>
                  <a:pt x="1918" y="1393"/>
                </a:lnTo>
                <a:lnTo>
                  <a:pt x="1936" y="1377"/>
                </a:lnTo>
                <a:lnTo>
                  <a:pt x="1956" y="1366"/>
                </a:lnTo>
                <a:lnTo>
                  <a:pt x="1994" y="1356"/>
                </a:lnTo>
                <a:lnTo>
                  <a:pt x="2027" y="1345"/>
                </a:lnTo>
                <a:lnTo>
                  <a:pt x="2054" y="1336"/>
                </a:lnTo>
                <a:lnTo>
                  <a:pt x="2079" y="1329"/>
                </a:lnTo>
                <a:lnTo>
                  <a:pt x="2102" y="1323"/>
                </a:lnTo>
                <a:lnTo>
                  <a:pt x="2123" y="1318"/>
                </a:lnTo>
                <a:lnTo>
                  <a:pt x="2146" y="1313"/>
                </a:lnTo>
                <a:lnTo>
                  <a:pt x="2170" y="1308"/>
                </a:lnTo>
                <a:lnTo>
                  <a:pt x="2197" y="1304"/>
                </a:lnTo>
                <a:lnTo>
                  <a:pt x="2228" y="1299"/>
                </a:lnTo>
                <a:lnTo>
                  <a:pt x="2266" y="1293"/>
                </a:lnTo>
                <a:close/>
                <a:moveTo>
                  <a:pt x="208" y="1293"/>
                </a:moveTo>
                <a:lnTo>
                  <a:pt x="246" y="1299"/>
                </a:lnTo>
                <a:lnTo>
                  <a:pt x="277" y="1304"/>
                </a:lnTo>
                <a:lnTo>
                  <a:pt x="304" y="1308"/>
                </a:lnTo>
                <a:lnTo>
                  <a:pt x="328" y="1313"/>
                </a:lnTo>
                <a:lnTo>
                  <a:pt x="351" y="1318"/>
                </a:lnTo>
                <a:lnTo>
                  <a:pt x="373" y="1323"/>
                </a:lnTo>
                <a:lnTo>
                  <a:pt x="395" y="1329"/>
                </a:lnTo>
                <a:lnTo>
                  <a:pt x="420" y="1336"/>
                </a:lnTo>
                <a:lnTo>
                  <a:pt x="447" y="1345"/>
                </a:lnTo>
                <a:lnTo>
                  <a:pt x="480" y="1356"/>
                </a:lnTo>
                <a:lnTo>
                  <a:pt x="518" y="1366"/>
                </a:lnTo>
                <a:lnTo>
                  <a:pt x="538" y="1377"/>
                </a:lnTo>
                <a:lnTo>
                  <a:pt x="556" y="1393"/>
                </a:lnTo>
                <a:lnTo>
                  <a:pt x="573" y="1414"/>
                </a:lnTo>
                <a:lnTo>
                  <a:pt x="585" y="1435"/>
                </a:lnTo>
                <a:lnTo>
                  <a:pt x="591" y="1460"/>
                </a:lnTo>
                <a:lnTo>
                  <a:pt x="601" y="1519"/>
                </a:lnTo>
                <a:lnTo>
                  <a:pt x="608" y="1572"/>
                </a:lnTo>
                <a:lnTo>
                  <a:pt x="613" y="1622"/>
                </a:lnTo>
                <a:lnTo>
                  <a:pt x="618" y="1669"/>
                </a:lnTo>
                <a:lnTo>
                  <a:pt x="622" y="1715"/>
                </a:lnTo>
                <a:lnTo>
                  <a:pt x="624" y="1763"/>
                </a:lnTo>
                <a:lnTo>
                  <a:pt x="625" y="1814"/>
                </a:lnTo>
                <a:lnTo>
                  <a:pt x="626" y="1869"/>
                </a:lnTo>
                <a:lnTo>
                  <a:pt x="682" y="1849"/>
                </a:lnTo>
                <a:lnTo>
                  <a:pt x="730" y="1831"/>
                </a:lnTo>
                <a:lnTo>
                  <a:pt x="773" y="1815"/>
                </a:lnTo>
                <a:lnTo>
                  <a:pt x="810" y="1800"/>
                </a:lnTo>
                <a:lnTo>
                  <a:pt x="842" y="1790"/>
                </a:lnTo>
                <a:lnTo>
                  <a:pt x="868" y="1781"/>
                </a:lnTo>
                <a:lnTo>
                  <a:pt x="889" y="1774"/>
                </a:lnTo>
                <a:lnTo>
                  <a:pt x="906" y="1770"/>
                </a:lnTo>
                <a:lnTo>
                  <a:pt x="918" y="1769"/>
                </a:lnTo>
                <a:lnTo>
                  <a:pt x="938" y="1773"/>
                </a:lnTo>
                <a:lnTo>
                  <a:pt x="958" y="1784"/>
                </a:lnTo>
                <a:lnTo>
                  <a:pt x="973" y="1800"/>
                </a:lnTo>
                <a:lnTo>
                  <a:pt x="986" y="1822"/>
                </a:lnTo>
                <a:lnTo>
                  <a:pt x="994" y="1848"/>
                </a:lnTo>
                <a:lnTo>
                  <a:pt x="996" y="1875"/>
                </a:lnTo>
                <a:lnTo>
                  <a:pt x="996" y="2251"/>
                </a:lnTo>
                <a:lnTo>
                  <a:pt x="994" y="2280"/>
                </a:lnTo>
                <a:lnTo>
                  <a:pt x="986" y="2306"/>
                </a:lnTo>
                <a:lnTo>
                  <a:pt x="973" y="2326"/>
                </a:lnTo>
                <a:lnTo>
                  <a:pt x="958" y="2343"/>
                </a:lnTo>
                <a:lnTo>
                  <a:pt x="938" y="2354"/>
                </a:lnTo>
                <a:lnTo>
                  <a:pt x="918" y="2358"/>
                </a:lnTo>
                <a:lnTo>
                  <a:pt x="897" y="2354"/>
                </a:lnTo>
                <a:lnTo>
                  <a:pt x="879" y="2343"/>
                </a:lnTo>
                <a:lnTo>
                  <a:pt x="863" y="2326"/>
                </a:lnTo>
                <a:lnTo>
                  <a:pt x="851" y="2306"/>
                </a:lnTo>
                <a:lnTo>
                  <a:pt x="843" y="2280"/>
                </a:lnTo>
                <a:lnTo>
                  <a:pt x="840" y="2251"/>
                </a:lnTo>
                <a:lnTo>
                  <a:pt x="840" y="2006"/>
                </a:lnTo>
                <a:lnTo>
                  <a:pt x="820" y="2012"/>
                </a:lnTo>
                <a:lnTo>
                  <a:pt x="796" y="2017"/>
                </a:lnTo>
                <a:lnTo>
                  <a:pt x="768" y="2022"/>
                </a:lnTo>
                <a:lnTo>
                  <a:pt x="739" y="2024"/>
                </a:lnTo>
                <a:lnTo>
                  <a:pt x="707" y="2025"/>
                </a:lnTo>
                <a:lnTo>
                  <a:pt x="677" y="2024"/>
                </a:lnTo>
                <a:lnTo>
                  <a:pt x="648" y="2019"/>
                </a:lnTo>
                <a:lnTo>
                  <a:pt x="622" y="2012"/>
                </a:lnTo>
                <a:lnTo>
                  <a:pt x="599" y="2000"/>
                </a:lnTo>
                <a:lnTo>
                  <a:pt x="584" y="1987"/>
                </a:lnTo>
                <a:lnTo>
                  <a:pt x="570" y="1966"/>
                </a:lnTo>
                <a:lnTo>
                  <a:pt x="555" y="1938"/>
                </a:lnTo>
                <a:lnTo>
                  <a:pt x="542" y="1906"/>
                </a:lnTo>
                <a:lnTo>
                  <a:pt x="530" y="1869"/>
                </a:lnTo>
                <a:lnTo>
                  <a:pt x="516" y="1829"/>
                </a:lnTo>
                <a:lnTo>
                  <a:pt x="504" y="1788"/>
                </a:lnTo>
                <a:lnTo>
                  <a:pt x="492" y="1746"/>
                </a:lnTo>
                <a:lnTo>
                  <a:pt x="481" y="1705"/>
                </a:lnTo>
                <a:lnTo>
                  <a:pt x="470" y="1664"/>
                </a:lnTo>
                <a:lnTo>
                  <a:pt x="460" y="1625"/>
                </a:lnTo>
                <a:lnTo>
                  <a:pt x="449" y="1590"/>
                </a:lnTo>
                <a:lnTo>
                  <a:pt x="438" y="1560"/>
                </a:lnTo>
                <a:lnTo>
                  <a:pt x="428" y="1536"/>
                </a:lnTo>
                <a:lnTo>
                  <a:pt x="418" y="1518"/>
                </a:lnTo>
                <a:lnTo>
                  <a:pt x="409" y="1508"/>
                </a:lnTo>
                <a:lnTo>
                  <a:pt x="391" y="1498"/>
                </a:lnTo>
                <a:lnTo>
                  <a:pt x="365" y="1490"/>
                </a:lnTo>
                <a:lnTo>
                  <a:pt x="336" y="1480"/>
                </a:lnTo>
                <a:lnTo>
                  <a:pt x="304" y="1473"/>
                </a:lnTo>
                <a:lnTo>
                  <a:pt x="270" y="1466"/>
                </a:lnTo>
                <a:lnTo>
                  <a:pt x="236" y="1460"/>
                </a:lnTo>
                <a:lnTo>
                  <a:pt x="203" y="1455"/>
                </a:lnTo>
                <a:lnTo>
                  <a:pt x="174" y="1451"/>
                </a:lnTo>
                <a:lnTo>
                  <a:pt x="150" y="1450"/>
                </a:lnTo>
                <a:lnTo>
                  <a:pt x="148" y="1404"/>
                </a:lnTo>
                <a:lnTo>
                  <a:pt x="146" y="1353"/>
                </a:lnTo>
                <a:lnTo>
                  <a:pt x="150" y="1331"/>
                </a:lnTo>
                <a:lnTo>
                  <a:pt x="158" y="1313"/>
                </a:lnTo>
                <a:lnTo>
                  <a:pt x="172" y="1300"/>
                </a:lnTo>
                <a:lnTo>
                  <a:pt x="189" y="1293"/>
                </a:lnTo>
                <a:lnTo>
                  <a:pt x="208" y="1293"/>
                </a:lnTo>
                <a:close/>
                <a:moveTo>
                  <a:pt x="2087" y="1004"/>
                </a:moveTo>
                <a:lnTo>
                  <a:pt x="2117" y="1006"/>
                </a:lnTo>
                <a:lnTo>
                  <a:pt x="2144" y="1017"/>
                </a:lnTo>
                <a:lnTo>
                  <a:pt x="2169" y="1031"/>
                </a:lnTo>
                <a:lnTo>
                  <a:pt x="2189" y="1052"/>
                </a:lnTo>
                <a:lnTo>
                  <a:pt x="2204" y="1076"/>
                </a:lnTo>
                <a:lnTo>
                  <a:pt x="2214" y="1104"/>
                </a:lnTo>
                <a:lnTo>
                  <a:pt x="2218" y="1134"/>
                </a:lnTo>
                <a:lnTo>
                  <a:pt x="2214" y="1164"/>
                </a:lnTo>
                <a:lnTo>
                  <a:pt x="2204" y="1191"/>
                </a:lnTo>
                <a:lnTo>
                  <a:pt x="2189" y="1216"/>
                </a:lnTo>
                <a:lnTo>
                  <a:pt x="2169" y="1236"/>
                </a:lnTo>
                <a:lnTo>
                  <a:pt x="2144" y="1252"/>
                </a:lnTo>
                <a:lnTo>
                  <a:pt x="2117" y="1261"/>
                </a:lnTo>
                <a:lnTo>
                  <a:pt x="2087" y="1265"/>
                </a:lnTo>
                <a:lnTo>
                  <a:pt x="2057" y="1261"/>
                </a:lnTo>
                <a:lnTo>
                  <a:pt x="2029" y="1252"/>
                </a:lnTo>
                <a:lnTo>
                  <a:pt x="2005" y="1236"/>
                </a:lnTo>
                <a:lnTo>
                  <a:pt x="1984" y="1216"/>
                </a:lnTo>
                <a:lnTo>
                  <a:pt x="1970" y="1191"/>
                </a:lnTo>
                <a:lnTo>
                  <a:pt x="1960" y="1164"/>
                </a:lnTo>
                <a:lnTo>
                  <a:pt x="1956" y="1134"/>
                </a:lnTo>
                <a:lnTo>
                  <a:pt x="1960" y="1104"/>
                </a:lnTo>
                <a:lnTo>
                  <a:pt x="1970" y="1076"/>
                </a:lnTo>
                <a:lnTo>
                  <a:pt x="1984" y="1052"/>
                </a:lnTo>
                <a:lnTo>
                  <a:pt x="2005" y="1031"/>
                </a:lnTo>
                <a:lnTo>
                  <a:pt x="2029" y="1017"/>
                </a:lnTo>
                <a:lnTo>
                  <a:pt x="2057" y="1006"/>
                </a:lnTo>
                <a:lnTo>
                  <a:pt x="2087" y="1004"/>
                </a:lnTo>
                <a:close/>
                <a:moveTo>
                  <a:pt x="387" y="1004"/>
                </a:moveTo>
                <a:lnTo>
                  <a:pt x="417" y="1006"/>
                </a:lnTo>
                <a:lnTo>
                  <a:pt x="445" y="1017"/>
                </a:lnTo>
                <a:lnTo>
                  <a:pt x="469" y="1031"/>
                </a:lnTo>
                <a:lnTo>
                  <a:pt x="490" y="1052"/>
                </a:lnTo>
                <a:lnTo>
                  <a:pt x="504" y="1076"/>
                </a:lnTo>
                <a:lnTo>
                  <a:pt x="514" y="1104"/>
                </a:lnTo>
                <a:lnTo>
                  <a:pt x="518" y="1134"/>
                </a:lnTo>
                <a:lnTo>
                  <a:pt x="514" y="1164"/>
                </a:lnTo>
                <a:lnTo>
                  <a:pt x="504" y="1191"/>
                </a:lnTo>
                <a:lnTo>
                  <a:pt x="490" y="1216"/>
                </a:lnTo>
                <a:lnTo>
                  <a:pt x="469" y="1236"/>
                </a:lnTo>
                <a:lnTo>
                  <a:pt x="445" y="1252"/>
                </a:lnTo>
                <a:lnTo>
                  <a:pt x="417" y="1261"/>
                </a:lnTo>
                <a:lnTo>
                  <a:pt x="387" y="1265"/>
                </a:lnTo>
                <a:lnTo>
                  <a:pt x="357" y="1261"/>
                </a:lnTo>
                <a:lnTo>
                  <a:pt x="330" y="1252"/>
                </a:lnTo>
                <a:lnTo>
                  <a:pt x="306" y="1236"/>
                </a:lnTo>
                <a:lnTo>
                  <a:pt x="285" y="1216"/>
                </a:lnTo>
                <a:lnTo>
                  <a:pt x="270" y="1191"/>
                </a:lnTo>
                <a:lnTo>
                  <a:pt x="260" y="1164"/>
                </a:lnTo>
                <a:lnTo>
                  <a:pt x="256" y="1134"/>
                </a:lnTo>
                <a:lnTo>
                  <a:pt x="260" y="1104"/>
                </a:lnTo>
                <a:lnTo>
                  <a:pt x="270" y="1076"/>
                </a:lnTo>
                <a:lnTo>
                  <a:pt x="285" y="1052"/>
                </a:lnTo>
                <a:lnTo>
                  <a:pt x="306" y="1031"/>
                </a:lnTo>
                <a:lnTo>
                  <a:pt x="330" y="1017"/>
                </a:lnTo>
                <a:lnTo>
                  <a:pt x="357" y="1006"/>
                </a:lnTo>
                <a:lnTo>
                  <a:pt x="387" y="1004"/>
                </a:lnTo>
                <a:close/>
                <a:moveTo>
                  <a:pt x="1923" y="681"/>
                </a:moveTo>
                <a:lnTo>
                  <a:pt x="1937" y="682"/>
                </a:lnTo>
                <a:lnTo>
                  <a:pt x="1948" y="683"/>
                </a:lnTo>
                <a:lnTo>
                  <a:pt x="1959" y="687"/>
                </a:lnTo>
                <a:lnTo>
                  <a:pt x="1973" y="695"/>
                </a:lnTo>
                <a:lnTo>
                  <a:pt x="1984" y="709"/>
                </a:lnTo>
                <a:lnTo>
                  <a:pt x="1994" y="727"/>
                </a:lnTo>
                <a:lnTo>
                  <a:pt x="2000" y="750"/>
                </a:lnTo>
                <a:lnTo>
                  <a:pt x="2006" y="778"/>
                </a:lnTo>
                <a:lnTo>
                  <a:pt x="2011" y="811"/>
                </a:lnTo>
                <a:lnTo>
                  <a:pt x="2016" y="849"/>
                </a:lnTo>
                <a:lnTo>
                  <a:pt x="2020" y="891"/>
                </a:lnTo>
                <a:lnTo>
                  <a:pt x="2027" y="940"/>
                </a:lnTo>
                <a:lnTo>
                  <a:pt x="1995" y="952"/>
                </a:lnTo>
                <a:lnTo>
                  <a:pt x="1965" y="969"/>
                </a:lnTo>
                <a:lnTo>
                  <a:pt x="1939" y="990"/>
                </a:lnTo>
                <a:lnTo>
                  <a:pt x="1917" y="1017"/>
                </a:lnTo>
                <a:lnTo>
                  <a:pt x="1917" y="1012"/>
                </a:lnTo>
                <a:lnTo>
                  <a:pt x="1918" y="1007"/>
                </a:lnTo>
                <a:lnTo>
                  <a:pt x="1923" y="954"/>
                </a:lnTo>
                <a:lnTo>
                  <a:pt x="1925" y="907"/>
                </a:lnTo>
                <a:lnTo>
                  <a:pt x="1927" y="862"/>
                </a:lnTo>
                <a:lnTo>
                  <a:pt x="1929" y="819"/>
                </a:lnTo>
                <a:lnTo>
                  <a:pt x="1927" y="776"/>
                </a:lnTo>
                <a:lnTo>
                  <a:pt x="1926" y="730"/>
                </a:lnTo>
                <a:lnTo>
                  <a:pt x="1923" y="681"/>
                </a:lnTo>
                <a:close/>
                <a:moveTo>
                  <a:pt x="1651" y="579"/>
                </a:moveTo>
                <a:lnTo>
                  <a:pt x="1673" y="579"/>
                </a:lnTo>
                <a:lnTo>
                  <a:pt x="1698" y="581"/>
                </a:lnTo>
                <a:lnTo>
                  <a:pt x="1724" y="582"/>
                </a:lnTo>
                <a:lnTo>
                  <a:pt x="1757" y="584"/>
                </a:lnTo>
                <a:lnTo>
                  <a:pt x="1794" y="587"/>
                </a:lnTo>
                <a:lnTo>
                  <a:pt x="1813" y="590"/>
                </a:lnTo>
                <a:lnTo>
                  <a:pt x="1829" y="600"/>
                </a:lnTo>
                <a:lnTo>
                  <a:pt x="1843" y="613"/>
                </a:lnTo>
                <a:lnTo>
                  <a:pt x="1852" y="630"/>
                </a:lnTo>
                <a:lnTo>
                  <a:pt x="1857" y="648"/>
                </a:lnTo>
                <a:lnTo>
                  <a:pt x="1861" y="697"/>
                </a:lnTo>
                <a:lnTo>
                  <a:pt x="1863" y="741"/>
                </a:lnTo>
                <a:lnTo>
                  <a:pt x="1865" y="781"/>
                </a:lnTo>
                <a:lnTo>
                  <a:pt x="1865" y="820"/>
                </a:lnTo>
                <a:lnTo>
                  <a:pt x="1863" y="859"/>
                </a:lnTo>
                <a:lnTo>
                  <a:pt x="1862" y="900"/>
                </a:lnTo>
                <a:lnTo>
                  <a:pt x="1858" y="943"/>
                </a:lnTo>
                <a:lnTo>
                  <a:pt x="1855" y="992"/>
                </a:lnTo>
                <a:lnTo>
                  <a:pt x="1852" y="999"/>
                </a:lnTo>
                <a:lnTo>
                  <a:pt x="1850" y="1005"/>
                </a:lnTo>
                <a:lnTo>
                  <a:pt x="1846" y="1011"/>
                </a:lnTo>
                <a:lnTo>
                  <a:pt x="1682" y="784"/>
                </a:lnTo>
                <a:lnTo>
                  <a:pt x="1666" y="767"/>
                </a:lnTo>
                <a:lnTo>
                  <a:pt x="1647" y="755"/>
                </a:lnTo>
                <a:lnTo>
                  <a:pt x="1625" y="746"/>
                </a:lnTo>
                <a:lnTo>
                  <a:pt x="1602" y="744"/>
                </a:lnTo>
                <a:lnTo>
                  <a:pt x="1439" y="744"/>
                </a:lnTo>
                <a:lnTo>
                  <a:pt x="1441" y="698"/>
                </a:lnTo>
                <a:lnTo>
                  <a:pt x="1445" y="648"/>
                </a:lnTo>
                <a:lnTo>
                  <a:pt x="1450" y="630"/>
                </a:lnTo>
                <a:lnTo>
                  <a:pt x="1459" y="613"/>
                </a:lnTo>
                <a:lnTo>
                  <a:pt x="1473" y="600"/>
                </a:lnTo>
                <a:lnTo>
                  <a:pt x="1490" y="590"/>
                </a:lnTo>
                <a:lnTo>
                  <a:pt x="1508" y="587"/>
                </a:lnTo>
                <a:lnTo>
                  <a:pt x="1545" y="584"/>
                </a:lnTo>
                <a:lnTo>
                  <a:pt x="1577" y="582"/>
                </a:lnTo>
                <a:lnTo>
                  <a:pt x="1605" y="581"/>
                </a:lnTo>
                <a:lnTo>
                  <a:pt x="1629" y="579"/>
                </a:lnTo>
                <a:lnTo>
                  <a:pt x="1651" y="579"/>
                </a:lnTo>
                <a:close/>
                <a:moveTo>
                  <a:pt x="1652" y="319"/>
                </a:moveTo>
                <a:lnTo>
                  <a:pt x="1678" y="323"/>
                </a:lnTo>
                <a:lnTo>
                  <a:pt x="1703" y="331"/>
                </a:lnTo>
                <a:lnTo>
                  <a:pt x="1723" y="345"/>
                </a:lnTo>
                <a:lnTo>
                  <a:pt x="1741" y="363"/>
                </a:lnTo>
                <a:lnTo>
                  <a:pt x="1754" y="383"/>
                </a:lnTo>
                <a:lnTo>
                  <a:pt x="1763" y="408"/>
                </a:lnTo>
                <a:lnTo>
                  <a:pt x="1767" y="434"/>
                </a:lnTo>
                <a:lnTo>
                  <a:pt x="1763" y="461"/>
                </a:lnTo>
                <a:lnTo>
                  <a:pt x="1754" y="485"/>
                </a:lnTo>
                <a:lnTo>
                  <a:pt x="1741" y="506"/>
                </a:lnTo>
                <a:lnTo>
                  <a:pt x="1723" y="524"/>
                </a:lnTo>
                <a:lnTo>
                  <a:pt x="1703" y="537"/>
                </a:lnTo>
                <a:lnTo>
                  <a:pt x="1678" y="545"/>
                </a:lnTo>
                <a:lnTo>
                  <a:pt x="1652" y="549"/>
                </a:lnTo>
                <a:lnTo>
                  <a:pt x="1625" y="545"/>
                </a:lnTo>
                <a:lnTo>
                  <a:pt x="1601" y="537"/>
                </a:lnTo>
                <a:lnTo>
                  <a:pt x="1580" y="524"/>
                </a:lnTo>
                <a:lnTo>
                  <a:pt x="1562" y="506"/>
                </a:lnTo>
                <a:lnTo>
                  <a:pt x="1549" y="485"/>
                </a:lnTo>
                <a:lnTo>
                  <a:pt x="1540" y="461"/>
                </a:lnTo>
                <a:lnTo>
                  <a:pt x="1537" y="434"/>
                </a:lnTo>
                <a:lnTo>
                  <a:pt x="1540" y="408"/>
                </a:lnTo>
                <a:lnTo>
                  <a:pt x="1549" y="383"/>
                </a:lnTo>
                <a:lnTo>
                  <a:pt x="1562" y="363"/>
                </a:lnTo>
                <a:lnTo>
                  <a:pt x="1580" y="345"/>
                </a:lnTo>
                <a:lnTo>
                  <a:pt x="1601" y="331"/>
                </a:lnTo>
                <a:lnTo>
                  <a:pt x="1625" y="323"/>
                </a:lnTo>
                <a:lnTo>
                  <a:pt x="1652" y="319"/>
                </a:lnTo>
                <a:close/>
                <a:moveTo>
                  <a:pt x="868" y="278"/>
                </a:moveTo>
                <a:lnTo>
                  <a:pt x="888" y="279"/>
                </a:lnTo>
                <a:lnTo>
                  <a:pt x="905" y="279"/>
                </a:lnTo>
                <a:lnTo>
                  <a:pt x="921" y="281"/>
                </a:lnTo>
                <a:lnTo>
                  <a:pt x="942" y="282"/>
                </a:lnTo>
                <a:lnTo>
                  <a:pt x="967" y="283"/>
                </a:lnTo>
                <a:lnTo>
                  <a:pt x="977" y="284"/>
                </a:lnTo>
                <a:lnTo>
                  <a:pt x="990" y="287"/>
                </a:lnTo>
                <a:lnTo>
                  <a:pt x="1005" y="293"/>
                </a:lnTo>
                <a:lnTo>
                  <a:pt x="1019" y="300"/>
                </a:lnTo>
                <a:lnTo>
                  <a:pt x="1031" y="311"/>
                </a:lnTo>
                <a:lnTo>
                  <a:pt x="1035" y="317"/>
                </a:lnTo>
                <a:lnTo>
                  <a:pt x="1042" y="328"/>
                </a:lnTo>
                <a:lnTo>
                  <a:pt x="1051" y="342"/>
                </a:lnTo>
                <a:lnTo>
                  <a:pt x="1062" y="360"/>
                </a:lnTo>
                <a:lnTo>
                  <a:pt x="1075" y="381"/>
                </a:lnTo>
                <a:lnTo>
                  <a:pt x="1089" y="404"/>
                </a:lnTo>
                <a:lnTo>
                  <a:pt x="1104" y="429"/>
                </a:lnTo>
                <a:lnTo>
                  <a:pt x="1120" y="456"/>
                </a:lnTo>
                <a:lnTo>
                  <a:pt x="1137" y="483"/>
                </a:lnTo>
                <a:lnTo>
                  <a:pt x="1152" y="510"/>
                </a:lnTo>
                <a:lnTo>
                  <a:pt x="1169" y="537"/>
                </a:lnTo>
                <a:lnTo>
                  <a:pt x="1184" y="562"/>
                </a:lnTo>
                <a:lnTo>
                  <a:pt x="1198" y="587"/>
                </a:lnTo>
                <a:lnTo>
                  <a:pt x="1212" y="610"/>
                </a:lnTo>
                <a:lnTo>
                  <a:pt x="1222" y="629"/>
                </a:lnTo>
                <a:lnTo>
                  <a:pt x="1232" y="645"/>
                </a:lnTo>
                <a:lnTo>
                  <a:pt x="1239" y="657"/>
                </a:lnTo>
                <a:lnTo>
                  <a:pt x="1244" y="664"/>
                </a:lnTo>
                <a:lnTo>
                  <a:pt x="1245" y="668"/>
                </a:lnTo>
                <a:lnTo>
                  <a:pt x="1247" y="669"/>
                </a:lnTo>
                <a:lnTo>
                  <a:pt x="1249" y="676"/>
                </a:lnTo>
                <a:lnTo>
                  <a:pt x="1253" y="684"/>
                </a:lnTo>
                <a:lnTo>
                  <a:pt x="1255" y="695"/>
                </a:lnTo>
                <a:lnTo>
                  <a:pt x="1254" y="707"/>
                </a:lnTo>
                <a:lnTo>
                  <a:pt x="1250" y="720"/>
                </a:lnTo>
                <a:lnTo>
                  <a:pt x="1241" y="730"/>
                </a:lnTo>
                <a:lnTo>
                  <a:pt x="1227" y="739"/>
                </a:lnTo>
                <a:lnTo>
                  <a:pt x="1215" y="743"/>
                </a:lnTo>
                <a:lnTo>
                  <a:pt x="1186" y="743"/>
                </a:lnTo>
                <a:lnTo>
                  <a:pt x="1177" y="739"/>
                </a:lnTo>
                <a:lnTo>
                  <a:pt x="1169" y="735"/>
                </a:lnTo>
                <a:lnTo>
                  <a:pt x="1164" y="733"/>
                </a:lnTo>
                <a:lnTo>
                  <a:pt x="1163" y="732"/>
                </a:lnTo>
                <a:lnTo>
                  <a:pt x="990" y="497"/>
                </a:lnTo>
                <a:lnTo>
                  <a:pt x="993" y="743"/>
                </a:lnTo>
                <a:lnTo>
                  <a:pt x="872" y="746"/>
                </a:lnTo>
                <a:lnTo>
                  <a:pt x="833" y="753"/>
                </a:lnTo>
                <a:lnTo>
                  <a:pt x="831" y="755"/>
                </a:lnTo>
                <a:lnTo>
                  <a:pt x="825" y="757"/>
                </a:lnTo>
                <a:lnTo>
                  <a:pt x="817" y="763"/>
                </a:lnTo>
                <a:lnTo>
                  <a:pt x="809" y="769"/>
                </a:lnTo>
                <a:lnTo>
                  <a:pt x="801" y="775"/>
                </a:lnTo>
                <a:lnTo>
                  <a:pt x="793" y="782"/>
                </a:lnTo>
                <a:lnTo>
                  <a:pt x="781" y="798"/>
                </a:lnTo>
                <a:lnTo>
                  <a:pt x="768" y="815"/>
                </a:lnTo>
                <a:lnTo>
                  <a:pt x="753" y="833"/>
                </a:lnTo>
                <a:lnTo>
                  <a:pt x="739" y="851"/>
                </a:lnTo>
                <a:lnTo>
                  <a:pt x="724" y="868"/>
                </a:lnTo>
                <a:lnTo>
                  <a:pt x="711" y="885"/>
                </a:lnTo>
                <a:lnTo>
                  <a:pt x="699" y="901"/>
                </a:lnTo>
                <a:lnTo>
                  <a:pt x="689" y="914"/>
                </a:lnTo>
                <a:lnTo>
                  <a:pt x="681" y="924"/>
                </a:lnTo>
                <a:lnTo>
                  <a:pt x="676" y="930"/>
                </a:lnTo>
                <a:lnTo>
                  <a:pt x="674" y="932"/>
                </a:lnTo>
                <a:lnTo>
                  <a:pt x="670" y="749"/>
                </a:lnTo>
                <a:lnTo>
                  <a:pt x="665" y="749"/>
                </a:lnTo>
                <a:lnTo>
                  <a:pt x="663" y="749"/>
                </a:lnTo>
                <a:lnTo>
                  <a:pt x="661" y="747"/>
                </a:lnTo>
                <a:lnTo>
                  <a:pt x="660" y="747"/>
                </a:lnTo>
                <a:lnTo>
                  <a:pt x="660" y="747"/>
                </a:lnTo>
                <a:lnTo>
                  <a:pt x="659" y="746"/>
                </a:lnTo>
                <a:lnTo>
                  <a:pt x="658" y="746"/>
                </a:lnTo>
                <a:lnTo>
                  <a:pt x="655" y="746"/>
                </a:lnTo>
                <a:lnTo>
                  <a:pt x="651" y="745"/>
                </a:lnTo>
                <a:lnTo>
                  <a:pt x="639" y="741"/>
                </a:lnTo>
                <a:lnTo>
                  <a:pt x="628" y="734"/>
                </a:lnTo>
                <a:lnTo>
                  <a:pt x="620" y="724"/>
                </a:lnTo>
                <a:lnTo>
                  <a:pt x="617" y="712"/>
                </a:lnTo>
                <a:lnTo>
                  <a:pt x="613" y="662"/>
                </a:lnTo>
                <a:lnTo>
                  <a:pt x="609" y="616"/>
                </a:lnTo>
                <a:lnTo>
                  <a:pt x="607" y="573"/>
                </a:lnTo>
                <a:lnTo>
                  <a:pt x="607" y="532"/>
                </a:lnTo>
                <a:lnTo>
                  <a:pt x="607" y="491"/>
                </a:lnTo>
                <a:lnTo>
                  <a:pt x="608" y="449"/>
                </a:lnTo>
                <a:lnTo>
                  <a:pt x="611" y="403"/>
                </a:lnTo>
                <a:lnTo>
                  <a:pt x="614" y="351"/>
                </a:lnTo>
                <a:lnTo>
                  <a:pt x="619" y="331"/>
                </a:lnTo>
                <a:lnTo>
                  <a:pt x="629" y="315"/>
                </a:lnTo>
                <a:lnTo>
                  <a:pt x="643" y="300"/>
                </a:lnTo>
                <a:lnTo>
                  <a:pt x="661" y="290"/>
                </a:lnTo>
                <a:lnTo>
                  <a:pt x="681" y="285"/>
                </a:lnTo>
                <a:lnTo>
                  <a:pt x="723" y="283"/>
                </a:lnTo>
                <a:lnTo>
                  <a:pt x="759" y="281"/>
                </a:lnTo>
                <a:lnTo>
                  <a:pt x="793" y="279"/>
                </a:lnTo>
                <a:lnTo>
                  <a:pt x="768" y="323"/>
                </a:lnTo>
                <a:lnTo>
                  <a:pt x="796" y="371"/>
                </a:lnTo>
                <a:lnTo>
                  <a:pt x="796" y="660"/>
                </a:lnTo>
                <a:lnTo>
                  <a:pt x="833" y="711"/>
                </a:lnTo>
                <a:lnTo>
                  <a:pt x="866" y="660"/>
                </a:lnTo>
                <a:lnTo>
                  <a:pt x="866" y="371"/>
                </a:lnTo>
                <a:lnTo>
                  <a:pt x="894" y="323"/>
                </a:lnTo>
                <a:lnTo>
                  <a:pt x="868" y="278"/>
                </a:lnTo>
                <a:close/>
                <a:moveTo>
                  <a:pt x="833" y="0"/>
                </a:moveTo>
                <a:lnTo>
                  <a:pt x="860" y="3"/>
                </a:lnTo>
                <a:lnTo>
                  <a:pt x="885" y="12"/>
                </a:lnTo>
                <a:lnTo>
                  <a:pt x="908" y="27"/>
                </a:lnTo>
                <a:lnTo>
                  <a:pt x="926" y="45"/>
                </a:lnTo>
                <a:lnTo>
                  <a:pt x="941" y="68"/>
                </a:lnTo>
                <a:lnTo>
                  <a:pt x="950" y="93"/>
                </a:lnTo>
                <a:lnTo>
                  <a:pt x="953" y="120"/>
                </a:lnTo>
                <a:lnTo>
                  <a:pt x="950" y="148"/>
                </a:lnTo>
                <a:lnTo>
                  <a:pt x="941" y="173"/>
                </a:lnTo>
                <a:lnTo>
                  <a:pt x="926" y="196"/>
                </a:lnTo>
                <a:lnTo>
                  <a:pt x="908" y="214"/>
                </a:lnTo>
                <a:lnTo>
                  <a:pt x="885" y="229"/>
                </a:lnTo>
                <a:lnTo>
                  <a:pt x="860" y="237"/>
                </a:lnTo>
                <a:lnTo>
                  <a:pt x="833" y="241"/>
                </a:lnTo>
                <a:lnTo>
                  <a:pt x="805" y="237"/>
                </a:lnTo>
                <a:lnTo>
                  <a:pt x="780" y="229"/>
                </a:lnTo>
                <a:lnTo>
                  <a:pt x="757" y="214"/>
                </a:lnTo>
                <a:lnTo>
                  <a:pt x="739" y="196"/>
                </a:lnTo>
                <a:lnTo>
                  <a:pt x="724" y="173"/>
                </a:lnTo>
                <a:lnTo>
                  <a:pt x="716" y="148"/>
                </a:lnTo>
                <a:lnTo>
                  <a:pt x="712" y="120"/>
                </a:lnTo>
                <a:lnTo>
                  <a:pt x="716" y="93"/>
                </a:lnTo>
                <a:lnTo>
                  <a:pt x="724" y="68"/>
                </a:lnTo>
                <a:lnTo>
                  <a:pt x="739" y="45"/>
                </a:lnTo>
                <a:lnTo>
                  <a:pt x="757" y="27"/>
                </a:lnTo>
                <a:lnTo>
                  <a:pt x="780" y="12"/>
                </a:lnTo>
                <a:lnTo>
                  <a:pt x="805" y="3"/>
                </a:lnTo>
                <a:lnTo>
                  <a:pt x="833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71" name="Freeform 62">
            <a:extLst>
              <a:ext uri="{FF2B5EF4-FFF2-40B4-BE49-F238E27FC236}">
                <a16:creationId xmlns:a16="http://schemas.microsoft.com/office/drawing/2014/main" id="{8AAE6AE4-9925-4ACE-A702-D6F9B0142B31}"/>
              </a:ext>
            </a:extLst>
          </p:cNvPr>
          <p:cNvSpPr>
            <a:spLocks noEditPoints="1"/>
          </p:cNvSpPr>
          <p:nvPr/>
        </p:nvSpPr>
        <p:spPr bwMode="auto">
          <a:xfrm>
            <a:off x="2501747" y="2584570"/>
            <a:ext cx="291086" cy="481152"/>
          </a:xfrm>
          <a:custGeom>
            <a:avLst/>
            <a:gdLst>
              <a:gd name="T0" fmla="*/ 403 w 848"/>
              <a:gd name="T1" fmla="*/ 1182 h 1404"/>
              <a:gd name="T2" fmla="*/ 370 w 848"/>
              <a:gd name="T3" fmla="*/ 1203 h 1404"/>
              <a:gd name="T4" fmla="*/ 349 w 848"/>
              <a:gd name="T5" fmla="*/ 1237 h 1404"/>
              <a:gd name="T6" fmla="*/ 349 w 848"/>
              <a:gd name="T7" fmla="*/ 1278 h 1404"/>
              <a:gd name="T8" fmla="*/ 370 w 848"/>
              <a:gd name="T9" fmla="*/ 1312 h 1404"/>
              <a:gd name="T10" fmla="*/ 403 w 848"/>
              <a:gd name="T11" fmla="*/ 1331 h 1404"/>
              <a:gd name="T12" fmla="*/ 445 w 848"/>
              <a:gd name="T13" fmla="*/ 1331 h 1404"/>
              <a:gd name="T14" fmla="*/ 478 w 848"/>
              <a:gd name="T15" fmla="*/ 1312 h 1404"/>
              <a:gd name="T16" fmla="*/ 498 w 848"/>
              <a:gd name="T17" fmla="*/ 1278 h 1404"/>
              <a:gd name="T18" fmla="*/ 498 w 848"/>
              <a:gd name="T19" fmla="*/ 1237 h 1404"/>
              <a:gd name="T20" fmla="*/ 478 w 848"/>
              <a:gd name="T21" fmla="*/ 1203 h 1404"/>
              <a:gd name="T22" fmla="*/ 445 w 848"/>
              <a:gd name="T23" fmla="*/ 1182 h 1404"/>
              <a:gd name="T24" fmla="*/ 110 w 848"/>
              <a:gd name="T25" fmla="*/ 157 h 1404"/>
              <a:gd name="T26" fmla="*/ 738 w 848"/>
              <a:gd name="T27" fmla="*/ 1072 h 1404"/>
              <a:gd name="T28" fmla="*/ 110 w 848"/>
              <a:gd name="T29" fmla="*/ 157 h 1404"/>
              <a:gd name="T30" fmla="*/ 755 w 848"/>
              <a:gd name="T31" fmla="*/ 0 h 1404"/>
              <a:gd name="T32" fmla="*/ 802 w 848"/>
              <a:gd name="T33" fmla="*/ 12 h 1404"/>
              <a:gd name="T34" fmla="*/ 836 w 848"/>
              <a:gd name="T35" fmla="*/ 45 h 1404"/>
              <a:gd name="T36" fmla="*/ 848 w 848"/>
              <a:gd name="T37" fmla="*/ 92 h 1404"/>
              <a:gd name="T38" fmla="*/ 845 w 848"/>
              <a:gd name="T39" fmla="*/ 1336 h 1404"/>
              <a:gd name="T40" fmla="*/ 822 w 848"/>
              <a:gd name="T41" fmla="*/ 1377 h 1404"/>
              <a:gd name="T42" fmla="*/ 781 w 848"/>
              <a:gd name="T43" fmla="*/ 1400 h 1404"/>
              <a:gd name="T44" fmla="*/ 93 w 848"/>
              <a:gd name="T45" fmla="*/ 1404 h 1404"/>
              <a:gd name="T46" fmla="*/ 90 w 848"/>
              <a:gd name="T47" fmla="*/ 1356 h 1404"/>
              <a:gd name="T48" fmla="*/ 87 w 848"/>
              <a:gd name="T49" fmla="*/ 1257 h 1404"/>
              <a:gd name="T50" fmla="*/ 79 w 848"/>
              <a:gd name="T51" fmla="*/ 1145 h 1404"/>
              <a:gd name="T52" fmla="*/ 62 w 848"/>
              <a:gd name="T53" fmla="*/ 1078 h 1404"/>
              <a:gd name="T54" fmla="*/ 25 w 848"/>
              <a:gd name="T55" fmla="*/ 1024 h 1404"/>
              <a:gd name="T56" fmla="*/ 0 w 848"/>
              <a:gd name="T57" fmla="*/ 92 h 1404"/>
              <a:gd name="T58" fmla="*/ 12 w 848"/>
              <a:gd name="T59" fmla="*/ 45 h 1404"/>
              <a:gd name="T60" fmla="*/ 46 w 848"/>
              <a:gd name="T61" fmla="*/ 12 h 1404"/>
              <a:gd name="T62" fmla="*/ 93 w 848"/>
              <a:gd name="T63" fmla="*/ 0 h 1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48" h="1404">
                <a:moveTo>
                  <a:pt x="424" y="1180"/>
                </a:moveTo>
                <a:lnTo>
                  <a:pt x="403" y="1182"/>
                </a:lnTo>
                <a:lnTo>
                  <a:pt x="385" y="1191"/>
                </a:lnTo>
                <a:lnTo>
                  <a:pt x="370" y="1203"/>
                </a:lnTo>
                <a:lnTo>
                  <a:pt x="357" y="1219"/>
                </a:lnTo>
                <a:lnTo>
                  <a:pt x="349" y="1237"/>
                </a:lnTo>
                <a:lnTo>
                  <a:pt x="347" y="1257"/>
                </a:lnTo>
                <a:lnTo>
                  <a:pt x="349" y="1278"/>
                </a:lnTo>
                <a:lnTo>
                  <a:pt x="357" y="1296"/>
                </a:lnTo>
                <a:lnTo>
                  <a:pt x="370" y="1312"/>
                </a:lnTo>
                <a:lnTo>
                  <a:pt x="385" y="1324"/>
                </a:lnTo>
                <a:lnTo>
                  <a:pt x="403" y="1331"/>
                </a:lnTo>
                <a:lnTo>
                  <a:pt x="424" y="1335"/>
                </a:lnTo>
                <a:lnTo>
                  <a:pt x="445" y="1331"/>
                </a:lnTo>
                <a:lnTo>
                  <a:pt x="463" y="1324"/>
                </a:lnTo>
                <a:lnTo>
                  <a:pt x="478" y="1312"/>
                </a:lnTo>
                <a:lnTo>
                  <a:pt x="490" y="1296"/>
                </a:lnTo>
                <a:lnTo>
                  <a:pt x="498" y="1278"/>
                </a:lnTo>
                <a:lnTo>
                  <a:pt x="501" y="1257"/>
                </a:lnTo>
                <a:lnTo>
                  <a:pt x="498" y="1237"/>
                </a:lnTo>
                <a:lnTo>
                  <a:pt x="490" y="1219"/>
                </a:lnTo>
                <a:lnTo>
                  <a:pt x="478" y="1203"/>
                </a:lnTo>
                <a:lnTo>
                  <a:pt x="463" y="1191"/>
                </a:lnTo>
                <a:lnTo>
                  <a:pt x="445" y="1182"/>
                </a:lnTo>
                <a:lnTo>
                  <a:pt x="424" y="1180"/>
                </a:lnTo>
                <a:close/>
                <a:moveTo>
                  <a:pt x="110" y="157"/>
                </a:moveTo>
                <a:lnTo>
                  <a:pt x="110" y="1072"/>
                </a:lnTo>
                <a:lnTo>
                  <a:pt x="738" y="1072"/>
                </a:lnTo>
                <a:lnTo>
                  <a:pt x="738" y="157"/>
                </a:lnTo>
                <a:lnTo>
                  <a:pt x="110" y="157"/>
                </a:lnTo>
                <a:close/>
                <a:moveTo>
                  <a:pt x="93" y="0"/>
                </a:moveTo>
                <a:lnTo>
                  <a:pt x="755" y="0"/>
                </a:lnTo>
                <a:lnTo>
                  <a:pt x="781" y="2"/>
                </a:lnTo>
                <a:lnTo>
                  <a:pt x="802" y="12"/>
                </a:lnTo>
                <a:lnTo>
                  <a:pt x="822" y="26"/>
                </a:lnTo>
                <a:lnTo>
                  <a:pt x="836" y="45"/>
                </a:lnTo>
                <a:lnTo>
                  <a:pt x="845" y="67"/>
                </a:lnTo>
                <a:lnTo>
                  <a:pt x="848" y="92"/>
                </a:lnTo>
                <a:lnTo>
                  <a:pt x="848" y="1310"/>
                </a:lnTo>
                <a:lnTo>
                  <a:pt x="845" y="1336"/>
                </a:lnTo>
                <a:lnTo>
                  <a:pt x="836" y="1358"/>
                </a:lnTo>
                <a:lnTo>
                  <a:pt x="822" y="1377"/>
                </a:lnTo>
                <a:lnTo>
                  <a:pt x="802" y="1391"/>
                </a:lnTo>
                <a:lnTo>
                  <a:pt x="781" y="1400"/>
                </a:lnTo>
                <a:lnTo>
                  <a:pt x="755" y="1404"/>
                </a:lnTo>
                <a:lnTo>
                  <a:pt x="93" y="1404"/>
                </a:lnTo>
                <a:lnTo>
                  <a:pt x="89" y="1404"/>
                </a:lnTo>
                <a:lnTo>
                  <a:pt x="90" y="1356"/>
                </a:lnTo>
                <a:lnTo>
                  <a:pt x="89" y="1308"/>
                </a:lnTo>
                <a:lnTo>
                  <a:pt x="87" y="1257"/>
                </a:lnTo>
                <a:lnTo>
                  <a:pt x="84" y="1204"/>
                </a:lnTo>
                <a:lnTo>
                  <a:pt x="79" y="1145"/>
                </a:lnTo>
                <a:lnTo>
                  <a:pt x="75" y="1111"/>
                </a:lnTo>
                <a:lnTo>
                  <a:pt x="62" y="1078"/>
                </a:lnTo>
                <a:lnTo>
                  <a:pt x="46" y="1049"/>
                </a:lnTo>
                <a:lnTo>
                  <a:pt x="25" y="1024"/>
                </a:lnTo>
                <a:lnTo>
                  <a:pt x="0" y="1001"/>
                </a:lnTo>
                <a:lnTo>
                  <a:pt x="0" y="92"/>
                </a:lnTo>
                <a:lnTo>
                  <a:pt x="3" y="67"/>
                </a:lnTo>
                <a:lnTo>
                  <a:pt x="12" y="45"/>
                </a:lnTo>
                <a:lnTo>
                  <a:pt x="26" y="26"/>
                </a:lnTo>
                <a:lnTo>
                  <a:pt x="46" y="12"/>
                </a:lnTo>
                <a:lnTo>
                  <a:pt x="67" y="2"/>
                </a:lnTo>
                <a:lnTo>
                  <a:pt x="93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72" name="Freeform 63">
            <a:extLst>
              <a:ext uri="{FF2B5EF4-FFF2-40B4-BE49-F238E27FC236}">
                <a16:creationId xmlns:a16="http://schemas.microsoft.com/office/drawing/2014/main" id="{2F1B371E-F72C-4A1C-8FDD-26E1413A7641}"/>
              </a:ext>
            </a:extLst>
          </p:cNvPr>
          <p:cNvSpPr>
            <a:spLocks noEditPoints="1"/>
          </p:cNvSpPr>
          <p:nvPr/>
        </p:nvSpPr>
        <p:spPr bwMode="auto">
          <a:xfrm>
            <a:off x="1919574" y="2680459"/>
            <a:ext cx="575324" cy="688337"/>
          </a:xfrm>
          <a:custGeom>
            <a:avLst/>
            <a:gdLst>
              <a:gd name="T0" fmla="*/ 1542 w 1679"/>
              <a:gd name="T1" fmla="*/ 787 h 2009"/>
              <a:gd name="T2" fmla="*/ 1668 w 1679"/>
              <a:gd name="T3" fmla="*/ 870 h 2009"/>
              <a:gd name="T4" fmla="*/ 1677 w 1679"/>
              <a:gd name="T5" fmla="*/ 1160 h 2009"/>
              <a:gd name="T6" fmla="*/ 1639 w 1679"/>
              <a:gd name="T7" fmla="*/ 1353 h 2009"/>
              <a:gd name="T8" fmla="*/ 1600 w 1679"/>
              <a:gd name="T9" fmla="*/ 1361 h 2009"/>
              <a:gd name="T10" fmla="*/ 1467 w 1679"/>
              <a:gd name="T11" fmla="*/ 2009 h 2009"/>
              <a:gd name="T12" fmla="*/ 1372 w 1679"/>
              <a:gd name="T13" fmla="*/ 1462 h 2009"/>
              <a:gd name="T14" fmla="*/ 1255 w 1679"/>
              <a:gd name="T15" fmla="*/ 2009 h 2009"/>
              <a:gd name="T16" fmla="*/ 1194 w 1679"/>
              <a:gd name="T17" fmla="*/ 1360 h 2009"/>
              <a:gd name="T18" fmla="*/ 1151 w 1679"/>
              <a:gd name="T19" fmla="*/ 1343 h 2009"/>
              <a:gd name="T20" fmla="*/ 1125 w 1679"/>
              <a:gd name="T21" fmla="*/ 1116 h 2009"/>
              <a:gd name="T22" fmla="*/ 1140 w 1679"/>
              <a:gd name="T23" fmla="*/ 846 h 2009"/>
              <a:gd name="T24" fmla="*/ 1298 w 1679"/>
              <a:gd name="T25" fmla="*/ 784 h 2009"/>
              <a:gd name="T26" fmla="*/ 318 w 1679"/>
              <a:gd name="T27" fmla="*/ 567 h 2009"/>
              <a:gd name="T28" fmla="*/ 507 w 1679"/>
              <a:gd name="T29" fmla="*/ 593 h 2009"/>
              <a:gd name="T30" fmla="*/ 553 w 1679"/>
              <a:gd name="T31" fmla="*/ 811 h 2009"/>
              <a:gd name="T32" fmla="*/ 541 w 1679"/>
              <a:gd name="T33" fmla="*/ 1102 h 2009"/>
              <a:gd name="T34" fmla="*/ 488 w 1679"/>
              <a:gd name="T35" fmla="*/ 1145 h 2009"/>
              <a:gd name="T36" fmla="*/ 449 w 1679"/>
              <a:gd name="T37" fmla="*/ 1786 h 2009"/>
              <a:gd name="T38" fmla="*/ 309 w 1679"/>
              <a:gd name="T39" fmla="*/ 1773 h 2009"/>
              <a:gd name="T40" fmla="*/ 237 w 1679"/>
              <a:gd name="T41" fmla="*/ 1786 h 2009"/>
              <a:gd name="T42" fmla="*/ 95 w 1679"/>
              <a:gd name="T43" fmla="*/ 1773 h 2009"/>
              <a:gd name="T44" fmla="*/ 62 w 1679"/>
              <a:gd name="T45" fmla="*/ 1144 h 2009"/>
              <a:gd name="T46" fmla="*/ 8 w 1679"/>
              <a:gd name="T47" fmla="*/ 1046 h 2009"/>
              <a:gd name="T48" fmla="*/ 2 w 1679"/>
              <a:gd name="T49" fmla="*/ 764 h 2009"/>
              <a:gd name="T50" fmla="*/ 67 w 1679"/>
              <a:gd name="T51" fmla="*/ 581 h 2009"/>
              <a:gd name="T52" fmla="*/ 263 w 1679"/>
              <a:gd name="T53" fmla="*/ 567 h 2009"/>
              <a:gd name="T54" fmla="*/ 1527 w 1679"/>
              <a:gd name="T55" fmla="*/ 501 h 2009"/>
              <a:gd name="T56" fmla="*/ 1527 w 1679"/>
              <a:gd name="T57" fmla="*/ 668 h 2009"/>
              <a:gd name="T58" fmla="*/ 1374 w 1679"/>
              <a:gd name="T59" fmla="*/ 730 h 2009"/>
              <a:gd name="T60" fmla="*/ 1258 w 1679"/>
              <a:gd name="T61" fmla="*/ 615 h 2009"/>
              <a:gd name="T62" fmla="*/ 1321 w 1679"/>
              <a:gd name="T63" fmla="*/ 462 h 2009"/>
              <a:gd name="T64" fmla="*/ 885 w 1679"/>
              <a:gd name="T65" fmla="*/ 344 h 2009"/>
              <a:gd name="T66" fmla="*/ 1075 w 1679"/>
              <a:gd name="T67" fmla="*/ 371 h 2009"/>
              <a:gd name="T68" fmla="*/ 1119 w 1679"/>
              <a:gd name="T69" fmla="*/ 580 h 2009"/>
              <a:gd name="T70" fmla="*/ 1053 w 1679"/>
              <a:gd name="T71" fmla="*/ 772 h 2009"/>
              <a:gd name="T72" fmla="*/ 1014 w 1679"/>
              <a:gd name="T73" fmla="*/ 1023 h 2009"/>
              <a:gd name="T74" fmla="*/ 1026 w 1679"/>
              <a:gd name="T75" fmla="*/ 1326 h 2009"/>
              <a:gd name="T76" fmla="*/ 1006 w 1679"/>
              <a:gd name="T77" fmla="*/ 1570 h 2009"/>
              <a:gd name="T78" fmla="*/ 873 w 1679"/>
              <a:gd name="T79" fmla="*/ 1535 h 2009"/>
              <a:gd name="T80" fmla="*/ 792 w 1679"/>
              <a:gd name="T81" fmla="*/ 1570 h 2009"/>
              <a:gd name="T82" fmla="*/ 660 w 1679"/>
              <a:gd name="T83" fmla="*/ 1535 h 2009"/>
              <a:gd name="T84" fmla="*/ 663 w 1679"/>
              <a:gd name="T85" fmla="*/ 951 h 2009"/>
              <a:gd name="T86" fmla="*/ 655 w 1679"/>
              <a:gd name="T87" fmla="*/ 648 h 2009"/>
              <a:gd name="T88" fmla="*/ 574 w 1679"/>
              <a:gd name="T89" fmla="*/ 469 h 2009"/>
              <a:gd name="T90" fmla="*/ 657 w 1679"/>
              <a:gd name="T91" fmla="*/ 353 h 2009"/>
              <a:gd name="T92" fmla="*/ 279 w 1679"/>
              <a:gd name="T93" fmla="*/ 222 h 2009"/>
              <a:gd name="T94" fmla="*/ 416 w 1679"/>
              <a:gd name="T95" fmla="*/ 313 h 2009"/>
              <a:gd name="T96" fmla="*/ 384 w 1679"/>
              <a:gd name="T97" fmla="*/ 476 h 2009"/>
              <a:gd name="T98" fmla="*/ 221 w 1679"/>
              <a:gd name="T99" fmla="*/ 508 h 2009"/>
              <a:gd name="T100" fmla="*/ 130 w 1679"/>
              <a:gd name="T101" fmla="*/ 371 h 2009"/>
              <a:gd name="T102" fmla="*/ 221 w 1679"/>
              <a:gd name="T103" fmla="*/ 234 h 2009"/>
              <a:gd name="T104" fmla="*/ 929 w 1679"/>
              <a:gd name="T105" fmla="*/ 25 h 2009"/>
              <a:gd name="T106" fmla="*/ 992 w 1679"/>
              <a:gd name="T107" fmla="*/ 177 h 2009"/>
              <a:gd name="T108" fmla="*/ 876 w 1679"/>
              <a:gd name="T109" fmla="*/ 294 h 2009"/>
              <a:gd name="T110" fmla="*/ 723 w 1679"/>
              <a:gd name="T111" fmla="*/ 231 h 2009"/>
              <a:gd name="T112" fmla="*/ 723 w 1679"/>
              <a:gd name="T113" fmla="*/ 65 h 2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79" h="2009">
                <a:moveTo>
                  <a:pt x="1388" y="780"/>
                </a:moveTo>
                <a:lnTo>
                  <a:pt x="1414" y="780"/>
                </a:lnTo>
                <a:lnTo>
                  <a:pt x="1442" y="781"/>
                </a:lnTo>
                <a:lnTo>
                  <a:pt x="1471" y="782"/>
                </a:lnTo>
                <a:lnTo>
                  <a:pt x="1504" y="784"/>
                </a:lnTo>
                <a:lnTo>
                  <a:pt x="1542" y="787"/>
                </a:lnTo>
                <a:lnTo>
                  <a:pt x="1587" y="789"/>
                </a:lnTo>
                <a:lnTo>
                  <a:pt x="1611" y="795"/>
                </a:lnTo>
                <a:lnTo>
                  <a:pt x="1633" y="807"/>
                </a:lnTo>
                <a:lnTo>
                  <a:pt x="1650" y="824"/>
                </a:lnTo>
                <a:lnTo>
                  <a:pt x="1663" y="846"/>
                </a:lnTo>
                <a:lnTo>
                  <a:pt x="1668" y="870"/>
                </a:lnTo>
                <a:lnTo>
                  <a:pt x="1673" y="926"/>
                </a:lnTo>
                <a:lnTo>
                  <a:pt x="1675" y="978"/>
                </a:lnTo>
                <a:lnTo>
                  <a:pt x="1678" y="1025"/>
                </a:lnTo>
                <a:lnTo>
                  <a:pt x="1679" y="1071"/>
                </a:lnTo>
                <a:lnTo>
                  <a:pt x="1678" y="1116"/>
                </a:lnTo>
                <a:lnTo>
                  <a:pt x="1677" y="1160"/>
                </a:lnTo>
                <a:lnTo>
                  <a:pt x="1674" y="1209"/>
                </a:lnTo>
                <a:lnTo>
                  <a:pt x="1671" y="1260"/>
                </a:lnTo>
                <a:lnTo>
                  <a:pt x="1666" y="1316"/>
                </a:lnTo>
                <a:lnTo>
                  <a:pt x="1661" y="1331"/>
                </a:lnTo>
                <a:lnTo>
                  <a:pt x="1652" y="1343"/>
                </a:lnTo>
                <a:lnTo>
                  <a:pt x="1639" y="1353"/>
                </a:lnTo>
                <a:lnTo>
                  <a:pt x="1625" y="1356"/>
                </a:lnTo>
                <a:lnTo>
                  <a:pt x="1616" y="1358"/>
                </a:lnTo>
                <a:lnTo>
                  <a:pt x="1613" y="1359"/>
                </a:lnTo>
                <a:lnTo>
                  <a:pt x="1611" y="1360"/>
                </a:lnTo>
                <a:lnTo>
                  <a:pt x="1609" y="1360"/>
                </a:lnTo>
                <a:lnTo>
                  <a:pt x="1600" y="1361"/>
                </a:lnTo>
                <a:lnTo>
                  <a:pt x="1586" y="1973"/>
                </a:lnTo>
                <a:lnTo>
                  <a:pt x="1582" y="1987"/>
                </a:lnTo>
                <a:lnTo>
                  <a:pt x="1575" y="1998"/>
                </a:lnTo>
                <a:lnTo>
                  <a:pt x="1563" y="2007"/>
                </a:lnTo>
                <a:lnTo>
                  <a:pt x="1548" y="2009"/>
                </a:lnTo>
                <a:lnTo>
                  <a:pt x="1467" y="2009"/>
                </a:lnTo>
                <a:lnTo>
                  <a:pt x="1453" y="2007"/>
                </a:lnTo>
                <a:lnTo>
                  <a:pt x="1442" y="1998"/>
                </a:lnTo>
                <a:lnTo>
                  <a:pt x="1434" y="1987"/>
                </a:lnTo>
                <a:lnTo>
                  <a:pt x="1431" y="1973"/>
                </a:lnTo>
                <a:lnTo>
                  <a:pt x="1431" y="1462"/>
                </a:lnTo>
                <a:lnTo>
                  <a:pt x="1372" y="1462"/>
                </a:lnTo>
                <a:lnTo>
                  <a:pt x="1372" y="1973"/>
                </a:lnTo>
                <a:lnTo>
                  <a:pt x="1370" y="1987"/>
                </a:lnTo>
                <a:lnTo>
                  <a:pt x="1361" y="1998"/>
                </a:lnTo>
                <a:lnTo>
                  <a:pt x="1350" y="2007"/>
                </a:lnTo>
                <a:lnTo>
                  <a:pt x="1336" y="2009"/>
                </a:lnTo>
                <a:lnTo>
                  <a:pt x="1255" y="2009"/>
                </a:lnTo>
                <a:lnTo>
                  <a:pt x="1240" y="2007"/>
                </a:lnTo>
                <a:lnTo>
                  <a:pt x="1228" y="1998"/>
                </a:lnTo>
                <a:lnTo>
                  <a:pt x="1221" y="1987"/>
                </a:lnTo>
                <a:lnTo>
                  <a:pt x="1217" y="1973"/>
                </a:lnTo>
                <a:lnTo>
                  <a:pt x="1203" y="1361"/>
                </a:lnTo>
                <a:lnTo>
                  <a:pt x="1194" y="1360"/>
                </a:lnTo>
                <a:lnTo>
                  <a:pt x="1192" y="1360"/>
                </a:lnTo>
                <a:lnTo>
                  <a:pt x="1191" y="1359"/>
                </a:lnTo>
                <a:lnTo>
                  <a:pt x="1187" y="1358"/>
                </a:lnTo>
                <a:lnTo>
                  <a:pt x="1178" y="1356"/>
                </a:lnTo>
                <a:lnTo>
                  <a:pt x="1164" y="1353"/>
                </a:lnTo>
                <a:lnTo>
                  <a:pt x="1151" y="1343"/>
                </a:lnTo>
                <a:lnTo>
                  <a:pt x="1142" y="1331"/>
                </a:lnTo>
                <a:lnTo>
                  <a:pt x="1137" y="1316"/>
                </a:lnTo>
                <a:lnTo>
                  <a:pt x="1133" y="1260"/>
                </a:lnTo>
                <a:lnTo>
                  <a:pt x="1129" y="1209"/>
                </a:lnTo>
                <a:lnTo>
                  <a:pt x="1126" y="1160"/>
                </a:lnTo>
                <a:lnTo>
                  <a:pt x="1125" y="1116"/>
                </a:lnTo>
                <a:lnTo>
                  <a:pt x="1124" y="1071"/>
                </a:lnTo>
                <a:lnTo>
                  <a:pt x="1125" y="1025"/>
                </a:lnTo>
                <a:lnTo>
                  <a:pt x="1128" y="978"/>
                </a:lnTo>
                <a:lnTo>
                  <a:pt x="1130" y="926"/>
                </a:lnTo>
                <a:lnTo>
                  <a:pt x="1134" y="870"/>
                </a:lnTo>
                <a:lnTo>
                  <a:pt x="1140" y="846"/>
                </a:lnTo>
                <a:lnTo>
                  <a:pt x="1153" y="824"/>
                </a:lnTo>
                <a:lnTo>
                  <a:pt x="1170" y="807"/>
                </a:lnTo>
                <a:lnTo>
                  <a:pt x="1192" y="795"/>
                </a:lnTo>
                <a:lnTo>
                  <a:pt x="1216" y="789"/>
                </a:lnTo>
                <a:lnTo>
                  <a:pt x="1261" y="787"/>
                </a:lnTo>
                <a:lnTo>
                  <a:pt x="1298" y="784"/>
                </a:lnTo>
                <a:lnTo>
                  <a:pt x="1332" y="782"/>
                </a:lnTo>
                <a:lnTo>
                  <a:pt x="1361" y="781"/>
                </a:lnTo>
                <a:lnTo>
                  <a:pt x="1388" y="780"/>
                </a:lnTo>
                <a:close/>
                <a:moveTo>
                  <a:pt x="263" y="567"/>
                </a:moveTo>
                <a:lnTo>
                  <a:pt x="290" y="567"/>
                </a:lnTo>
                <a:lnTo>
                  <a:pt x="318" y="567"/>
                </a:lnTo>
                <a:lnTo>
                  <a:pt x="347" y="568"/>
                </a:lnTo>
                <a:lnTo>
                  <a:pt x="379" y="570"/>
                </a:lnTo>
                <a:lnTo>
                  <a:pt x="418" y="573"/>
                </a:lnTo>
                <a:lnTo>
                  <a:pt x="463" y="575"/>
                </a:lnTo>
                <a:lnTo>
                  <a:pt x="487" y="581"/>
                </a:lnTo>
                <a:lnTo>
                  <a:pt x="507" y="593"/>
                </a:lnTo>
                <a:lnTo>
                  <a:pt x="526" y="612"/>
                </a:lnTo>
                <a:lnTo>
                  <a:pt x="538" y="632"/>
                </a:lnTo>
                <a:lnTo>
                  <a:pt x="544" y="656"/>
                </a:lnTo>
                <a:lnTo>
                  <a:pt x="549" y="713"/>
                </a:lnTo>
                <a:lnTo>
                  <a:pt x="551" y="764"/>
                </a:lnTo>
                <a:lnTo>
                  <a:pt x="553" y="811"/>
                </a:lnTo>
                <a:lnTo>
                  <a:pt x="553" y="857"/>
                </a:lnTo>
                <a:lnTo>
                  <a:pt x="553" y="902"/>
                </a:lnTo>
                <a:lnTo>
                  <a:pt x="552" y="948"/>
                </a:lnTo>
                <a:lnTo>
                  <a:pt x="550" y="995"/>
                </a:lnTo>
                <a:lnTo>
                  <a:pt x="546" y="1046"/>
                </a:lnTo>
                <a:lnTo>
                  <a:pt x="541" y="1102"/>
                </a:lnTo>
                <a:lnTo>
                  <a:pt x="536" y="1117"/>
                </a:lnTo>
                <a:lnTo>
                  <a:pt x="527" y="1130"/>
                </a:lnTo>
                <a:lnTo>
                  <a:pt x="515" y="1139"/>
                </a:lnTo>
                <a:lnTo>
                  <a:pt x="500" y="1142"/>
                </a:lnTo>
                <a:lnTo>
                  <a:pt x="491" y="1144"/>
                </a:lnTo>
                <a:lnTo>
                  <a:pt x="488" y="1145"/>
                </a:lnTo>
                <a:lnTo>
                  <a:pt x="487" y="1146"/>
                </a:lnTo>
                <a:lnTo>
                  <a:pt x="484" y="1147"/>
                </a:lnTo>
                <a:lnTo>
                  <a:pt x="476" y="1147"/>
                </a:lnTo>
                <a:lnTo>
                  <a:pt x="460" y="1759"/>
                </a:lnTo>
                <a:lnTo>
                  <a:pt x="458" y="1773"/>
                </a:lnTo>
                <a:lnTo>
                  <a:pt x="449" y="1786"/>
                </a:lnTo>
                <a:lnTo>
                  <a:pt x="439" y="1793"/>
                </a:lnTo>
                <a:lnTo>
                  <a:pt x="424" y="1796"/>
                </a:lnTo>
                <a:lnTo>
                  <a:pt x="343" y="1796"/>
                </a:lnTo>
                <a:lnTo>
                  <a:pt x="328" y="1793"/>
                </a:lnTo>
                <a:lnTo>
                  <a:pt x="316" y="1786"/>
                </a:lnTo>
                <a:lnTo>
                  <a:pt x="309" y="1773"/>
                </a:lnTo>
                <a:lnTo>
                  <a:pt x="306" y="1759"/>
                </a:lnTo>
                <a:lnTo>
                  <a:pt x="306" y="1247"/>
                </a:lnTo>
                <a:lnTo>
                  <a:pt x="247" y="1247"/>
                </a:lnTo>
                <a:lnTo>
                  <a:pt x="247" y="1759"/>
                </a:lnTo>
                <a:lnTo>
                  <a:pt x="245" y="1773"/>
                </a:lnTo>
                <a:lnTo>
                  <a:pt x="237" y="1786"/>
                </a:lnTo>
                <a:lnTo>
                  <a:pt x="225" y="1793"/>
                </a:lnTo>
                <a:lnTo>
                  <a:pt x="210" y="1796"/>
                </a:lnTo>
                <a:lnTo>
                  <a:pt x="130" y="1796"/>
                </a:lnTo>
                <a:lnTo>
                  <a:pt x="116" y="1793"/>
                </a:lnTo>
                <a:lnTo>
                  <a:pt x="104" y="1786"/>
                </a:lnTo>
                <a:lnTo>
                  <a:pt x="95" y="1773"/>
                </a:lnTo>
                <a:lnTo>
                  <a:pt x="93" y="1759"/>
                </a:lnTo>
                <a:lnTo>
                  <a:pt x="77" y="1147"/>
                </a:lnTo>
                <a:lnTo>
                  <a:pt x="70" y="1147"/>
                </a:lnTo>
                <a:lnTo>
                  <a:pt x="66" y="1146"/>
                </a:lnTo>
                <a:lnTo>
                  <a:pt x="66" y="1145"/>
                </a:lnTo>
                <a:lnTo>
                  <a:pt x="62" y="1144"/>
                </a:lnTo>
                <a:lnTo>
                  <a:pt x="54" y="1142"/>
                </a:lnTo>
                <a:lnTo>
                  <a:pt x="38" y="1139"/>
                </a:lnTo>
                <a:lnTo>
                  <a:pt x="26" y="1130"/>
                </a:lnTo>
                <a:lnTo>
                  <a:pt x="17" y="1117"/>
                </a:lnTo>
                <a:lnTo>
                  <a:pt x="13" y="1102"/>
                </a:lnTo>
                <a:lnTo>
                  <a:pt x="8" y="1046"/>
                </a:lnTo>
                <a:lnTo>
                  <a:pt x="4" y="995"/>
                </a:lnTo>
                <a:lnTo>
                  <a:pt x="2" y="948"/>
                </a:lnTo>
                <a:lnTo>
                  <a:pt x="0" y="902"/>
                </a:lnTo>
                <a:lnTo>
                  <a:pt x="0" y="857"/>
                </a:lnTo>
                <a:lnTo>
                  <a:pt x="1" y="811"/>
                </a:lnTo>
                <a:lnTo>
                  <a:pt x="2" y="764"/>
                </a:lnTo>
                <a:lnTo>
                  <a:pt x="6" y="713"/>
                </a:lnTo>
                <a:lnTo>
                  <a:pt x="9" y="656"/>
                </a:lnTo>
                <a:lnTo>
                  <a:pt x="15" y="632"/>
                </a:lnTo>
                <a:lnTo>
                  <a:pt x="27" y="612"/>
                </a:lnTo>
                <a:lnTo>
                  <a:pt x="46" y="593"/>
                </a:lnTo>
                <a:lnTo>
                  <a:pt x="67" y="581"/>
                </a:lnTo>
                <a:lnTo>
                  <a:pt x="90" y="575"/>
                </a:lnTo>
                <a:lnTo>
                  <a:pt x="136" y="573"/>
                </a:lnTo>
                <a:lnTo>
                  <a:pt x="174" y="570"/>
                </a:lnTo>
                <a:lnTo>
                  <a:pt x="206" y="568"/>
                </a:lnTo>
                <a:lnTo>
                  <a:pt x="237" y="567"/>
                </a:lnTo>
                <a:lnTo>
                  <a:pt x="263" y="567"/>
                </a:lnTo>
                <a:close/>
                <a:moveTo>
                  <a:pt x="1403" y="436"/>
                </a:moveTo>
                <a:lnTo>
                  <a:pt x="1434" y="439"/>
                </a:lnTo>
                <a:lnTo>
                  <a:pt x="1461" y="448"/>
                </a:lnTo>
                <a:lnTo>
                  <a:pt x="1487" y="462"/>
                </a:lnTo>
                <a:lnTo>
                  <a:pt x="1509" y="480"/>
                </a:lnTo>
                <a:lnTo>
                  <a:pt x="1527" y="501"/>
                </a:lnTo>
                <a:lnTo>
                  <a:pt x="1541" y="527"/>
                </a:lnTo>
                <a:lnTo>
                  <a:pt x="1550" y="555"/>
                </a:lnTo>
                <a:lnTo>
                  <a:pt x="1552" y="585"/>
                </a:lnTo>
                <a:lnTo>
                  <a:pt x="1550" y="615"/>
                </a:lnTo>
                <a:lnTo>
                  <a:pt x="1541" y="643"/>
                </a:lnTo>
                <a:lnTo>
                  <a:pt x="1527" y="668"/>
                </a:lnTo>
                <a:lnTo>
                  <a:pt x="1509" y="690"/>
                </a:lnTo>
                <a:lnTo>
                  <a:pt x="1487" y="708"/>
                </a:lnTo>
                <a:lnTo>
                  <a:pt x="1461" y="722"/>
                </a:lnTo>
                <a:lnTo>
                  <a:pt x="1434" y="730"/>
                </a:lnTo>
                <a:lnTo>
                  <a:pt x="1403" y="734"/>
                </a:lnTo>
                <a:lnTo>
                  <a:pt x="1374" y="730"/>
                </a:lnTo>
                <a:lnTo>
                  <a:pt x="1347" y="722"/>
                </a:lnTo>
                <a:lnTo>
                  <a:pt x="1321" y="708"/>
                </a:lnTo>
                <a:lnTo>
                  <a:pt x="1298" y="690"/>
                </a:lnTo>
                <a:lnTo>
                  <a:pt x="1280" y="668"/>
                </a:lnTo>
                <a:lnTo>
                  <a:pt x="1267" y="643"/>
                </a:lnTo>
                <a:lnTo>
                  <a:pt x="1258" y="615"/>
                </a:lnTo>
                <a:lnTo>
                  <a:pt x="1255" y="585"/>
                </a:lnTo>
                <a:lnTo>
                  <a:pt x="1258" y="555"/>
                </a:lnTo>
                <a:lnTo>
                  <a:pt x="1267" y="527"/>
                </a:lnTo>
                <a:lnTo>
                  <a:pt x="1280" y="501"/>
                </a:lnTo>
                <a:lnTo>
                  <a:pt x="1298" y="480"/>
                </a:lnTo>
                <a:lnTo>
                  <a:pt x="1321" y="462"/>
                </a:lnTo>
                <a:lnTo>
                  <a:pt x="1347" y="448"/>
                </a:lnTo>
                <a:lnTo>
                  <a:pt x="1374" y="439"/>
                </a:lnTo>
                <a:lnTo>
                  <a:pt x="1403" y="436"/>
                </a:lnTo>
                <a:close/>
                <a:moveTo>
                  <a:pt x="830" y="343"/>
                </a:moveTo>
                <a:lnTo>
                  <a:pt x="857" y="343"/>
                </a:lnTo>
                <a:lnTo>
                  <a:pt x="885" y="344"/>
                </a:lnTo>
                <a:lnTo>
                  <a:pt x="914" y="346"/>
                </a:lnTo>
                <a:lnTo>
                  <a:pt x="946" y="347"/>
                </a:lnTo>
                <a:lnTo>
                  <a:pt x="985" y="349"/>
                </a:lnTo>
                <a:lnTo>
                  <a:pt x="1030" y="353"/>
                </a:lnTo>
                <a:lnTo>
                  <a:pt x="1054" y="358"/>
                </a:lnTo>
                <a:lnTo>
                  <a:pt x="1075" y="371"/>
                </a:lnTo>
                <a:lnTo>
                  <a:pt x="1093" y="388"/>
                </a:lnTo>
                <a:lnTo>
                  <a:pt x="1105" y="410"/>
                </a:lnTo>
                <a:lnTo>
                  <a:pt x="1111" y="433"/>
                </a:lnTo>
                <a:lnTo>
                  <a:pt x="1114" y="486"/>
                </a:lnTo>
                <a:lnTo>
                  <a:pt x="1118" y="535"/>
                </a:lnTo>
                <a:lnTo>
                  <a:pt x="1119" y="580"/>
                </a:lnTo>
                <a:lnTo>
                  <a:pt x="1120" y="624"/>
                </a:lnTo>
                <a:lnTo>
                  <a:pt x="1120" y="665"/>
                </a:lnTo>
                <a:lnTo>
                  <a:pt x="1119" y="707"/>
                </a:lnTo>
                <a:lnTo>
                  <a:pt x="1094" y="726"/>
                </a:lnTo>
                <a:lnTo>
                  <a:pt x="1072" y="748"/>
                </a:lnTo>
                <a:lnTo>
                  <a:pt x="1053" y="772"/>
                </a:lnTo>
                <a:lnTo>
                  <a:pt x="1038" y="800"/>
                </a:lnTo>
                <a:lnTo>
                  <a:pt x="1029" y="830"/>
                </a:lnTo>
                <a:lnTo>
                  <a:pt x="1023" y="862"/>
                </a:lnTo>
                <a:lnTo>
                  <a:pt x="1019" y="920"/>
                </a:lnTo>
                <a:lnTo>
                  <a:pt x="1015" y="973"/>
                </a:lnTo>
                <a:lnTo>
                  <a:pt x="1014" y="1023"/>
                </a:lnTo>
                <a:lnTo>
                  <a:pt x="1013" y="1071"/>
                </a:lnTo>
                <a:lnTo>
                  <a:pt x="1013" y="1117"/>
                </a:lnTo>
                <a:lnTo>
                  <a:pt x="1015" y="1165"/>
                </a:lnTo>
                <a:lnTo>
                  <a:pt x="1018" y="1215"/>
                </a:lnTo>
                <a:lnTo>
                  <a:pt x="1021" y="1268"/>
                </a:lnTo>
                <a:lnTo>
                  <a:pt x="1026" y="1326"/>
                </a:lnTo>
                <a:lnTo>
                  <a:pt x="1029" y="1341"/>
                </a:lnTo>
                <a:lnTo>
                  <a:pt x="1032" y="1355"/>
                </a:lnTo>
                <a:lnTo>
                  <a:pt x="1027" y="1535"/>
                </a:lnTo>
                <a:lnTo>
                  <a:pt x="1025" y="1550"/>
                </a:lnTo>
                <a:lnTo>
                  <a:pt x="1016" y="1562"/>
                </a:lnTo>
                <a:lnTo>
                  <a:pt x="1006" y="1570"/>
                </a:lnTo>
                <a:lnTo>
                  <a:pt x="991" y="1573"/>
                </a:lnTo>
                <a:lnTo>
                  <a:pt x="910" y="1573"/>
                </a:lnTo>
                <a:lnTo>
                  <a:pt x="896" y="1570"/>
                </a:lnTo>
                <a:lnTo>
                  <a:pt x="883" y="1562"/>
                </a:lnTo>
                <a:lnTo>
                  <a:pt x="876" y="1550"/>
                </a:lnTo>
                <a:lnTo>
                  <a:pt x="873" y="1535"/>
                </a:lnTo>
                <a:lnTo>
                  <a:pt x="873" y="1025"/>
                </a:lnTo>
                <a:lnTo>
                  <a:pt x="815" y="1025"/>
                </a:lnTo>
                <a:lnTo>
                  <a:pt x="815" y="1535"/>
                </a:lnTo>
                <a:lnTo>
                  <a:pt x="812" y="1550"/>
                </a:lnTo>
                <a:lnTo>
                  <a:pt x="804" y="1562"/>
                </a:lnTo>
                <a:lnTo>
                  <a:pt x="792" y="1570"/>
                </a:lnTo>
                <a:lnTo>
                  <a:pt x="777" y="1573"/>
                </a:lnTo>
                <a:lnTo>
                  <a:pt x="697" y="1573"/>
                </a:lnTo>
                <a:lnTo>
                  <a:pt x="683" y="1570"/>
                </a:lnTo>
                <a:lnTo>
                  <a:pt x="671" y="1562"/>
                </a:lnTo>
                <a:lnTo>
                  <a:pt x="662" y="1550"/>
                </a:lnTo>
                <a:lnTo>
                  <a:pt x="660" y="1535"/>
                </a:lnTo>
                <a:lnTo>
                  <a:pt x="649" y="1124"/>
                </a:lnTo>
                <a:lnTo>
                  <a:pt x="650" y="1118"/>
                </a:lnTo>
                <a:lnTo>
                  <a:pt x="651" y="1113"/>
                </a:lnTo>
                <a:lnTo>
                  <a:pt x="657" y="1054"/>
                </a:lnTo>
                <a:lnTo>
                  <a:pt x="661" y="1001"/>
                </a:lnTo>
                <a:lnTo>
                  <a:pt x="663" y="951"/>
                </a:lnTo>
                <a:lnTo>
                  <a:pt x="665" y="904"/>
                </a:lnTo>
                <a:lnTo>
                  <a:pt x="666" y="857"/>
                </a:lnTo>
                <a:lnTo>
                  <a:pt x="665" y="810"/>
                </a:lnTo>
                <a:lnTo>
                  <a:pt x="662" y="759"/>
                </a:lnTo>
                <a:lnTo>
                  <a:pt x="660" y="706"/>
                </a:lnTo>
                <a:lnTo>
                  <a:pt x="655" y="648"/>
                </a:lnTo>
                <a:lnTo>
                  <a:pt x="649" y="613"/>
                </a:lnTo>
                <a:lnTo>
                  <a:pt x="637" y="580"/>
                </a:lnTo>
                <a:lnTo>
                  <a:pt x="620" y="551"/>
                </a:lnTo>
                <a:lnTo>
                  <a:pt x="598" y="524"/>
                </a:lnTo>
                <a:lnTo>
                  <a:pt x="572" y="501"/>
                </a:lnTo>
                <a:lnTo>
                  <a:pt x="574" y="469"/>
                </a:lnTo>
                <a:lnTo>
                  <a:pt x="576" y="433"/>
                </a:lnTo>
                <a:lnTo>
                  <a:pt x="582" y="410"/>
                </a:lnTo>
                <a:lnTo>
                  <a:pt x="594" y="388"/>
                </a:lnTo>
                <a:lnTo>
                  <a:pt x="613" y="371"/>
                </a:lnTo>
                <a:lnTo>
                  <a:pt x="634" y="358"/>
                </a:lnTo>
                <a:lnTo>
                  <a:pt x="657" y="353"/>
                </a:lnTo>
                <a:lnTo>
                  <a:pt x="703" y="349"/>
                </a:lnTo>
                <a:lnTo>
                  <a:pt x="741" y="347"/>
                </a:lnTo>
                <a:lnTo>
                  <a:pt x="773" y="346"/>
                </a:lnTo>
                <a:lnTo>
                  <a:pt x="804" y="344"/>
                </a:lnTo>
                <a:lnTo>
                  <a:pt x="830" y="343"/>
                </a:lnTo>
                <a:close/>
                <a:moveTo>
                  <a:pt x="279" y="222"/>
                </a:moveTo>
                <a:lnTo>
                  <a:pt x="309" y="226"/>
                </a:lnTo>
                <a:lnTo>
                  <a:pt x="337" y="234"/>
                </a:lnTo>
                <a:lnTo>
                  <a:pt x="362" y="248"/>
                </a:lnTo>
                <a:lnTo>
                  <a:pt x="384" y="266"/>
                </a:lnTo>
                <a:lnTo>
                  <a:pt x="402" y="287"/>
                </a:lnTo>
                <a:lnTo>
                  <a:pt x="416" y="313"/>
                </a:lnTo>
                <a:lnTo>
                  <a:pt x="425" y="341"/>
                </a:lnTo>
                <a:lnTo>
                  <a:pt x="428" y="371"/>
                </a:lnTo>
                <a:lnTo>
                  <a:pt x="425" y="401"/>
                </a:lnTo>
                <a:lnTo>
                  <a:pt x="416" y="429"/>
                </a:lnTo>
                <a:lnTo>
                  <a:pt x="402" y="454"/>
                </a:lnTo>
                <a:lnTo>
                  <a:pt x="384" y="476"/>
                </a:lnTo>
                <a:lnTo>
                  <a:pt x="362" y="494"/>
                </a:lnTo>
                <a:lnTo>
                  <a:pt x="337" y="508"/>
                </a:lnTo>
                <a:lnTo>
                  <a:pt x="309" y="517"/>
                </a:lnTo>
                <a:lnTo>
                  <a:pt x="279" y="520"/>
                </a:lnTo>
                <a:lnTo>
                  <a:pt x="249" y="517"/>
                </a:lnTo>
                <a:lnTo>
                  <a:pt x="221" y="508"/>
                </a:lnTo>
                <a:lnTo>
                  <a:pt x="195" y="494"/>
                </a:lnTo>
                <a:lnTo>
                  <a:pt x="174" y="476"/>
                </a:lnTo>
                <a:lnTo>
                  <a:pt x="156" y="454"/>
                </a:lnTo>
                <a:lnTo>
                  <a:pt x="142" y="429"/>
                </a:lnTo>
                <a:lnTo>
                  <a:pt x="134" y="401"/>
                </a:lnTo>
                <a:lnTo>
                  <a:pt x="130" y="371"/>
                </a:lnTo>
                <a:lnTo>
                  <a:pt x="134" y="341"/>
                </a:lnTo>
                <a:lnTo>
                  <a:pt x="142" y="313"/>
                </a:lnTo>
                <a:lnTo>
                  <a:pt x="156" y="287"/>
                </a:lnTo>
                <a:lnTo>
                  <a:pt x="174" y="266"/>
                </a:lnTo>
                <a:lnTo>
                  <a:pt x="195" y="248"/>
                </a:lnTo>
                <a:lnTo>
                  <a:pt x="221" y="234"/>
                </a:lnTo>
                <a:lnTo>
                  <a:pt x="249" y="226"/>
                </a:lnTo>
                <a:lnTo>
                  <a:pt x="279" y="222"/>
                </a:lnTo>
                <a:close/>
                <a:moveTo>
                  <a:pt x="846" y="0"/>
                </a:moveTo>
                <a:lnTo>
                  <a:pt x="876" y="2"/>
                </a:lnTo>
                <a:lnTo>
                  <a:pt x="904" y="11"/>
                </a:lnTo>
                <a:lnTo>
                  <a:pt x="929" y="25"/>
                </a:lnTo>
                <a:lnTo>
                  <a:pt x="951" y="43"/>
                </a:lnTo>
                <a:lnTo>
                  <a:pt x="969" y="65"/>
                </a:lnTo>
                <a:lnTo>
                  <a:pt x="983" y="90"/>
                </a:lnTo>
                <a:lnTo>
                  <a:pt x="992" y="118"/>
                </a:lnTo>
                <a:lnTo>
                  <a:pt x="995" y="148"/>
                </a:lnTo>
                <a:lnTo>
                  <a:pt x="992" y="177"/>
                </a:lnTo>
                <a:lnTo>
                  <a:pt x="983" y="205"/>
                </a:lnTo>
                <a:lnTo>
                  <a:pt x="969" y="231"/>
                </a:lnTo>
                <a:lnTo>
                  <a:pt x="951" y="254"/>
                </a:lnTo>
                <a:lnTo>
                  <a:pt x="929" y="272"/>
                </a:lnTo>
                <a:lnTo>
                  <a:pt x="904" y="285"/>
                </a:lnTo>
                <a:lnTo>
                  <a:pt x="876" y="294"/>
                </a:lnTo>
                <a:lnTo>
                  <a:pt x="846" y="297"/>
                </a:lnTo>
                <a:lnTo>
                  <a:pt x="816" y="294"/>
                </a:lnTo>
                <a:lnTo>
                  <a:pt x="788" y="285"/>
                </a:lnTo>
                <a:lnTo>
                  <a:pt x="763" y="272"/>
                </a:lnTo>
                <a:lnTo>
                  <a:pt x="741" y="254"/>
                </a:lnTo>
                <a:lnTo>
                  <a:pt x="723" y="231"/>
                </a:lnTo>
                <a:lnTo>
                  <a:pt x="709" y="205"/>
                </a:lnTo>
                <a:lnTo>
                  <a:pt x="701" y="177"/>
                </a:lnTo>
                <a:lnTo>
                  <a:pt x="697" y="148"/>
                </a:lnTo>
                <a:lnTo>
                  <a:pt x="701" y="118"/>
                </a:lnTo>
                <a:lnTo>
                  <a:pt x="709" y="90"/>
                </a:lnTo>
                <a:lnTo>
                  <a:pt x="723" y="65"/>
                </a:lnTo>
                <a:lnTo>
                  <a:pt x="741" y="43"/>
                </a:lnTo>
                <a:lnTo>
                  <a:pt x="763" y="25"/>
                </a:lnTo>
                <a:lnTo>
                  <a:pt x="788" y="11"/>
                </a:lnTo>
                <a:lnTo>
                  <a:pt x="816" y="2"/>
                </a:lnTo>
                <a:lnTo>
                  <a:pt x="846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73" name="Freeform 73">
            <a:extLst>
              <a:ext uri="{FF2B5EF4-FFF2-40B4-BE49-F238E27FC236}">
                <a16:creationId xmlns:a16="http://schemas.microsoft.com/office/drawing/2014/main" id="{2F92253A-922D-49D6-86A3-E15998FF3559}"/>
              </a:ext>
            </a:extLst>
          </p:cNvPr>
          <p:cNvSpPr>
            <a:spLocks noEditPoints="1"/>
          </p:cNvSpPr>
          <p:nvPr/>
        </p:nvSpPr>
        <p:spPr bwMode="auto">
          <a:xfrm>
            <a:off x="9920366" y="3570492"/>
            <a:ext cx="721984" cy="737925"/>
          </a:xfrm>
          <a:custGeom>
            <a:avLst/>
            <a:gdLst>
              <a:gd name="T0" fmla="*/ 1688 w 2036"/>
              <a:gd name="T1" fmla="*/ 1188 h 2331"/>
              <a:gd name="T2" fmla="*/ 1886 w 2036"/>
              <a:gd name="T3" fmla="*/ 1201 h 2331"/>
              <a:gd name="T4" fmla="*/ 1987 w 2036"/>
              <a:gd name="T5" fmla="*/ 1255 h 2331"/>
              <a:gd name="T6" fmla="*/ 2026 w 2036"/>
              <a:gd name="T7" fmla="*/ 1411 h 2331"/>
              <a:gd name="T8" fmla="*/ 2036 w 2036"/>
              <a:gd name="T9" fmla="*/ 1672 h 2331"/>
              <a:gd name="T10" fmla="*/ 2028 w 2036"/>
              <a:gd name="T11" fmla="*/ 1921 h 2331"/>
              <a:gd name="T12" fmla="*/ 2000 w 2036"/>
              <a:gd name="T13" fmla="*/ 2106 h 2331"/>
              <a:gd name="T14" fmla="*/ 1936 w 2036"/>
              <a:gd name="T15" fmla="*/ 2137 h 2331"/>
              <a:gd name="T16" fmla="*/ 1921 w 2036"/>
              <a:gd name="T17" fmla="*/ 2141 h 2331"/>
              <a:gd name="T18" fmla="*/ 1902 w 2036"/>
              <a:gd name="T19" fmla="*/ 2305 h 2331"/>
              <a:gd name="T20" fmla="*/ 1308 w 2036"/>
              <a:gd name="T21" fmla="*/ 2331 h 2331"/>
              <a:gd name="T22" fmla="*/ 1250 w 2036"/>
              <a:gd name="T23" fmla="*/ 2288 h 2331"/>
              <a:gd name="T24" fmla="*/ 1236 w 2036"/>
              <a:gd name="T25" fmla="*/ 2141 h 2331"/>
              <a:gd name="T26" fmla="*/ 1213 w 2036"/>
              <a:gd name="T27" fmla="*/ 2135 h 2331"/>
              <a:gd name="T28" fmla="*/ 1151 w 2036"/>
              <a:gd name="T29" fmla="*/ 2089 h 2331"/>
              <a:gd name="T30" fmla="*/ 1129 w 2036"/>
              <a:gd name="T31" fmla="*/ 1855 h 2331"/>
              <a:gd name="T32" fmla="*/ 1125 w 2036"/>
              <a:gd name="T33" fmla="*/ 1610 h 2331"/>
              <a:gd name="T34" fmla="*/ 1140 w 2036"/>
              <a:gd name="T35" fmla="*/ 1334 h 2331"/>
              <a:gd name="T36" fmla="*/ 1195 w 2036"/>
              <a:gd name="T37" fmla="*/ 1234 h 2331"/>
              <a:gd name="T38" fmla="*/ 1334 w 2036"/>
              <a:gd name="T39" fmla="*/ 1198 h 2331"/>
              <a:gd name="T40" fmla="*/ 1510 w 2036"/>
              <a:gd name="T41" fmla="*/ 1187 h 2331"/>
              <a:gd name="T42" fmla="*/ 1624 w 2036"/>
              <a:gd name="T43" fmla="*/ 622 h 2331"/>
              <a:gd name="T44" fmla="*/ 1758 w 2036"/>
              <a:gd name="T45" fmla="*/ 691 h 2331"/>
              <a:gd name="T46" fmla="*/ 1826 w 2036"/>
              <a:gd name="T47" fmla="*/ 824 h 2331"/>
              <a:gd name="T48" fmla="*/ 1802 w 2036"/>
              <a:gd name="T49" fmla="*/ 976 h 2331"/>
              <a:gd name="T50" fmla="*/ 1696 w 2036"/>
              <a:gd name="T51" fmla="*/ 1082 h 2331"/>
              <a:gd name="T52" fmla="*/ 1545 w 2036"/>
              <a:gd name="T53" fmla="*/ 1106 h 2331"/>
              <a:gd name="T54" fmla="*/ 1411 w 2036"/>
              <a:gd name="T55" fmla="*/ 1037 h 2331"/>
              <a:gd name="T56" fmla="*/ 1342 w 2036"/>
              <a:gd name="T57" fmla="*/ 904 h 2331"/>
              <a:gd name="T58" fmla="*/ 1366 w 2036"/>
              <a:gd name="T59" fmla="*/ 752 h 2331"/>
              <a:gd name="T60" fmla="*/ 1472 w 2036"/>
              <a:gd name="T61" fmla="*/ 646 h 2331"/>
              <a:gd name="T62" fmla="*/ 362 w 2036"/>
              <a:gd name="T63" fmla="*/ 466 h 2331"/>
              <a:gd name="T64" fmla="*/ 491 w 2036"/>
              <a:gd name="T65" fmla="*/ 470 h 2331"/>
              <a:gd name="T66" fmla="*/ 655 w 2036"/>
              <a:gd name="T67" fmla="*/ 484 h 2331"/>
              <a:gd name="T68" fmla="*/ 733 w 2036"/>
              <a:gd name="T69" fmla="*/ 562 h 2331"/>
              <a:gd name="T70" fmla="*/ 751 w 2036"/>
              <a:gd name="T71" fmla="*/ 781 h 2331"/>
              <a:gd name="T72" fmla="*/ 748 w 2036"/>
              <a:gd name="T73" fmla="*/ 1002 h 2331"/>
              <a:gd name="T74" fmla="*/ 729 w 2036"/>
              <a:gd name="T75" fmla="*/ 1215 h 2331"/>
              <a:gd name="T76" fmla="*/ 669 w 2036"/>
              <a:gd name="T77" fmla="*/ 1250 h 2331"/>
              <a:gd name="T78" fmla="*/ 658 w 2036"/>
              <a:gd name="T79" fmla="*/ 1255 h 2331"/>
              <a:gd name="T80" fmla="*/ 641 w 2036"/>
              <a:gd name="T81" fmla="*/ 1390 h 2331"/>
              <a:gd name="T82" fmla="*/ 152 w 2036"/>
              <a:gd name="T83" fmla="*/ 1411 h 2331"/>
              <a:gd name="T84" fmla="*/ 104 w 2036"/>
              <a:gd name="T85" fmla="*/ 1375 h 2331"/>
              <a:gd name="T86" fmla="*/ 92 w 2036"/>
              <a:gd name="T87" fmla="*/ 1253 h 2331"/>
              <a:gd name="T88" fmla="*/ 74 w 2036"/>
              <a:gd name="T89" fmla="*/ 1250 h 2331"/>
              <a:gd name="T90" fmla="*/ 18 w 2036"/>
              <a:gd name="T91" fmla="*/ 1194 h 2331"/>
              <a:gd name="T92" fmla="*/ 1 w 2036"/>
              <a:gd name="T93" fmla="*/ 946 h 2331"/>
              <a:gd name="T94" fmla="*/ 5 w 2036"/>
              <a:gd name="T95" fmla="*/ 721 h 2331"/>
              <a:gd name="T96" fmla="*/ 31 w 2036"/>
              <a:gd name="T97" fmla="*/ 536 h 2331"/>
              <a:gd name="T98" fmla="*/ 123 w 2036"/>
              <a:gd name="T99" fmla="*/ 480 h 2331"/>
              <a:gd name="T100" fmla="*/ 297 w 2036"/>
              <a:gd name="T101" fmla="*/ 469 h 2331"/>
              <a:gd name="T102" fmla="*/ 416 w 2036"/>
              <a:gd name="T103" fmla="*/ 3 h 2331"/>
              <a:gd name="T104" fmla="*/ 534 w 2036"/>
              <a:gd name="T105" fmla="*/ 71 h 2331"/>
              <a:gd name="T106" fmla="*/ 582 w 2036"/>
              <a:gd name="T107" fmla="*/ 201 h 2331"/>
              <a:gd name="T108" fmla="*/ 534 w 2036"/>
              <a:gd name="T109" fmla="*/ 332 h 2331"/>
              <a:gd name="T110" fmla="*/ 416 w 2036"/>
              <a:gd name="T111" fmla="*/ 400 h 2331"/>
              <a:gd name="T112" fmla="*/ 278 w 2036"/>
              <a:gd name="T113" fmla="*/ 376 h 2331"/>
              <a:gd name="T114" fmla="*/ 190 w 2036"/>
              <a:gd name="T115" fmla="*/ 272 h 2331"/>
              <a:gd name="T116" fmla="*/ 190 w 2036"/>
              <a:gd name="T117" fmla="*/ 131 h 2331"/>
              <a:gd name="T118" fmla="*/ 278 w 2036"/>
              <a:gd name="T119" fmla="*/ 27 h 2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036" h="2331">
                <a:moveTo>
                  <a:pt x="1580" y="1186"/>
                </a:moveTo>
                <a:lnTo>
                  <a:pt x="1614" y="1186"/>
                </a:lnTo>
                <a:lnTo>
                  <a:pt x="1650" y="1187"/>
                </a:lnTo>
                <a:lnTo>
                  <a:pt x="1688" y="1188"/>
                </a:lnTo>
                <a:lnTo>
                  <a:pt x="1729" y="1190"/>
                </a:lnTo>
                <a:lnTo>
                  <a:pt x="1775" y="1194"/>
                </a:lnTo>
                <a:lnTo>
                  <a:pt x="1827" y="1198"/>
                </a:lnTo>
                <a:lnTo>
                  <a:pt x="1886" y="1201"/>
                </a:lnTo>
                <a:lnTo>
                  <a:pt x="1915" y="1206"/>
                </a:lnTo>
                <a:lnTo>
                  <a:pt x="1942" y="1218"/>
                </a:lnTo>
                <a:lnTo>
                  <a:pt x="1966" y="1234"/>
                </a:lnTo>
                <a:lnTo>
                  <a:pt x="1987" y="1255"/>
                </a:lnTo>
                <a:lnTo>
                  <a:pt x="2004" y="1279"/>
                </a:lnTo>
                <a:lnTo>
                  <a:pt x="2014" y="1305"/>
                </a:lnTo>
                <a:lnTo>
                  <a:pt x="2020" y="1334"/>
                </a:lnTo>
                <a:lnTo>
                  <a:pt x="2026" y="1411"/>
                </a:lnTo>
                <a:lnTo>
                  <a:pt x="2030" y="1482"/>
                </a:lnTo>
                <a:lnTo>
                  <a:pt x="2034" y="1547"/>
                </a:lnTo>
                <a:lnTo>
                  <a:pt x="2036" y="1610"/>
                </a:lnTo>
                <a:lnTo>
                  <a:pt x="2036" y="1672"/>
                </a:lnTo>
                <a:lnTo>
                  <a:pt x="2036" y="1731"/>
                </a:lnTo>
                <a:lnTo>
                  <a:pt x="2035" y="1793"/>
                </a:lnTo>
                <a:lnTo>
                  <a:pt x="2031" y="1855"/>
                </a:lnTo>
                <a:lnTo>
                  <a:pt x="2028" y="1921"/>
                </a:lnTo>
                <a:lnTo>
                  <a:pt x="2022" y="1992"/>
                </a:lnTo>
                <a:lnTo>
                  <a:pt x="2016" y="2068"/>
                </a:lnTo>
                <a:lnTo>
                  <a:pt x="2011" y="2089"/>
                </a:lnTo>
                <a:lnTo>
                  <a:pt x="2000" y="2106"/>
                </a:lnTo>
                <a:lnTo>
                  <a:pt x="1985" y="2120"/>
                </a:lnTo>
                <a:lnTo>
                  <a:pt x="1967" y="2131"/>
                </a:lnTo>
                <a:lnTo>
                  <a:pt x="1948" y="2135"/>
                </a:lnTo>
                <a:lnTo>
                  <a:pt x="1936" y="2137"/>
                </a:lnTo>
                <a:lnTo>
                  <a:pt x="1930" y="2138"/>
                </a:lnTo>
                <a:lnTo>
                  <a:pt x="1927" y="2140"/>
                </a:lnTo>
                <a:lnTo>
                  <a:pt x="1925" y="2141"/>
                </a:lnTo>
                <a:lnTo>
                  <a:pt x="1921" y="2141"/>
                </a:lnTo>
                <a:lnTo>
                  <a:pt x="1913" y="2142"/>
                </a:lnTo>
                <a:lnTo>
                  <a:pt x="1913" y="2269"/>
                </a:lnTo>
                <a:lnTo>
                  <a:pt x="1910" y="2288"/>
                </a:lnTo>
                <a:lnTo>
                  <a:pt x="1902" y="2305"/>
                </a:lnTo>
                <a:lnTo>
                  <a:pt x="1889" y="2319"/>
                </a:lnTo>
                <a:lnTo>
                  <a:pt x="1872" y="2327"/>
                </a:lnTo>
                <a:lnTo>
                  <a:pt x="1852" y="2331"/>
                </a:lnTo>
                <a:lnTo>
                  <a:pt x="1308" y="2331"/>
                </a:lnTo>
                <a:lnTo>
                  <a:pt x="1289" y="2327"/>
                </a:lnTo>
                <a:lnTo>
                  <a:pt x="1272" y="2319"/>
                </a:lnTo>
                <a:lnTo>
                  <a:pt x="1259" y="2305"/>
                </a:lnTo>
                <a:lnTo>
                  <a:pt x="1250" y="2288"/>
                </a:lnTo>
                <a:lnTo>
                  <a:pt x="1248" y="2269"/>
                </a:lnTo>
                <a:lnTo>
                  <a:pt x="1248" y="2142"/>
                </a:lnTo>
                <a:lnTo>
                  <a:pt x="1239" y="2141"/>
                </a:lnTo>
                <a:lnTo>
                  <a:pt x="1236" y="2141"/>
                </a:lnTo>
                <a:lnTo>
                  <a:pt x="1233" y="2140"/>
                </a:lnTo>
                <a:lnTo>
                  <a:pt x="1231" y="2138"/>
                </a:lnTo>
                <a:lnTo>
                  <a:pt x="1225" y="2137"/>
                </a:lnTo>
                <a:lnTo>
                  <a:pt x="1213" y="2135"/>
                </a:lnTo>
                <a:lnTo>
                  <a:pt x="1193" y="2131"/>
                </a:lnTo>
                <a:lnTo>
                  <a:pt x="1175" y="2120"/>
                </a:lnTo>
                <a:lnTo>
                  <a:pt x="1161" y="2106"/>
                </a:lnTo>
                <a:lnTo>
                  <a:pt x="1151" y="2089"/>
                </a:lnTo>
                <a:lnTo>
                  <a:pt x="1145" y="2068"/>
                </a:lnTo>
                <a:lnTo>
                  <a:pt x="1139" y="1992"/>
                </a:lnTo>
                <a:lnTo>
                  <a:pt x="1133" y="1921"/>
                </a:lnTo>
                <a:lnTo>
                  <a:pt x="1129" y="1855"/>
                </a:lnTo>
                <a:lnTo>
                  <a:pt x="1126" y="1793"/>
                </a:lnTo>
                <a:lnTo>
                  <a:pt x="1125" y="1731"/>
                </a:lnTo>
                <a:lnTo>
                  <a:pt x="1125" y="1672"/>
                </a:lnTo>
                <a:lnTo>
                  <a:pt x="1125" y="1610"/>
                </a:lnTo>
                <a:lnTo>
                  <a:pt x="1127" y="1547"/>
                </a:lnTo>
                <a:lnTo>
                  <a:pt x="1131" y="1482"/>
                </a:lnTo>
                <a:lnTo>
                  <a:pt x="1134" y="1411"/>
                </a:lnTo>
                <a:lnTo>
                  <a:pt x="1140" y="1334"/>
                </a:lnTo>
                <a:lnTo>
                  <a:pt x="1146" y="1305"/>
                </a:lnTo>
                <a:lnTo>
                  <a:pt x="1157" y="1279"/>
                </a:lnTo>
                <a:lnTo>
                  <a:pt x="1174" y="1255"/>
                </a:lnTo>
                <a:lnTo>
                  <a:pt x="1195" y="1234"/>
                </a:lnTo>
                <a:lnTo>
                  <a:pt x="1219" y="1218"/>
                </a:lnTo>
                <a:lnTo>
                  <a:pt x="1245" y="1206"/>
                </a:lnTo>
                <a:lnTo>
                  <a:pt x="1274" y="1201"/>
                </a:lnTo>
                <a:lnTo>
                  <a:pt x="1334" y="1198"/>
                </a:lnTo>
                <a:lnTo>
                  <a:pt x="1386" y="1194"/>
                </a:lnTo>
                <a:lnTo>
                  <a:pt x="1432" y="1190"/>
                </a:lnTo>
                <a:lnTo>
                  <a:pt x="1473" y="1188"/>
                </a:lnTo>
                <a:lnTo>
                  <a:pt x="1510" y="1187"/>
                </a:lnTo>
                <a:lnTo>
                  <a:pt x="1546" y="1186"/>
                </a:lnTo>
                <a:lnTo>
                  <a:pt x="1580" y="1186"/>
                </a:lnTo>
                <a:close/>
                <a:moveTo>
                  <a:pt x="1584" y="620"/>
                </a:moveTo>
                <a:lnTo>
                  <a:pt x="1624" y="622"/>
                </a:lnTo>
                <a:lnTo>
                  <a:pt x="1661" y="632"/>
                </a:lnTo>
                <a:lnTo>
                  <a:pt x="1696" y="646"/>
                </a:lnTo>
                <a:lnTo>
                  <a:pt x="1729" y="667"/>
                </a:lnTo>
                <a:lnTo>
                  <a:pt x="1758" y="691"/>
                </a:lnTo>
                <a:lnTo>
                  <a:pt x="1782" y="720"/>
                </a:lnTo>
                <a:lnTo>
                  <a:pt x="1802" y="752"/>
                </a:lnTo>
                <a:lnTo>
                  <a:pt x="1817" y="787"/>
                </a:lnTo>
                <a:lnTo>
                  <a:pt x="1826" y="824"/>
                </a:lnTo>
                <a:lnTo>
                  <a:pt x="1829" y="864"/>
                </a:lnTo>
                <a:lnTo>
                  <a:pt x="1826" y="904"/>
                </a:lnTo>
                <a:lnTo>
                  <a:pt x="1817" y="941"/>
                </a:lnTo>
                <a:lnTo>
                  <a:pt x="1802" y="976"/>
                </a:lnTo>
                <a:lnTo>
                  <a:pt x="1782" y="1009"/>
                </a:lnTo>
                <a:lnTo>
                  <a:pt x="1758" y="1037"/>
                </a:lnTo>
                <a:lnTo>
                  <a:pt x="1729" y="1062"/>
                </a:lnTo>
                <a:lnTo>
                  <a:pt x="1696" y="1082"/>
                </a:lnTo>
                <a:lnTo>
                  <a:pt x="1661" y="1097"/>
                </a:lnTo>
                <a:lnTo>
                  <a:pt x="1624" y="1106"/>
                </a:lnTo>
                <a:lnTo>
                  <a:pt x="1584" y="1109"/>
                </a:lnTo>
                <a:lnTo>
                  <a:pt x="1545" y="1106"/>
                </a:lnTo>
                <a:lnTo>
                  <a:pt x="1507" y="1097"/>
                </a:lnTo>
                <a:lnTo>
                  <a:pt x="1472" y="1082"/>
                </a:lnTo>
                <a:lnTo>
                  <a:pt x="1440" y="1062"/>
                </a:lnTo>
                <a:lnTo>
                  <a:pt x="1411" y="1037"/>
                </a:lnTo>
                <a:lnTo>
                  <a:pt x="1387" y="1009"/>
                </a:lnTo>
                <a:lnTo>
                  <a:pt x="1366" y="976"/>
                </a:lnTo>
                <a:lnTo>
                  <a:pt x="1352" y="941"/>
                </a:lnTo>
                <a:lnTo>
                  <a:pt x="1342" y="904"/>
                </a:lnTo>
                <a:lnTo>
                  <a:pt x="1340" y="864"/>
                </a:lnTo>
                <a:lnTo>
                  <a:pt x="1342" y="824"/>
                </a:lnTo>
                <a:lnTo>
                  <a:pt x="1352" y="787"/>
                </a:lnTo>
                <a:lnTo>
                  <a:pt x="1366" y="752"/>
                </a:lnTo>
                <a:lnTo>
                  <a:pt x="1387" y="720"/>
                </a:lnTo>
                <a:lnTo>
                  <a:pt x="1411" y="691"/>
                </a:lnTo>
                <a:lnTo>
                  <a:pt x="1440" y="667"/>
                </a:lnTo>
                <a:lnTo>
                  <a:pt x="1472" y="646"/>
                </a:lnTo>
                <a:lnTo>
                  <a:pt x="1507" y="632"/>
                </a:lnTo>
                <a:lnTo>
                  <a:pt x="1545" y="622"/>
                </a:lnTo>
                <a:lnTo>
                  <a:pt x="1584" y="620"/>
                </a:lnTo>
                <a:close/>
                <a:moveTo>
                  <a:pt x="362" y="466"/>
                </a:moveTo>
                <a:lnTo>
                  <a:pt x="392" y="466"/>
                </a:lnTo>
                <a:lnTo>
                  <a:pt x="422" y="467"/>
                </a:lnTo>
                <a:lnTo>
                  <a:pt x="455" y="469"/>
                </a:lnTo>
                <a:lnTo>
                  <a:pt x="491" y="470"/>
                </a:lnTo>
                <a:lnTo>
                  <a:pt x="531" y="472"/>
                </a:lnTo>
                <a:lnTo>
                  <a:pt x="577" y="476"/>
                </a:lnTo>
                <a:lnTo>
                  <a:pt x="629" y="480"/>
                </a:lnTo>
                <a:lnTo>
                  <a:pt x="655" y="484"/>
                </a:lnTo>
                <a:lnTo>
                  <a:pt x="681" y="496"/>
                </a:lnTo>
                <a:lnTo>
                  <a:pt x="703" y="515"/>
                </a:lnTo>
                <a:lnTo>
                  <a:pt x="721" y="536"/>
                </a:lnTo>
                <a:lnTo>
                  <a:pt x="733" y="562"/>
                </a:lnTo>
                <a:lnTo>
                  <a:pt x="739" y="588"/>
                </a:lnTo>
                <a:lnTo>
                  <a:pt x="744" y="658"/>
                </a:lnTo>
                <a:lnTo>
                  <a:pt x="748" y="721"/>
                </a:lnTo>
                <a:lnTo>
                  <a:pt x="751" y="781"/>
                </a:lnTo>
                <a:lnTo>
                  <a:pt x="752" y="836"/>
                </a:lnTo>
                <a:lnTo>
                  <a:pt x="752" y="892"/>
                </a:lnTo>
                <a:lnTo>
                  <a:pt x="751" y="946"/>
                </a:lnTo>
                <a:lnTo>
                  <a:pt x="748" y="1002"/>
                </a:lnTo>
                <a:lnTo>
                  <a:pt x="746" y="1061"/>
                </a:lnTo>
                <a:lnTo>
                  <a:pt x="741" y="1125"/>
                </a:lnTo>
                <a:lnTo>
                  <a:pt x="735" y="1194"/>
                </a:lnTo>
                <a:lnTo>
                  <a:pt x="729" y="1215"/>
                </a:lnTo>
                <a:lnTo>
                  <a:pt x="716" y="1232"/>
                </a:lnTo>
                <a:lnTo>
                  <a:pt x="699" y="1244"/>
                </a:lnTo>
                <a:lnTo>
                  <a:pt x="680" y="1250"/>
                </a:lnTo>
                <a:lnTo>
                  <a:pt x="669" y="1250"/>
                </a:lnTo>
                <a:lnTo>
                  <a:pt x="664" y="1251"/>
                </a:lnTo>
                <a:lnTo>
                  <a:pt x="663" y="1252"/>
                </a:lnTo>
                <a:lnTo>
                  <a:pt x="660" y="1253"/>
                </a:lnTo>
                <a:lnTo>
                  <a:pt x="658" y="1255"/>
                </a:lnTo>
                <a:lnTo>
                  <a:pt x="651" y="1256"/>
                </a:lnTo>
                <a:lnTo>
                  <a:pt x="651" y="1360"/>
                </a:lnTo>
                <a:lnTo>
                  <a:pt x="648" y="1375"/>
                </a:lnTo>
                <a:lnTo>
                  <a:pt x="641" y="1390"/>
                </a:lnTo>
                <a:lnTo>
                  <a:pt x="630" y="1401"/>
                </a:lnTo>
                <a:lnTo>
                  <a:pt x="617" y="1408"/>
                </a:lnTo>
                <a:lnTo>
                  <a:pt x="600" y="1411"/>
                </a:lnTo>
                <a:lnTo>
                  <a:pt x="152" y="1411"/>
                </a:lnTo>
                <a:lnTo>
                  <a:pt x="137" y="1408"/>
                </a:lnTo>
                <a:lnTo>
                  <a:pt x="122" y="1401"/>
                </a:lnTo>
                <a:lnTo>
                  <a:pt x="111" y="1390"/>
                </a:lnTo>
                <a:lnTo>
                  <a:pt x="104" y="1375"/>
                </a:lnTo>
                <a:lnTo>
                  <a:pt x="102" y="1360"/>
                </a:lnTo>
                <a:lnTo>
                  <a:pt x="102" y="1256"/>
                </a:lnTo>
                <a:lnTo>
                  <a:pt x="94" y="1255"/>
                </a:lnTo>
                <a:lnTo>
                  <a:pt x="92" y="1253"/>
                </a:lnTo>
                <a:lnTo>
                  <a:pt x="91" y="1252"/>
                </a:lnTo>
                <a:lnTo>
                  <a:pt x="88" y="1251"/>
                </a:lnTo>
                <a:lnTo>
                  <a:pt x="83" y="1250"/>
                </a:lnTo>
                <a:lnTo>
                  <a:pt x="74" y="1250"/>
                </a:lnTo>
                <a:lnTo>
                  <a:pt x="53" y="1244"/>
                </a:lnTo>
                <a:lnTo>
                  <a:pt x="36" y="1232"/>
                </a:lnTo>
                <a:lnTo>
                  <a:pt x="24" y="1215"/>
                </a:lnTo>
                <a:lnTo>
                  <a:pt x="18" y="1194"/>
                </a:lnTo>
                <a:lnTo>
                  <a:pt x="12" y="1125"/>
                </a:lnTo>
                <a:lnTo>
                  <a:pt x="7" y="1061"/>
                </a:lnTo>
                <a:lnTo>
                  <a:pt x="4" y="1002"/>
                </a:lnTo>
                <a:lnTo>
                  <a:pt x="1" y="946"/>
                </a:lnTo>
                <a:lnTo>
                  <a:pt x="0" y="892"/>
                </a:lnTo>
                <a:lnTo>
                  <a:pt x="0" y="836"/>
                </a:lnTo>
                <a:lnTo>
                  <a:pt x="2" y="781"/>
                </a:lnTo>
                <a:lnTo>
                  <a:pt x="5" y="721"/>
                </a:lnTo>
                <a:lnTo>
                  <a:pt x="9" y="658"/>
                </a:lnTo>
                <a:lnTo>
                  <a:pt x="13" y="588"/>
                </a:lnTo>
                <a:lnTo>
                  <a:pt x="19" y="562"/>
                </a:lnTo>
                <a:lnTo>
                  <a:pt x="31" y="536"/>
                </a:lnTo>
                <a:lnTo>
                  <a:pt x="50" y="515"/>
                </a:lnTo>
                <a:lnTo>
                  <a:pt x="71" y="496"/>
                </a:lnTo>
                <a:lnTo>
                  <a:pt x="97" y="484"/>
                </a:lnTo>
                <a:lnTo>
                  <a:pt x="123" y="480"/>
                </a:lnTo>
                <a:lnTo>
                  <a:pt x="177" y="476"/>
                </a:lnTo>
                <a:lnTo>
                  <a:pt x="221" y="472"/>
                </a:lnTo>
                <a:lnTo>
                  <a:pt x="261" y="470"/>
                </a:lnTo>
                <a:lnTo>
                  <a:pt x="297" y="469"/>
                </a:lnTo>
                <a:lnTo>
                  <a:pt x="330" y="467"/>
                </a:lnTo>
                <a:lnTo>
                  <a:pt x="362" y="466"/>
                </a:lnTo>
                <a:close/>
                <a:moveTo>
                  <a:pt x="380" y="0"/>
                </a:moveTo>
                <a:lnTo>
                  <a:pt x="416" y="3"/>
                </a:lnTo>
                <a:lnTo>
                  <a:pt x="450" y="12"/>
                </a:lnTo>
                <a:lnTo>
                  <a:pt x="481" y="27"/>
                </a:lnTo>
                <a:lnTo>
                  <a:pt x="509" y="47"/>
                </a:lnTo>
                <a:lnTo>
                  <a:pt x="534" y="71"/>
                </a:lnTo>
                <a:lnTo>
                  <a:pt x="554" y="100"/>
                </a:lnTo>
                <a:lnTo>
                  <a:pt x="568" y="131"/>
                </a:lnTo>
                <a:lnTo>
                  <a:pt x="578" y="165"/>
                </a:lnTo>
                <a:lnTo>
                  <a:pt x="582" y="201"/>
                </a:lnTo>
                <a:lnTo>
                  <a:pt x="578" y="238"/>
                </a:lnTo>
                <a:lnTo>
                  <a:pt x="568" y="272"/>
                </a:lnTo>
                <a:lnTo>
                  <a:pt x="554" y="303"/>
                </a:lnTo>
                <a:lnTo>
                  <a:pt x="534" y="332"/>
                </a:lnTo>
                <a:lnTo>
                  <a:pt x="509" y="356"/>
                </a:lnTo>
                <a:lnTo>
                  <a:pt x="481" y="376"/>
                </a:lnTo>
                <a:lnTo>
                  <a:pt x="450" y="391"/>
                </a:lnTo>
                <a:lnTo>
                  <a:pt x="416" y="400"/>
                </a:lnTo>
                <a:lnTo>
                  <a:pt x="380" y="403"/>
                </a:lnTo>
                <a:lnTo>
                  <a:pt x="343" y="400"/>
                </a:lnTo>
                <a:lnTo>
                  <a:pt x="310" y="391"/>
                </a:lnTo>
                <a:lnTo>
                  <a:pt x="278" y="376"/>
                </a:lnTo>
                <a:lnTo>
                  <a:pt x="249" y="356"/>
                </a:lnTo>
                <a:lnTo>
                  <a:pt x="225" y="332"/>
                </a:lnTo>
                <a:lnTo>
                  <a:pt x="206" y="303"/>
                </a:lnTo>
                <a:lnTo>
                  <a:pt x="190" y="272"/>
                </a:lnTo>
                <a:lnTo>
                  <a:pt x="181" y="238"/>
                </a:lnTo>
                <a:lnTo>
                  <a:pt x="178" y="201"/>
                </a:lnTo>
                <a:lnTo>
                  <a:pt x="181" y="165"/>
                </a:lnTo>
                <a:lnTo>
                  <a:pt x="190" y="131"/>
                </a:lnTo>
                <a:lnTo>
                  <a:pt x="206" y="100"/>
                </a:lnTo>
                <a:lnTo>
                  <a:pt x="225" y="71"/>
                </a:lnTo>
                <a:lnTo>
                  <a:pt x="249" y="47"/>
                </a:lnTo>
                <a:lnTo>
                  <a:pt x="278" y="27"/>
                </a:lnTo>
                <a:lnTo>
                  <a:pt x="310" y="12"/>
                </a:lnTo>
                <a:lnTo>
                  <a:pt x="343" y="3"/>
                </a:lnTo>
                <a:lnTo>
                  <a:pt x="38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74" name="Freeform 74">
            <a:extLst>
              <a:ext uri="{FF2B5EF4-FFF2-40B4-BE49-F238E27FC236}">
                <a16:creationId xmlns:a16="http://schemas.microsoft.com/office/drawing/2014/main" id="{64849BF1-DEB4-499C-828F-954ADD0E3845}"/>
              </a:ext>
            </a:extLst>
          </p:cNvPr>
          <p:cNvSpPr>
            <a:spLocks noEditPoints="1"/>
          </p:cNvSpPr>
          <p:nvPr/>
        </p:nvSpPr>
        <p:spPr bwMode="auto">
          <a:xfrm>
            <a:off x="10129588" y="3370174"/>
            <a:ext cx="961462" cy="628661"/>
          </a:xfrm>
          <a:custGeom>
            <a:avLst/>
            <a:gdLst>
              <a:gd name="T0" fmla="*/ 2045 w 2708"/>
              <a:gd name="T1" fmla="*/ 1754 h 1986"/>
              <a:gd name="T2" fmla="*/ 2157 w 2708"/>
              <a:gd name="T3" fmla="*/ 1889 h 1986"/>
              <a:gd name="T4" fmla="*/ 2189 w 2708"/>
              <a:gd name="T5" fmla="*/ 1901 h 1986"/>
              <a:gd name="T6" fmla="*/ 2207 w 2708"/>
              <a:gd name="T7" fmla="*/ 1932 h 1986"/>
              <a:gd name="T8" fmla="*/ 2211 w 2708"/>
              <a:gd name="T9" fmla="*/ 1986 h 1986"/>
              <a:gd name="T10" fmla="*/ 1686 w 2708"/>
              <a:gd name="T11" fmla="*/ 1939 h 1986"/>
              <a:gd name="T12" fmla="*/ 1691 w 2708"/>
              <a:gd name="T13" fmla="*/ 1889 h 1986"/>
              <a:gd name="T14" fmla="*/ 535 w 2708"/>
              <a:gd name="T15" fmla="*/ 1064 h 1986"/>
              <a:gd name="T16" fmla="*/ 822 w 2708"/>
              <a:gd name="T17" fmla="*/ 1078 h 1986"/>
              <a:gd name="T18" fmla="*/ 770 w 2708"/>
              <a:gd name="T19" fmla="*/ 1159 h 1986"/>
              <a:gd name="T20" fmla="*/ 741 w 2708"/>
              <a:gd name="T21" fmla="*/ 1252 h 1986"/>
              <a:gd name="T22" fmla="*/ 401 w 2708"/>
              <a:gd name="T23" fmla="*/ 1226 h 1986"/>
              <a:gd name="T24" fmla="*/ 409 w 2708"/>
              <a:gd name="T25" fmla="*/ 1195 h 1986"/>
              <a:gd name="T26" fmla="*/ 430 w 2708"/>
              <a:gd name="T27" fmla="*/ 1176 h 1986"/>
              <a:gd name="T28" fmla="*/ 535 w 2708"/>
              <a:gd name="T29" fmla="*/ 1173 h 1986"/>
              <a:gd name="T30" fmla="*/ 200 w 2708"/>
              <a:gd name="T31" fmla="*/ 807 h 1986"/>
              <a:gd name="T32" fmla="*/ 899 w 2708"/>
              <a:gd name="T33" fmla="*/ 977 h 1986"/>
              <a:gd name="T34" fmla="*/ 368 w 2708"/>
              <a:gd name="T35" fmla="*/ 942 h 1986"/>
              <a:gd name="T36" fmla="*/ 326 w 2708"/>
              <a:gd name="T37" fmla="*/ 882 h 1986"/>
              <a:gd name="T38" fmla="*/ 268 w 2708"/>
              <a:gd name="T39" fmla="*/ 837 h 1986"/>
              <a:gd name="T40" fmla="*/ 198 w 2708"/>
              <a:gd name="T41" fmla="*/ 810 h 1986"/>
              <a:gd name="T42" fmla="*/ 1114 w 2708"/>
              <a:gd name="T43" fmla="*/ 433 h 1986"/>
              <a:gd name="T44" fmla="*/ 2644 w 2708"/>
              <a:gd name="T45" fmla="*/ 436 h 1986"/>
              <a:gd name="T46" fmla="*/ 2683 w 2708"/>
              <a:gd name="T47" fmla="*/ 456 h 1986"/>
              <a:gd name="T48" fmla="*/ 2704 w 2708"/>
              <a:gd name="T49" fmla="*/ 489 h 1986"/>
              <a:gd name="T50" fmla="*/ 2708 w 2708"/>
              <a:gd name="T51" fmla="*/ 1569 h 1986"/>
              <a:gd name="T52" fmla="*/ 2696 w 2708"/>
              <a:gd name="T53" fmla="*/ 1607 h 1986"/>
              <a:gd name="T54" fmla="*/ 2664 w 2708"/>
              <a:gd name="T55" fmla="*/ 1634 h 1986"/>
              <a:gd name="T56" fmla="*/ 2621 w 2708"/>
              <a:gd name="T57" fmla="*/ 1645 h 1986"/>
              <a:gd name="T58" fmla="*/ 1602 w 2708"/>
              <a:gd name="T59" fmla="*/ 1613 h 1986"/>
              <a:gd name="T60" fmla="*/ 1539 w 2708"/>
              <a:gd name="T61" fmla="*/ 1564 h 1986"/>
              <a:gd name="T62" fmla="*/ 1464 w 2708"/>
              <a:gd name="T63" fmla="*/ 1533 h 1986"/>
              <a:gd name="T64" fmla="*/ 1420 w 2708"/>
              <a:gd name="T65" fmla="*/ 1526 h 1986"/>
              <a:gd name="T66" fmla="*/ 1454 w 2708"/>
              <a:gd name="T67" fmla="*/ 1466 h 1986"/>
              <a:gd name="T68" fmla="*/ 2563 w 2708"/>
              <a:gd name="T69" fmla="*/ 1433 h 1986"/>
              <a:gd name="T70" fmla="*/ 1166 w 2708"/>
              <a:gd name="T71" fmla="*/ 576 h 1986"/>
              <a:gd name="T72" fmla="*/ 1140 w 2708"/>
              <a:gd name="T73" fmla="*/ 946 h 1986"/>
              <a:gd name="T74" fmla="*/ 1068 w 2708"/>
              <a:gd name="T75" fmla="*/ 947 h 1986"/>
              <a:gd name="T76" fmla="*/ 1027 w 2708"/>
              <a:gd name="T77" fmla="*/ 509 h 1986"/>
              <a:gd name="T78" fmla="*/ 1039 w 2708"/>
              <a:gd name="T79" fmla="*/ 471 h 1986"/>
              <a:gd name="T80" fmla="*/ 1071 w 2708"/>
              <a:gd name="T81" fmla="*/ 444 h 1986"/>
              <a:gd name="T82" fmla="*/ 1114 w 2708"/>
              <a:gd name="T83" fmla="*/ 433 h 1986"/>
              <a:gd name="T84" fmla="*/ 1285 w 2708"/>
              <a:gd name="T85" fmla="*/ 0 h 1986"/>
              <a:gd name="T86" fmla="*/ 1326 w 2708"/>
              <a:gd name="T87" fmla="*/ 12 h 1986"/>
              <a:gd name="T88" fmla="*/ 1351 w 2708"/>
              <a:gd name="T89" fmla="*/ 43 h 1986"/>
              <a:gd name="T90" fmla="*/ 1355 w 2708"/>
              <a:gd name="T91" fmla="*/ 306 h 1986"/>
              <a:gd name="T92" fmla="*/ 1239 w 2708"/>
              <a:gd name="T93" fmla="*/ 115 h 1986"/>
              <a:gd name="T94" fmla="*/ 112 w 2708"/>
              <a:gd name="T95" fmla="*/ 397 h 1986"/>
              <a:gd name="T96" fmla="*/ 41 w 2708"/>
              <a:gd name="T97" fmla="*/ 353 h 1986"/>
              <a:gd name="T98" fmla="*/ 0 w 2708"/>
              <a:gd name="T99" fmla="*/ 62 h 1986"/>
              <a:gd name="T100" fmla="*/ 14 w 2708"/>
              <a:gd name="T101" fmla="*/ 26 h 1986"/>
              <a:gd name="T102" fmla="*/ 48 w 2708"/>
              <a:gd name="T103" fmla="*/ 4 h 1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708" h="1986">
                <a:moveTo>
                  <a:pt x="1691" y="1754"/>
                </a:moveTo>
                <a:lnTo>
                  <a:pt x="2045" y="1754"/>
                </a:lnTo>
                <a:lnTo>
                  <a:pt x="2045" y="1889"/>
                </a:lnTo>
                <a:lnTo>
                  <a:pt x="2157" y="1889"/>
                </a:lnTo>
                <a:lnTo>
                  <a:pt x="2174" y="1891"/>
                </a:lnTo>
                <a:lnTo>
                  <a:pt x="2189" y="1901"/>
                </a:lnTo>
                <a:lnTo>
                  <a:pt x="2200" y="1916"/>
                </a:lnTo>
                <a:lnTo>
                  <a:pt x="2207" y="1932"/>
                </a:lnTo>
                <a:lnTo>
                  <a:pt x="2211" y="1953"/>
                </a:lnTo>
                <a:lnTo>
                  <a:pt x="2211" y="1986"/>
                </a:lnTo>
                <a:lnTo>
                  <a:pt x="1689" y="1986"/>
                </a:lnTo>
                <a:lnTo>
                  <a:pt x="1686" y="1939"/>
                </a:lnTo>
                <a:lnTo>
                  <a:pt x="1684" y="1889"/>
                </a:lnTo>
                <a:lnTo>
                  <a:pt x="1691" y="1889"/>
                </a:lnTo>
                <a:lnTo>
                  <a:pt x="1691" y="1754"/>
                </a:lnTo>
                <a:close/>
                <a:moveTo>
                  <a:pt x="535" y="1064"/>
                </a:moveTo>
                <a:lnTo>
                  <a:pt x="822" y="1064"/>
                </a:lnTo>
                <a:lnTo>
                  <a:pt x="822" y="1078"/>
                </a:lnTo>
                <a:lnTo>
                  <a:pt x="793" y="1116"/>
                </a:lnTo>
                <a:lnTo>
                  <a:pt x="770" y="1159"/>
                </a:lnTo>
                <a:lnTo>
                  <a:pt x="752" y="1205"/>
                </a:lnTo>
                <a:lnTo>
                  <a:pt x="741" y="1252"/>
                </a:lnTo>
                <a:lnTo>
                  <a:pt x="401" y="1252"/>
                </a:lnTo>
                <a:lnTo>
                  <a:pt x="401" y="1226"/>
                </a:lnTo>
                <a:lnTo>
                  <a:pt x="403" y="1209"/>
                </a:lnTo>
                <a:lnTo>
                  <a:pt x="409" y="1195"/>
                </a:lnTo>
                <a:lnTo>
                  <a:pt x="419" y="1184"/>
                </a:lnTo>
                <a:lnTo>
                  <a:pt x="430" y="1176"/>
                </a:lnTo>
                <a:lnTo>
                  <a:pt x="445" y="1173"/>
                </a:lnTo>
                <a:lnTo>
                  <a:pt x="535" y="1173"/>
                </a:lnTo>
                <a:lnTo>
                  <a:pt x="535" y="1064"/>
                </a:lnTo>
                <a:close/>
                <a:moveTo>
                  <a:pt x="200" y="807"/>
                </a:moveTo>
                <a:lnTo>
                  <a:pt x="899" y="807"/>
                </a:lnTo>
                <a:lnTo>
                  <a:pt x="899" y="977"/>
                </a:lnTo>
                <a:lnTo>
                  <a:pt x="383" y="977"/>
                </a:lnTo>
                <a:lnTo>
                  <a:pt x="368" y="942"/>
                </a:lnTo>
                <a:lnTo>
                  <a:pt x="349" y="911"/>
                </a:lnTo>
                <a:lnTo>
                  <a:pt x="326" y="882"/>
                </a:lnTo>
                <a:lnTo>
                  <a:pt x="298" y="858"/>
                </a:lnTo>
                <a:lnTo>
                  <a:pt x="268" y="837"/>
                </a:lnTo>
                <a:lnTo>
                  <a:pt x="234" y="821"/>
                </a:lnTo>
                <a:lnTo>
                  <a:pt x="198" y="810"/>
                </a:lnTo>
                <a:lnTo>
                  <a:pt x="200" y="807"/>
                </a:lnTo>
                <a:close/>
                <a:moveTo>
                  <a:pt x="1114" y="433"/>
                </a:moveTo>
                <a:lnTo>
                  <a:pt x="2621" y="433"/>
                </a:lnTo>
                <a:lnTo>
                  <a:pt x="2644" y="436"/>
                </a:lnTo>
                <a:lnTo>
                  <a:pt x="2664" y="444"/>
                </a:lnTo>
                <a:lnTo>
                  <a:pt x="2683" y="456"/>
                </a:lnTo>
                <a:lnTo>
                  <a:pt x="2696" y="471"/>
                </a:lnTo>
                <a:lnTo>
                  <a:pt x="2704" y="489"/>
                </a:lnTo>
                <a:lnTo>
                  <a:pt x="2708" y="509"/>
                </a:lnTo>
                <a:lnTo>
                  <a:pt x="2708" y="1569"/>
                </a:lnTo>
                <a:lnTo>
                  <a:pt x="2704" y="1589"/>
                </a:lnTo>
                <a:lnTo>
                  <a:pt x="2696" y="1607"/>
                </a:lnTo>
                <a:lnTo>
                  <a:pt x="2683" y="1622"/>
                </a:lnTo>
                <a:lnTo>
                  <a:pt x="2664" y="1634"/>
                </a:lnTo>
                <a:lnTo>
                  <a:pt x="2644" y="1642"/>
                </a:lnTo>
                <a:lnTo>
                  <a:pt x="2621" y="1645"/>
                </a:lnTo>
                <a:lnTo>
                  <a:pt x="1627" y="1645"/>
                </a:lnTo>
                <a:lnTo>
                  <a:pt x="1602" y="1613"/>
                </a:lnTo>
                <a:lnTo>
                  <a:pt x="1571" y="1585"/>
                </a:lnTo>
                <a:lnTo>
                  <a:pt x="1539" y="1564"/>
                </a:lnTo>
                <a:lnTo>
                  <a:pt x="1502" y="1546"/>
                </a:lnTo>
                <a:lnTo>
                  <a:pt x="1464" y="1533"/>
                </a:lnTo>
                <a:lnTo>
                  <a:pt x="1424" y="1527"/>
                </a:lnTo>
                <a:lnTo>
                  <a:pt x="1420" y="1526"/>
                </a:lnTo>
                <a:lnTo>
                  <a:pt x="1438" y="1497"/>
                </a:lnTo>
                <a:lnTo>
                  <a:pt x="1454" y="1466"/>
                </a:lnTo>
                <a:lnTo>
                  <a:pt x="1466" y="1433"/>
                </a:lnTo>
                <a:lnTo>
                  <a:pt x="2563" y="1433"/>
                </a:lnTo>
                <a:lnTo>
                  <a:pt x="2563" y="576"/>
                </a:lnTo>
                <a:lnTo>
                  <a:pt x="1166" y="576"/>
                </a:lnTo>
                <a:lnTo>
                  <a:pt x="1166" y="949"/>
                </a:lnTo>
                <a:lnTo>
                  <a:pt x="1140" y="946"/>
                </a:lnTo>
                <a:lnTo>
                  <a:pt x="1112" y="945"/>
                </a:lnTo>
                <a:lnTo>
                  <a:pt x="1068" y="947"/>
                </a:lnTo>
                <a:lnTo>
                  <a:pt x="1027" y="956"/>
                </a:lnTo>
                <a:lnTo>
                  <a:pt x="1027" y="509"/>
                </a:lnTo>
                <a:lnTo>
                  <a:pt x="1030" y="489"/>
                </a:lnTo>
                <a:lnTo>
                  <a:pt x="1039" y="471"/>
                </a:lnTo>
                <a:lnTo>
                  <a:pt x="1053" y="456"/>
                </a:lnTo>
                <a:lnTo>
                  <a:pt x="1071" y="444"/>
                </a:lnTo>
                <a:lnTo>
                  <a:pt x="1091" y="436"/>
                </a:lnTo>
                <a:lnTo>
                  <a:pt x="1114" y="433"/>
                </a:lnTo>
                <a:close/>
                <a:moveTo>
                  <a:pt x="71" y="0"/>
                </a:moveTo>
                <a:lnTo>
                  <a:pt x="1285" y="0"/>
                </a:lnTo>
                <a:lnTo>
                  <a:pt x="1307" y="4"/>
                </a:lnTo>
                <a:lnTo>
                  <a:pt x="1326" y="12"/>
                </a:lnTo>
                <a:lnTo>
                  <a:pt x="1342" y="26"/>
                </a:lnTo>
                <a:lnTo>
                  <a:pt x="1351" y="43"/>
                </a:lnTo>
                <a:lnTo>
                  <a:pt x="1355" y="62"/>
                </a:lnTo>
                <a:lnTo>
                  <a:pt x="1355" y="306"/>
                </a:lnTo>
                <a:lnTo>
                  <a:pt x="1239" y="306"/>
                </a:lnTo>
                <a:lnTo>
                  <a:pt x="1239" y="115"/>
                </a:lnTo>
                <a:lnTo>
                  <a:pt x="112" y="115"/>
                </a:lnTo>
                <a:lnTo>
                  <a:pt x="112" y="397"/>
                </a:lnTo>
                <a:lnTo>
                  <a:pt x="78" y="373"/>
                </a:lnTo>
                <a:lnTo>
                  <a:pt x="41" y="353"/>
                </a:lnTo>
                <a:lnTo>
                  <a:pt x="0" y="338"/>
                </a:lnTo>
                <a:lnTo>
                  <a:pt x="0" y="62"/>
                </a:lnTo>
                <a:lnTo>
                  <a:pt x="3" y="43"/>
                </a:lnTo>
                <a:lnTo>
                  <a:pt x="14" y="26"/>
                </a:lnTo>
                <a:lnTo>
                  <a:pt x="29" y="12"/>
                </a:lnTo>
                <a:lnTo>
                  <a:pt x="48" y="4"/>
                </a:lnTo>
                <a:lnTo>
                  <a:pt x="71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75" name="Freeform 80">
            <a:extLst>
              <a:ext uri="{FF2B5EF4-FFF2-40B4-BE49-F238E27FC236}">
                <a16:creationId xmlns:a16="http://schemas.microsoft.com/office/drawing/2014/main" id="{A3FE0D77-AF79-431A-8FC3-A372F4C28AD2}"/>
              </a:ext>
            </a:extLst>
          </p:cNvPr>
          <p:cNvSpPr>
            <a:spLocks noEditPoints="1"/>
          </p:cNvSpPr>
          <p:nvPr/>
        </p:nvSpPr>
        <p:spPr bwMode="auto">
          <a:xfrm>
            <a:off x="7839477" y="1879037"/>
            <a:ext cx="289480" cy="479530"/>
          </a:xfrm>
          <a:custGeom>
            <a:avLst/>
            <a:gdLst>
              <a:gd name="T0" fmla="*/ 549 w 1152"/>
              <a:gd name="T1" fmla="*/ 1607 h 1906"/>
              <a:gd name="T2" fmla="*/ 501 w 1152"/>
              <a:gd name="T3" fmla="*/ 1633 h 1906"/>
              <a:gd name="T4" fmla="*/ 475 w 1152"/>
              <a:gd name="T5" fmla="*/ 1680 h 1906"/>
              <a:gd name="T6" fmla="*/ 475 w 1152"/>
              <a:gd name="T7" fmla="*/ 1736 h 1906"/>
              <a:gd name="T8" fmla="*/ 501 w 1152"/>
              <a:gd name="T9" fmla="*/ 1782 h 1906"/>
              <a:gd name="T10" fmla="*/ 549 w 1152"/>
              <a:gd name="T11" fmla="*/ 1809 h 1906"/>
              <a:gd name="T12" fmla="*/ 601 w 1152"/>
              <a:gd name="T13" fmla="*/ 1810 h 1906"/>
              <a:gd name="T14" fmla="*/ 642 w 1152"/>
              <a:gd name="T15" fmla="*/ 1789 h 1906"/>
              <a:gd name="T16" fmla="*/ 671 w 1152"/>
              <a:gd name="T17" fmla="*/ 1754 h 1906"/>
              <a:gd name="T18" fmla="*/ 680 w 1152"/>
              <a:gd name="T19" fmla="*/ 1708 h 1906"/>
              <a:gd name="T20" fmla="*/ 667 w 1152"/>
              <a:gd name="T21" fmla="*/ 1655 h 1906"/>
              <a:gd name="T22" fmla="*/ 628 w 1152"/>
              <a:gd name="T23" fmla="*/ 1617 h 1906"/>
              <a:gd name="T24" fmla="*/ 576 w 1152"/>
              <a:gd name="T25" fmla="*/ 1603 h 1906"/>
              <a:gd name="T26" fmla="*/ 150 w 1152"/>
              <a:gd name="T27" fmla="*/ 1457 h 1906"/>
              <a:gd name="T28" fmla="*/ 1003 w 1152"/>
              <a:gd name="T29" fmla="*/ 215 h 1906"/>
              <a:gd name="T30" fmla="*/ 125 w 1152"/>
              <a:gd name="T31" fmla="*/ 0 h 1906"/>
              <a:gd name="T32" fmla="*/ 1055 w 1152"/>
              <a:gd name="T33" fmla="*/ 3 h 1906"/>
              <a:gd name="T34" fmla="*/ 1105 w 1152"/>
              <a:gd name="T35" fmla="*/ 28 h 1906"/>
              <a:gd name="T36" fmla="*/ 1140 w 1152"/>
              <a:gd name="T37" fmla="*/ 70 h 1906"/>
              <a:gd name="T38" fmla="*/ 1152 w 1152"/>
              <a:gd name="T39" fmla="*/ 125 h 1906"/>
              <a:gd name="T40" fmla="*/ 1149 w 1152"/>
              <a:gd name="T41" fmla="*/ 1810 h 1906"/>
              <a:gd name="T42" fmla="*/ 1125 w 1152"/>
              <a:gd name="T43" fmla="*/ 1859 h 1906"/>
              <a:gd name="T44" fmla="*/ 1082 w 1152"/>
              <a:gd name="T45" fmla="*/ 1894 h 1906"/>
              <a:gd name="T46" fmla="*/ 1026 w 1152"/>
              <a:gd name="T47" fmla="*/ 1906 h 1906"/>
              <a:gd name="T48" fmla="*/ 96 w 1152"/>
              <a:gd name="T49" fmla="*/ 1903 h 1906"/>
              <a:gd name="T50" fmla="*/ 47 w 1152"/>
              <a:gd name="T51" fmla="*/ 1879 h 1906"/>
              <a:gd name="T52" fmla="*/ 13 w 1152"/>
              <a:gd name="T53" fmla="*/ 1836 h 1906"/>
              <a:gd name="T54" fmla="*/ 0 w 1152"/>
              <a:gd name="T55" fmla="*/ 1781 h 1906"/>
              <a:gd name="T56" fmla="*/ 3 w 1152"/>
              <a:gd name="T57" fmla="*/ 96 h 1906"/>
              <a:gd name="T58" fmla="*/ 27 w 1152"/>
              <a:gd name="T59" fmla="*/ 47 h 1906"/>
              <a:gd name="T60" fmla="*/ 70 w 1152"/>
              <a:gd name="T61" fmla="*/ 13 h 1906"/>
              <a:gd name="T62" fmla="*/ 125 w 1152"/>
              <a:gd name="T63" fmla="*/ 0 h 1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52" h="1906">
                <a:moveTo>
                  <a:pt x="576" y="1603"/>
                </a:moveTo>
                <a:lnTo>
                  <a:pt x="549" y="1607"/>
                </a:lnTo>
                <a:lnTo>
                  <a:pt x="523" y="1617"/>
                </a:lnTo>
                <a:lnTo>
                  <a:pt x="501" y="1633"/>
                </a:lnTo>
                <a:lnTo>
                  <a:pt x="486" y="1655"/>
                </a:lnTo>
                <a:lnTo>
                  <a:pt x="475" y="1680"/>
                </a:lnTo>
                <a:lnTo>
                  <a:pt x="471" y="1708"/>
                </a:lnTo>
                <a:lnTo>
                  <a:pt x="475" y="1736"/>
                </a:lnTo>
                <a:lnTo>
                  <a:pt x="486" y="1760"/>
                </a:lnTo>
                <a:lnTo>
                  <a:pt x="501" y="1782"/>
                </a:lnTo>
                <a:lnTo>
                  <a:pt x="523" y="1798"/>
                </a:lnTo>
                <a:lnTo>
                  <a:pt x="549" y="1809"/>
                </a:lnTo>
                <a:lnTo>
                  <a:pt x="576" y="1812"/>
                </a:lnTo>
                <a:lnTo>
                  <a:pt x="601" y="1810"/>
                </a:lnTo>
                <a:lnTo>
                  <a:pt x="622" y="1801"/>
                </a:lnTo>
                <a:lnTo>
                  <a:pt x="642" y="1789"/>
                </a:lnTo>
                <a:lnTo>
                  <a:pt x="657" y="1773"/>
                </a:lnTo>
                <a:lnTo>
                  <a:pt x="671" y="1754"/>
                </a:lnTo>
                <a:lnTo>
                  <a:pt x="678" y="1731"/>
                </a:lnTo>
                <a:lnTo>
                  <a:pt x="680" y="1708"/>
                </a:lnTo>
                <a:lnTo>
                  <a:pt x="677" y="1680"/>
                </a:lnTo>
                <a:lnTo>
                  <a:pt x="667" y="1655"/>
                </a:lnTo>
                <a:lnTo>
                  <a:pt x="650" y="1633"/>
                </a:lnTo>
                <a:lnTo>
                  <a:pt x="628" y="1617"/>
                </a:lnTo>
                <a:lnTo>
                  <a:pt x="604" y="1607"/>
                </a:lnTo>
                <a:lnTo>
                  <a:pt x="576" y="1603"/>
                </a:lnTo>
                <a:close/>
                <a:moveTo>
                  <a:pt x="150" y="215"/>
                </a:moveTo>
                <a:lnTo>
                  <a:pt x="150" y="1457"/>
                </a:lnTo>
                <a:lnTo>
                  <a:pt x="1003" y="1457"/>
                </a:lnTo>
                <a:lnTo>
                  <a:pt x="1003" y="215"/>
                </a:lnTo>
                <a:lnTo>
                  <a:pt x="150" y="215"/>
                </a:lnTo>
                <a:close/>
                <a:moveTo>
                  <a:pt x="125" y="0"/>
                </a:moveTo>
                <a:lnTo>
                  <a:pt x="1026" y="0"/>
                </a:lnTo>
                <a:lnTo>
                  <a:pt x="1055" y="3"/>
                </a:lnTo>
                <a:lnTo>
                  <a:pt x="1082" y="13"/>
                </a:lnTo>
                <a:lnTo>
                  <a:pt x="1105" y="28"/>
                </a:lnTo>
                <a:lnTo>
                  <a:pt x="1125" y="47"/>
                </a:lnTo>
                <a:lnTo>
                  <a:pt x="1140" y="70"/>
                </a:lnTo>
                <a:lnTo>
                  <a:pt x="1149" y="96"/>
                </a:lnTo>
                <a:lnTo>
                  <a:pt x="1152" y="125"/>
                </a:lnTo>
                <a:lnTo>
                  <a:pt x="1152" y="1781"/>
                </a:lnTo>
                <a:lnTo>
                  <a:pt x="1149" y="1810"/>
                </a:lnTo>
                <a:lnTo>
                  <a:pt x="1140" y="1836"/>
                </a:lnTo>
                <a:lnTo>
                  <a:pt x="1125" y="1859"/>
                </a:lnTo>
                <a:lnTo>
                  <a:pt x="1105" y="1879"/>
                </a:lnTo>
                <a:lnTo>
                  <a:pt x="1082" y="1894"/>
                </a:lnTo>
                <a:lnTo>
                  <a:pt x="1055" y="1903"/>
                </a:lnTo>
                <a:lnTo>
                  <a:pt x="1026" y="1906"/>
                </a:lnTo>
                <a:lnTo>
                  <a:pt x="125" y="1906"/>
                </a:lnTo>
                <a:lnTo>
                  <a:pt x="96" y="1903"/>
                </a:lnTo>
                <a:lnTo>
                  <a:pt x="70" y="1894"/>
                </a:lnTo>
                <a:lnTo>
                  <a:pt x="47" y="1879"/>
                </a:lnTo>
                <a:lnTo>
                  <a:pt x="27" y="1859"/>
                </a:lnTo>
                <a:lnTo>
                  <a:pt x="13" y="1836"/>
                </a:lnTo>
                <a:lnTo>
                  <a:pt x="3" y="1810"/>
                </a:lnTo>
                <a:lnTo>
                  <a:pt x="0" y="1781"/>
                </a:lnTo>
                <a:lnTo>
                  <a:pt x="0" y="125"/>
                </a:lnTo>
                <a:lnTo>
                  <a:pt x="3" y="96"/>
                </a:lnTo>
                <a:lnTo>
                  <a:pt x="13" y="70"/>
                </a:lnTo>
                <a:lnTo>
                  <a:pt x="27" y="47"/>
                </a:lnTo>
                <a:lnTo>
                  <a:pt x="47" y="28"/>
                </a:lnTo>
                <a:lnTo>
                  <a:pt x="70" y="13"/>
                </a:lnTo>
                <a:lnTo>
                  <a:pt x="96" y="3"/>
                </a:lnTo>
                <a:lnTo>
                  <a:pt x="125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76" name="Freeform 81">
            <a:extLst>
              <a:ext uri="{FF2B5EF4-FFF2-40B4-BE49-F238E27FC236}">
                <a16:creationId xmlns:a16="http://schemas.microsoft.com/office/drawing/2014/main" id="{08B48B85-C92F-4921-B677-42404765ABC7}"/>
              </a:ext>
            </a:extLst>
          </p:cNvPr>
          <p:cNvSpPr>
            <a:spLocks noEditPoints="1"/>
          </p:cNvSpPr>
          <p:nvPr/>
        </p:nvSpPr>
        <p:spPr bwMode="auto">
          <a:xfrm>
            <a:off x="8019458" y="1767022"/>
            <a:ext cx="557562" cy="479530"/>
          </a:xfrm>
          <a:custGeom>
            <a:avLst/>
            <a:gdLst>
              <a:gd name="T0" fmla="*/ 1404 w 2217"/>
              <a:gd name="T1" fmla="*/ 1581 h 1906"/>
              <a:gd name="T2" fmla="*/ 1363 w 2217"/>
              <a:gd name="T3" fmla="*/ 1600 h 1906"/>
              <a:gd name="T4" fmla="*/ 1334 w 2217"/>
              <a:gd name="T5" fmla="*/ 1637 h 1906"/>
              <a:gd name="T6" fmla="*/ 1324 w 2217"/>
              <a:gd name="T7" fmla="*/ 1683 h 1906"/>
              <a:gd name="T8" fmla="*/ 1337 w 2217"/>
              <a:gd name="T9" fmla="*/ 1736 h 1906"/>
              <a:gd name="T10" fmla="*/ 1375 w 2217"/>
              <a:gd name="T11" fmla="*/ 1773 h 1906"/>
              <a:gd name="T12" fmla="*/ 1428 w 2217"/>
              <a:gd name="T13" fmla="*/ 1788 h 1906"/>
              <a:gd name="T14" fmla="*/ 1481 w 2217"/>
              <a:gd name="T15" fmla="*/ 1773 h 1906"/>
              <a:gd name="T16" fmla="*/ 1519 w 2217"/>
              <a:gd name="T17" fmla="*/ 1736 h 1906"/>
              <a:gd name="T18" fmla="*/ 1533 w 2217"/>
              <a:gd name="T19" fmla="*/ 1683 h 1906"/>
              <a:gd name="T20" fmla="*/ 1522 w 2217"/>
              <a:gd name="T21" fmla="*/ 1642 h 1906"/>
              <a:gd name="T22" fmla="*/ 1493 w 2217"/>
              <a:gd name="T23" fmla="*/ 1604 h 1906"/>
              <a:gd name="T24" fmla="*/ 1452 w 2217"/>
              <a:gd name="T25" fmla="*/ 1581 h 1906"/>
              <a:gd name="T26" fmla="*/ 1109 w 2217"/>
              <a:gd name="T27" fmla="*/ 1577 h 1906"/>
              <a:gd name="T28" fmla="*/ 1063 w 2217"/>
              <a:gd name="T29" fmla="*/ 1588 h 1906"/>
              <a:gd name="T30" fmla="*/ 1026 w 2217"/>
              <a:gd name="T31" fmla="*/ 1617 h 1906"/>
              <a:gd name="T32" fmla="*/ 1007 w 2217"/>
              <a:gd name="T33" fmla="*/ 1658 h 1906"/>
              <a:gd name="T34" fmla="*/ 1007 w 2217"/>
              <a:gd name="T35" fmla="*/ 1710 h 1906"/>
              <a:gd name="T36" fmla="*/ 1035 w 2217"/>
              <a:gd name="T37" fmla="*/ 1756 h 1906"/>
              <a:gd name="T38" fmla="*/ 1081 w 2217"/>
              <a:gd name="T39" fmla="*/ 1784 h 1906"/>
              <a:gd name="T40" fmla="*/ 1136 w 2217"/>
              <a:gd name="T41" fmla="*/ 1784 h 1906"/>
              <a:gd name="T42" fmla="*/ 1182 w 2217"/>
              <a:gd name="T43" fmla="*/ 1756 h 1906"/>
              <a:gd name="T44" fmla="*/ 1210 w 2217"/>
              <a:gd name="T45" fmla="*/ 1710 h 1906"/>
              <a:gd name="T46" fmla="*/ 1210 w 2217"/>
              <a:gd name="T47" fmla="*/ 1662 h 1906"/>
              <a:gd name="T48" fmla="*/ 1191 w 2217"/>
              <a:gd name="T49" fmla="*/ 1622 h 1906"/>
              <a:gd name="T50" fmla="*/ 1155 w 2217"/>
              <a:gd name="T51" fmla="*/ 1591 h 1906"/>
              <a:gd name="T52" fmla="*/ 1109 w 2217"/>
              <a:gd name="T53" fmla="*/ 1577 h 1906"/>
              <a:gd name="T54" fmla="*/ 765 w 2217"/>
              <a:gd name="T55" fmla="*/ 1581 h 1906"/>
              <a:gd name="T56" fmla="*/ 723 w 2217"/>
              <a:gd name="T57" fmla="*/ 1600 h 1906"/>
              <a:gd name="T58" fmla="*/ 695 w 2217"/>
              <a:gd name="T59" fmla="*/ 1637 h 1906"/>
              <a:gd name="T60" fmla="*/ 684 w 2217"/>
              <a:gd name="T61" fmla="*/ 1683 h 1906"/>
              <a:gd name="T62" fmla="*/ 699 w 2217"/>
              <a:gd name="T63" fmla="*/ 1736 h 1906"/>
              <a:gd name="T64" fmla="*/ 736 w 2217"/>
              <a:gd name="T65" fmla="*/ 1773 h 1906"/>
              <a:gd name="T66" fmla="*/ 789 w 2217"/>
              <a:gd name="T67" fmla="*/ 1788 h 1906"/>
              <a:gd name="T68" fmla="*/ 841 w 2217"/>
              <a:gd name="T69" fmla="*/ 1773 h 1906"/>
              <a:gd name="T70" fmla="*/ 880 w 2217"/>
              <a:gd name="T71" fmla="*/ 1736 h 1906"/>
              <a:gd name="T72" fmla="*/ 893 w 2217"/>
              <a:gd name="T73" fmla="*/ 1683 h 1906"/>
              <a:gd name="T74" fmla="*/ 884 w 2217"/>
              <a:gd name="T75" fmla="*/ 1642 h 1906"/>
              <a:gd name="T76" fmla="*/ 855 w 2217"/>
              <a:gd name="T77" fmla="*/ 1604 h 1906"/>
              <a:gd name="T78" fmla="*/ 814 w 2217"/>
              <a:gd name="T79" fmla="*/ 1581 h 1906"/>
              <a:gd name="T80" fmla="*/ 126 w 2217"/>
              <a:gd name="T81" fmla="*/ 0 h 1906"/>
              <a:gd name="T82" fmla="*/ 2121 w 2217"/>
              <a:gd name="T83" fmla="*/ 3 h 1906"/>
              <a:gd name="T84" fmla="*/ 2170 w 2217"/>
              <a:gd name="T85" fmla="*/ 27 h 1906"/>
              <a:gd name="T86" fmla="*/ 2204 w 2217"/>
              <a:gd name="T87" fmla="*/ 70 h 1906"/>
              <a:gd name="T88" fmla="*/ 2217 w 2217"/>
              <a:gd name="T89" fmla="*/ 125 h 1906"/>
              <a:gd name="T90" fmla="*/ 2214 w 2217"/>
              <a:gd name="T91" fmla="*/ 1810 h 1906"/>
              <a:gd name="T92" fmla="*/ 2190 w 2217"/>
              <a:gd name="T93" fmla="*/ 1859 h 1906"/>
              <a:gd name="T94" fmla="*/ 2147 w 2217"/>
              <a:gd name="T95" fmla="*/ 1893 h 1906"/>
              <a:gd name="T96" fmla="*/ 2092 w 2217"/>
              <a:gd name="T97" fmla="*/ 1906 h 1906"/>
              <a:gd name="T98" fmla="*/ 567 w 2217"/>
              <a:gd name="T99" fmla="*/ 1386 h 1906"/>
              <a:gd name="T100" fmla="*/ 2067 w 2217"/>
              <a:gd name="T101" fmla="*/ 214 h 1906"/>
              <a:gd name="T102" fmla="*/ 149 w 2217"/>
              <a:gd name="T103" fmla="*/ 339 h 1906"/>
              <a:gd name="T104" fmla="*/ 0 w 2217"/>
              <a:gd name="T105" fmla="*/ 125 h 1906"/>
              <a:gd name="T106" fmla="*/ 13 w 2217"/>
              <a:gd name="T107" fmla="*/ 70 h 1906"/>
              <a:gd name="T108" fmla="*/ 47 w 2217"/>
              <a:gd name="T109" fmla="*/ 27 h 1906"/>
              <a:gd name="T110" fmla="*/ 97 w 2217"/>
              <a:gd name="T111" fmla="*/ 3 h 1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17" h="1906">
                <a:moveTo>
                  <a:pt x="1428" y="1577"/>
                </a:moveTo>
                <a:lnTo>
                  <a:pt x="1404" y="1581"/>
                </a:lnTo>
                <a:lnTo>
                  <a:pt x="1382" y="1588"/>
                </a:lnTo>
                <a:lnTo>
                  <a:pt x="1363" y="1600"/>
                </a:lnTo>
                <a:lnTo>
                  <a:pt x="1347" y="1617"/>
                </a:lnTo>
                <a:lnTo>
                  <a:pt x="1334" y="1637"/>
                </a:lnTo>
                <a:lnTo>
                  <a:pt x="1326" y="1658"/>
                </a:lnTo>
                <a:lnTo>
                  <a:pt x="1324" y="1683"/>
                </a:lnTo>
                <a:lnTo>
                  <a:pt x="1328" y="1710"/>
                </a:lnTo>
                <a:lnTo>
                  <a:pt x="1337" y="1736"/>
                </a:lnTo>
                <a:lnTo>
                  <a:pt x="1354" y="1756"/>
                </a:lnTo>
                <a:lnTo>
                  <a:pt x="1375" y="1773"/>
                </a:lnTo>
                <a:lnTo>
                  <a:pt x="1400" y="1784"/>
                </a:lnTo>
                <a:lnTo>
                  <a:pt x="1428" y="1788"/>
                </a:lnTo>
                <a:lnTo>
                  <a:pt x="1456" y="1784"/>
                </a:lnTo>
                <a:lnTo>
                  <a:pt x="1481" y="1773"/>
                </a:lnTo>
                <a:lnTo>
                  <a:pt x="1502" y="1756"/>
                </a:lnTo>
                <a:lnTo>
                  <a:pt x="1519" y="1736"/>
                </a:lnTo>
                <a:lnTo>
                  <a:pt x="1529" y="1710"/>
                </a:lnTo>
                <a:lnTo>
                  <a:pt x="1533" y="1683"/>
                </a:lnTo>
                <a:lnTo>
                  <a:pt x="1531" y="1662"/>
                </a:lnTo>
                <a:lnTo>
                  <a:pt x="1522" y="1642"/>
                </a:lnTo>
                <a:lnTo>
                  <a:pt x="1510" y="1622"/>
                </a:lnTo>
                <a:lnTo>
                  <a:pt x="1493" y="1604"/>
                </a:lnTo>
                <a:lnTo>
                  <a:pt x="1474" y="1591"/>
                </a:lnTo>
                <a:lnTo>
                  <a:pt x="1452" y="1581"/>
                </a:lnTo>
                <a:lnTo>
                  <a:pt x="1428" y="1577"/>
                </a:lnTo>
                <a:close/>
                <a:moveTo>
                  <a:pt x="1109" y="1577"/>
                </a:moveTo>
                <a:lnTo>
                  <a:pt x="1085" y="1581"/>
                </a:lnTo>
                <a:lnTo>
                  <a:pt x="1063" y="1588"/>
                </a:lnTo>
                <a:lnTo>
                  <a:pt x="1043" y="1600"/>
                </a:lnTo>
                <a:lnTo>
                  <a:pt x="1026" y="1617"/>
                </a:lnTo>
                <a:lnTo>
                  <a:pt x="1014" y="1637"/>
                </a:lnTo>
                <a:lnTo>
                  <a:pt x="1007" y="1658"/>
                </a:lnTo>
                <a:lnTo>
                  <a:pt x="1003" y="1683"/>
                </a:lnTo>
                <a:lnTo>
                  <a:pt x="1007" y="1710"/>
                </a:lnTo>
                <a:lnTo>
                  <a:pt x="1018" y="1736"/>
                </a:lnTo>
                <a:lnTo>
                  <a:pt x="1035" y="1756"/>
                </a:lnTo>
                <a:lnTo>
                  <a:pt x="1055" y="1773"/>
                </a:lnTo>
                <a:lnTo>
                  <a:pt x="1081" y="1784"/>
                </a:lnTo>
                <a:lnTo>
                  <a:pt x="1109" y="1788"/>
                </a:lnTo>
                <a:lnTo>
                  <a:pt x="1136" y="1784"/>
                </a:lnTo>
                <a:lnTo>
                  <a:pt x="1162" y="1773"/>
                </a:lnTo>
                <a:lnTo>
                  <a:pt x="1182" y="1756"/>
                </a:lnTo>
                <a:lnTo>
                  <a:pt x="1199" y="1736"/>
                </a:lnTo>
                <a:lnTo>
                  <a:pt x="1210" y="1710"/>
                </a:lnTo>
                <a:lnTo>
                  <a:pt x="1214" y="1683"/>
                </a:lnTo>
                <a:lnTo>
                  <a:pt x="1210" y="1662"/>
                </a:lnTo>
                <a:lnTo>
                  <a:pt x="1203" y="1642"/>
                </a:lnTo>
                <a:lnTo>
                  <a:pt x="1191" y="1622"/>
                </a:lnTo>
                <a:lnTo>
                  <a:pt x="1174" y="1604"/>
                </a:lnTo>
                <a:lnTo>
                  <a:pt x="1155" y="1591"/>
                </a:lnTo>
                <a:lnTo>
                  <a:pt x="1133" y="1581"/>
                </a:lnTo>
                <a:lnTo>
                  <a:pt x="1109" y="1577"/>
                </a:lnTo>
                <a:close/>
                <a:moveTo>
                  <a:pt x="789" y="1577"/>
                </a:moveTo>
                <a:lnTo>
                  <a:pt x="765" y="1581"/>
                </a:lnTo>
                <a:lnTo>
                  <a:pt x="744" y="1588"/>
                </a:lnTo>
                <a:lnTo>
                  <a:pt x="723" y="1600"/>
                </a:lnTo>
                <a:lnTo>
                  <a:pt x="707" y="1617"/>
                </a:lnTo>
                <a:lnTo>
                  <a:pt x="695" y="1637"/>
                </a:lnTo>
                <a:lnTo>
                  <a:pt x="687" y="1658"/>
                </a:lnTo>
                <a:lnTo>
                  <a:pt x="684" y="1683"/>
                </a:lnTo>
                <a:lnTo>
                  <a:pt x="688" y="1710"/>
                </a:lnTo>
                <a:lnTo>
                  <a:pt x="699" y="1736"/>
                </a:lnTo>
                <a:lnTo>
                  <a:pt x="715" y="1756"/>
                </a:lnTo>
                <a:lnTo>
                  <a:pt x="736" y="1773"/>
                </a:lnTo>
                <a:lnTo>
                  <a:pt x="762" y="1784"/>
                </a:lnTo>
                <a:lnTo>
                  <a:pt x="789" y="1788"/>
                </a:lnTo>
                <a:lnTo>
                  <a:pt x="817" y="1784"/>
                </a:lnTo>
                <a:lnTo>
                  <a:pt x="841" y="1773"/>
                </a:lnTo>
                <a:lnTo>
                  <a:pt x="863" y="1756"/>
                </a:lnTo>
                <a:lnTo>
                  <a:pt x="880" y="1736"/>
                </a:lnTo>
                <a:lnTo>
                  <a:pt x="890" y="1710"/>
                </a:lnTo>
                <a:lnTo>
                  <a:pt x="893" y="1683"/>
                </a:lnTo>
                <a:lnTo>
                  <a:pt x="891" y="1662"/>
                </a:lnTo>
                <a:lnTo>
                  <a:pt x="884" y="1642"/>
                </a:lnTo>
                <a:lnTo>
                  <a:pt x="870" y="1622"/>
                </a:lnTo>
                <a:lnTo>
                  <a:pt x="855" y="1604"/>
                </a:lnTo>
                <a:lnTo>
                  <a:pt x="835" y="1591"/>
                </a:lnTo>
                <a:lnTo>
                  <a:pt x="814" y="1581"/>
                </a:lnTo>
                <a:lnTo>
                  <a:pt x="789" y="1577"/>
                </a:lnTo>
                <a:close/>
                <a:moveTo>
                  <a:pt x="126" y="0"/>
                </a:moveTo>
                <a:lnTo>
                  <a:pt x="2092" y="0"/>
                </a:lnTo>
                <a:lnTo>
                  <a:pt x="2121" y="3"/>
                </a:lnTo>
                <a:lnTo>
                  <a:pt x="2147" y="12"/>
                </a:lnTo>
                <a:lnTo>
                  <a:pt x="2170" y="27"/>
                </a:lnTo>
                <a:lnTo>
                  <a:pt x="2190" y="47"/>
                </a:lnTo>
                <a:lnTo>
                  <a:pt x="2204" y="70"/>
                </a:lnTo>
                <a:lnTo>
                  <a:pt x="2214" y="96"/>
                </a:lnTo>
                <a:lnTo>
                  <a:pt x="2217" y="125"/>
                </a:lnTo>
                <a:lnTo>
                  <a:pt x="2217" y="1781"/>
                </a:lnTo>
                <a:lnTo>
                  <a:pt x="2214" y="1810"/>
                </a:lnTo>
                <a:lnTo>
                  <a:pt x="2204" y="1836"/>
                </a:lnTo>
                <a:lnTo>
                  <a:pt x="2190" y="1859"/>
                </a:lnTo>
                <a:lnTo>
                  <a:pt x="2170" y="1878"/>
                </a:lnTo>
                <a:lnTo>
                  <a:pt x="2147" y="1893"/>
                </a:lnTo>
                <a:lnTo>
                  <a:pt x="2121" y="1903"/>
                </a:lnTo>
                <a:lnTo>
                  <a:pt x="2092" y="1906"/>
                </a:lnTo>
                <a:lnTo>
                  <a:pt x="567" y="1906"/>
                </a:lnTo>
                <a:lnTo>
                  <a:pt x="567" y="1386"/>
                </a:lnTo>
                <a:lnTo>
                  <a:pt x="2067" y="1386"/>
                </a:lnTo>
                <a:lnTo>
                  <a:pt x="2067" y="214"/>
                </a:lnTo>
                <a:lnTo>
                  <a:pt x="149" y="214"/>
                </a:lnTo>
                <a:lnTo>
                  <a:pt x="149" y="339"/>
                </a:lnTo>
                <a:lnTo>
                  <a:pt x="0" y="339"/>
                </a:lnTo>
                <a:lnTo>
                  <a:pt x="0" y="125"/>
                </a:lnTo>
                <a:lnTo>
                  <a:pt x="4" y="96"/>
                </a:lnTo>
                <a:lnTo>
                  <a:pt x="13" y="70"/>
                </a:lnTo>
                <a:lnTo>
                  <a:pt x="28" y="47"/>
                </a:lnTo>
                <a:lnTo>
                  <a:pt x="47" y="27"/>
                </a:lnTo>
                <a:lnTo>
                  <a:pt x="70" y="12"/>
                </a:lnTo>
                <a:lnTo>
                  <a:pt x="97" y="3"/>
                </a:lnTo>
                <a:lnTo>
                  <a:pt x="126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grpSp>
        <p:nvGrpSpPr>
          <p:cNvPr id="177" name="Group 102">
            <a:extLst>
              <a:ext uri="{FF2B5EF4-FFF2-40B4-BE49-F238E27FC236}">
                <a16:creationId xmlns:a16="http://schemas.microsoft.com/office/drawing/2014/main" id="{84604497-6A3C-42C7-AC3D-75BD1432729D}"/>
              </a:ext>
            </a:extLst>
          </p:cNvPr>
          <p:cNvGrpSpPr/>
          <p:nvPr/>
        </p:nvGrpSpPr>
        <p:grpSpPr>
          <a:xfrm>
            <a:off x="9674145" y="2309407"/>
            <a:ext cx="560936" cy="407287"/>
            <a:chOff x="4596253" y="3382206"/>
            <a:chExt cx="588766" cy="427495"/>
          </a:xfrm>
        </p:grpSpPr>
        <p:sp>
          <p:nvSpPr>
            <p:cNvPr id="178" name="Rectangle 85">
              <a:extLst>
                <a:ext uri="{FF2B5EF4-FFF2-40B4-BE49-F238E27FC236}">
                  <a16:creationId xmlns:a16="http://schemas.microsoft.com/office/drawing/2014/main" id="{B5F3B605-4163-4445-89A1-72FCCC866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3684" y="3398725"/>
              <a:ext cx="407016" cy="394457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79" name="Freeform 86">
              <a:extLst>
                <a:ext uri="{FF2B5EF4-FFF2-40B4-BE49-F238E27FC236}">
                  <a16:creationId xmlns:a16="http://schemas.microsoft.com/office/drawing/2014/main" id="{D8B146E2-085F-4CD2-A8F9-26DEB636BD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6253" y="3382206"/>
              <a:ext cx="588766" cy="427495"/>
            </a:xfrm>
            <a:custGeom>
              <a:avLst/>
              <a:gdLst>
                <a:gd name="T0" fmla="*/ 385 w 2298"/>
                <a:gd name="T1" fmla="*/ 1182 h 1670"/>
                <a:gd name="T2" fmla="*/ 434 w 2298"/>
                <a:gd name="T3" fmla="*/ 1204 h 1670"/>
                <a:gd name="T4" fmla="*/ 455 w 2298"/>
                <a:gd name="T5" fmla="*/ 1255 h 1670"/>
                <a:gd name="T6" fmla="*/ 436 w 2298"/>
                <a:gd name="T7" fmla="*/ 1299 h 1670"/>
                <a:gd name="T8" fmla="*/ 404 w 2298"/>
                <a:gd name="T9" fmla="*/ 1316 h 1670"/>
                <a:gd name="T10" fmla="*/ 450 w 2298"/>
                <a:gd name="T11" fmla="*/ 1344 h 1670"/>
                <a:gd name="T12" fmla="*/ 457 w 2298"/>
                <a:gd name="T13" fmla="*/ 1401 h 1670"/>
                <a:gd name="T14" fmla="*/ 427 w 2298"/>
                <a:gd name="T15" fmla="*/ 1444 h 1670"/>
                <a:gd name="T16" fmla="*/ 375 w 2298"/>
                <a:gd name="T17" fmla="*/ 1464 h 1670"/>
                <a:gd name="T18" fmla="*/ 315 w 2298"/>
                <a:gd name="T19" fmla="*/ 1466 h 1670"/>
                <a:gd name="T20" fmla="*/ 257 w 2298"/>
                <a:gd name="T21" fmla="*/ 1456 h 1670"/>
                <a:gd name="T22" fmla="*/ 304 w 2298"/>
                <a:gd name="T23" fmla="*/ 1411 h 1670"/>
                <a:gd name="T24" fmla="*/ 353 w 2298"/>
                <a:gd name="T25" fmla="*/ 1408 h 1670"/>
                <a:gd name="T26" fmla="*/ 382 w 2298"/>
                <a:gd name="T27" fmla="*/ 1389 h 1670"/>
                <a:gd name="T28" fmla="*/ 379 w 2298"/>
                <a:gd name="T29" fmla="*/ 1357 h 1670"/>
                <a:gd name="T30" fmla="*/ 352 w 2298"/>
                <a:gd name="T31" fmla="*/ 1345 h 1670"/>
                <a:gd name="T32" fmla="*/ 318 w 2298"/>
                <a:gd name="T33" fmla="*/ 1344 h 1670"/>
                <a:gd name="T34" fmla="*/ 321 w 2298"/>
                <a:gd name="T35" fmla="*/ 1296 h 1670"/>
                <a:gd name="T36" fmla="*/ 355 w 2298"/>
                <a:gd name="T37" fmla="*/ 1293 h 1670"/>
                <a:gd name="T38" fmla="*/ 379 w 2298"/>
                <a:gd name="T39" fmla="*/ 1275 h 1670"/>
                <a:gd name="T40" fmla="*/ 374 w 2298"/>
                <a:gd name="T41" fmla="*/ 1245 h 1670"/>
                <a:gd name="T42" fmla="*/ 345 w 2298"/>
                <a:gd name="T43" fmla="*/ 1234 h 1670"/>
                <a:gd name="T44" fmla="*/ 287 w 2298"/>
                <a:gd name="T45" fmla="*/ 1239 h 1670"/>
                <a:gd name="T46" fmla="*/ 291 w 2298"/>
                <a:gd name="T47" fmla="*/ 1183 h 1670"/>
                <a:gd name="T48" fmla="*/ 1711 w 2298"/>
                <a:gd name="T49" fmla="*/ 1111 h 1670"/>
                <a:gd name="T50" fmla="*/ 2178 w 2298"/>
                <a:gd name="T51" fmla="*/ 1111 h 1670"/>
                <a:gd name="T52" fmla="*/ 1179 w 2298"/>
                <a:gd name="T53" fmla="*/ 1551 h 1670"/>
                <a:gd name="T54" fmla="*/ 1179 w 2298"/>
                <a:gd name="T55" fmla="*/ 1111 h 1670"/>
                <a:gd name="T56" fmla="*/ 1119 w 2298"/>
                <a:gd name="T57" fmla="*/ 1551 h 1670"/>
                <a:gd name="T58" fmla="*/ 120 w 2298"/>
                <a:gd name="T59" fmla="*/ 1111 h 1670"/>
                <a:gd name="T60" fmla="*/ 587 w 2298"/>
                <a:gd name="T61" fmla="*/ 1111 h 1670"/>
                <a:gd name="T62" fmla="*/ 373 w 2298"/>
                <a:gd name="T63" fmla="*/ 694 h 1670"/>
                <a:gd name="T64" fmla="*/ 431 w 2298"/>
                <a:gd name="T65" fmla="*/ 718 h 1670"/>
                <a:gd name="T66" fmla="*/ 454 w 2298"/>
                <a:gd name="T67" fmla="*/ 773 h 1670"/>
                <a:gd name="T68" fmla="*/ 428 w 2298"/>
                <a:gd name="T69" fmla="*/ 841 h 1670"/>
                <a:gd name="T70" fmla="*/ 381 w 2298"/>
                <a:gd name="T71" fmla="*/ 893 h 1670"/>
                <a:gd name="T72" fmla="*/ 459 w 2298"/>
                <a:gd name="T73" fmla="*/ 922 h 1670"/>
                <a:gd name="T74" fmla="*/ 258 w 2298"/>
                <a:gd name="T75" fmla="*/ 922 h 1670"/>
                <a:gd name="T76" fmla="*/ 321 w 2298"/>
                <a:gd name="T77" fmla="*/ 865 h 1670"/>
                <a:gd name="T78" fmla="*/ 368 w 2298"/>
                <a:gd name="T79" fmla="*/ 812 h 1670"/>
                <a:gd name="T80" fmla="*/ 378 w 2298"/>
                <a:gd name="T81" fmla="*/ 769 h 1670"/>
                <a:gd name="T82" fmla="*/ 352 w 2298"/>
                <a:gd name="T83" fmla="*/ 748 h 1670"/>
                <a:gd name="T84" fmla="*/ 301 w 2298"/>
                <a:gd name="T85" fmla="*/ 753 h 1670"/>
                <a:gd name="T86" fmla="*/ 264 w 2298"/>
                <a:gd name="T87" fmla="*/ 708 h 1670"/>
                <a:gd name="T88" fmla="*/ 322 w 2298"/>
                <a:gd name="T89" fmla="*/ 694 h 1670"/>
                <a:gd name="T90" fmla="*/ 1711 w 2298"/>
                <a:gd name="T91" fmla="*/ 614 h 1670"/>
                <a:gd name="T92" fmla="*/ 2178 w 2298"/>
                <a:gd name="T93" fmla="*/ 614 h 1670"/>
                <a:gd name="T94" fmla="*/ 1179 w 2298"/>
                <a:gd name="T95" fmla="*/ 1051 h 1670"/>
                <a:gd name="T96" fmla="*/ 1179 w 2298"/>
                <a:gd name="T97" fmla="*/ 614 h 1670"/>
                <a:gd name="T98" fmla="*/ 1119 w 2298"/>
                <a:gd name="T99" fmla="*/ 1051 h 1670"/>
                <a:gd name="T100" fmla="*/ 120 w 2298"/>
                <a:gd name="T101" fmla="*/ 614 h 1670"/>
                <a:gd name="T102" fmla="*/ 587 w 2298"/>
                <a:gd name="T103" fmla="*/ 614 h 1670"/>
                <a:gd name="T104" fmla="*/ 414 w 2298"/>
                <a:gd name="T105" fmla="*/ 207 h 1670"/>
                <a:gd name="T106" fmla="*/ 340 w 2298"/>
                <a:gd name="T107" fmla="*/ 281 h 1670"/>
                <a:gd name="T108" fmla="*/ 349 w 2298"/>
                <a:gd name="T109" fmla="*/ 207 h 1670"/>
                <a:gd name="T110" fmla="*/ 2178 w 2298"/>
                <a:gd name="T111" fmla="*/ 553 h 1670"/>
                <a:gd name="T112" fmla="*/ 1179 w 2298"/>
                <a:gd name="T113" fmla="*/ 119 h 1670"/>
                <a:gd name="T114" fmla="*/ 1651 w 2298"/>
                <a:gd name="T115" fmla="*/ 119 h 1670"/>
                <a:gd name="T116" fmla="*/ 647 w 2298"/>
                <a:gd name="T117" fmla="*/ 553 h 1670"/>
                <a:gd name="T118" fmla="*/ 647 w 2298"/>
                <a:gd name="T119" fmla="*/ 119 h 1670"/>
                <a:gd name="T120" fmla="*/ 587 w 2298"/>
                <a:gd name="T121" fmla="*/ 553 h 1670"/>
                <a:gd name="T122" fmla="*/ 0 w 2298"/>
                <a:gd name="T123" fmla="*/ 0 h 1670"/>
                <a:gd name="T124" fmla="*/ 0 w 2298"/>
                <a:gd name="T125" fmla="*/ 1670 h 1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98" h="1670">
                  <a:moveTo>
                    <a:pt x="346" y="1178"/>
                  </a:moveTo>
                  <a:lnTo>
                    <a:pt x="366" y="1180"/>
                  </a:lnTo>
                  <a:lnTo>
                    <a:pt x="385" y="1182"/>
                  </a:lnTo>
                  <a:lnTo>
                    <a:pt x="403" y="1187"/>
                  </a:lnTo>
                  <a:lnTo>
                    <a:pt x="420" y="1194"/>
                  </a:lnTo>
                  <a:lnTo>
                    <a:pt x="434" y="1204"/>
                  </a:lnTo>
                  <a:lnTo>
                    <a:pt x="445" y="1217"/>
                  </a:lnTo>
                  <a:lnTo>
                    <a:pt x="453" y="1234"/>
                  </a:lnTo>
                  <a:lnTo>
                    <a:pt x="455" y="1255"/>
                  </a:lnTo>
                  <a:lnTo>
                    <a:pt x="453" y="1273"/>
                  </a:lnTo>
                  <a:lnTo>
                    <a:pt x="447" y="1287"/>
                  </a:lnTo>
                  <a:lnTo>
                    <a:pt x="436" y="1299"/>
                  </a:lnTo>
                  <a:lnTo>
                    <a:pt x="421" y="1309"/>
                  </a:lnTo>
                  <a:lnTo>
                    <a:pt x="404" y="1315"/>
                  </a:lnTo>
                  <a:lnTo>
                    <a:pt x="404" y="1316"/>
                  </a:lnTo>
                  <a:lnTo>
                    <a:pt x="422" y="1322"/>
                  </a:lnTo>
                  <a:lnTo>
                    <a:pt x="438" y="1332"/>
                  </a:lnTo>
                  <a:lnTo>
                    <a:pt x="450" y="1344"/>
                  </a:lnTo>
                  <a:lnTo>
                    <a:pt x="457" y="1361"/>
                  </a:lnTo>
                  <a:lnTo>
                    <a:pt x="460" y="1380"/>
                  </a:lnTo>
                  <a:lnTo>
                    <a:pt x="457" y="1401"/>
                  </a:lnTo>
                  <a:lnTo>
                    <a:pt x="450" y="1418"/>
                  </a:lnTo>
                  <a:lnTo>
                    <a:pt x="440" y="1432"/>
                  </a:lnTo>
                  <a:lnTo>
                    <a:pt x="427" y="1444"/>
                  </a:lnTo>
                  <a:lnTo>
                    <a:pt x="411" y="1453"/>
                  </a:lnTo>
                  <a:lnTo>
                    <a:pt x="393" y="1459"/>
                  </a:lnTo>
                  <a:lnTo>
                    <a:pt x="375" y="1464"/>
                  </a:lnTo>
                  <a:lnTo>
                    <a:pt x="356" y="1466"/>
                  </a:lnTo>
                  <a:lnTo>
                    <a:pt x="338" y="1466"/>
                  </a:lnTo>
                  <a:lnTo>
                    <a:pt x="315" y="1466"/>
                  </a:lnTo>
                  <a:lnTo>
                    <a:pt x="293" y="1464"/>
                  </a:lnTo>
                  <a:lnTo>
                    <a:pt x="274" y="1461"/>
                  </a:lnTo>
                  <a:lnTo>
                    <a:pt x="257" y="1456"/>
                  </a:lnTo>
                  <a:lnTo>
                    <a:pt x="260" y="1398"/>
                  </a:lnTo>
                  <a:lnTo>
                    <a:pt x="280" y="1406"/>
                  </a:lnTo>
                  <a:lnTo>
                    <a:pt x="304" y="1411"/>
                  </a:lnTo>
                  <a:lnTo>
                    <a:pt x="329" y="1412"/>
                  </a:lnTo>
                  <a:lnTo>
                    <a:pt x="341" y="1411"/>
                  </a:lnTo>
                  <a:lnTo>
                    <a:pt x="353" y="1408"/>
                  </a:lnTo>
                  <a:lnTo>
                    <a:pt x="366" y="1404"/>
                  </a:lnTo>
                  <a:lnTo>
                    <a:pt x="375" y="1397"/>
                  </a:lnTo>
                  <a:lnTo>
                    <a:pt x="382" y="1389"/>
                  </a:lnTo>
                  <a:lnTo>
                    <a:pt x="385" y="1375"/>
                  </a:lnTo>
                  <a:lnTo>
                    <a:pt x="384" y="1365"/>
                  </a:lnTo>
                  <a:lnTo>
                    <a:pt x="379" y="1357"/>
                  </a:lnTo>
                  <a:lnTo>
                    <a:pt x="372" y="1351"/>
                  </a:lnTo>
                  <a:lnTo>
                    <a:pt x="362" y="1348"/>
                  </a:lnTo>
                  <a:lnTo>
                    <a:pt x="352" y="1345"/>
                  </a:lnTo>
                  <a:lnTo>
                    <a:pt x="343" y="1344"/>
                  </a:lnTo>
                  <a:lnTo>
                    <a:pt x="335" y="1344"/>
                  </a:lnTo>
                  <a:lnTo>
                    <a:pt x="318" y="1344"/>
                  </a:lnTo>
                  <a:lnTo>
                    <a:pt x="304" y="1345"/>
                  </a:lnTo>
                  <a:lnTo>
                    <a:pt x="304" y="1296"/>
                  </a:lnTo>
                  <a:lnTo>
                    <a:pt x="321" y="1296"/>
                  </a:lnTo>
                  <a:lnTo>
                    <a:pt x="335" y="1296"/>
                  </a:lnTo>
                  <a:lnTo>
                    <a:pt x="345" y="1296"/>
                  </a:lnTo>
                  <a:lnTo>
                    <a:pt x="355" y="1293"/>
                  </a:lnTo>
                  <a:lnTo>
                    <a:pt x="364" y="1290"/>
                  </a:lnTo>
                  <a:lnTo>
                    <a:pt x="373" y="1284"/>
                  </a:lnTo>
                  <a:lnTo>
                    <a:pt x="379" y="1275"/>
                  </a:lnTo>
                  <a:lnTo>
                    <a:pt x="381" y="1265"/>
                  </a:lnTo>
                  <a:lnTo>
                    <a:pt x="379" y="1253"/>
                  </a:lnTo>
                  <a:lnTo>
                    <a:pt x="374" y="1245"/>
                  </a:lnTo>
                  <a:lnTo>
                    <a:pt x="366" y="1239"/>
                  </a:lnTo>
                  <a:lnTo>
                    <a:pt x="356" y="1235"/>
                  </a:lnTo>
                  <a:lnTo>
                    <a:pt x="345" y="1234"/>
                  </a:lnTo>
                  <a:lnTo>
                    <a:pt x="333" y="1234"/>
                  </a:lnTo>
                  <a:lnTo>
                    <a:pt x="309" y="1235"/>
                  </a:lnTo>
                  <a:lnTo>
                    <a:pt x="287" y="1239"/>
                  </a:lnTo>
                  <a:lnTo>
                    <a:pt x="269" y="1245"/>
                  </a:lnTo>
                  <a:lnTo>
                    <a:pt x="265" y="1190"/>
                  </a:lnTo>
                  <a:lnTo>
                    <a:pt x="291" y="1183"/>
                  </a:lnTo>
                  <a:lnTo>
                    <a:pt x="317" y="1180"/>
                  </a:lnTo>
                  <a:lnTo>
                    <a:pt x="346" y="1178"/>
                  </a:lnTo>
                  <a:close/>
                  <a:moveTo>
                    <a:pt x="1711" y="1111"/>
                  </a:moveTo>
                  <a:lnTo>
                    <a:pt x="1711" y="1551"/>
                  </a:lnTo>
                  <a:lnTo>
                    <a:pt x="2178" y="1551"/>
                  </a:lnTo>
                  <a:lnTo>
                    <a:pt x="2178" y="1111"/>
                  </a:lnTo>
                  <a:lnTo>
                    <a:pt x="1711" y="1111"/>
                  </a:lnTo>
                  <a:close/>
                  <a:moveTo>
                    <a:pt x="1179" y="1111"/>
                  </a:moveTo>
                  <a:lnTo>
                    <a:pt x="1179" y="1551"/>
                  </a:lnTo>
                  <a:lnTo>
                    <a:pt x="1651" y="1551"/>
                  </a:lnTo>
                  <a:lnTo>
                    <a:pt x="1651" y="1111"/>
                  </a:lnTo>
                  <a:lnTo>
                    <a:pt x="1179" y="1111"/>
                  </a:lnTo>
                  <a:close/>
                  <a:moveTo>
                    <a:pt x="647" y="1111"/>
                  </a:moveTo>
                  <a:lnTo>
                    <a:pt x="647" y="1551"/>
                  </a:lnTo>
                  <a:lnTo>
                    <a:pt x="1119" y="1551"/>
                  </a:lnTo>
                  <a:lnTo>
                    <a:pt x="1119" y="1111"/>
                  </a:lnTo>
                  <a:lnTo>
                    <a:pt x="647" y="1111"/>
                  </a:lnTo>
                  <a:close/>
                  <a:moveTo>
                    <a:pt x="120" y="1111"/>
                  </a:moveTo>
                  <a:lnTo>
                    <a:pt x="120" y="1551"/>
                  </a:lnTo>
                  <a:lnTo>
                    <a:pt x="587" y="1551"/>
                  </a:lnTo>
                  <a:lnTo>
                    <a:pt x="587" y="1111"/>
                  </a:lnTo>
                  <a:lnTo>
                    <a:pt x="120" y="1111"/>
                  </a:lnTo>
                  <a:close/>
                  <a:moveTo>
                    <a:pt x="346" y="691"/>
                  </a:moveTo>
                  <a:lnTo>
                    <a:pt x="373" y="694"/>
                  </a:lnTo>
                  <a:lnTo>
                    <a:pt x="395" y="698"/>
                  </a:lnTo>
                  <a:lnTo>
                    <a:pt x="415" y="706"/>
                  </a:lnTo>
                  <a:lnTo>
                    <a:pt x="431" y="718"/>
                  </a:lnTo>
                  <a:lnTo>
                    <a:pt x="443" y="732"/>
                  </a:lnTo>
                  <a:lnTo>
                    <a:pt x="451" y="752"/>
                  </a:lnTo>
                  <a:lnTo>
                    <a:pt x="454" y="773"/>
                  </a:lnTo>
                  <a:lnTo>
                    <a:pt x="450" y="796"/>
                  </a:lnTo>
                  <a:lnTo>
                    <a:pt x="442" y="819"/>
                  </a:lnTo>
                  <a:lnTo>
                    <a:pt x="428" y="841"/>
                  </a:lnTo>
                  <a:lnTo>
                    <a:pt x="413" y="860"/>
                  </a:lnTo>
                  <a:lnTo>
                    <a:pt x="397" y="879"/>
                  </a:lnTo>
                  <a:lnTo>
                    <a:pt x="381" y="893"/>
                  </a:lnTo>
                  <a:lnTo>
                    <a:pt x="369" y="905"/>
                  </a:lnTo>
                  <a:lnTo>
                    <a:pt x="349" y="922"/>
                  </a:lnTo>
                  <a:lnTo>
                    <a:pt x="459" y="922"/>
                  </a:lnTo>
                  <a:lnTo>
                    <a:pt x="459" y="974"/>
                  </a:lnTo>
                  <a:lnTo>
                    <a:pt x="258" y="974"/>
                  </a:lnTo>
                  <a:lnTo>
                    <a:pt x="258" y="922"/>
                  </a:lnTo>
                  <a:lnTo>
                    <a:pt x="278" y="903"/>
                  </a:lnTo>
                  <a:lnTo>
                    <a:pt x="300" y="885"/>
                  </a:lnTo>
                  <a:lnTo>
                    <a:pt x="321" y="865"/>
                  </a:lnTo>
                  <a:lnTo>
                    <a:pt x="340" y="847"/>
                  </a:lnTo>
                  <a:lnTo>
                    <a:pt x="356" y="829"/>
                  </a:lnTo>
                  <a:lnTo>
                    <a:pt x="368" y="812"/>
                  </a:lnTo>
                  <a:lnTo>
                    <a:pt x="376" y="796"/>
                  </a:lnTo>
                  <a:lnTo>
                    <a:pt x="379" y="782"/>
                  </a:lnTo>
                  <a:lnTo>
                    <a:pt x="378" y="769"/>
                  </a:lnTo>
                  <a:lnTo>
                    <a:pt x="372" y="759"/>
                  </a:lnTo>
                  <a:lnTo>
                    <a:pt x="363" y="752"/>
                  </a:lnTo>
                  <a:lnTo>
                    <a:pt x="352" y="748"/>
                  </a:lnTo>
                  <a:lnTo>
                    <a:pt x="340" y="747"/>
                  </a:lnTo>
                  <a:lnTo>
                    <a:pt x="321" y="748"/>
                  </a:lnTo>
                  <a:lnTo>
                    <a:pt x="301" y="753"/>
                  </a:lnTo>
                  <a:lnTo>
                    <a:pt x="282" y="759"/>
                  </a:lnTo>
                  <a:lnTo>
                    <a:pt x="266" y="766"/>
                  </a:lnTo>
                  <a:lnTo>
                    <a:pt x="264" y="708"/>
                  </a:lnTo>
                  <a:lnTo>
                    <a:pt x="287" y="701"/>
                  </a:lnTo>
                  <a:lnTo>
                    <a:pt x="306" y="696"/>
                  </a:lnTo>
                  <a:lnTo>
                    <a:pt x="322" y="694"/>
                  </a:lnTo>
                  <a:lnTo>
                    <a:pt x="335" y="692"/>
                  </a:lnTo>
                  <a:lnTo>
                    <a:pt x="346" y="691"/>
                  </a:lnTo>
                  <a:close/>
                  <a:moveTo>
                    <a:pt x="1711" y="614"/>
                  </a:moveTo>
                  <a:lnTo>
                    <a:pt x="1711" y="1051"/>
                  </a:lnTo>
                  <a:lnTo>
                    <a:pt x="2178" y="1051"/>
                  </a:lnTo>
                  <a:lnTo>
                    <a:pt x="2178" y="614"/>
                  </a:lnTo>
                  <a:lnTo>
                    <a:pt x="1711" y="614"/>
                  </a:lnTo>
                  <a:close/>
                  <a:moveTo>
                    <a:pt x="1179" y="614"/>
                  </a:moveTo>
                  <a:lnTo>
                    <a:pt x="1179" y="1051"/>
                  </a:lnTo>
                  <a:lnTo>
                    <a:pt x="1651" y="1051"/>
                  </a:lnTo>
                  <a:lnTo>
                    <a:pt x="1651" y="614"/>
                  </a:lnTo>
                  <a:lnTo>
                    <a:pt x="1179" y="614"/>
                  </a:lnTo>
                  <a:close/>
                  <a:moveTo>
                    <a:pt x="647" y="614"/>
                  </a:moveTo>
                  <a:lnTo>
                    <a:pt x="647" y="1051"/>
                  </a:lnTo>
                  <a:lnTo>
                    <a:pt x="1119" y="1051"/>
                  </a:lnTo>
                  <a:lnTo>
                    <a:pt x="1119" y="614"/>
                  </a:lnTo>
                  <a:lnTo>
                    <a:pt x="647" y="614"/>
                  </a:lnTo>
                  <a:close/>
                  <a:moveTo>
                    <a:pt x="120" y="614"/>
                  </a:moveTo>
                  <a:lnTo>
                    <a:pt x="120" y="1051"/>
                  </a:lnTo>
                  <a:lnTo>
                    <a:pt x="587" y="1051"/>
                  </a:lnTo>
                  <a:lnTo>
                    <a:pt x="587" y="614"/>
                  </a:lnTo>
                  <a:lnTo>
                    <a:pt x="120" y="614"/>
                  </a:lnTo>
                  <a:close/>
                  <a:moveTo>
                    <a:pt x="349" y="207"/>
                  </a:moveTo>
                  <a:lnTo>
                    <a:pt x="414" y="207"/>
                  </a:lnTo>
                  <a:lnTo>
                    <a:pt x="414" y="486"/>
                  </a:lnTo>
                  <a:lnTo>
                    <a:pt x="340" y="486"/>
                  </a:lnTo>
                  <a:lnTo>
                    <a:pt x="340" y="281"/>
                  </a:lnTo>
                  <a:lnTo>
                    <a:pt x="287" y="319"/>
                  </a:lnTo>
                  <a:lnTo>
                    <a:pt x="254" y="269"/>
                  </a:lnTo>
                  <a:lnTo>
                    <a:pt x="349" y="207"/>
                  </a:lnTo>
                  <a:close/>
                  <a:moveTo>
                    <a:pt x="1711" y="119"/>
                  </a:moveTo>
                  <a:lnTo>
                    <a:pt x="1711" y="553"/>
                  </a:lnTo>
                  <a:lnTo>
                    <a:pt x="2178" y="553"/>
                  </a:lnTo>
                  <a:lnTo>
                    <a:pt x="2178" y="119"/>
                  </a:lnTo>
                  <a:lnTo>
                    <a:pt x="1711" y="119"/>
                  </a:lnTo>
                  <a:close/>
                  <a:moveTo>
                    <a:pt x="1179" y="119"/>
                  </a:moveTo>
                  <a:lnTo>
                    <a:pt x="1179" y="553"/>
                  </a:lnTo>
                  <a:lnTo>
                    <a:pt x="1651" y="553"/>
                  </a:lnTo>
                  <a:lnTo>
                    <a:pt x="1651" y="119"/>
                  </a:lnTo>
                  <a:lnTo>
                    <a:pt x="1179" y="119"/>
                  </a:lnTo>
                  <a:close/>
                  <a:moveTo>
                    <a:pt x="647" y="119"/>
                  </a:moveTo>
                  <a:lnTo>
                    <a:pt x="647" y="553"/>
                  </a:lnTo>
                  <a:lnTo>
                    <a:pt x="1119" y="553"/>
                  </a:lnTo>
                  <a:lnTo>
                    <a:pt x="1119" y="119"/>
                  </a:lnTo>
                  <a:lnTo>
                    <a:pt x="647" y="119"/>
                  </a:lnTo>
                  <a:close/>
                  <a:moveTo>
                    <a:pt x="120" y="119"/>
                  </a:moveTo>
                  <a:lnTo>
                    <a:pt x="120" y="553"/>
                  </a:lnTo>
                  <a:lnTo>
                    <a:pt x="587" y="553"/>
                  </a:lnTo>
                  <a:lnTo>
                    <a:pt x="587" y="119"/>
                  </a:lnTo>
                  <a:lnTo>
                    <a:pt x="120" y="119"/>
                  </a:lnTo>
                  <a:close/>
                  <a:moveTo>
                    <a:pt x="0" y="0"/>
                  </a:moveTo>
                  <a:lnTo>
                    <a:pt x="2298" y="0"/>
                  </a:lnTo>
                  <a:lnTo>
                    <a:pt x="2298" y="1670"/>
                  </a:lnTo>
                  <a:lnTo>
                    <a:pt x="0" y="1670"/>
                  </a:lnTo>
                  <a:lnTo>
                    <a:pt x="0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180" name="Freeform 14">
            <a:extLst>
              <a:ext uri="{FF2B5EF4-FFF2-40B4-BE49-F238E27FC236}">
                <a16:creationId xmlns:a16="http://schemas.microsoft.com/office/drawing/2014/main" id="{7F30B619-F44F-45FE-93D6-AEA7091D1370}"/>
              </a:ext>
            </a:extLst>
          </p:cNvPr>
          <p:cNvSpPr>
            <a:spLocks noEditPoints="1"/>
          </p:cNvSpPr>
          <p:nvPr/>
        </p:nvSpPr>
        <p:spPr bwMode="auto">
          <a:xfrm>
            <a:off x="10334116" y="2028803"/>
            <a:ext cx="391149" cy="518949"/>
          </a:xfrm>
          <a:custGeom>
            <a:avLst/>
            <a:gdLst>
              <a:gd name="T0" fmla="*/ 119 w 1011"/>
              <a:gd name="T1" fmla="*/ 853 h 1339"/>
              <a:gd name="T2" fmla="*/ 119 w 1011"/>
              <a:gd name="T3" fmla="*/ 1206 h 1339"/>
              <a:gd name="T4" fmla="*/ 299 w 1011"/>
              <a:gd name="T5" fmla="*/ 1206 h 1339"/>
              <a:gd name="T6" fmla="*/ 299 w 1011"/>
              <a:gd name="T7" fmla="*/ 853 h 1339"/>
              <a:gd name="T8" fmla="*/ 119 w 1011"/>
              <a:gd name="T9" fmla="*/ 853 h 1339"/>
              <a:gd name="T10" fmla="*/ 704 w 1011"/>
              <a:gd name="T11" fmla="*/ 765 h 1339"/>
              <a:gd name="T12" fmla="*/ 704 w 1011"/>
              <a:gd name="T13" fmla="*/ 1206 h 1339"/>
              <a:gd name="T14" fmla="*/ 885 w 1011"/>
              <a:gd name="T15" fmla="*/ 1206 h 1339"/>
              <a:gd name="T16" fmla="*/ 885 w 1011"/>
              <a:gd name="T17" fmla="*/ 765 h 1339"/>
              <a:gd name="T18" fmla="*/ 704 w 1011"/>
              <a:gd name="T19" fmla="*/ 765 h 1339"/>
              <a:gd name="T20" fmla="*/ 408 w 1011"/>
              <a:gd name="T21" fmla="*/ 599 h 1339"/>
              <a:gd name="T22" fmla="*/ 408 w 1011"/>
              <a:gd name="T23" fmla="*/ 1206 h 1339"/>
              <a:gd name="T24" fmla="*/ 589 w 1011"/>
              <a:gd name="T25" fmla="*/ 1206 h 1339"/>
              <a:gd name="T26" fmla="*/ 589 w 1011"/>
              <a:gd name="T27" fmla="*/ 599 h 1339"/>
              <a:gd name="T28" fmla="*/ 408 w 1011"/>
              <a:gd name="T29" fmla="*/ 599 h 1339"/>
              <a:gd name="T30" fmla="*/ 627 w 1011"/>
              <a:gd name="T31" fmla="*/ 0 h 1339"/>
              <a:gd name="T32" fmla="*/ 628 w 1011"/>
              <a:gd name="T33" fmla="*/ 0 h 1339"/>
              <a:gd name="T34" fmla="*/ 1011 w 1011"/>
              <a:gd name="T35" fmla="*/ 384 h 1339"/>
              <a:gd name="T36" fmla="*/ 1011 w 1011"/>
              <a:gd name="T37" fmla="*/ 384 h 1339"/>
              <a:gd name="T38" fmla="*/ 627 w 1011"/>
              <a:gd name="T39" fmla="*/ 384 h 1339"/>
              <a:gd name="T40" fmla="*/ 627 w 1011"/>
              <a:gd name="T41" fmla="*/ 0 h 1339"/>
              <a:gd name="T42" fmla="*/ 0 w 1011"/>
              <a:gd name="T43" fmla="*/ 0 h 1339"/>
              <a:gd name="T44" fmla="*/ 519 w 1011"/>
              <a:gd name="T45" fmla="*/ 0 h 1339"/>
              <a:gd name="T46" fmla="*/ 519 w 1011"/>
              <a:gd name="T47" fmla="*/ 492 h 1339"/>
              <a:gd name="T48" fmla="*/ 1011 w 1011"/>
              <a:gd name="T49" fmla="*/ 492 h 1339"/>
              <a:gd name="T50" fmla="*/ 1011 w 1011"/>
              <a:gd name="T51" fmla="*/ 1339 h 1339"/>
              <a:gd name="T52" fmla="*/ 0 w 1011"/>
              <a:gd name="T53" fmla="*/ 1339 h 1339"/>
              <a:gd name="T54" fmla="*/ 0 w 1011"/>
              <a:gd name="T55" fmla="*/ 649 h 1339"/>
              <a:gd name="T56" fmla="*/ 2 w 1011"/>
              <a:gd name="T57" fmla="*/ 649 h 1339"/>
              <a:gd name="T58" fmla="*/ 43 w 1011"/>
              <a:gd name="T59" fmla="*/ 645 h 1339"/>
              <a:gd name="T60" fmla="*/ 81 w 1011"/>
              <a:gd name="T61" fmla="*/ 634 h 1339"/>
              <a:gd name="T62" fmla="*/ 117 w 1011"/>
              <a:gd name="T63" fmla="*/ 619 h 1339"/>
              <a:gd name="T64" fmla="*/ 148 w 1011"/>
              <a:gd name="T65" fmla="*/ 596 h 1339"/>
              <a:gd name="T66" fmla="*/ 175 w 1011"/>
              <a:gd name="T67" fmla="*/ 569 h 1339"/>
              <a:gd name="T68" fmla="*/ 198 w 1011"/>
              <a:gd name="T69" fmla="*/ 538 h 1339"/>
              <a:gd name="T70" fmla="*/ 213 w 1011"/>
              <a:gd name="T71" fmla="*/ 501 h 1339"/>
              <a:gd name="T72" fmla="*/ 224 w 1011"/>
              <a:gd name="T73" fmla="*/ 464 h 1339"/>
              <a:gd name="T74" fmla="*/ 228 w 1011"/>
              <a:gd name="T75" fmla="*/ 423 h 1339"/>
              <a:gd name="T76" fmla="*/ 224 w 1011"/>
              <a:gd name="T77" fmla="*/ 383 h 1339"/>
              <a:gd name="T78" fmla="*/ 213 w 1011"/>
              <a:gd name="T79" fmla="*/ 344 h 1339"/>
              <a:gd name="T80" fmla="*/ 198 w 1011"/>
              <a:gd name="T81" fmla="*/ 309 h 1339"/>
              <a:gd name="T82" fmla="*/ 175 w 1011"/>
              <a:gd name="T83" fmla="*/ 278 h 1339"/>
              <a:gd name="T84" fmla="*/ 148 w 1011"/>
              <a:gd name="T85" fmla="*/ 251 h 1339"/>
              <a:gd name="T86" fmla="*/ 117 w 1011"/>
              <a:gd name="T87" fmla="*/ 228 h 1339"/>
              <a:gd name="T88" fmla="*/ 81 w 1011"/>
              <a:gd name="T89" fmla="*/ 211 h 1339"/>
              <a:gd name="T90" fmla="*/ 43 w 1011"/>
              <a:gd name="T91" fmla="*/ 201 h 1339"/>
              <a:gd name="T92" fmla="*/ 2 w 1011"/>
              <a:gd name="T93" fmla="*/ 198 h 1339"/>
              <a:gd name="T94" fmla="*/ 0 w 1011"/>
              <a:gd name="T95" fmla="*/ 198 h 1339"/>
              <a:gd name="T96" fmla="*/ 0 w 1011"/>
              <a:gd name="T97" fmla="*/ 0 h 1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11" h="1339">
                <a:moveTo>
                  <a:pt x="119" y="853"/>
                </a:moveTo>
                <a:lnTo>
                  <a:pt x="119" y="1206"/>
                </a:lnTo>
                <a:lnTo>
                  <a:pt x="299" y="1206"/>
                </a:lnTo>
                <a:lnTo>
                  <a:pt x="299" y="853"/>
                </a:lnTo>
                <a:lnTo>
                  <a:pt x="119" y="853"/>
                </a:lnTo>
                <a:close/>
                <a:moveTo>
                  <a:pt x="704" y="765"/>
                </a:moveTo>
                <a:lnTo>
                  <a:pt x="704" y="1206"/>
                </a:lnTo>
                <a:lnTo>
                  <a:pt x="885" y="1206"/>
                </a:lnTo>
                <a:lnTo>
                  <a:pt x="885" y="765"/>
                </a:lnTo>
                <a:lnTo>
                  <a:pt x="704" y="765"/>
                </a:lnTo>
                <a:close/>
                <a:moveTo>
                  <a:pt x="408" y="599"/>
                </a:moveTo>
                <a:lnTo>
                  <a:pt x="408" y="1206"/>
                </a:lnTo>
                <a:lnTo>
                  <a:pt x="589" y="1206"/>
                </a:lnTo>
                <a:lnTo>
                  <a:pt x="589" y="599"/>
                </a:lnTo>
                <a:lnTo>
                  <a:pt x="408" y="599"/>
                </a:lnTo>
                <a:close/>
                <a:moveTo>
                  <a:pt x="627" y="0"/>
                </a:moveTo>
                <a:lnTo>
                  <a:pt x="628" y="0"/>
                </a:lnTo>
                <a:lnTo>
                  <a:pt x="1011" y="384"/>
                </a:lnTo>
                <a:lnTo>
                  <a:pt x="1011" y="384"/>
                </a:lnTo>
                <a:lnTo>
                  <a:pt x="627" y="384"/>
                </a:lnTo>
                <a:lnTo>
                  <a:pt x="627" y="0"/>
                </a:lnTo>
                <a:close/>
                <a:moveTo>
                  <a:pt x="0" y="0"/>
                </a:moveTo>
                <a:lnTo>
                  <a:pt x="519" y="0"/>
                </a:lnTo>
                <a:lnTo>
                  <a:pt x="519" y="492"/>
                </a:lnTo>
                <a:lnTo>
                  <a:pt x="1011" y="492"/>
                </a:lnTo>
                <a:lnTo>
                  <a:pt x="1011" y="1339"/>
                </a:lnTo>
                <a:lnTo>
                  <a:pt x="0" y="1339"/>
                </a:lnTo>
                <a:lnTo>
                  <a:pt x="0" y="649"/>
                </a:lnTo>
                <a:lnTo>
                  <a:pt x="2" y="649"/>
                </a:lnTo>
                <a:lnTo>
                  <a:pt x="43" y="645"/>
                </a:lnTo>
                <a:lnTo>
                  <a:pt x="81" y="634"/>
                </a:lnTo>
                <a:lnTo>
                  <a:pt x="117" y="619"/>
                </a:lnTo>
                <a:lnTo>
                  <a:pt x="148" y="596"/>
                </a:lnTo>
                <a:lnTo>
                  <a:pt x="175" y="569"/>
                </a:lnTo>
                <a:lnTo>
                  <a:pt x="198" y="538"/>
                </a:lnTo>
                <a:lnTo>
                  <a:pt x="213" y="501"/>
                </a:lnTo>
                <a:lnTo>
                  <a:pt x="224" y="464"/>
                </a:lnTo>
                <a:lnTo>
                  <a:pt x="228" y="423"/>
                </a:lnTo>
                <a:lnTo>
                  <a:pt x="224" y="383"/>
                </a:lnTo>
                <a:lnTo>
                  <a:pt x="213" y="344"/>
                </a:lnTo>
                <a:lnTo>
                  <a:pt x="198" y="309"/>
                </a:lnTo>
                <a:lnTo>
                  <a:pt x="175" y="278"/>
                </a:lnTo>
                <a:lnTo>
                  <a:pt x="148" y="251"/>
                </a:lnTo>
                <a:lnTo>
                  <a:pt x="117" y="228"/>
                </a:lnTo>
                <a:lnTo>
                  <a:pt x="81" y="211"/>
                </a:lnTo>
                <a:lnTo>
                  <a:pt x="43" y="201"/>
                </a:lnTo>
                <a:lnTo>
                  <a:pt x="2" y="198"/>
                </a:lnTo>
                <a:lnTo>
                  <a:pt x="0" y="198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81" name="Freeform 15">
            <a:extLst>
              <a:ext uri="{FF2B5EF4-FFF2-40B4-BE49-F238E27FC236}">
                <a16:creationId xmlns:a16="http://schemas.microsoft.com/office/drawing/2014/main" id="{957F7EDE-1A8B-49F7-8D18-87544906983E}"/>
              </a:ext>
            </a:extLst>
          </p:cNvPr>
          <p:cNvSpPr>
            <a:spLocks noEditPoints="1"/>
          </p:cNvSpPr>
          <p:nvPr/>
        </p:nvSpPr>
        <p:spPr bwMode="auto">
          <a:xfrm>
            <a:off x="9801611" y="1978457"/>
            <a:ext cx="582850" cy="393085"/>
          </a:xfrm>
          <a:custGeom>
            <a:avLst/>
            <a:gdLst>
              <a:gd name="T0" fmla="*/ 692 w 1505"/>
              <a:gd name="T1" fmla="*/ 540 h 1013"/>
              <a:gd name="T2" fmla="*/ 656 w 1505"/>
              <a:gd name="T3" fmla="*/ 588 h 1013"/>
              <a:gd name="T4" fmla="*/ 526 w 1505"/>
              <a:gd name="T5" fmla="*/ 598 h 1013"/>
              <a:gd name="T6" fmla="*/ 465 w 1505"/>
              <a:gd name="T7" fmla="*/ 571 h 1013"/>
              <a:gd name="T8" fmla="*/ 251 w 1505"/>
              <a:gd name="T9" fmla="*/ 682 h 1013"/>
              <a:gd name="T10" fmla="*/ 736 w 1505"/>
              <a:gd name="T11" fmla="*/ 793 h 1013"/>
              <a:gd name="T12" fmla="*/ 797 w 1505"/>
              <a:gd name="T13" fmla="*/ 764 h 1013"/>
              <a:gd name="T14" fmla="*/ 923 w 1505"/>
              <a:gd name="T15" fmla="*/ 773 h 1013"/>
              <a:gd name="T16" fmla="*/ 1259 w 1505"/>
              <a:gd name="T17" fmla="*/ 596 h 1013"/>
              <a:gd name="T18" fmla="*/ 696 w 1505"/>
              <a:gd name="T19" fmla="*/ 517 h 1013"/>
              <a:gd name="T20" fmla="*/ 977 w 1505"/>
              <a:gd name="T21" fmla="*/ 249 h 1013"/>
              <a:gd name="T22" fmla="*/ 853 w 1505"/>
              <a:gd name="T23" fmla="*/ 241 h 1013"/>
              <a:gd name="T24" fmla="*/ 696 w 1505"/>
              <a:gd name="T25" fmla="*/ 429 h 1013"/>
              <a:gd name="T26" fmla="*/ 1264 w 1505"/>
              <a:gd name="T27" fmla="*/ 499 h 1013"/>
              <a:gd name="T28" fmla="*/ 888 w 1505"/>
              <a:gd name="T29" fmla="*/ 0 h 1013"/>
              <a:gd name="T30" fmla="*/ 1017 w 1505"/>
              <a:gd name="T31" fmla="*/ 11 h 1013"/>
              <a:gd name="T32" fmla="*/ 1055 w 1505"/>
              <a:gd name="T33" fmla="*/ 59 h 1013"/>
              <a:gd name="T34" fmla="*/ 1057 w 1505"/>
              <a:gd name="T35" fmla="*/ 182 h 1013"/>
              <a:gd name="T36" fmla="*/ 1338 w 1505"/>
              <a:gd name="T37" fmla="*/ 434 h 1013"/>
              <a:gd name="T38" fmla="*/ 1407 w 1505"/>
              <a:gd name="T39" fmla="*/ 432 h 1013"/>
              <a:gd name="T40" fmla="*/ 1477 w 1505"/>
              <a:gd name="T41" fmla="*/ 475 h 1013"/>
              <a:gd name="T42" fmla="*/ 1505 w 1505"/>
              <a:gd name="T43" fmla="*/ 554 h 1013"/>
              <a:gd name="T44" fmla="*/ 1477 w 1505"/>
              <a:gd name="T45" fmla="*/ 633 h 1013"/>
              <a:gd name="T46" fmla="*/ 1407 w 1505"/>
              <a:gd name="T47" fmla="*/ 677 h 1013"/>
              <a:gd name="T48" fmla="*/ 1332 w 1505"/>
              <a:gd name="T49" fmla="*/ 671 h 1013"/>
              <a:gd name="T50" fmla="*/ 967 w 1505"/>
              <a:gd name="T51" fmla="*/ 855 h 1013"/>
              <a:gd name="T52" fmla="*/ 956 w 1505"/>
              <a:gd name="T53" fmla="*/ 973 h 1013"/>
              <a:gd name="T54" fmla="*/ 909 w 1505"/>
              <a:gd name="T55" fmla="*/ 1011 h 1013"/>
              <a:gd name="T56" fmla="*/ 777 w 1505"/>
              <a:gd name="T57" fmla="*/ 1011 h 1013"/>
              <a:gd name="T58" fmla="*/ 728 w 1505"/>
              <a:gd name="T59" fmla="*/ 973 h 1013"/>
              <a:gd name="T60" fmla="*/ 717 w 1505"/>
              <a:gd name="T61" fmla="*/ 896 h 1013"/>
              <a:gd name="T62" fmla="*/ 223 w 1505"/>
              <a:gd name="T63" fmla="*/ 773 h 1013"/>
              <a:gd name="T64" fmla="*/ 170 w 1505"/>
              <a:gd name="T65" fmla="*/ 793 h 1013"/>
              <a:gd name="T66" fmla="*/ 40 w 1505"/>
              <a:gd name="T67" fmla="*/ 782 h 1013"/>
              <a:gd name="T68" fmla="*/ 4 w 1505"/>
              <a:gd name="T69" fmla="*/ 734 h 1013"/>
              <a:gd name="T70" fmla="*/ 4 w 1505"/>
              <a:gd name="T71" fmla="*/ 602 h 1013"/>
              <a:gd name="T72" fmla="*/ 40 w 1505"/>
              <a:gd name="T73" fmla="*/ 555 h 1013"/>
              <a:gd name="T74" fmla="*/ 170 w 1505"/>
              <a:gd name="T75" fmla="*/ 544 h 1013"/>
              <a:gd name="T76" fmla="*/ 224 w 1505"/>
              <a:gd name="T77" fmla="*/ 565 h 1013"/>
              <a:gd name="T78" fmla="*/ 445 w 1505"/>
              <a:gd name="T79" fmla="*/ 490 h 1013"/>
              <a:gd name="T80" fmla="*/ 456 w 1505"/>
              <a:gd name="T81" fmla="*/ 389 h 1013"/>
              <a:gd name="T82" fmla="*/ 505 w 1505"/>
              <a:gd name="T83" fmla="*/ 352 h 1013"/>
              <a:gd name="T84" fmla="*/ 630 w 1505"/>
              <a:gd name="T85" fmla="*/ 351 h 1013"/>
              <a:gd name="T86" fmla="*/ 809 w 1505"/>
              <a:gd name="T87" fmla="*/ 184 h 1013"/>
              <a:gd name="T88" fmla="*/ 811 w 1505"/>
              <a:gd name="T89" fmla="*/ 59 h 1013"/>
              <a:gd name="T90" fmla="*/ 848 w 1505"/>
              <a:gd name="T91" fmla="*/ 11 h 1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05" h="1013">
                <a:moveTo>
                  <a:pt x="696" y="517"/>
                </a:moveTo>
                <a:lnTo>
                  <a:pt x="696" y="519"/>
                </a:lnTo>
                <a:lnTo>
                  <a:pt x="692" y="540"/>
                </a:lnTo>
                <a:lnTo>
                  <a:pt x="685" y="559"/>
                </a:lnTo>
                <a:lnTo>
                  <a:pt x="672" y="575"/>
                </a:lnTo>
                <a:lnTo>
                  <a:pt x="656" y="588"/>
                </a:lnTo>
                <a:lnTo>
                  <a:pt x="636" y="596"/>
                </a:lnTo>
                <a:lnTo>
                  <a:pt x="615" y="598"/>
                </a:lnTo>
                <a:lnTo>
                  <a:pt x="526" y="598"/>
                </a:lnTo>
                <a:lnTo>
                  <a:pt x="503" y="596"/>
                </a:lnTo>
                <a:lnTo>
                  <a:pt x="482" y="586"/>
                </a:lnTo>
                <a:lnTo>
                  <a:pt x="465" y="571"/>
                </a:lnTo>
                <a:lnTo>
                  <a:pt x="453" y="551"/>
                </a:lnTo>
                <a:lnTo>
                  <a:pt x="251" y="660"/>
                </a:lnTo>
                <a:lnTo>
                  <a:pt x="251" y="682"/>
                </a:lnTo>
                <a:lnTo>
                  <a:pt x="717" y="835"/>
                </a:lnTo>
                <a:lnTo>
                  <a:pt x="724" y="812"/>
                </a:lnTo>
                <a:lnTo>
                  <a:pt x="736" y="793"/>
                </a:lnTo>
                <a:lnTo>
                  <a:pt x="754" y="777"/>
                </a:lnTo>
                <a:lnTo>
                  <a:pt x="774" y="768"/>
                </a:lnTo>
                <a:lnTo>
                  <a:pt x="797" y="764"/>
                </a:lnTo>
                <a:lnTo>
                  <a:pt x="887" y="764"/>
                </a:lnTo>
                <a:lnTo>
                  <a:pt x="905" y="765"/>
                </a:lnTo>
                <a:lnTo>
                  <a:pt x="923" y="773"/>
                </a:lnTo>
                <a:lnTo>
                  <a:pt x="938" y="782"/>
                </a:lnTo>
                <a:lnTo>
                  <a:pt x="951" y="796"/>
                </a:lnTo>
                <a:lnTo>
                  <a:pt x="1259" y="596"/>
                </a:lnTo>
                <a:lnTo>
                  <a:pt x="1257" y="588"/>
                </a:lnTo>
                <a:lnTo>
                  <a:pt x="1254" y="578"/>
                </a:lnTo>
                <a:lnTo>
                  <a:pt x="696" y="517"/>
                </a:lnTo>
                <a:close/>
                <a:moveTo>
                  <a:pt x="1016" y="239"/>
                </a:moveTo>
                <a:lnTo>
                  <a:pt x="997" y="247"/>
                </a:lnTo>
                <a:lnTo>
                  <a:pt x="977" y="249"/>
                </a:lnTo>
                <a:lnTo>
                  <a:pt x="888" y="249"/>
                </a:lnTo>
                <a:lnTo>
                  <a:pt x="870" y="248"/>
                </a:lnTo>
                <a:lnTo>
                  <a:pt x="853" y="241"/>
                </a:lnTo>
                <a:lnTo>
                  <a:pt x="688" y="397"/>
                </a:lnTo>
                <a:lnTo>
                  <a:pt x="693" y="413"/>
                </a:lnTo>
                <a:lnTo>
                  <a:pt x="696" y="429"/>
                </a:lnTo>
                <a:lnTo>
                  <a:pt x="696" y="458"/>
                </a:lnTo>
                <a:lnTo>
                  <a:pt x="1257" y="520"/>
                </a:lnTo>
                <a:lnTo>
                  <a:pt x="1264" y="499"/>
                </a:lnTo>
                <a:lnTo>
                  <a:pt x="1276" y="481"/>
                </a:lnTo>
                <a:lnTo>
                  <a:pt x="1016" y="239"/>
                </a:lnTo>
                <a:close/>
                <a:moveTo>
                  <a:pt x="888" y="0"/>
                </a:moveTo>
                <a:lnTo>
                  <a:pt x="977" y="0"/>
                </a:lnTo>
                <a:lnTo>
                  <a:pt x="999" y="2"/>
                </a:lnTo>
                <a:lnTo>
                  <a:pt x="1017" y="11"/>
                </a:lnTo>
                <a:lnTo>
                  <a:pt x="1034" y="23"/>
                </a:lnTo>
                <a:lnTo>
                  <a:pt x="1046" y="40"/>
                </a:lnTo>
                <a:lnTo>
                  <a:pt x="1055" y="59"/>
                </a:lnTo>
                <a:lnTo>
                  <a:pt x="1057" y="80"/>
                </a:lnTo>
                <a:lnTo>
                  <a:pt x="1057" y="169"/>
                </a:lnTo>
                <a:lnTo>
                  <a:pt x="1057" y="182"/>
                </a:lnTo>
                <a:lnTo>
                  <a:pt x="1054" y="195"/>
                </a:lnTo>
                <a:lnTo>
                  <a:pt x="1320" y="442"/>
                </a:lnTo>
                <a:lnTo>
                  <a:pt x="1338" y="434"/>
                </a:lnTo>
                <a:lnTo>
                  <a:pt x="1358" y="429"/>
                </a:lnTo>
                <a:lnTo>
                  <a:pt x="1378" y="428"/>
                </a:lnTo>
                <a:lnTo>
                  <a:pt x="1407" y="432"/>
                </a:lnTo>
                <a:lnTo>
                  <a:pt x="1433" y="440"/>
                </a:lnTo>
                <a:lnTo>
                  <a:pt x="1457" y="456"/>
                </a:lnTo>
                <a:lnTo>
                  <a:pt x="1477" y="475"/>
                </a:lnTo>
                <a:lnTo>
                  <a:pt x="1491" y="498"/>
                </a:lnTo>
                <a:lnTo>
                  <a:pt x="1501" y="525"/>
                </a:lnTo>
                <a:lnTo>
                  <a:pt x="1505" y="554"/>
                </a:lnTo>
                <a:lnTo>
                  <a:pt x="1501" y="583"/>
                </a:lnTo>
                <a:lnTo>
                  <a:pt x="1491" y="609"/>
                </a:lnTo>
                <a:lnTo>
                  <a:pt x="1477" y="633"/>
                </a:lnTo>
                <a:lnTo>
                  <a:pt x="1457" y="653"/>
                </a:lnTo>
                <a:lnTo>
                  <a:pt x="1433" y="667"/>
                </a:lnTo>
                <a:lnTo>
                  <a:pt x="1407" y="677"/>
                </a:lnTo>
                <a:lnTo>
                  <a:pt x="1378" y="681"/>
                </a:lnTo>
                <a:lnTo>
                  <a:pt x="1355" y="678"/>
                </a:lnTo>
                <a:lnTo>
                  <a:pt x="1332" y="671"/>
                </a:lnTo>
                <a:lnTo>
                  <a:pt x="1310" y="660"/>
                </a:lnTo>
                <a:lnTo>
                  <a:pt x="1291" y="646"/>
                </a:lnTo>
                <a:lnTo>
                  <a:pt x="967" y="855"/>
                </a:lnTo>
                <a:lnTo>
                  <a:pt x="967" y="933"/>
                </a:lnTo>
                <a:lnTo>
                  <a:pt x="964" y="954"/>
                </a:lnTo>
                <a:lnTo>
                  <a:pt x="956" y="973"/>
                </a:lnTo>
                <a:lnTo>
                  <a:pt x="944" y="990"/>
                </a:lnTo>
                <a:lnTo>
                  <a:pt x="928" y="1002"/>
                </a:lnTo>
                <a:lnTo>
                  <a:pt x="909" y="1011"/>
                </a:lnTo>
                <a:lnTo>
                  <a:pt x="887" y="1013"/>
                </a:lnTo>
                <a:lnTo>
                  <a:pt x="797" y="1013"/>
                </a:lnTo>
                <a:lnTo>
                  <a:pt x="777" y="1011"/>
                </a:lnTo>
                <a:lnTo>
                  <a:pt x="757" y="1002"/>
                </a:lnTo>
                <a:lnTo>
                  <a:pt x="740" y="990"/>
                </a:lnTo>
                <a:lnTo>
                  <a:pt x="728" y="973"/>
                </a:lnTo>
                <a:lnTo>
                  <a:pt x="720" y="954"/>
                </a:lnTo>
                <a:lnTo>
                  <a:pt x="717" y="933"/>
                </a:lnTo>
                <a:lnTo>
                  <a:pt x="717" y="896"/>
                </a:lnTo>
                <a:lnTo>
                  <a:pt x="245" y="741"/>
                </a:lnTo>
                <a:lnTo>
                  <a:pt x="236" y="758"/>
                </a:lnTo>
                <a:lnTo>
                  <a:pt x="223" y="773"/>
                </a:lnTo>
                <a:lnTo>
                  <a:pt x="207" y="783"/>
                </a:lnTo>
                <a:lnTo>
                  <a:pt x="190" y="791"/>
                </a:lnTo>
                <a:lnTo>
                  <a:pt x="170" y="793"/>
                </a:lnTo>
                <a:lnTo>
                  <a:pt x="82" y="793"/>
                </a:lnTo>
                <a:lnTo>
                  <a:pt x="60" y="791"/>
                </a:lnTo>
                <a:lnTo>
                  <a:pt x="40" y="782"/>
                </a:lnTo>
                <a:lnTo>
                  <a:pt x="25" y="770"/>
                </a:lnTo>
                <a:lnTo>
                  <a:pt x="11" y="753"/>
                </a:lnTo>
                <a:lnTo>
                  <a:pt x="4" y="734"/>
                </a:lnTo>
                <a:lnTo>
                  <a:pt x="0" y="713"/>
                </a:lnTo>
                <a:lnTo>
                  <a:pt x="0" y="624"/>
                </a:lnTo>
                <a:lnTo>
                  <a:pt x="4" y="602"/>
                </a:lnTo>
                <a:lnTo>
                  <a:pt x="11" y="584"/>
                </a:lnTo>
                <a:lnTo>
                  <a:pt x="25" y="567"/>
                </a:lnTo>
                <a:lnTo>
                  <a:pt x="40" y="555"/>
                </a:lnTo>
                <a:lnTo>
                  <a:pt x="60" y="546"/>
                </a:lnTo>
                <a:lnTo>
                  <a:pt x="82" y="544"/>
                </a:lnTo>
                <a:lnTo>
                  <a:pt x="170" y="544"/>
                </a:lnTo>
                <a:lnTo>
                  <a:pt x="190" y="546"/>
                </a:lnTo>
                <a:lnTo>
                  <a:pt x="208" y="554"/>
                </a:lnTo>
                <a:lnTo>
                  <a:pt x="224" y="565"/>
                </a:lnTo>
                <a:lnTo>
                  <a:pt x="236" y="579"/>
                </a:lnTo>
                <a:lnTo>
                  <a:pt x="246" y="597"/>
                </a:lnTo>
                <a:lnTo>
                  <a:pt x="445" y="490"/>
                </a:lnTo>
                <a:lnTo>
                  <a:pt x="445" y="429"/>
                </a:lnTo>
                <a:lnTo>
                  <a:pt x="449" y="409"/>
                </a:lnTo>
                <a:lnTo>
                  <a:pt x="456" y="389"/>
                </a:lnTo>
                <a:lnTo>
                  <a:pt x="470" y="372"/>
                </a:lnTo>
                <a:lnTo>
                  <a:pt x="485" y="360"/>
                </a:lnTo>
                <a:lnTo>
                  <a:pt x="505" y="352"/>
                </a:lnTo>
                <a:lnTo>
                  <a:pt x="526" y="349"/>
                </a:lnTo>
                <a:lnTo>
                  <a:pt x="615" y="349"/>
                </a:lnTo>
                <a:lnTo>
                  <a:pt x="630" y="351"/>
                </a:lnTo>
                <a:lnTo>
                  <a:pt x="646" y="357"/>
                </a:lnTo>
                <a:lnTo>
                  <a:pt x="813" y="197"/>
                </a:lnTo>
                <a:lnTo>
                  <a:pt x="809" y="184"/>
                </a:lnTo>
                <a:lnTo>
                  <a:pt x="808" y="169"/>
                </a:lnTo>
                <a:lnTo>
                  <a:pt x="808" y="80"/>
                </a:lnTo>
                <a:lnTo>
                  <a:pt x="811" y="59"/>
                </a:lnTo>
                <a:lnTo>
                  <a:pt x="819" y="40"/>
                </a:lnTo>
                <a:lnTo>
                  <a:pt x="831" y="23"/>
                </a:lnTo>
                <a:lnTo>
                  <a:pt x="848" y="11"/>
                </a:lnTo>
                <a:lnTo>
                  <a:pt x="867" y="2"/>
                </a:lnTo>
                <a:lnTo>
                  <a:pt x="888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82" name="Freeform 14">
            <a:extLst>
              <a:ext uri="{FF2B5EF4-FFF2-40B4-BE49-F238E27FC236}">
                <a16:creationId xmlns:a16="http://schemas.microsoft.com/office/drawing/2014/main" id="{CE7D2318-DFCA-460B-B79D-B8D5C8149B84}"/>
              </a:ext>
            </a:extLst>
          </p:cNvPr>
          <p:cNvSpPr>
            <a:spLocks noEditPoints="1"/>
          </p:cNvSpPr>
          <p:nvPr/>
        </p:nvSpPr>
        <p:spPr bwMode="auto">
          <a:xfrm>
            <a:off x="7638120" y="1727037"/>
            <a:ext cx="509470" cy="386900"/>
          </a:xfrm>
          <a:custGeom>
            <a:avLst/>
            <a:gdLst>
              <a:gd name="T0" fmla="*/ 342 w 1561"/>
              <a:gd name="T1" fmla="*/ 1182 h 1182"/>
              <a:gd name="T2" fmla="*/ 898 w 1561"/>
              <a:gd name="T3" fmla="*/ 914 h 1182"/>
              <a:gd name="T4" fmla="*/ 861 w 1561"/>
              <a:gd name="T5" fmla="*/ 970 h 1182"/>
              <a:gd name="T6" fmla="*/ 823 w 1561"/>
              <a:gd name="T7" fmla="*/ 914 h 1182"/>
              <a:gd name="T8" fmla="*/ 763 w 1561"/>
              <a:gd name="T9" fmla="*/ 744 h 1182"/>
              <a:gd name="T10" fmla="*/ 776 w 1561"/>
              <a:gd name="T11" fmla="*/ 811 h 1182"/>
              <a:gd name="T12" fmla="*/ 710 w 1561"/>
              <a:gd name="T13" fmla="*/ 798 h 1182"/>
              <a:gd name="T14" fmla="*/ 747 w 1561"/>
              <a:gd name="T15" fmla="*/ 741 h 1182"/>
              <a:gd name="T16" fmla="*/ 1263 w 1561"/>
              <a:gd name="T17" fmla="*/ 368 h 1182"/>
              <a:gd name="T18" fmla="*/ 1206 w 1561"/>
              <a:gd name="T19" fmla="*/ 407 h 1182"/>
              <a:gd name="T20" fmla="*/ 1193 w 1561"/>
              <a:gd name="T21" fmla="*/ 339 h 1182"/>
              <a:gd name="T22" fmla="*/ 1365 w 1561"/>
              <a:gd name="T23" fmla="*/ 206 h 1182"/>
              <a:gd name="T24" fmla="*/ 1352 w 1561"/>
              <a:gd name="T25" fmla="*/ 274 h 1182"/>
              <a:gd name="T26" fmla="*/ 1295 w 1561"/>
              <a:gd name="T27" fmla="*/ 235 h 1182"/>
              <a:gd name="T28" fmla="*/ 1040 w 1561"/>
              <a:gd name="T29" fmla="*/ 180 h 1182"/>
              <a:gd name="T30" fmla="*/ 1119 w 1561"/>
              <a:gd name="T31" fmla="*/ 241 h 1182"/>
              <a:gd name="T32" fmla="*/ 1082 w 1561"/>
              <a:gd name="T33" fmla="*/ 334 h 1182"/>
              <a:gd name="T34" fmla="*/ 980 w 1561"/>
              <a:gd name="T35" fmla="*/ 321 h 1182"/>
              <a:gd name="T36" fmla="*/ 968 w 1561"/>
              <a:gd name="T37" fmla="*/ 221 h 1182"/>
              <a:gd name="T38" fmla="*/ 0 w 1561"/>
              <a:gd name="T39" fmla="*/ 0 h 1182"/>
              <a:gd name="T40" fmla="*/ 1463 w 1561"/>
              <a:gd name="T41" fmla="*/ 292 h 1182"/>
              <a:gd name="T42" fmla="*/ 259 w 1561"/>
              <a:gd name="T43" fmla="*/ 158 h 1182"/>
              <a:gd name="T44" fmla="*/ 342 w 1561"/>
              <a:gd name="T45" fmla="*/ 215 h 1182"/>
              <a:gd name="T46" fmla="*/ 491 w 1561"/>
              <a:gd name="T47" fmla="*/ 255 h 1182"/>
              <a:gd name="T48" fmla="*/ 577 w 1561"/>
              <a:gd name="T49" fmla="*/ 328 h 1182"/>
              <a:gd name="T50" fmla="*/ 649 w 1561"/>
              <a:gd name="T51" fmla="*/ 388 h 1182"/>
              <a:gd name="T52" fmla="*/ 726 w 1561"/>
              <a:gd name="T53" fmla="*/ 368 h 1182"/>
              <a:gd name="T54" fmla="*/ 755 w 1561"/>
              <a:gd name="T55" fmla="*/ 319 h 1182"/>
              <a:gd name="T56" fmla="*/ 812 w 1561"/>
              <a:gd name="T57" fmla="*/ 296 h 1182"/>
              <a:gd name="T58" fmla="*/ 847 w 1561"/>
              <a:gd name="T59" fmla="*/ 350 h 1182"/>
              <a:gd name="T60" fmla="*/ 858 w 1561"/>
              <a:gd name="T61" fmla="*/ 377 h 1182"/>
              <a:gd name="T62" fmla="*/ 905 w 1561"/>
              <a:gd name="T63" fmla="*/ 484 h 1182"/>
              <a:gd name="T64" fmla="*/ 913 w 1561"/>
              <a:gd name="T65" fmla="*/ 563 h 1182"/>
              <a:gd name="T66" fmla="*/ 956 w 1561"/>
              <a:gd name="T67" fmla="*/ 559 h 1182"/>
              <a:gd name="T68" fmla="*/ 1061 w 1561"/>
              <a:gd name="T69" fmla="*/ 546 h 1182"/>
              <a:gd name="T70" fmla="*/ 1112 w 1561"/>
              <a:gd name="T71" fmla="*/ 613 h 1182"/>
              <a:gd name="T72" fmla="*/ 1186 w 1561"/>
              <a:gd name="T73" fmla="*/ 590 h 1182"/>
              <a:gd name="T74" fmla="*/ 1298 w 1561"/>
              <a:gd name="T75" fmla="*/ 534 h 1182"/>
              <a:gd name="T76" fmla="*/ 1321 w 1561"/>
              <a:gd name="T77" fmla="*/ 611 h 1182"/>
              <a:gd name="T78" fmla="*/ 1225 w 1561"/>
              <a:gd name="T79" fmla="*/ 725 h 1182"/>
              <a:gd name="T80" fmla="*/ 1184 w 1561"/>
              <a:gd name="T81" fmla="*/ 738 h 1182"/>
              <a:gd name="T82" fmla="*/ 1148 w 1561"/>
              <a:gd name="T83" fmla="*/ 714 h 1182"/>
              <a:gd name="T84" fmla="*/ 1054 w 1561"/>
              <a:gd name="T85" fmla="*/ 721 h 1182"/>
              <a:gd name="T86" fmla="*/ 995 w 1561"/>
              <a:gd name="T87" fmla="*/ 792 h 1182"/>
              <a:gd name="T88" fmla="*/ 942 w 1561"/>
              <a:gd name="T89" fmla="*/ 812 h 1182"/>
              <a:gd name="T90" fmla="*/ 908 w 1561"/>
              <a:gd name="T91" fmla="*/ 777 h 1182"/>
              <a:gd name="T92" fmla="*/ 815 w 1561"/>
              <a:gd name="T93" fmla="*/ 615 h 1182"/>
              <a:gd name="T94" fmla="*/ 774 w 1561"/>
              <a:gd name="T95" fmla="*/ 570 h 1182"/>
              <a:gd name="T96" fmla="*/ 754 w 1561"/>
              <a:gd name="T97" fmla="*/ 519 h 1182"/>
              <a:gd name="T98" fmla="*/ 670 w 1561"/>
              <a:gd name="T99" fmla="*/ 494 h 1182"/>
              <a:gd name="T100" fmla="*/ 552 w 1561"/>
              <a:gd name="T101" fmla="*/ 461 h 1182"/>
              <a:gd name="T102" fmla="*/ 498 w 1561"/>
              <a:gd name="T103" fmla="*/ 385 h 1182"/>
              <a:gd name="T104" fmla="*/ 429 w 1561"/>
              <a:gd name="T105" fmla="*/ 400 h 1182"/>
              <a:gd name="T106" fmla="*/ 353 w 1561"/>
              <a:gd name="T107" fmla="*/ 471 h 1182"/>
              <a:gd name="T108" fmla="*/ 284 w 1561"/>
              <a:gd name="T109" fmla="*/ 484 h 1182"/>
              <a:gd name="T110" fmla="*/ 311 w 1561"/>
              <a:gd name="T111" fmla="*/ 409 h 1182"/>
              <a:gd name="T112" fmla="*/ 378 w 1561"/>
              <a:gd name="T113" fmla="*/ 304 h 1182"/>
              <a:gd name="T114" fmla="*/ 273 w 1561"/>
              <a:gd name="T115" fmla="*/ 290 h 1182"/>
              <a:gd name="T116" fmla="*/ 170 w 1561"/>
              <a:gd name="T117" fmla="*/ 237 h 1182"/>
              <a:gd name="T118" fmla="*/ 134 w 1561"/>
              <a:gd name="T119" fmla="*/ 147 h 1182"/>
              <a:gd name="T120" fmla="*/ 100 w 1561"/>
              <a:gd name="T121" fmla="*/ 100 h 1182"/>
              <a:gd name="T122" fmla="*/ 7 w 1561"/>
              <a:gd name="T123" fmla="*/ 263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61" h="1182">
                <a:moveTo>
                  <a:pt x="342" y="1033"/>
                </a:moveTo>
                <a:lnTo>
                  <a:pt x="1173" y="1033"/>
                </a:lnTo>
                <a:lnTo>
                  <a:pt x="1173" y="1107"/>
                </a:lnTo>
                <a:lnTo>
                  <a:pt x="1176" y="1182"/>
                </a:lnTo>
                <a:lnTo>
                  <a:pt x="342" y="1182"/>
                </a:lnTo>
                <a:lnTo>
                  <a:pt x="342" y="1033"/>
                </a:lnTo>
                <a:close/>
                <a:moveTo>
                  <a:pt x="861" y="888"/>
                </a:moveTo>
                <a:lnTo>
                  <a:pt x="876" y="892"/>
                </a:lnTo>
                <a:lnTo>
                  <a:pt x="890" y="900"/>
                </a:lnTo>
                <a:lnTo>
                  <a:pt x="898" y="914"/>
                </a:lnTo>
                <a:lnTo>
                  <a:pt x="902" y="929"/>
                </a:lnTo>
                <a:lnTo>
                  <a:pt x="898" y="945"/>
                </a:lnTo>
                <a:lnTo>
                  <a:pt x="890" y="958"/>
                </a:lnTo>
                <a:lnTo>
                  <a:pt x="876" y="967"/>
                </a:lnTo>
                <a:lnTo>
                  <a:pt x="861" y="970"/>
                </a:lnTo>
                <a:lnTo>
                  <a:pt x="845" y="967"/>
                </a:lnTo>
                <a:lnTo>
                  <a:pt x="832" y="958"/>
                </a:lnTo>
                <a:lnTo>
                  <a:pt x="823" y="945"/>
                </a:lnTo>
                <a:lnTo>
                  <a:pt x="820" y="929"/>
                </a:lnTo>
                <a:lnTo>
                  <a:pt x="823" y="914"/>
                </a:lnTo>
                <a:lnTo>
                  <a:pt x="832" y="900"/>
                </a:lnTo>
                <a:lnTo>
                  <a:pt x="845" y="892"/>
                </a:lnTo>
                <a:lnTo>
                  <a:pt x="861" y="888"/>
                </a:lnTo>
                <a:close/>
                <a:moveTo>
                  <a:pt x="747" y="741"/>
                </a:moveTo>
                <a:lnTo>
                  <a:pt x="763" y="744"/>
                </a:lnTo>
                <a:lnTo>
                  <a:pt x="776" y="753"/>
                </a:lnTo>
                <a:lnTo>
                  <a:pt x="785" y="766"/>
                </a:lnTo>
                <a:lnTo>
                  <a:pt x="788" y="782"/>
                </a:lnTo>
                <a:lnTo>
                  <a:pt x="785" y="798"/>
                </a:lnTo>
                <a:lnTo>
                  <a:pt x="776" y="811"/>
                </a:lnTo>
                <a:lnTo>
                  <a:pt x="763" y="819"/>
                </a:lnTo>
                <a:lnTo>
                  <a:pt x="747" y="823"/>
                </a:lnTo>
                <a:lnTo>
                  <a:pt x="731" y="819"/>
                </a:lnTo>
                <a:lnTo>
                  <a:pt x="718" y="811"/>
                </a:lnTo>
                <a:lnTo>
                  <a:pt x="710" y="798"/>
                </a:lnTo>
                <a:lnTo>
                  <a:pt x="706" y="782"/>
                </a:lnTo>
                <a:lnTo>
                  <a:pt x="710" y="766"/>
                </a:lnTo>
                <a:lnTo>
                  <a:pt x="718" y="753"/>
                </a:lnTo>
                <a:lnTo>
                  <a:pt x="731" y="744"/>
                </a:lnTo>
                <a:lnTo>
                  <a:pt x="747" y="741"/>
                </a:lnTo>
                <a:close/>
                <a:moveTo>
                  <a:pt x="1222" y="327"/>
                </a:moveTo>
                <a:lnTo>
                  <a:pt x="1239" y="331"/>
                </a:lnTo>
                <a:lnTo>
                  <a:pt x="1251" y="339"/>
                </a:lnTo>
                <a:lnTo>
                  <a:pt x="1261" y="353"/>
                </a:lnTo>
                <a:lnTo>
                  <a:pt x="1263" y="368"/>
                </a:lnTo>
                <a:lnTo>
                  <a:pt x="1261" y="385"/>
                </a:lnTo>
                <a:lnTo>
                  <a:pt x="1251" y="397"/>
                </a:lnTo>
                <a:lnTo>
                  <a:pt x="1239" y="407"/>
                </a:lnTo>
                <a:lnTo>
                  <a:pt x="1222" y="409"/>
                </a:lnTo>
                <a:lnTo>
                  <a:pt x="1206" y="407"/>
                </a:lnTo>
                <a:lnTo>
                  <a:pt x="1193" y="397"/>
                </a:lnTo>
                <a:lnTo>
                  <a:pt x="1185" y="385"/>
                </a:lnTo>
                <a:lnTo>
                  <a:pt x="1181" y="368"/>
                </a:lnTo>
                <a:lnTo>
                  <a:pt x="1185" y="353"/>
                </a:lnTo>
                <a:lnTo>
                  <a:pt x="1193" y="339"/>
                </a:lnTo>
                <a:lnTo>
                  <a:pt x="1206" y="331"/>
                </a:lnTo>
                <a:lnTo>
                  <a:pt x="1222" y="327"/>
                </a:lnTo>
                <a:close/>
                <a:moveTo>
                  <a:pt x="1336" y="194"/>
                </a:moveTo>
                <a:lnTo>
                  <a:pt x="1352" y="198"/>
                </a:lnTo>
                <a:lnTo>
                  <a:pt x="1365" y="206"/>
                </a:lnTo>
                <a:lnTo>
                  <a:pt x="1373" y="220"/>
                </a:lnTo>
                <a:lnTo>
                  <a:pt x="1377" y="235"/>
                </a:lnTo>
                <a:lnTo>
                  <a:pt x="1373" y="252"/>
                </a:lnTo>
                <a:lnTo>
                  <a:pt x="1365" y="264"/>
                </a:lnTo>
                <a:lnTo>
                  <a:pt x="1352" y="274"/>
                </a:lnTo>
                <a:lnTo>
                  <a:pt x="1336" y="276"/>
                </a:lnTo>
                <a:lnTo>
                  <a:pt x="1320" y="274"/>
                </a:lnTo>
                <a:lnTo>
                  <a:pt x="1307" y="264"/>
                </a:lnTo>
                <a:lnTo>
                  <a:pt x="1298" y="252"/>
                </a:lnTo>
                <a:lnTo>
                  <a:pt x="1295" y="235"/>
                </a:lnTo>
                <a:lnTo>
                  <a:pt x="1298" y="220"/>
                </a:lnTo>
                <a:lnTo>
                  <a:pt x="1307" y="206"/>
                </a:lnTo>
                <a:lnTo>
                  <a:pt x="1320" y="198"/>
                </a:lnTo>
                <a:lnTo>
                  <a:pt x="1336" y="194"/>
                </a:lnTo>
                <a:close/>
                <a:moveTo>
                  <a:pt x="1040" y="180"/>
                </a:moveTo>
                <a:lnTo>
                  <a:pt x="1061" y="183"/>
                </a:lnTo>
                <a:lnTo>
                  <a:pt x="1082" y="192"/>
                </a:lnTo>
                <a:lnTo>
                  <a:pt x="1098" y="204"/>
                </a:lnTo>
                <a:lnTo>
                  <a:pt x="1111" y="221"/>
                </a:lnTo>
                <a:lnTo>
                  <a:pt x="1119" y="241"/>
                </a:lnTo>
                <a:lnTo>
                  <a:pt x="1123" y="263"/>
                </a:lnTo>
                <a:lnTo>
                  <a:pt x="1119" y="285"/>
                </a:lnTo>
                <a:lnTo>
                  <a:pt x="1111" y="304"/>
                </a:lnTo>
                <a:lnTo>
                  <a:pt x="1098" y="321"/>
                </a:lnTo>
                <a:lnTo>
                  <a:pt x="1082" y="334"/>
                </a:lnTo>
                <a:lnTo>
                  <a:pt x="1061" y="343"/>
                </a:lnTo>
                <a:lnTo>
                  <a:pt x="1040" y="345"/>
                </a:lnTo>
                <a:lnTo>
                  <a:pt x="1018" y="343"/>
                </a:lnTo>
                <a:lnTo>
                  <a:pt x="997" y="334"/>
                </a:lnTo>
                <a:lnTo>
                  <a:pt x="980" y="321"/>
                </a:lnTo>
                <a:lnTo>
                  <a:pt x="968" y="304"/>
                </a:lnTo>
                <a:lnTo>
                  <a:pt x="960" y="285"/>
                </a:lnTo>
                <a:lnTo>
                  <a:pt x="956" y="263"/>
                </a:lnTo>
                <a:lnTo>
                  <a:pt x="960" y="241"/>
                </a:lnTo>
                <a:lnTo>
                  <a:pt x="968" y="221"/>
                </a:lnTo>
                <a:lnTo>
                  <a:pt x="980" y="204"/>
                </a:lnTo>
                <a:lnTo>
                  <a:pt x="997" y="192"/>
                </a:lnTo>
                <a:lnTo>
                  <a:pt x="1018" y="183"/>
                </a:lnTo>
                <a:lnTo>
                  <a:pt x="1040" y="180"/>
                </a:lnTo>
                <a:close/>
                <a:moveTo>
                  <a:pt x="0" y="0"/>
                </a:moveTo>
                <a:lnTo>
                  <a:pt x="1561" y="0"/>
                </a:lnTo>
                <a:lnTo>
                  <a:pt x="1561" y="264"/>
                </a:lnTo>
                <a:lnTo>
                  <a:pt x="1527" y="269"/>
                </a:lnTo>
                <a:lnTo>
                  <a:pt x="1493" y="279"/>
                </a:lnTo>
                <a:lnTo>
                  <a:pt x="1463" y="292"/>
                </a:lnTo>
                <a:lnTo>
                  <a:pt x="1463" y="97"/>
                </a:lnTo>
                <a:lnTo>
                  <a:pt x="237" y="97"/>
                </a:lnTo>
                <a:lnTo>
                  <a:pt x="245" y="120"/>
                </a:lnTo>
                <a:lnTo>
                  <a:pt x="253" y="140"/>
                </a:lnTo>
                <a:lnTo>
                  <a:pt x="259" y="158"/>
                </a:lnTo>
                <a:lnTo>
                  <a:pt x="265" y="171"/>
                </a:lnTo>
                <a:lnTo>
                  <a:pt x="273" y="183"/>
                </a:lnTo>
                <a:lnTo>
                  <a:pt x="285" y="193"/>
                </a:lnTo>
                <a:lnTo>
                  <a:pt x="303" y="201"/>
                </a:lnTo>
                <a:lnTo>
                  <a:pt x="342" y="215"/>
                </a:lnTo>
                <a:lnTo>
                  <a:pt x="383" y="226"/>
                </a:lnTo>
                <a:lnTo>
                  <a:pt x="422" y="235"/>
                </a:lnTo>
                <a:lnTo>
                  <a:pt x="450" y="243"/>
                </a:lnTo>
                <a:lnTo>
                  <a:pt x="471" y="247"/>
                </a:lnTo>
                <a:lnTo>
                  <a:pt x="491" y="255"/>
                </a:lnTo>
                <a:lnTo>
                  <a:pt x="510" y="262"/>
                </a:lnTo>
                <a:lnTo>
                  <a:pt x="528" y="273"/>
                </a:lnTo>
                <a:lnTo>
                  <a:pt x="546" y="287"/>
                </a:lnTo>
                <a:lnTo>
                  <a:pt x="563" y="308"/>
                </a:lnTo>
                <a:lnTo>
                  <a:pt x="577" y="328"/>
                </a:lnTo>
                <a:lnTo>
                  <a:pt x="590" y="345"/>
                </a:lnTo>
                <a:lnTo>
                  <a:pt x="602" y="357"/>
                </a:lnTo>
                <a:lnTo>
                  <a:pt x="614" y="368"/>
                </a:lnTo>
                <a:lnTo>
                  <a:pt x="629" y="378"/>
                </a:lnTo>
                <a:lnTo>
                  <a:pt x="649" y="388"/>
                </a:lnTo>
                <a:lnTo>
                  <a:pt x="667" y="394"/>
                </a:lnTo>
                <a:lnTo>
                  <a:pt x="684" y="396"/>
                </a:lnTo>
                <a:lnTo>
                  <a:pt x="705" y="393"/>
                </a:lnTo>
                <a:lnTo>
                  <a:pt x="718" y="382"/>
                </a:lnTo>
                <a:lnTo>
                  <a:pt x="726" y="368"/>
                </a:lnTo>
                <a:lnTo>
                  <a:pt x="734" y="351"/>
                </a:lnTo>
                <a:lnTo>
                  <a:pt x="740" y="339"/>
                </a:lnTo>
                <a:lnTo>
                  <a:pt x="745" y="328"/>
                </a:lnTo>
                <a:lnTo>
                  <a:pt x="752" y="321"/>
                </a:lnTo>
                <a:lnTo>
                  <a:pt x="755" y="319"/>
                </a:lnTo>
                <a:lnTo>
                  <a:pt x="759" y="315"/>
                </a:lnTo>
                <a:lnTo>
                  <a:pt x="771" y="305"/>
                </a:lnTo>
                <a:lnTo>
                  <a:pt x="786" y="298"/>
                </a:lnTo>
                <a:lnTo>
                  <a:pt x="803" y="295"/>
                </a:lnTo>
                <a:lnTo>
                  <a:pt x="812" y="296"/>
                </a:lnTo>
                <a:lnTo>
                  <a:pt x="822" y="301"/>
                </a:lnTo>
                <a:lnTo>
                  <a:pt x="833" y="310"/>
                </a:lnTo>
                <a:lnTo>
                  <a:pt x="840" y="324"/>
                </a:lnTo>
                <a:lnTo>
                  <a:pt x="845" y="337"/>
                </a:lnTo>
                <a:lnTo>
                  <a:pt x="847" y="350"/>
                </a:lnTo>
                <a:lnTo>
                  <a:pt x="849" y="355"/>
                </a:lnTo>
                <a:lnTo>
                  <a:pt x="850" y="360"/>
                </a:lnTo>
                <a:lnTo>
                  <a:pt x="851" y="363"/>
                </a:lnTo>
                <a:lnTo>
                  <a:pt x="852" y="366"/>
                </a:lnTo>
                <a:lnTo>
                  <a:pt x="858" y="377"/>
                </a:lnTo>
                <a:lnTo>
                  <a:pt x="873" y="400"/>
                </a:lnTo>
                <a:lnTo>
                  <a:pt x="886" y="422"/>
                </a:lnTo>
                <a:lnTo>
                  <a:pt x="896" y="443"/>
                </a:lnTo>
                <a:lnTo>
                  <a:pt x="903" y="465"/>
                </a:lnTo>
                <a:lnTo>
                  <a:pt x="905" y="484"/>
                </a:lnTo>
                <a:lnTo>
                  <a:pt x="903" y="501"/>
                </a:lnTo>
                <a:lnTo>
                  <a:pt x="898" y="519"/>
                </a:lnTo>
                <a:lnTo>
                  <a:pt x="898" y="535"/>
                </a:lnTo>
                <a:lnTo>
                  <a:pt x="904" y="550"/>
                </a:lnTo>
                <a:lnTo>
                  <a:pt x="913" y="563"/>
                </a:lnTo>
                <a:lnTo>
                  <a:pt x="927" y="563"/>
                </a:lnTo>
                <a:lnTo>
                  <a:pt x="928" y="563"/>
                </a:lnTo>
                <a:lnTo>
                  <a:pt x="930" y="563"/>
                </a:lnTo>
                <a:lnTo>
                  <a:pt x="932" y="563"/>
                </a:lnTo>
                <a:lnTo>
                  <a:pt x="956" y="559"/>
                </a:lnTo>
                <a:lnTo>
                  <a:pt x="977" y="555"/>
                </a:lnTo>
                <a:lnTo>
                  <a:pt x="1001" y="550"/>
                </a:lnTo>
                <a:lnTo>
                  <a:pt x="1024" y="546"/>
                </a:lnTo>
                <a:lnTo>
                  <a:pt x="1044" y="544"/>
                </a:lnTo>
                <a:lnTo>
                  <a:pt x="1061" y="546"/>
                </a:lnTo>
                <a:lnTo>
                  <a:pt x="1073" y="552"/>
                </a:lnTo>
                <a:lnTo>
                  <a:pt x="1082" y="562"/>
                </a:lnTo>
                <a:lnTo>
                  <a:pt x="1093" y="585"/>
                </a:lnTo>
                <a:lnTo>
                  <a:pt x="1103" y="602"/>
                </a:lnTo>
                <a:lnTo>
                  <a:pt x="1112" y="613"/>
                </a:lnTo>
                <a:lnTo>
                  <a:pt x="1128" y="631"/>
                </a:lnTo>
                <a:lnTo>
                  <a:pt x="1148" y="619"/>
                </a:lnTo>
                <a:lnTo>
                  <a:pt x="1159" y="610"/>
                </a:lnTo>
                <a:lnTo>
                  <a:pt x="1173" y="600"/>
                </a:lnTo>
                <a:lnTo>
                  <a:pt x="1186" y="590"/>
                </a:lnTo>
                <a:lnTo>
                  <a:pt x="1209" y="573"/>
                </a:lnTo>
                <a:lnTo>
                  <a:pt x="1231" y="557"/>
                </a:lnTo>
                <a:lnTo>
                  <a:pt x="1252" y="545"/>
                </a:lnTo>
                <a:lnTo>
                  <a:pt x="1272" y="536"/>
                </a:lnTo>
                <a:lnTo>
                  <a:pt x="1298" y="534"/>
                </a:lnTo>
                <a:lnTo>
                  <a:pt x="1304" y="534"/>
                </a:lnTo>
                <a:lnTo>
                  <a:pt x="1312" y="535"/>
                </a:lnTo>
                <a:lnTo>
                  <a:pt x="1310" y="539"/>
                </a:lnTo>
                <a:lnTo>
                  <a:pt x="1314" y="576"/>
                </a:lnTo>
                <a:lnTo>
                  <a:pt x="1321" y="611"/>
                </a:lnTo>
                <a:lnTo>
                  <a:pt x="1333" y="646"/>
                </a:lnTo>
                <a:lnTo>
                  <a:pt x="1301" y="659"/>
                </a:lnTo>
                <a:lnTo>
                  <a:pt x="1272" y="677"/>
                </a:lnTo>
                <a:lnTo>
                  <a:pt x="1246" y="700"/>
                </a:lnTo>
                <a:lnTo>
                  <a:pt x="1225" y="725"/>
                </a:lnTo>
                <a:lnTo>
                  <a:pt x="1216" y="727"/>
                </a:lnTo>
                <a:lnTo>
                  <a:pt x="1210" y="730"/>
                </a:lnTo>
                <a:lnTo>
                  <a:pt x="1205" y="732"/>
                </a:lnTo>
                <a:lnTo>
                  <a:pt x="1194" y="737"/>
                </a:lnTo>
                <a:lnTo>
                  <a:pt x="1184" y="738"/>
                </a:lnTo>
                <a:lnTo>
                  <a:pt x="1177" y="738"/>
                </a:lnTo>
                <a:lnTo>
                  <a:pt x="1171" y="735"/>
                </a:lnTo>
                <a:lnTo>
                  <a:pt x="1167" y="731"/>
                </a:lnTo>
                <a:lnTo>
                  <a:pt x="1157" y="721"/>
                </a:lnTo>
                <a:lnTo>
                  <a:pt x="1148" y="714"/>
                </a:lnTo>
                <a:lnTo>
                  <a:pt x="1139" y="709"/>
                </a:lnTo>
                <a:lnTo>
                  <a:pt x="1128" y="707"/>
                </a:lnTo>
                <a:lnTo>
                  <a:pt x="1099" y="709"/>
                </a:lnTo>
                <a:lnTo>
                  <a:pt x="1075" y="713"/>
                </a:lnTo>
                <a:lnTo>
                  <a:pt x="1054" y="721"/>
                </a:lnTo>
                <a:lnTo>
                  <a:pt x="1038" y="731"/>
                </a:lnTo>
                <a:lnTo>
                  <a:pt x="1028" y="746"/>
                </a:lnTo>
                <a:lnTo>
                  <a:pt x="1018" y="761"/>
                </a:lnTo>
                <a:lnTo>
                  <a:pt x="1007" y="777"/>
                </a:lnTo>
                <a:lnTo>
                  <a:pt x="995" y="792"/>
                </a:lnTo>
                <a:lnTo>
                  <a:pt x="982" y="804"/>
                </a:lnTo>
                <a:lnTo>
                  <a:pt x="968" y="811"/>
                </a:lnTo>
                <a:lnTo>
                  <a:pt x="954" y="814"/>
                </a:lnTo>
                <a:lnTo>
                  <a:pt x="948" y="813"/>
                </a:lnTo>
                <a:lnTo>
                  <a:pt x="942" y="812"/>
                </a:lnTo>
                <a:lnTo>
                  <a:pt x="936" y="810"/>
                </a:lnTo>
                <a:lnTo>
                  <a:pt x="924" y="801"/>
                </a:lnTo>
                <a:lnTo>
                  <a:pt x="916" y="793"/>
                </a:lnTo>
                <a:lnTo>
                  <a:pt x="911" y="784"/>
                </a:lnTo>
                <a:lnTo>
                  <a:pt x="908" y="777"/>
                </a:lnTo>
                <a:lnTo>
                  <a:pt x="907" y="769"/>
                </a:lnTo>
                <a:lnTo>
                  <a:pt x="907" y="761"/>
                </a:lnTo>
                <a:lnTo>
                  <a:pt x="914" y="695"/>
                </a:lnTo>
                <a:lnTo>
                  <a:pt x="835" y="640"/>
                </a:lnTo>
                <a:lnTo>
                  <a:pt x="815" y="615"/>
                </a:lnTo>
                <a:lnTo>
                  <a:pt x="809" y="610"/>
                </a:lnTo>
                <a:lnTo>
                  <a:pt x="804" y="604"/>
                </a:lnTo>
                <a:lnTo>
                  <a:pt x="798" y="598"/>
                </a:lnTo>
                <a:lnTo>
                  <a:pt x="786" y="585"/>
                </a:lnTo>
                <a:lnTo>
                  <a:pt x="774" y="570"/>
                </a:lnTo>
                <a:lnTo>
                  <a:pt x="766" y="556"/>
                </a:lnTo>
                <a:lnTo>
                  <a:pt x="763" y="540"/>
                </a:lnTo>
                <a:lnTo>
                  <a:pt x="763" y="538"/>
                </a:lnTo>
                <a:lnTo>
                  <a:pt x="762" y="533"/>
                </a:lnTo>
                <a:lnTo>
                  <a:pt x="754" y="519"/>
                </a:lnTo>
                <a:lnTo>
                  <a:pt x="742" y="509"/>
                </a:lnTo>
                <a:lnTo>
                  <a:pt x="730" y="501"/>
                </a:lnTo>
                <a:lnTo>
                  <a:pt x="718" y="496"/>
                </a:lnTo>
                <a:lnTo>
                  <a:pt x="707" y="495"/>
                </a:lnTo>
                <a:lnTo>
                  <a:pt x="670" y="494"/>
                </a:lnTo>
                <a:lnTo>
                  <a:pt x="631" y="489"/>
                </a:lnTo>
                <a:lnTo>
                  <a:pt x="596" y="481"/>
                </a:lnTo>
                <a:lnTo>
                  <a:pt x="584" y="477"/>
                </a:lnTo>
                <a:lnTo>
                  <a:pt x="567" y="470"/>
                </a:lnTo>
                <a:lnTo>
                  <a:pt x="552" y="461"/>
                </a:lnTo>
                <a:lnTo>
                  <a:pt x="541" y="452"/>
                </a:lnTo>
                <a:lnTo>
                  <a:pt x="527" y="431"/>
                </a:lnTo>
                <a:lnTo>
                  <a:pt x="517" y="414"/>
                </a:lnTo>
                <a:lnTo>
                  <a:pt x="508" y="399"/>
                </a:lnTo>
                <a:lnTo>
                  <a:pt x="498" y="385"/>
                </a:lnTo>
                <a:lnTo>
                  <a:pt x="485" y="372"/>
                </a:lnTo>
                <a:lnTo>
                  <a:pt x="462" y="354"/>
                </a:lnTo>
                <a:lnTo>
                  <a:pt x="444" y="378"/>
                </a:lnTo>
                <a:lnTo>
                  <a:pt x="436" y="389"/>
                </a:lnTo>
                <a:lnTo>
                  <a:pt x="429" y="400"/>
                </a:lnTo>
                <a:lnTo>
                  <a:pt x="417" y="418"/>
                </a:lnTo>
                <a:lnTo>
                  <a:pt x="404" y="436"/>
                </a:lnTo>
                <a:lnTo>
                  <a:pt x="388" y="453"/>
                </a:lnTo>
                <a:lnTo>
                  <a:pt x="371" y="464"/>
                </a:lnTo>
                <a:lnTo>
                  <a:pt x="353" y="471"/>
                </a:lnTo>
                <a:lnTo>
                  <a:pt x="335" y="476"/>
                </a:lnTo>
                <a:lnTo>
                  <a:pt x="315" y="480"/>
                </a:lnTo>
                <a:lnTo>
                  <a:pt x="298" y="482"/>
                </a:lnTo>
                <a:lnTo>
                  <a:pt x="291" y="483"/>
                </a:lnTo>
                <a:lnTo>
                  <a:pt x="284" y="484"/>
                </a:lnTo>
                <a:lnTo>
                  <a:pt x="275" y="454"/>
                </a:lnTo>
                <a:lnTo>
                  <a:pt x="265" y="424"/>
                </a:lnTo>
                <a:lnTo>
                  <a:pt x="282" y="422"/>
                </a:lnTo>
                <a:lnTo>
                  <a:pt x="297" y="417"/>
                </a:lnTo>
                <a:lnTo>
                  <a:pt x="311" y="409"/>
                </a:lnTo>
                <a:lnTo>
                  <a:pt x="323" y="399"/>
                </a:lnTo>
                <a:lnTo>
                  <a:pt x="334" y="385"/>
                </a:lnTo>
                <a:lnTo>
                  <a:pt x="342" y="371"/>
                </a:lnTo>
                <a:lnTo>
                  <a:pt x="349" y="356"/>
                </a:lnTo>
                <a:lnTo>
                  <a:pt x="378" y="304"/>
                </a:lnTo>
                <a:lnTo>
                  <a:pt x="331" y="299"/>
                </a:lnTo>
                <a:lnTo>
                  <a:pt x="324" y="299"/>
                </a:lnTo>
                <a:lnTo>
                  <a:pt x="311" y="297"/>
                </a:lnTo>
                <a:lnTo>
                  <a:pt x="294" y="295"/>
                </a:lnTo>
                <a:lnTo>
                  <a:pt x="273" y="290"/>
                </a:lnTo>
                <a:lnTo>
                  <a:pt x="250" y="284"/>
                </a:lnTo>
                <a:lnTo>
                  <a:pt x="228" y="275"/>
                </a:lnTo>
                <a:lnTo>
                  <a:pt x="207" y="266"/>
                </a:lnTo>
                <a:lnTo>
                  <a:pt x="186" y="252"/>
                </a:lnTo>
                <a:lnTo>
                  <a:pt x="170" y="237"/>
                </a:lnTo>
                <a:lnTo>
                  <a:pt x="158" y="217"/>
                </a:lnTo>
                <a:lnTo>
                  <a:pt x="150" y="194"/>
                </a:lnTo>
                <a:lnTo>
                  <a:pt x="142" y="174"/>
                </a:lnTo>
                <a:lnTo>
                  <a:pt x="139" y="157"/>
                </a:lnTo>
                <a:lnTo>
                  <a:pt x="134" y="147"/>
                </a:lnTo>
                <a:lnTo>
                  <a:pt x="128" y="136"/>
                </a:lnTo>
                <a:lnTo>
                  <a:pt x="121" y="125"/>
                </a:lnTo>
                <a:lnTo>
                  <a:pt x="112" y="114"/>
                </a:lnTo>
                <a:lnTo>
                  <a:pt x="105" y="106"/>
                </a:lnTo>
                <a:lnTo>
                  <a:pt x="100" y="100"/>
                </a:lnTo>
                <a:lnTo>
                  <a:pt x="98" y="97"/>
                </a:lnTo>
                <a:lnTo>
                  <a:pt x="98" y="275"/>
                </a:lnTo>
                <a:lnTo>
                  <a:pt x="57" y="266"/>
                </a:lnTo>
                <a:lnTo>
                  <a:pt x="14" y="262"/>
                </a:lnTo>
                <a:lnTo>
                  <a:pt x="7" y="263"/>
                </a:ln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83" name="Freeform 15">
            <a:extLst>
              <a:ext uri="{FF2B5EF4-FFF2-40B4-BE49-F238E27FC236}">
                <a16:creationId xmlns:a16="http://schemas.microsoft.com/office/drawing/2014/main" id="{646B1FCC-0F1D-4887-AA99-7B50895DD358}"/>
              </a:ext>
            </a:extLst>
          </p:cNvPr>
          <p:cNvSpPr>
            <a:spLocks noEditPoints="1"/>
          </p:cNvSpPr>
          <p:nvPr/>
        </p:nvSpPr>
        <p:spPr bwMode="auto">
          <a:xfrm>
            <a:off x="5571273" y="1762736"/>
            <a:ext cx="868711" cy="574637"/>
          </a:xfrm>
          <a:custGeom>
            <a:avLst/>
            <a:gdLst>
              <a:gd name="T0" fmla="*/ 2415 w 2662"/>
              <a:gd name="T1" fmla="*/ 578 h 1759"/>
              <a:gd name="T2" fmla="*/ 2587 w 2662"/>
              <a:gd name="T3" fmla="*/ 470 h 1759"/>
              <a:gd name="T4" fmla="*/ 2659 w 2662"/>
              <a:gd name="T5" fmla="*/ 665 h 1759"/>
              <a:gd name="T6" fmla="*/ 2648 w 2662"/>
              <a:gd name="T7" fmla="*/ 1024 h 1759"/>
              <a:gd name="T8" fmla="*/ 2591 w 2662"/>
              <a:gd name="T9" fmla="*/ 1069 h 1759"/>
              <a:gd name="T10" fmla="*/ 2539 w 2662"/>
              <a:gd name="T11" fmla="*/ 1755 h 1759"/>
              <a:gd name="T12" fmla="*/ 2399 w 2662"/>
              <a:gd name="T13" fmla="*/ 1177 h 1759"/>
              <a:gd name="T14" fmla="*/ 2213 w 2662"/>
              <a:gd name="T15" fmla="*/ 1759 h 1759"/>
              <a:gd name="T16" fmla="*/ 2146 w 2662"/>
              <a:gd name="T17" fmla="*/ 1070 h 1759"/>
              <a:gd name="T18" fmla="*/ 2093 w 2662"/>
              <a:gd name="T19" fmla="*/ 1040 h 1759"/>
              <a:gd name="T20" fmla="*/ 2075 w 2662"/>
              <a:gd name="T21" fmla="*/ 716 h 1759"/>
              <a:gd name="T22" fmla="*/ 2131 w 2662"/>
              <a:gd name="T23" fmla="*/ 479 h 1759"/>
              <a:gd name="T24" fmla="*/ 287 w 2662"/>
              <a:gd name="T25" fmla="*/ 362 h 1759"/>
              <a:gd name="T26" fmla="*/ 495 w 2662"/>
              <a:gd name="T27" fmla="*/ 369 h 1759"/>
              <a:gd name="T28" fmla="*/ 397 w 2662"/>
              <a:gd name="T29" fmla="*/ 541 h 1759"/>
              <a:gd name="T30" fmla="*/ 391 w 2662"/>
              <a:gd name="T31" fmla="*/ 915 h 1759"/>
              <a:gd name="T32" fmla="*/ 471 w 2662"/>
              <a:gd name="T33" fmla="*/ 1153 h 1759"/>
              <a:gd name="T34" fmla="*/ 356 w 2662"/>
              <a:gd name="T35" fmla="*/ 1630 h 1759"/>
              <a:gd name="T36" fmla="*/ 257 w 2662"/>
              <a:gd name="T37" fmla="*/ 1592 h 1759"/>
              <a:gd name="T38" fmla="*/ 107 w 2662"/>
              <a:gd name="T39" fmla="*/ 1619 h 1759"/>
              <a:gd name="T40" fmla="*/ 64 w 2662"/>
              <a:gd name="T41" fmla="*/ 955 h 1759"/>
              <a:gd name="T42" fmla="*/ 4 w 2662"/>
              <a:gd name="T43" fmla="*/ 800 h 1759"/>
              <a:gd name="T44" fmla="*/ 10 w 2662"/>
              <a:gd name="T45" fmla="*/ 450 h 1759"/>
              <a:gd name="T46" fmla="*/ 141 w 2662"/>
              <a:gd name="T47" fmla="*/ 364 h 1759"/>
              <a:gd name="T48" fmla="*/ 1339 w 2662"/>
              <a:gd name="T49" fmla="*/ 301 h 1759"/>
              <a:gd name="T50" fmla="*/ 1384 w 2662"/>
              <a:gd name="T51" fmla="*/ 373 h 1759"/>
              <a:gd name="T52" fmla="*/ 1282 w 2662"/>
              <a:gd name="T53" fmla="*/ 482 h 1759"/>
              <a:gd name="T54" fmla="*/ 1197 w 2662"/>
              <a:gd name="T55" fmla="*/ 543 h 1759"/>
              <a:gd name="T56" fmla="*/ 1045 w 2662"/>
              <a:gd name="T57" fmla="*/ 596 h 1759"/>
              <a:gd name="T58" fmla="*/ 978 w 2662"/>
              <a:gd name="T59" fmla="*/ 1747 h 1759"/>
              <a:gd name="T60" fmla="*/ 826 w 2662"/>
              <a:gd name="T61" fmla="*/ 1719 h 1759"/>
              <a:gd name="T62" fmla="*/ 725 w 2662"/>
              <a:gd name="T63" fmla="*/ 1759 h 1759"/>
              <a:gd name="T64" fmla="*/ 576 w 2662"/>
              <a:gd name="T65" fmla="*/ 1071 h 1759"/>
              <a:gd name="T66" fmla="*/ 530 w 2662"/>
              <a:gd name="T67" fmla="*/ 1053 h 1759"/>
              <a:gd name="T68" fmla="*/ 502 w 2662"/>
              <a:gd name="T69" fmla="*/ 764 h 1759"/>
              <a:gd name="T70" fmla="*/ 550 w 2662"/>
              <a:gd name="T71" fmla="*/ 485 h 1759"/>
              <a:gd name="T72" fmla="*/ 712 w 2662"/>
              <a:gd name="T73" fmla="*/ 514 h 1759"/>
              <a:gd name="T74" fmla="*/ 844 w 2662"/>
              <a:gd name="T75" fmla="*/ 456 h 1759"/>
              <a:gd name="T76" fmla="*/ 1080 w 2662"/>
              <a:gd name="T77" fmla="*/ 435 h 1759"/>
              <a:gd name="T78" fmla="*/ 1143 w 2662"/>
              <a:gd name="T79" fmla="*/ 414 h 1759"/>
              <a:gd name="T80" fmla="*/ 1244 w 2662"/>
              <a:gd name="T81" fmla="*/ 332 h 1759"/>
              <a:gd name="T82" fmla="*/ 2432 w 2662"/>
              <a:gd name="T83" fmla="*/ 104 h 1759"/>
              <a:gd name="T84" fmla="*/ 2525 w 2662"/>
              <a:gd name="T85" fmla="*/ 280 h 1759"/>
              <a:gd name="T86" fmla="*/ 2371 w 2662"/>
              <a:gd name="T87" fmla="*/ 406 h 1759"/>
              <a:gd name="T88" fmla="*/ 2217 w 2662"/>
              <a:gd name="T89" fmla="*/ 280 h 1759"/>
              <a:gd name="T90" fmla="*/ 2310 w 2662"/>
              <a:gd name="T91" fmla="*/ 104 h 1759"/>
              <a:gd name="T92" fmla="*/ 910 w 2662"/>
              <a:gd name="T93" fmla="*/ 136 h 1759"/>
              <a:gd name="T94" fmla="*/ 929 w 2662"/>
              <a:gd name="T95" fmla="*/ 337 h 1759"/>
              <a:gd name="T96" fmla="*/ 737 w 2662"/>
              <a:gd name="T97" fmla="*/ 394 h 1759"/>
              <a:gd name="T98" fmla="*/ 644 w 2662"/>
              <a:gd name="T99" fmla="*/ 216 h 1759"/>
              <a:gd name="T100" fmla="*/ 798 w 2662"/>
              <a:gd name="T101" fmla="*/ 90 h 1759"/>
              <a:gd name="T102" fmla="*/ 431 w 2662"/>
              <a:gd name="T103" fmla="*/ 94 h 1759"/>
              <a:gd name="T104" fmla="*/ 375 w 2662"/>
              <a:gd name="T105" fmla="*/ 281 h 1759"/>
              <a:gd name="T106" fmla="*/ 180 w 2662"/>
              <a:gd name="T107" fmla="*/ 263 h 1759"/>
              <a:gd name="T108" fmla="*/ 161 w 2662"/>
              <a:gd name="T109" fmla="*/ 67 h 1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2" h="1759">
                <a:moveTo>
                  <a:pt x="2319" y="457"/>
                </a:moveTo>
                <a:lnTo>
                  <a:pt x="2286" y="514"/>
                </a:lnTo>
                <a:lnTo>
                  <a:pt x="2322" y="578"/>
                </a:lnTo>
                <a:lnTo>
                  <a:pt x="2322" y="956"/>
                </a:lnTo>
                <a:lnTo>
                  <a:pt x="2371" y="1021"/>
                </a:lnTo>
                <a:lnTo>
                  <a:pt x="2415" y="956"/>
                </a:lnTo>
                <a:lnTo>
                  <a:pt x="2415" y="578"/>
                </a:lnTo>
                <a:lnTo>
                  <a:pt x="2451" y="514"/>
                </a:lnTo>
                <a:lnTo>
                  <a:pt x="2417" y="457"/>
                </a:lnTo>
                <a:lnTo>
                  <a:pt x="2448" y="458"/>
                </a:lnTo>
                <a:lnTo>
                  <a:pt x="2481" y="459"/>
                </a:lnTo>
                <a:lnTo>
                  <a:pt x="2520" y="462"/>
                </a:lnTo>
                <a:lnTo>
                  <a:pt x="2565" y="465"/>
                </a:lnTo>
                <a:lnTo>
                  <a:pt x="2587" y="470"/>
                </a:lnTo>
                <a:lnTo>
                  <a:pt x="2606" y="479"/>
                </a:lnTo>
                <a:lnTo>
                  <a:pt x="2623" y="493"/>
                </a:lnTo>
                <a:lnTo>
                  <a:pt x="2637" y="510"/>
                </a:lnTo>
                <a:lnTo>
                  <a:pt x="2647" y="529"/>
                </a:lnTo>
                <a:lnTo>
                  <a:pt x="2652" y="551"/>
                </a:lnTo>
                <a:lnTo>
                  <a:pt x="2655" y="610"/>
                </a:lnTo>
                <a:lnTo>
                  <a:pt x="2659" y="665"/>
                </a:lnTo>
                <a:lnTo>
                  <a:pt x="2662" y="716"/>
                </a:lnTo>
                <a:lnTo>
                  <a:pt x="2662" y="764"/>
                </a:lnTo>
                <a:lnTo>
                  <a:pt x="2662" y="811"/>
                </a:lnTo>
                <a:lnTo>
                  <a:pt x="2660" y="859"/>
                </a:lnTo>
                <a:lnTo>
                  <a:pt x="2657" y="909"/>
                </a:lnTo>
                <a:lnTo>
                  <a:pt x="2653" y="963"/>
                </a:lnTo>
                <a:lnTo>
                  <a:pt x="2648" y="1024"/>
                </a:lnTo>
                <a:lnTo>
                  <a:pt x="2643" y="1040"/>
                </a:lnTo>
                <a:lnTo>
                  <a:pt x="2634" y="1053"/>
                </a:lnTo>
                <a:lnTo>
                  <a:pt x="2620" y="1063"/>
                </a:lnTo>
                <a:lnTo>
                  <a:pt x="2605" y="1066"/>
                </a:lnTo>
                <a:lnTo>
                  <a:pt x="2596" y="1067"/>
                </a:lnTo>
                <a:lnTo>
                  <a:pt x="2593" y="1069"/>
                </a:lnTo>
                <a:lnTo>
                  <a:pt x="2591" y="1069"/>
                </a:lnTo>
                <a:lnTo>
                  <a:pt x="2590" y="1070"/>
                </a:lnTo>
                <a:lnTo>
                  <a:pt x="2587" y="1071"/>
                </a:lnTo>
                <a:lnTo>
                  <a:pt x="2579" y="1071"/>
                </a:lnTo>
                <a:lnTo>
                  <a:pt x="2564" y="1719"/>
                </a:lnTo>
                <a:lnTo>
                  <a:pt x="2560" y="1735"/>
                </a:lnTo>
                <a:lnTo>
                  <a:pt x="2552" y="1747"/>
                </a:lnTo>
                <a:lnTo>
                  <a:pt x="2539" y="1755"/>
                </a:lnTo>
                <a:lnTo>
                  <a:pt x="2524" y="1759"/>
                </a:lnTo>
                <a:lnTo>
                  <a:pt x="2439" y="1759"/>
                </a:lnTo>
                <a:lnTo>
                  <a:pt x="2423" y="1755"/>
                </a:lnTo>
                <a:lnTo>
                  <a:pt x="2411" y="1747"/>
                </a:lnTo>
                <a:lnTo>
                  <a:pt x="2403" y="1735"/>
                </a:lnTo>
                <a:lnTo>
                  <a:pt x="2399" y="1719"/>
                </a:lnTo>
                <a:lnTo>
                  <a:pt x="2399" y="1177"/>
                </a:lnTo>
                <a:lnTo>
                  <a:pt x="2337" y="1177"/>
                </a:lnTo>
                <a:lnTo>
                  <a:pt x="2337" y="1719"/>
                </a:lnTo>
                <a:lnTo>
                  <a:pt x="2334" y="1735"/>
                </a:lnTo>
                <a:lnTo>
                  <a:pt x="2325" y="1747"/>
                </a:lnTo>
                <a:lnTo>
                  <a:pt x="2313" y="1755"/>
                </a:lnTo>
                <a:lnTo>
                  <a:pt x="2298" y="1759"/>
                </a:lnTo>
                <a:lnTo>
                  <a:pt x="2213" y="1759"/>
                </a:lnTo>
                <a:lnTo>
                  <a:pt x="2197" y="1755"/>
                </a:lnTo>
                <a:lnTo>
                  <a:pt x="2185" y="1747"/>
                </a:lnTo>
                <a:lnTo>
                  <a:pt x="2177" y="1735"/>
                </a:lnTo>
                <a:lnTo>
                  <a:pt x="2173" y="1719"/>
                </a:lnTo>
                <a:lnTo>
                  <a:pt x="2157" y="1071"/>
                </a:lnTo>
                <a:lnTo>
                  <a:pt x="2149" y="1071"/>
                </a:lnTo>
                <a:lnTo>
                  <a:pt x="2146" y="1070"/>
                </a:lnTo>
                <a:lnTo>
                  <a:pt x="2145" y="1069"/>
                </a:lnTo>
                <a:lnTo>
                  <a:pt x="2144" y="1069"/>
                </a:lnTo>
                <a:lnTo>
                  <a:pt x="2140" y="1067"/>
                </a:lnTo>
                <a:lnTo>
                  <a:pt x="2132" y="1066"/>
                </a:lnTo>
                <a:lnTo>
                  <a:pt x="2116" y="1063"/>
                </a:lnTo>
                <a:lnTo>
                  <a:pt x="2103" y="1053"/>
                </a:lnTo>
                <a:lnTo>
                  <a:pt x="2093" y="1040"/>
                </a:lnTo>
                <a:lnTo>
                  <a:pt x="2088" y="1024"/>
                </a:lnTo>
                <a:lnTo>
                  <a:pt x="2084" y="963"/>
                </a:lnTo>
                <a:lnTo>
                  <a:pt x="2079" y="909"/>
                </a:lnTo>
                <a:lnTo>
                  <a:pt x="2076" y="859"/>
                </a:lnTo>
                <a:lnTo>
                  <a:pt x="2075" y="811"/>
                </a:lnTo>
                <a:lnTo>
                  <a:pt x="2075" y="764"/>
                </a:lnTo>
                <a:lnTo>
                  <a:pt x="2075" y="716"/>
                </a:lnTo>
                <a:lnTo>
                  <a:pt x="2078" y="665"/>
                </a:lnTo>
                <a:lnTo>
                  <a:pt x="2081" y="610"/>
                </a:lnTo>
                <a:lnTo>
                  <a:pt x="2085" y="551"/>
                </a:lnTo>
                <a:lnTo>
                  <a:pt x="2090" y="529"/>
                </a:lnTo>
                <a:lnTo>
                  <a:pt x="2099" y="510"/>
                </a:lnTo>
                <a:lnTo>
                  <a:pt x="2113" y="493"/>
                </a:lnTo>
                <a:lnTo>
                  <a:pt x="2131" y="479"/>
                </a:lnTo>
                <a:lnTo>
                  <a:pt x="2150" y="470"/>
                </a:lnTo>
                <a:lnTo>
                  <a:pt x="2171" y="465"/>
                </a:lnTo>
                <a:lnTo>
                  <a:pt x="2217" y="462"/>
                </a:lnTo>
                <a:lnTo>
                  <a:pt x="2255" y="459"/>
                </a:lnTo>
                <a:lnTo>
                  <a:pt x="2289" y="458"/>
                </a:lnTo>
                <a:lnTo>
                  <a:pt x="2319" y="457"/>
                </a:lnTo>
                <a:close/>
                <a:moveTo>
                  <a:pt x="287" y="362"/>
                </a:moveTo>
                <a:lnTo>
                  <a:pt x="327" y="362"/>
                </a:lnTo>
                <a:lnTo>
                  <a:pt x="365" y="364"/>
                </a:lnTo>
                <a:lnTo>
                  <a:pt x="402" y="364"/>
                </a:lnTo>
                <a:lnTo>
                  <a:pt x="433" y="364"/>
                </a:lnTo>
                <a:lnTo>
                  <a:pt x="460" y="365"/>
                </a:lnTo>
                <a:lnTo>
                  <a:pt x="479" y="366"/>
                </a:lnTo>
                <a:lnTo>
                  <a:pt x="495" y="369"/>
                </a:lnTo>
                <a:lnTo>
                  <a:pt x="509" y="375"/>
                </a:lnTo>
                <a:lnTo>
                  <a:pt x="480" y="393"/>
                </a:lnTo>
                <a:lnTo>
                  <a:pt x="454" y="417"/>
                </a:lnTo>
                <a:lnTo>
                  <a:pt x="432" y="443"/>
                </a:lnTo>
                <a:lnTo>
                  <a:pt x="415" y="474"/>
                </a:lnTo>
                <a:lnTo>
                  <a:pt x="403" y="506"/>
                </a:lnTo>
                <a:lnTo>
                  <a:pt x="397" y="541"/>
                </a:lnTo>
                <a:lnTo>
                  <a:pt x="392" y="603"/>
                </a:lnTo>
                <a:lnTo>
                  <a:pt x="388" y="660"/>
                </a:lnTo>
                <a:lnTo>
                  <a:pt x="387" y="713"/>
                </a:lnTo>
                <a:lnTo>
                  <a:pt x="386" y="763"/>
                </a:lnTo>
                <a:lnTo>
                  <a:pt x="386" y="812"/>
                </a:lnTo>
                <a:lnTo>
                  <a:pt x="388" y="863"/>
                </a:lnTo>
                <a:lnTo>
                  <a:pt x="391" y="915"/>
                </a:lnTo>
                <a:lnTo>
                  <a:pt x="394" y="972"/>
                </a:lnTo>
                <a:lnTo>
                  <a:pt x="401" y="1035"/>
                </a:lnTo>
                <a:lnTo>
                  <a:pt x="405" y="1063"/>
                </a:lnTo>
                <a:lnTo>
                  <a:pt x="415" y="1089"/>
                </a:lnTo>
                <a:lnTo>
                  <a:pt x="430" y="1113"/>
                </a:lnTo>
                <a:lnTo>
                  <a:pt x="449" y="1135"/>
                </a:lnTo>
                <a:lnTo>
                  <a:pt x="471" y="1153"/>
                </a:lnTo>
                <a:lnTo>
                  <a:pt x="479" y="1516"/>
                </a:lnTo>
                <a:lnTo>
                  <a:pt x="478" y="1592"/>
                </a:lnTo>
                <a:lnTo>
                  <a:pt x="474" y="1607"/>
                </a:lnTo>
                <a:lnTo>
                  <a:pt x="466" y="1619"/>
                </a:lnTo>
                <a:lnTo>
                  <a:pt x="454" y="1627"/>
                </a:lnTo>
                <a:lnTo>
                  <a:pt x="439" y="1630"/>
                </a:lnTo>
                <a:lnTo>
                  <a:pt x="356" y="1630"/>
                </a:lnTo>
                <a:lnTo>
                  <a:pt x="340" y="1627"/>
                </a:lnTo>
                <a:lnTo>
                  <a:pt x="328" y="1619"/>
                </a:lnTo>
                <a:lnTo>
                  <a:pt x="320" y="1607"/>
                </a:lnTo>
                <a:lnTo>
                  <a:pt x="317" y="1592"/>
                </a:lnTo>
                <a:lnTo>
                  <a:pt x="317" y="1063"/>
                </a:lnTo>
                <a:lnTo>
                  <a:pt x="257" y="1063"/>
                </a:lnTo>
                <a:lnTo>
                  <a:pt x="257" y="1592"/>
                </a:lnTo>
                <a:lnTo>
                  <a:pt x="253" y="1607"/>
                </a:lnTo>
                <a:lnTo>
                  <a:pt x="245" y="1619"/>
                </a:lnTo>
                <a:lnTo>
                  <a:pt x="232" y="1627"/>
                </a:lnTo>
                <a:lnTo>
                  <a:pt x="218" y="1630"/>
                </a:lnTo>
                <a:lnTo>
                  <a:pt x="135" y="1630"/>
                </a:lnTo>
                <a:lnTo>
                  <a:pt x="120" y="1627"/>
                </a:lnTo>
                <a:lnTo>
                  <a:pt x="107" y="1619"/>
                </a:lnTo>
                <a:lnTo>
                  <a:pt x="99" y="1607"/>
                </a:lnTo>
                <a:lnTo>
                  <a:pt x="96" y="1592"/>
                </a:lnTo>
                <a:lnTo>
                  <a:pt x="80" y="959"/>
                </a:lnTo>
                <a:lnTo>
                  <a:pt x="72" y="957"/>
                </a:lnTo>
                <a:lnTo>
                  <a:pt x="69" y="956"/>
                </a:lnTo>
                <a:lnTo>
                  <a:pt x="68" y="956"/>
                </a:lnTo>
                <a:lnTo>
                  <a:pt x="64" y="955"/>
                </a:lnTo>
                <a:lnTo>
                  <a:pt x="56" y="954"/>
                </a:lnTo>
                <a:lnTo>
                  <a:pt x="40" y="949"/>
                </a:lnTo>
                <a:lnTo>
                  <a:pt x="27" y="940"/>
                </a:lnTo>
                <a:lnTo>
                  <a:pt x="17" y="927"/>
                </a:lnTo>
                <a:lnTo>
                  <a:pt x="14" y="911"/>
                </a:lnTo>
                <a:lnTo>
                  <a:pt x="8" y="853"/>
                </a:lnTo>
                <a:lnTo>
                  <a:pt x="4" y="800"/>
                </a:lnTo>
                <a:lnTo>
                  <a:pt x="2" y="751"/>
                </a:lnTo>
                <a:lnTo>
                  <a:pt x="0" y="703"/>
                </a:lnTo>
                <a:lnTo>
                  <a:pt x="0" y="657"/>
                </a:lnTo>
                <a:lnTo>
                  <a:pt x="0" y="610"/>
                </a:lnTo>
                <a:lnTo>
                  <a:pt x="3" y="561"/>
                </a:lnTo>
                <a:lnTo>
                  <a:pt x="5" y="508"/>
                </a:lnTo>
                <a:lnTo>
                  <a:pt x="10" y="450"/>
                </a:lnTo>
                <a:lnTo>
                  <a:pt x="16" y="425"/>
                </a:lnTo>
                <a:lnTo>
                  <a:pt x="28" y="402"/>
                </a:lnTo>
                <a:lnTo>
                  <a:pt x="47" y="384"/>
                </a:lnTo>
                <a:lnTo>
                  <a:pt x="69" y="372"/>
                </a:lnTo>
                <a:lnTo>
                  <a:pt x="95" y="366"/>
                </a:lnTo>
                <a:lnTo>
                  <a:pt x="114" y="365"/>
                </a:lnTo>
                <a:lnTo>
                  <a:pt x="141" y="364"/>
                </a:lnTo>
                <a:lnTo>
                  <a:pt x="172" y="364"/>
                </a:lnTo>
                <a:lnTo>
                  <a:pt x="208" y="364"/>
                </a:lnTo>
                <a:lnTo>
                  <a:pt x="247" y="362"/>
                </a:lnTo>
                <a:lnTo>
                  <a:pt x="287" y="362"/>
                </a:lnTo>
                <a:close/>
                <a:moveTo>
                  <a:pt x="1318" y="297"/>
                </a:moveTo>
                <a:lnTo>
                  <a:pt x="1327" y="298"/>
                </a:lnTo>
                <a:lnTo>
                  <a:pt x="1339" y="301"/>
                </a:lnTo>
                <a:lnTo>
                  <a:pt x="1350" y="307"/>
                </a:lnTo>
                <a:lnTo>
                  <a:pt x="1357" y="314"/>
                </a:lnTo>
                <a:lnTo>
                  <a:pt x="1365" y="326"/>
                </a:lnTo>
                <a:lnTo>
                  <a:pt x="1371" y="336"/>
                </a:lnTo>
                <a:lnTo>
                  <a:pt x="1377" y="347"/>
                </a:lnTo>
                <a:lnTo>
                  <a:pt x="1382" y="360"/>
                </a:lnTo>
                <a:lnTo>
                  <a:pt x="1384" y="373"/>
                </a:lnTo>
                <a:lnTo>
                  <a:pt x="1380" y="388"/>
                </a:lnTo>
                <a:lnTo>
                  <a:pt x="1371" y="401"/>
                </a:lnTo>
                <a:lnTo>
                  <a:pt x="1362" y="413"/>
                </a:lnTo>
                <a:lnTo>
                  <a:pt x="1353" y="422"/>
                </a:lnTo>
                <a:lnTo>
                  <a:pt x="1329" y="443"/>
                </a:lnTo>
                <a:lnTo>
                  <a:pt x="1305" y="464"/>
                </a:lnTo>
                <a:lnTo>
                  <a:pt x="1282" y="482"/>
                </a:lnTo>
                <a:lnTo>
                  <a:pt x="1260" y="499"/>
                </a:lnTo>
                <a:lnTo>
                  <a:pt x="1241" y="514"/>
                </a:lnTo>
                <a:lnTo>
                  <a:pt x="1225" y="524"/>
                </a:lnTo>
                <a:lnTo>
                  <a:pt x="1213" y="534"/>
                </a:lnTo>
                <a:lnTo>
                  <a:pt x="1205" y="539"/>
                </a:lnTo>
                <a:lnTo>
                  <a:pt x="1201" y="541"/>
                </a:lnTo>
                <a:lnTo>
                  <a:pt x="1197" y="543"/>
                </a:lnTo>
                <a:lnTo>
                  <a:pt x="1189" y="546"/>
                </a:lnTo>
                <a:lnTo>
                  <a:pt x="1174" y="552"/>
                </a:lnTo>
                <a:lnTo>
                  <a:pt x="1155" y="561"/>
                </a:lnTo>
                <a:lnTo>
                  <a:pt x="1132" y="569"/>
                </a:lnTo>
                <a:lnTo>
                  <a:pt x="1105" y="578"/>
                </a:lnTo>
                <a:lnTo>
                  <a:pt x="1076" y="587"/>
                </a:lnTo>
                <a:lnTo>
                  <a:pt x="1045" y="596"/>
                </a:lnTo>
                <a:lnTo>
                  <a:pt x="1012" y="604"/>
                </a:lnTo>
                <a:lnTo>
                  <a:pt x="1007" y="605"/>
                </a:lnTo>
                <a:lnTo>
                  <a:pt x="1007" y="1071"/>
                </a:lnTo>
                <a:lnTo>
                  <a:pt x="1006" y="1071"/>
                </a:lnTo>
                <a:lnTo>
                  <a:pt x="991" y="1719"/>
                </a:lnTo>
                <a:lnTo>
                  <a:pt x="987" y="1735"/>
                </a:lnTo>
                <a:lnTo>
                  <a:pt x="978" y="1747"/>
                </a:lnTo>
                <a:lnTo>
                  <a:pt x="966" y="1755"/>
                </a:lnTo>
                <a:lnTo>
                  <a:pt x="951" y="1759"/>
                </a:lnTo>
                <a:lnTo>
                  <a:pt x="866" y="1759"/>
                </a:lnTo>
                <a:lnTo>
                  <a:pt x="850" y="1755"/>
                </a:lnTo>
                <a:lnTo>
                  <a:pt x="837" y="1747"/>
                </a:lnTo>
                <a:lnTo>
                  <a:pt x="829" y="1735"/>
                </a:lnTo>
                <a:lnTo>
                  <a:pt x="826" y="1719"/>
                </a:lnTo>
                <a:lnTo>
                  <a:pt x="826" y="1177"/>
                </a:lnTo>
                <a:lnTo>
                  <a:pt x="764" y="1177"/>
                </a:lnTo>
                <a:lnTo>
                  <a:pt x="764" y="1719"/>
                </a:lnTo>
                <a:lnTo>
                  <a:pt x="761" y="1735"/>
                </a:lnTo>
                <a:lnTo>
                  <a:pt x="752" y="1747"/>
                </a:lnTo>
                <a:lnTo>
                  <a:pt x="740" y="1755"/>
                </a:lnTo>
                <a:lnTo>
                  <a:pt x="725" y="1759"/>
                </a:lnTo>
                <a:lnTo>
                  <a:pt x="640" y="1759"/>
                </a:lnTo>
                <a:lnTo>
                  <a:pt x="624" y="1755"/>
                </a:lnTo>
                <a:lnTo>
                  <a:pt x="612" y="1747"/>
                </a:lnTo>
                <a:lnTo>
                  <a:pt x="604" y="1735"/>
                </a:lnTo>
                <a:lnTo>
                  <a:pt x="600" y="1719"/>
                </a:lnTo>
                <a:lnTo>
                  <a:pt x="584" y="1071"/>
                </a:lnTo>
                <a:lnTo>
                  <a:pt x="576" y="1071"/>
                </a:lnTo>
                <a:lnTo>
                  <a:pt x="573" y="1070"/>
                </a:lnTo>
                <a:lnTo>
                  <a:pt x="572" y="1069"/>
                </a:lnTo>
                <a:lnTo>
                  <a:pt x="571" y="1069"/>
                </a:lnTo>
                <a:lnTo>
                  <a:pt x="567" y="1067"/>
                </a:lnTo>
                <a:lnTo>
                  <a:pt x="559" y="1066"/>
                </a:lnTo>
                <a:lnTo>
                  <a:pt x="543" y="1063"/>
                </a:lnTo>
                <a:lnTo>
                  <a:pt x="530" y="1053"/>
                </a:lnTo>
                <a:lnTo>
                  <a:pt x="520" y="1040"/>
                </a:lnTo>
                <a:lnTo>
                  <a:pt x="515" y="1024"/>
                </a:lnTo>
                <a:lnTo>
                  <a:pt x="511" y="963"/>
                </a:lnTo>
                <a:lnTo>
                  <a:pt x="506" y="909"/>
                </a:lnTo>
                <a:lnTo>
                  <a:pt x="503" y="859"/>
                </a:lnTo>
                <a:lnTo>
                  <a:pt x="502" y="811"/>
                </a:lnTo>
                <a:lnTo>
                  <a:pt x="502" y="764"/>
                </a:lnTo>
                <a:lnTo>
                  <a:pt x="502" y="716"/>
                </a:lnTo>
                <a:lnTo>
                  <a:pt x="505" y="665"/>
                </a:lnTo>
                <a:lnTo>
                  <a:pt x="508" y="610"/>
                </a:lnTo>
                <a:lnTo>
                  <a:pt x="512" y="551"/>
                </a:lnTo>
                <a:lnTo>
                  <a:pt x="518" y="526"/>
                </a:lnTo>
                <a:lnTo>
                  <a:pt x="531" y="503"/>
                </a:lnTo>
                <a:lnTo>
                  <a:pt x="550" y="485"/>
                </a:lnTo>
                <a:lnTo>
                  <a:pt x="572" y="471"/>
                </a:lnTo>
                <a:lnTo>
                  <a:pt x="598" y="465"/>
                </a:lnTo>
                <a:lnTo>
                  <a:pt x="641" y="463"/>
                </a:lnTo>
                <a:lnTo>
                  <a:pt x="679" y="460"/>
                </a:lnTo>
                <a:lnTo>
                  <a:pt x="714" y="458"/>
                </a:lnTo>
                <a:lnTo>
                  <a:pt x="745" y="457"/>
                </a:lnTo>
                <a:lnTo>
                  <a:pt x="712" y="514"/>
                </a:lnTo>
                <a:lnTo>
                  <a:pt x="749" y="578"/>
                </a:lnTo>
                <a:lnTo>
                  <a:pt x="749" y="956"/>
                </a:lnTo>
                <a:lnTo>
                  <a:pt x="798" y="1021"/>
                </a:lnTo>
                <a:lnTo>
                  <a:pt x="842" y="956"/>
                </a:lnTo>
                <a:lnTo>
                  <a:pt x="842" y="578"/>
                </a:lnTo>
                <a:lnTo>
                  <a:pt x="878" y="514"/>
                </a:lnTo>
                <a:lnTo>
                  <a:pt x="844" y="456"/>
                </a:lnTo>
                <a:lnTo>
                  <a:pt x="878" y="457"/>
                </a:lnTo>
                <a:lnTo>
                  <a:pt x="914" y="458"/>
                </a:lnTo>
                <a:lnTo>
                  <a:pt x="956" y="460"/>
                </a:lnTo>
                <a:lnTo>
                  <a:pt x="1000" y="463"/>
                </a:lnTo>
                <a:lnTo>
                  <a:pt x="1028" y="452"/>
                </a:lnTo>
                <a:lnTo>
                  <a:pt x="1055" y="442"/>
                </a:lnTo>
                <a:lnTo>
                  <a:pt x="1080" y="435"/>
                </a:lnTo>
                <a:lnTo>
                  <a:pt x="1101" y="429"/>
                </a:lnTo>
                <a:lnTo>
                  <a:pt x="1116" y="425"/>
                </a:lnTo>
                <a:lnTo>
                  <a:pt x="1127" y="423"/>
                </a:lnTo>
                <a:lnTo>
                  <a:pt x="1131" y="422"/>
                </a:lnTo>
                <a:lnTo>
                  <a:pt x="1137" y="420"/>
                </a:lnTo>
                <a:lnTo>
                  <a:pt x="1142" y="417"/>
                </a:lnTo>
                <a:lnTo>
                  <a:pt x="1143" y="414"/>
                </a:lnTo>
                <a:lnTo>
                  <a:pt x="1149" y="408"/>
                </a:lnTo>
                <a:lnTo>
                  <a:pt x="1159" y="400"/>
                </a:lnTo>
                <a:lnTo>
                  <a:pt x="1171" y="389"/>
                </a:lnTo>
                <a:lnTo>
                  <a:pt x="1185" y="376"/>
                </a:lnTo>
                <a:lnTo>
                  <a:pt x="1203" y="362"/>
                </a:lnTo>
                <a:lnTo>
                  <a:pt x="1223" y="347"/>
                </a:lnTo>
                <a:lnTo>
                  <a:pt x="1244" y="332"/>
                </a:lnTo>
                <a:lnTo>
                  <a:pt x="1269" y="318"/>
                </a:lnTo>
                <a:lnTo>
                  <a:pt x="1294" y="303"/>
                </a:lnTo>
                <a:lnTo>
                  <a:pt x="1305" y="300"/>
                </a:lnTo>
                <a:lnTo>
                  <a:pt x="1318" y="297"/>
                </a:lnTo>
                <a:close/>
                <a:moveTo>
                  <a:pt x="2371" y="90"/>
                </a:moveTo>
                <a:lnTo>
                  <a:pt x="2403" y="94"/>
                </a:lnTo>
                <a:lnTo>
                  <a:pt x="2432" y="104"/>
                </a:lnTo>
                <a:lnTo>
                  <a:pt x="2458" y="118"/>
                </a:lnTo>
                <a:lnTo>
                  <a:pt x="2483" y="136"/>
                </a:lnTo>
                <a:lnTo>
                  <a:pt x="2502" y="161"/>
                </a:lnTo>
                <a:lnTo>
                  <a:pt x="2516" y="187"/>
                </a:lnTo>
                <a:lnTo>
                  <a:pt x="2525" y="216"/>
                </a:lnTo>
                <a:lnTo>
                  <a:pt x="2529" y="249"/>
                </a:lnTo>
                <a:lnTo>
                  <a:pt x="2525" y="280"/>
                </a:lnTo>
                <a:lnTo>
                  <a:pt x="2516" y="309"/>
                </a:lnTo>
                <a:lnTo>
                  <a:pt x="2502" y="337"/>
                </a:lnTo>
                <a:lnTo>
                  <a:pt x="2483" y="360"/>
                </a:lnTo>
                <a:lnTo>
                  <a:pt x="2458" y="379"/>
                </a:lnTo>
                <a:lnTo>
                  <a:pt x="2432" y="394"/>
                </a:lnTo>
                <a:lnTo>
                  <a:pt x="2403" y="402"/>
                </a:lnTo>
                <a:lnTo>
                  <a:pt x="2371" y="406"/>
                </a:lnTo>
                <a:lnTo>
                  <a:pt x="2339" y="402"/>
                </a:lnTo>
                <a:lnTo>
                  <a:pt x="2310" y="394"/>
                </a:lnTo>
                <a:lnTo>
                  <a:pt x="2283" y="379"/>
                </a:lnTo>
                <a:lnTo>
                  <a:pt x="2259" y="360"/>
                </a:lnTo>
                <a:lnTo>
                  <a:pt x="2240" y="337"/>
                </a:lnTo>
                <a:lnTo>
                  <a:pt x="2225" y="309"/>
                </a:lnTo>
                <a:lnTo>
                  <a:pt x="2217" y="280"/>
                </a:lnTo>
                <a:lnTo>
                  <a:pt x="2213" y="249"/>
                </a:lnTo>
                <a:lnTo>
                  <a:pt x="2217" y="216"/>
                </a:lnTo>
                <a:lnTo>
                  <a:pt x="2225" y="187"/>
                </a:lnTo>
                <a:lnTo>
                  <a:pt x="2240" y="161"/>
                </a:lnTo>
                <a:lnTo>
                  <a:pt x="2259" y="136"/>
                </a:lnTo>
                <a:lnTo>
                  <a:pt x="2283" y="118"/>
                </a:lnTo>
                <a:lnTo>
                  <a:pt x="2310" y="104"/>
                </a:lnTo>
                <a:lnTo>
                  <a:pt x="2339" y="94"/>
                </a:lnTo>
                <a:lnTo>
                  <a:pt x="2371" y="90"/>
                </a:lnTo>
                <a:close/>
                <a:moveTo>
                  <a:pt x="798" y="90"/>
                </a:moveTo>
                <a:lnTo>
                  <a:pt x="830" y="94"/>
                </a:lnTo>
                <a:lnTo>
                  <a:pt x="859" y="104"/>
                </a:lnTo>
                <a:lnTo>
                  <a:pt x="885" y="118"/>
                </a:lnTo>
                <a:lnTo>
                  <a:pt x="910" y="136"/>
                </a:lnTo>
                <a:lnTo>
                  <a:pt x="929" y="161"/>
                </a:lnTo>
                <a:lnTo>
                  <a:pt x="943" y="187"/>
                </a:lnTo>
                <a:lnTo>
                  <a:pt x="952" y="216"/>
                </a:lnTo>
                <a:lnTo>
                  <a:pt x="956" y="249"/>
                </a:lnTo>
                <a:lnTo>
                  <a:pt x="952" y="280"/>
                </a:lnTo>
                <a:lnTo>
                  <a:pt x="943" y="309"/>
                </a:lnTo>
                <a:lnTo>
                  <a:pt x="929" y="337"/>
                </a:lnTo>
                <a:lnTo>
                  <a:pt x="910" y="360"/>
                </a:lnTo>
                <a:lnTo>
                  <a:pt x="885" y="379"/>
                </a:lnTo>
                <a:lnTo>
                  <a:pt x="859" y="394"/>
                </a:lnTo>
                <a:lnTo>
                  <a:pt x="830" y="402"/>
                </a:lnTo>
                <a:lnTo>
                  <a:pt x="798" y="406"/>
                </a:lnTo>
                <a:lnTo>
                  <a:pt x="766" y="402"/>
                </a:lnTo>
                <a:lnTo>
                  <a:pt x="737" y="394"/>
                </a:lnTo>
                <a:lnTo>
                  <a:pt x="710" y="379"/>
                </a:lnTo>
                <a:lnTo>
                  <a:pt x="686" y="360"/>
                </a:lnTo>
                <a:lnTo>
                  <a:pt x="667" y="337"/>
                </a:lnTo>
                <a:lnTo>
                  <a:pt x="652" y="309"/>
                </a:lnTo>
                <a:lnTo>
                  <a:pt x="644" y="280"/>
                </a:lnTo>
                <a:lnTo>
                  <a:pt x="640" y="249"/>
                </a:lnTo>
                <a:lnTo>
                  <a:pt x="644" y="216"/>
                </a:lnTo>
                <a:lnTo>
                  <a:pt x="652" y="187"/>
                </a:lnTo>
                <a:lnTo>
                  <a:pt x="667" y="161"/>
                </a:lnTo>
                <a:lnTo>
                  <a:pt x="686" y="136"/>
                </a:lnTo>
                <a:lnTo>
                  <a:pt x="710" y="118"/>
                </a:lnTo>
                <a:lnTo>
                  <a:pt x="737" y="104"/>
                </a:lnTo>
                <a:lnTo>
                  <a:pt x="766" y="94"/>
                </a:lnTo>
                <a:lnTo>
                  <a:pt x="798" y="90"/>
                </a:lnTo>
                <a:close/>
                <a:moveTo>
                  <a:pt x="289" y="0"/>
                </a:moveTo>
                <a:lnTo>
                  <a:pt x="321" y="3"/>
                </a:lnTo>
                <a:lnTo>
                  <a:pt x="349" y="12"/>
                </a:lnTo>
                <a:lnTo>
                  <a:pt x="375" y="26"/>
                </a:lnTo>
                <a:lnTo>
                  <a:pt x="398" y="46"/>
                </a:lnTo>
                <a:lnTo>
                  <a:pt x="416" y="67"/>
                </a:lnTo>
                <a:lnTo>
                  <a:pt x="431" y="94"/>
                </a:lnTo>
                <a:lnTo>
                  <a:pt x="440" y="123"/>
                </a:lnTo>
                <a:lnTo>
                  <a:pt x="443" y="154"/>
                </a:lnTo>
                <a:lnTo>
                  <a:pt x="440" y="185"/>
                </a:lnTo>
                <a:lnTo>
                  <a:pt x="431" y="214"/>
                </a:lnTo>
                <a:lnTo>
                  <a:pt x="416" y="240"/>
                </a:lnTo>
                <a:lnTo>
                  <a:pt x="398" y="263"/>
                </a:lnTo>
                <a:lnTo>
                  <a:pt x="375" y="281"/>
                </a:lnTo>
                <a:lnTo>
                  <a:pt x="349" y="296"/>
                </a:lnTo>
                <a:lnTo>
                  <a:pt x="321" y="306"/>
                </a:lnTo>
                <a:lnTo>
                  <a:pt x="289" y="308"/>
                </a:lnTo>
                <a:lnTo>
                  <a:pt x="258" y="306"/>
                </a:lnTo>
                <a:lnTo>
                  <a:pt x="229" y="296"/>
                </a:lnTo>
                <a:lnTo>
                  <a:pt x="203" y="281"/>
                </a:lnTo>
                <a:lnTo>
                  <a:pt x="180" y="263"/>
                </a:lnTo>
                <a:lnTo>
                  <a:pt x="161" y="240"/>
                </a:lnTo>
                <a:lnTo>
                  <a:pt x="147" y="214"/>
                </a:lnTo>
                <a:lnTo>
                  <a:pt x="138" y="185"/>
                </a:lnTo>
                <a:lnTo>
                  <a:pt x="135" y="154"/>
                </a:lnTo>
                <a:lnTo>
                  <a:pt x="138" y="123"/>
                </a:lnTo>
                <a:lnTo>
                  <a:pt x="147" y="94"/>
                </a:lnTo>
                <a:lnTo>
                  <a:pt x="161" y="67"/>
                </a:lnTo>
                <a:lnTo>
                  <a:pt x="180" y="46"/>
                </a:lnTo>
                <a:lnTo>
                  <a:pt x="203" y="26"/>
                </a:lnTo>
                <a:lnTo>
                  <a:pt x="229" y="12"/>
                </a:lnTo>
                <a:lnTo>
                  <a:pt x="258" y="3"/>
                </a:lnTo>
                <a:lnTo>
                  <a:pt x="289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84" name="AutoShape 61">
            <a:extLst>
              <a:ext uri="{FF2B5EF4-FFF2-40B4-BE49-F238E27FC236}">
                <a16:creationId xmlns:a16="http://schemas.microsoft.com/office/drawing/2014/main" id="{FB650C4C-AD0A-4BCE-91DE-C2062867F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651" y="2144723"/>
            <a:ext cx="1446869" cy="636501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45719" numCol="1" rtlCol="0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Operational</a:t>
            </a:r>
            <a:endParaRPr lang="pt-PT" sz="1500" dirty="0">
              <a:solidFill>
                <a:schemeClr val="accent1">
                  <a:lumMod val="50000"/>
                </a:schemeClr>
              </a:solidFill>
              <a:latin typeface="Arial"/>
              <a:ea typeface="ＭＳ Ｐゴシック"/>
            </a:endParaRPr>
          </a:p>
        </p:txBody>
      </p:sp>
      <p:sp>
        <p:nvSpPr>
          <p:cNvPr id="185" name="AutoShape 61">
            <a:extLst>
              <a:ext uri="{FF2B5EF4-FFF2-40B4-BE49-F238E27FC236}">
                <a16:creationId xmlns:a16="http://schemas.microsoft.com/office/drawing/2014/main" id="{B6809A83-C7BE-453C-B67C-4D4B350CE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6841" y="4400914"/>
            <a:ext cx="2127037" cy="30749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45719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5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NAD-AIR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Development</a:t>
            </a:r>
            <a:endParaRPr lang="pt-PT" sz="1500" dirty="0">
              <a:solidFill>
                <a:schemeClr val="accent1">
                  <a:lumMod val="50000"/>
                </a:schemeClr>
              </a:solidFill>
              <a:latin typeface="Arial"/>
              <a:ea typeface="ＭＳ Ｐゴシック"/>
            </a:endParaRPr>
          </a:p>
        </p:txBody>
      </p:sp>
      <p:sp>
        <p:nvSpPr>
          <p:cNvPr id="186" name="AutoShape 61">
            <a:extLst>
              <a:ext uri="{FF2B5EF4-FFF2-40B4-BE49-F238E27FC236}">
                <a16:creationId xmlns:a16="http://schemas.microsoft.com/office/drawing/2014/main" id="{D3717A3A-99EA-4E68-8279-F68B6320F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7748" y="1435402"/>
            <a:ext cx="1299259" cy="6365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45719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Command</a:t>
            </a:r>
            <a:endParaRPr lang="pt-PT" sz="1500" dirty="0">
              <a:solidFill>
                <a:schemeClr val="accent1">
                  <a:lumMod val="50000"/>
                </a:schemeClr>
              </a:solidFill>
              <a:latin typeface="Arial"/>
              <a:ea typeface="ＭＳ Ｐゴシック"/>
            </a:endParaRPr>
          </a:p>
        </p:txBody>
      </p:sp>
      <p:sp>
        <p:nvSpPr>
          <p:cNvPr id="187" name="AutoShape 61">
            <a:extLst>
              <a:ext uri="{FF2B5EF4-FFF2-40B4-BE49-F238E27FC236}">
                <a16:creationId xmlns:a16="http://schemas.microsoft.com/office/drawing/2014/main" id="{08B0A295-A00B-4980-A616-0855615B2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0468" y="1395808"/>
            <a:ext cx="1451749" cy="636499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45719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Integration</a:t>
            </a:r>
            <a:r>
              <a:rPr lang="pt-PT" sz="15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 </a:t>
            </a: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and</a:t>
            </a:r>
            <a:r>
              <a:rPr lang="pt-PT" sz="15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 </a:t>
            </a: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Analysis</a:t>
            </a:r>
            <a:endParaRPr lang="pt-PT" sz="1500" dirty="0">
              <a:solidFill>
                <a:schemeClr val="accent1">
                  <a:lumMod val="50000"/>
                </a:schemeClr>
              </a:solidFill>
              <a:latin typeface="Arial"/>
              <a:ea typeface="ＭＳ Ｐゴシック"/>
            </a:endParaRPr>
          </a:p>
        </p:txBody>
      </p:sp>
      <p:sp>
        <p:nvSpPr>
          <p:cNvPr id="189" name="AutoShape 61">
            <a:extLst>
              <a:ext uri="{FF2B5EF4-FFF2-40B4-BE49-F238E27FC236}">
                <a16:creationId xmlns:a16="http://schemas.microsoft.com/office/drawing/2014/main" id="{FB650C4C-AD0A-4BCE-91DE-C2062867F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032" y="4029731"/>
            <a:ext cx="1446869" cy="636501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45719" numCol="1" rtlCol="0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Reconnaissance</a:t>
            </a:r>
            <a:r>
              <a:rPr lang="pt-PT" sz="15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 </a:t>
            </a: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Aircraft</a:t>
            </a:r>
            <a:endParaRPr lang="pt-PT" sz="1500" dirty="0">
              <a:solidFill>
                <a:schemeClr val="accent1">
                  <a:lumMod val="50000"/>
                </a:schemeClr>
              </a:solidFill>
              <a:latin typeface="Arial"/>
              <a:ea typeface="ＭＳ Ｐゴシック"/>
            </a:endParaRPr>
          </a:p>
        </p:txBody>
      </p:sp>
      <p:pic>
        <p:nvPicPr>
          <p:cNvPr id="190" name="Imagem 189">
            <a:extLst>
              <a:ext uri="{FF2B5EF4-FFF2-40B4-BE49-F238E27FC236}">
                <a16:creationId xmlns:a16="http://schemas.microsoft.com/office/drawing/2014/main" id="{B8245BC8-D0B6-47E9-804B-3A128C1299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65" y="4879405"/>
            <a:ext cx="1079460" cy="627849"/>
          </a:xfrm>
          <a:prstGeom prst="rect">
            <a:avLst/>
          </a:prstGeom>
        </p:spPr>
      </p:pic>
      <p:sp>
        <p:nvSpPr>
          <p:cNvPr id="191" name="AutoShape 61">
            <a:extLst>
              <a:ext uri="{FF2B5EF4-FFF2-40B4-BE49-F238E27FC236}">
                <a16:creationId xmlns:a16="http://schemas.microsoft.com/office/drawing/2014/main" id="{EEF4287E-FD84-4428-AD4E-999488875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654" y="5569400"/>
            <a:ext cx="1877590" cy="636501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45719" numCol="1" rtlCol="0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Coordination</a:t>
            </a:r>
            <a:r>
              <a:rPr lang="pt-PT" sz="15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 </a:t>
            </a: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Helicopters</a:t>
            </a:r>
            <a:endParaRPr kumimoji="0" lang="pt-PT" sz="1500" b="0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93" name="AutoShape 61">
            <a:extLst>
              <a:ext uri="{FF2B5EF4-FFF2-40B4-BE49-F238E27FC236}">
                <a16:creationId xmlns:a16="http://schemas.microsoft.com/office/drawing/2014/main" id="{A28C8711-53ED-4B52-B46B-3D79476BD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5046" y="5329344"/>
            <a:ext cx="1600381" cy="31703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45719" numCol="1" rtlCol="0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</a:rPr>
              <a:t>Scripts</a:t>
            </a:r>
          </a:p>
        </p:txBody>
      </p:sp>
      <p:pic>
        <p:nvPicPr>
          <p:cNvPr id="194" name="Picture 23">
            <a:extLst>
              <a:ext uri="{FF2B5EF4-FFF2-40B4-BE49-F238E27FC236}">
                <a16:creationId xmlns:a16="http://schemas.microsoft.com/office/drawing/2014/main" id="{864D28A6-4EE4-4C68-86A9-8F830F1DEE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506370" y="5461720"/>
            <a:ext cx="1356587" cy="762067"/>
          </a:xfrm>
          <a:prstGeom prst="rect">
            <a:avLst/>
          </a:prstGeom>
        </p:spPr>
      </p:pic>
      <p:sp>
        <p:nvSpPr>
          <p:cNvPr id="196" name="AutoShape 61">
            <a:extLst>
              <a:ext uri="{FF2B5EF4-FFF2-40B4-BE49-F238E27FC236}">
                <a16:creationId xmlns:a16="http://schemas.microsoft.com/office/drawing/2014/main" id="{06E820AC-8796-452C-98DE-E887E0EFB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178" y="6137434"/>
            <a:ext cx="1877590" cy="636501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45719" numCol="1" rtlCol="0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Satellites</a:t>
            </a:r>
            <a:endParaRPr kumimoji="0" lang="pt-PT" sz="1500" b="0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97" name="AutoShape 61">
            <a:extLst>
              <a:ext uri="{FF2B5EF4-FFF2-40B4-BE49-F238E27FC236}">
                <a16:creationId xmlns:a16="http://schemas.microsoft.com/office/drawing/2014/main" id="{34A667C0-2DFE-47D4-9AFF-91E95ACA5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215" y="1174136"/>
            <a:ext cx="1378323" cy="636499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45719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Any</a:t>
            </a:r>
            <a:r>
              <a:rPr lang="pt-PT" sz="15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 </a:t>
            </a:r>
            <a:r>
              <a:rPr lang="pt-PT" sz="1500" dirty="0" err="1" smtClean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Device</a:t>
            </a:r>
            <a:endParaRPr lang="pt-PT" sz="1500" dirty="0">
              <a:solidFill>
                <a:schemeClr val="accent1">
                  <a:lumMod val="50000"/>
                </a:schemeClr>
              </a:solidFill>
              <a:latin typeface="Arial"/>
              <a:ea typeface="ＭＳ Ｐゴシック"/>
            </a:endParaRPr>
          </a:p>
        </p:txBody>
      </p:sp>
      <p:sp>
        <p:nvSpPr>
          <p:cNvPr id="198" name="AutoShape 61">
            <a:extLst>
              <a:ext uri="{FF2B5EF4-FFF2-40B4-BE49-F238E27FC236}">
                <a16:creationId xmlns:a16="http://schemas.microsoft.com/office/drawing/2014/main" id="{C5DCCB00-AFF7-489C-B162-FA8CB27BB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763" y="1193614"/>
            <a:ext cx="1589859" cy="6365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45719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Decision</a:t>
            </a:r>
            <a:r>
              <a:rPr lang="pt-PT" sz="15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 </a:t>
            </a:r>
            <a:r>
              <a:rPr lang="pt-PT" sz="15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/>
              </a:rPr>
              <a:t>Support</a:t>
            </a:r>
            <a:endParaRPr lang="pt-PT" sz="1500" dirty="0">
              <a:solidFill>
                <a:schemeClr val="accent1">
                  <a:lumMod val="50000"/>
                </a:schemeClr>
              </a:solidFill>
              <a:latin typeface="Arial"/>
              <a:ea typeface="ＭＳ Ｐゴシック"/>
            </a:endParaRPr>
          </a:p>
        </p:txBody>
      </p:sp>
      <p:sp>
        <p:nvSpPr>
          <p:cNvPr id="69" name="CaixaDeTexto 68"/>
          <p:cNvSpPr txBox="1"/>
          <p:nvPr/>
        </p:nvSpPr>
        <p:spPr>
          <a:xfrm>
            <a:off x="0" y="1042009"/>
            <a:ext cx="223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pt-PT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pt-P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</a:t>
            </a:r>
          </a:p>
        </p:txBody>
      </p:sp>
    </p:spTree>
    <p:extLst>
      <p:ext uri="{BB962C8B-B14F-4D97-AF65-F5344CB8AC3E}">
        <p14:creationId xmlns:p14="http://schemas.microsoft.com/office/powerpoint/2010/main" val="24763991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3601</TotalTime>
  <Words>1394</Words>
  <Application>Microsoft Office PowerPoint</Application>
  <PresentationFormat>Ecrã Panorâmico</PresentationFormat>
  <Paragraphs>295</Paragraphs>
  <Slides>21</Slides>
  <Notes>2</Notes>
  <HiddenSlides>0</HiddenSlides>
  <MMClips>2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21</vt:i4>
      </vt:variant>
    </vt:vector>
  </HeadingPairs>
  <TitlesOfParts>
    <vt:vector size="29" baseType="lpstr">
      <vt:lpstr>ＭＳ Ｐゴシック</vt:lpstr>
      <vt:lpstr>Arial</vt:lpstr>
      <vt:lpstr>Calibri</vt:lpstr>
      <vt:lpstr>Calibri Light</vt:lpstr>
      <vt:lpstr>Gill Sans MT</vt:lpstr>
      <vt:lpstr>Verdana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Pinto</dc:creator>
  <cp:lastModifiedBy>FEB - Fábio Silva</cp:lastModifiedBy>
  <cp:revision>261</cp:revision>
  <dcterms:created xsi:type="dcterms:W3CDTF">2020-11-27T10:04:23Z</dcterms:created>
  <dcterms:modified xsi:type="dcterms:W3CDTF">2021-05-26T22:36:19Z</dcterms:modified>
</cp:coreProperties>
</file>