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4" r:id="rId2"/>
    <p:sldMasterId id="2147483658" r:id="rId3"/>
    <p:sldMasterId id="2147483661" r:id="rId4"/>
    <p:sldMasterId id="2147483663" r:id="rId5"/>
    <p:sldMasterId id="2147483670" r:id="rId6"/>
    <p:sldMasterId id="2147483684" r:id="rId7"/>
  </p:sldMasterIdLst>
  <p:notesMasterIdLst>
    <p:notesMasterId r:id="rId39"/>
  </p:notesMasterIdLst>
  <p:sldIdLst>
    <p:sldId id="256" r:id="rId8"/>
    <p:sldId id="257" r:id="rId9"/>
    <p:sldId id="258" r:id="rId10"/>
    <p:sldId id="260" r:id="rId11"/>
    <p:sldId id="261" r:id="rId12"/>
    <p:sldId id="262" r:id="rId13"/>
    <p:sldId id="263" r:id="rId14"/>
    <p:sldId id="264" r:id="rId15"/>
    <p:sldId id="266" r:id="rId16"/>
    <p:sldId id="267" r:id="rId17"/>
    <p:sldId id="268" r:id="rId18"/>
    <p:sldId id="290" r:id="rId19"/>
    <p:sldId id="289" r:id="rId20"/>
    <p:sldId id="269" r:id="rId21"/>
    <p:sldId id="270" r:id="rId22"/>
    <p:sldId id="271" r:id="rId23"/>
    <p:sldId id="272" r:id="rId24"/>
    <p:sldId id="285" r:id="rId25"/>
    <p:sldId id="265" r:id="rId26"/>
    <p:sldId id="284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8" r:id="rId36"/>
    <p:sldId id="281" r:id="rId37"/>
    <p:sldId id="283" r:id="rId38"/>
  </p:sldIdLst>
  <p:sldSz cx="9906000" cy="6858000" type="A4"/>
  <p:notesSz cx="7315200" cy="9601200"/>
  <p:embeddedFontLst>
    <p:embeddedFont>
      <p:font typeface="Tahoma" panose="020B0604030504040204" pitchFamily="34" charset="0"/>
      <p:regular r:id="rId40"/>
      <p:bold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entury Gothic" panose="020B0502020202020204" pitchFamily="3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164">
          <p15:clr>
            <a:srgbClr val="A4A3A4"/>
          </p15:clr>
        </p15:guide>
        <p15:guide id="2" orient="horz" pos="1410">
          <p15:clr>
            <a:srgbClr val="A4A3A4"/>
          </p15:clr>
        </p15:guide>
        <p15:guide id="3" orient="horz" pos="2715">
          <p15:clr>
            <a:srgbClr val="A4A3A4"/>
          </p15:clr>
        </p15:guide>
        <p15:guide id="4" orient="horz" pos="2389">
          <p15:clr>
            <a:srgbClr val="A4A3A4"/>
          </p15:clr>
        </p15:guide>
        <p15:guide id="5" orient="horz" pos="2064">
          <p15:clr>
            <a:srgbClr val="A4A3A4"/>
          </p15:clr>
        </p15:guide>
        <p15:guide id="6" orient="horz" pos="1735">
          <p15:clr>
            <a:srgbClr val="A4A3A4"/>
          </p15:clr>
        </p15:guide>
        <p15:guide id="7" orient="horz" pos="3369">
          <p15:clr>
            <a:srgbClr val="A4A3A4"/>
          </p15:clr>
        </p15:guide>
        <p15:guide id="8" orient="horz" pos="3698">
          <p15:clr>
            <a:srgbClr val="A4A3A4"/>
          </p15:clr>
        </p15:guide>
        <p15:guide id="9" pos="4214">
          <p15:clr>
            <a:srgbClr val="A4A3A4"/>
          </p15:clr>
        </p15:guide>
        <p15:guide id="10" pos="196">
          <p15:clr>
            <a:srgbClr val="A4A3A4"/>
          </p15:clr>
        </p15:guide>
        <p15:guide id="11" pos="1552">
          <p15:clr>
            <a:srgbClr val="A4A3A4"/>
          </p15:clr>
        </p15:guide>
        <p15:guide id="12" pos="4879">
          <p15:clr>
            <a:srgbClr val="A4A3A4"/>
          </p15:clr>
        </p15:guide>
        <p15:guide id="13" pos="5556">
          <p15:clr>
            <a:srgbClr val="A4A3A4"/>
          </p15:clr>
        </p15:guide>
        <p15:guide id="14" pos="2235">
          <p15:clr>
            <a:srgbClr val="A4A3A4"/>
          </p15:clr>
        </p15:guide>
        <p15:guide id="15" pos="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5">
          <p15:clr>
            <a:srgbClr val="A4A3A4"/>
          </p15:clr>
        </p15:guide>
        <p15:guide id="2" pos="2303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2" roundtripDataSignature="AMtx7mj2jkPHY07KCAj6SYV1vM+UY7lPi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590" y="29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4214"/>
        <p:guide pos="196"/>
        <p:guide pos="1552"/>
        <p:guide pos="4879"/>
        <p:guide pos="5556"/>
        <p:guide pos="2235"/>
        <p:guide pos="87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142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025"/>
        <p:guide pos="230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font" Target="fonts/font2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10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5.fntdata"/><Relationship Id="rId52" Type="http://customschemas.google.com/relationships/presentationmetadata" Target="meta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168829" cy="480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00" tIns="46500" rIns="93000" bIns="465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6372" y="0"/>
            <a:ext cx="3168829" cy="480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00" tIns="46500" rIns="93000" bIns="465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057275" y="719138"/>
            <a:ext cx="520065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74036" y="4558660"/>
            <a:ext cx="5367130" cy="4324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00" tIns="46500" rIns="93000" bIns="465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120504"/>
            <a:ext cx="3168829" cy="480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00" tIns="46500" rIns="93000" bIns="465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6372" y="9120504"/>
            <a:ext cx="3168829" cy="480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00" tIns="46500" rIns="93000" bIns="46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1:notes"/>
          <p:cNvSpPr txBox="1">
            <a:spLocks noGrp="1"/>
          </p:cNvSpPr>
          <p:nvPr>
            <p:ph type="sldNum" idx="12"/>
          </p:nvPr>
        </p:nvSpPr>
        <p:spPr>
          <a:xfrm>
            <a:off x="4146372" y="9120504"/>
            <a:ext cx="3168829" cy="480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00" tIns="46500" rIns="93000" bIns="465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28" name="Google Shape;9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57275" y="719138"/>
            <a:ext cx="520065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29" name="Google Shape;929;p1:notes"/>
          <p:cNvSpPr txBox="1">
            <a:spLocks noGrp="1"/>
          </p:cNvSpPr>
          <p:nvPr>
            <p:ph type="body" idx="1"/>
          </p:nvPr>
        </p:nvSpPr>
        <p:spPr>
          <a:xfrm>
            <a:off x="974036" y="4558660"/>
            <a:ext cx="5367130" cy="4324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00" tIns="46500" rIns="93000" bIns="46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p10:notes"/>
          <p:cNvSpPr txBox="1">
            <a:spLocks noGrp="1"/>
          </p:cNvSpPr>
          <p:nvPr>
            <p:ph type="body" idx="1"/>
          </p:nvPr>
        </p:nvSpPr>
        <p:spPr>
          <a:xfrm>
            <a:off x="974036" y="4558660"/>
            <a:ext cx="5367130" cy="4324148"/>
          </a:xfrm>
          <a:prstGeom prst="rect">
            <a:avLst/>
          </a:prstGeom>
        </p:spPr>
        <p:txBody>
          <a:bodyPr spcFirstLastPara="1" wrap="square" lIns="93000" tIns="46500" rIns="93000" bIns="465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3" name="Google Shape;128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57275" y="719138"/>
            <a:ext cx="520065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11:notes"/>
          <p:cNvSpPr txBox="1">
            <a:spLocks noGrp="1"/>
          </p:cNvSpPr>
          <p:nvPr>
            <p:ph type="body" idx="1"/>
          </p:nvPr>
        </p:nvSpPr>
        <p:spPr>
          <a:xfrm>
            <a:off x="974036" y="4558660"/>
            <a:ext cx="5367130" cy="4324148"/>
          </a:xfrm>
          <a:prstGeom prst="rect">
            <a:avLst/>
          </a:prstGeom>
        </p:spPr>
        <p:txBody>
          <a:bodyPr spcFirstLastPara="1" wrap="square" lIns="93000" tIns="46500" rIns="93000" bIns="465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57275" y="719138"/>
            <a:ext cx="520065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12:notes"/>
          <p:cNvSpPr txBox="1">
            <a:spLocks noGrp="1"/>
          </p:cNvSpPr>
          <p:nvPr>
            <p:ph type="body" idx="1"/>
          </p:nvPr>
        </p:nvSpPr>
        <p:spPr>
          <a:xfrm>
            <a:off x="974036" y="4558660"/>
            <a:ext cx="5367130" cy="4324148"/>
          </a:xfrm>
          <a:prstGeom prst="rect">
            <a:avLst/>
          </a:prstGeom>
        </p:spPr>
        <p:txBody>
          <a:bodyPr spcFirstLastPara="1" wrap="square" lIns="93000" tIns="46500" rIns="93000" bIns="465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57275" y="719138"/>
            <a:ext cx="520065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13:notes"/>
          <p:cNvSpPr txBox="1">
            <a:spLocks noGrp="1"/>
          </p:cNvSpPr>
          <p:nvPr>
            <p:ph type="body" idx="1"/>
          </p:nvPr>
        </p:nvSpPr>
        <p:spPr>
          <a:xfrm>
            <a:off x="974036" y="4558660"/>
            <a:ext cx="5367130" cy="4324148"/>
          </a:xfrm>
          <a:prstGeom prst="rect">
            <a:avLst/>
          </a:prstGeom>
        </p:spPr>
        <p:txBody>
          <a:bodyPr spcFirstLastPara="1" wrap="square" lIns="93000" tIns="46500" rIns="93000" bIns="465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57275" y="719138"/>
            <a:ext cx="520065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p14:notes"/>
          <p:cNvSpPr txBox="1">
            <a:spLocks noGrp="1"/>
          </p:cNvSpPr>
          <p:nvPr>
            <p:ph type="body" idx="1"/>
          </p:nvPr>
        </p:nvSpPr>
        <p:spPr>
          <a:xfrm>
            <a:off x="974036" y="4558660"/>
            <a:ext cx="5367130" cy="4324148"/>
          </a:xfrm>
          <a:prstGeom prst="rect">
            <a:avLst/>
          </a:prstGeom>
        </p:spPr>
        <p:txBody>
          <a:bodyPr spcFirstLastPara="1" wrap="square" lIns="93000" tIns="46500" rIns="93000" bIns="465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57275" y="719138"/>
            <a:ext cx="520065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5:notes"/>
          <p:cNvSpPr txBox="1">
            <a:spLocks noGrp="1"/>
          </p:cNvSpPr>
          <p:nvPr>
            <p:ph type="body" idx="1"/>
          </p:nvPr>
        </p:nvSpPr>
        <p:spPr>
          <a:xfrm>
            <a:off x="974036" y="4558660"/>
            <a:ext cx="5367130" cy="4324148"/>
          </a:xfrm>
          <a:prstGeom prst="rect">
            <a:avLst/>
          </a:prstGeom>
        </p:spPr>
        <p:txBody>
          <a:bodyPr spcFirstLastPara="1" wrap="square" lIns="93000" tIns="46500" rIns="93000" bIns="465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57275" y="719138"/>
            <a:ext cx="520065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gdc3260474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57275" y="719138"/>
            <a:ext cx="520065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8" name="Google Shape;1258;gdc32604748_0_0:notes"/>
          <p:cNvSpPr txBox="1">
            <a:spLocks noGrp="1"/>
          </p:cNvSpPr>
          <p:nvPr>
            <p:ph type="body" idx="1"/>
          </p:nvPr>
        </p:nvSpPr>
        <p:spPr>
          <a:xfrm>
            <a:off x="974036" y="4558660"/>
            <a:ext cx="5367000" cy="4324200"/>
          </a:xfrm>
          <a:prstGeom prst="rect">
            <a:avLst/>
          </a:prstGeom>
        </p:spPr>
        <p:txBody>
          <a:bodyPr spcFirstLastPara="1" wrap="square" lIns="93000" tIns="46500" rIns="93000" bIns="465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9" name="Google Shape;1259;gdc32604748_0_0:notes"/>
          <p:cNvSpPr txBox="1">
            <a:spLocks noGrp="1"/>
          </p:cNvSpPr>
          <p:nvPr>
            <p:ph type="sldNum" idx="12"/>
          </p:nvPr>
        </p:nvSpPr>
        <p:spPr>
          <a:xfrm>
            <a:off x="4146372" y="9120504"/>
            <a:ext cx="3168900" cy="480600"/>
          </a:xfrm>
          <a:prstGeom prst="rect">
            <a:avLst/>
          </a:prstGeom>
        </p:spPr>
        <p:txBody>
          <a:bodyPr spcFirstLastPara="1" wrap="square" lIns="93000" tIns="46500" rIns="93000" bIns="46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30368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57275" y="719138"/>
            <a:ext cx="520065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54" name="Google Shape;1354;p16:notes"/>
          <p:cNvSpPr txBox="1">
            <a:spLocks noGrp="1"/>
          </p:cNvSpPr>
          <p:nvPr>
            <p:ph type="body" idx="1"/>
          </p:nvPr>
        </p:nvSpPr>
        <p:spPr>
          <a:xfrm>
            <a:off x="974036" y="4558660"/>
            <a:ext cx="5367130" cy="4324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00" tIns="46500" rIns="93000" bIns="46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Imagers – Full disc + lightning</a:t>
            </a:r>
            <a:endParaRPr/>
          </a:p>
        </p:txBody>
      </p:sp>
      <p:sp>
        <p:nvSpPr>
          <p:cNvPr id="1355" name="Google Shape;1355;p16:notes"/>
          <p:cNvSpPr txBox="1">
            <a:spLocks noGrp="1"/>
          </p:cNvSpPr>
          <p:nvPr>
            <p:ph type="sldNum" idx="12"/>
          </p:nvPr>
        </p:nvSpPr>
        <p:spPr>
          <a:xfrm>
            <a:off x="4146372" y="9120504"/>
            <a:ext cx="3168829" cy="480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00" tIns="46500" rIns="93000" bIns="46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57275" y="719138"/>
            <a:ext cx="520065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63" name="Google Shape;1363;p17:notes"/>
          <p:cNvSpPr txBox="1">
            <a:spLocks noGrp="1"/>
          </p:cNvSpPr>
          <p:nvPr>
            <p:ph type="body" idx="1"/>
          </p:nvPr>
        </p:nvSpPr>
        <p:spPr>
          <a:xfrm>
            <a:off x="974036" y="4558660"/>
            <a:ext cx="5367130" cy="4324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00" tIns="46500" rIns="93000" bIns="46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Sounding infrared hyperspectral</a:t>
            </a:r>
            <a:endParaRPr/>
          </a:p>
        </p:txBody>
      </p:sp>
      <p:sp>
        <p:nvSpPr>
          <p:cNvPr id="1364" name="Google Shape;1364;p17:notes"/>
          <p:cNvSpPr txBox="1">
            <a:spLocks noGrp="1"/>
          </p:cNvSpPr>
          <p:nvPr>
            <p:ph type="sldNum" idx="12"/>
          </p:nvPr>
        </p:nvSpPr>
        <p:spPr>
          <a:xfrm>
            <a:off x="4146372" y="9120504"/>
            <a:ext cx="3168829" cy="480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00" tIns="46500" rIns="93000" bIns="46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2:notes"/>
          <p:cNvSpPr txBox="1">
            <a:spLocks noGrp="1"/>
          </p:cNvSpPr>
          <p:nvPr>
            <p:ph type="sldNum" idx="12"/>
          </p:nvPr>
        </p:nvSpPr>
        <p:spPr>
          <a:xfrm>
            <a:off x="4146372" y="9120504"/>
            <a:ext cx="3168829" cy="480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00" tIns="46500" rIns="93000" bIns="46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57275" y="719138"/>
            <a:ext cx="520065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37" name="Google Shape;937;p2:notes"/>
          <p:cNvSpPr txBox="1">
            <a:spLocks noGrp="1"/>
          </p:cNvSpPr>
          <p:nvPr>
            <p:ph type="body" idx="1"/>
          </p:nvPr>
        </p:nvSpPr>
        <p:spPr>
          <a:xfrm>
            <a:off x="974036" y="4558660"/>
            <a:ext cx="5367130" cy="4324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00" tIns="46500" rIns="93000" bIns="46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57275" y="719138"/>
            <a:ext cx="520065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71" name="Google Shape;1371;p18:notes"/>
          <p:cNvSpPr txBox="1">
            <a:spLocks noGrp="1"/>
          </p:cNvSpPr>
          <p:nvPr>
            <p:ph type="body" idx="1"/>
          </p:nvPr>
        </p:nvSpPr>
        <p:spPr>
          <a:xfrm>
            <a:off x="974036" y="4558660"/>
            <a:ext cx="5367130" cy="4324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00" tIns="46500" rIns="93000" bIns="46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Constellation</a:t>
            </a:r>
            <a:endParaRPr/>
          </a:p>
        </p:txBody>
      </p:sp>
      <p:sp>
        <p:nvSpPr>
          <p:cNvPr id="1372" name="Google Shape;1372;p18:notes"/>
          <p:cNvSpPr txBox="1">
            <a:spLocks noGrp="1"/>
          </p:cNvSpPr>
          <p:nvPr>
            <p:ph type="sldNum" idx="12"/>
          </p:nvPr>
        </p:nvSpPr>
        <p:spPr>
          <a:xfrm>
            <a:off x="4146372" y="9120504"/>
            <a:ext cx="3168829" cy="480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00" tIns="46500" rIns="93000" bIns="46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57275" y="719138"/>
            <a:ext cx="520065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87" name="Google Shape;1387;p19:notes"/>
          <p:cNvSpPr txBox="1">
            <a:spLocks noGrp="1"/>
          </p:cNvSpPr>
          <p:nvPr>
            <p:ph type="body" idx="1"/>
          </p:nvPr>
        </p:nvSpPr>
        <p:spPr>
          <a:xfrm>
            <a:off x="974036" y="4558660"/>
            <a:ext cx="5367130" cy="4324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00" tIns="46500" rIns="93000" bIns="46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r>
              <a:rPr lang="en-GB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Right-hand panel: MODIS 3.9 µm channel at 1 km sampling distance simulating FCI imagery, and showing more detailed fire locations and a range of fire brightness temperatures (yellow-orange-red colours); left-hand panel: MSG SEVIRI 3.9 µm channel at 3 km sampling distance, with brightness temperature saturating at 344 K (red pixels); Botswana, 29 August 2008.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88" name="Google Shape;1388;p19:notes"/>
          <p:cNvSpPr txBox="1">
            <a:spLocks noGrp="1"/>
          </p:cNvSpPr>
          <p:nvPr>
            <p:ph type="sldNum" idx="12"/>
          </p:nvPr>
        </p:nvSpPr>
        <p:spPr>
          <a:xfrm>
            <a:off x="4146372" y="9120504"/>
            <a:ext cx="3168829" cy="480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00" tIns="46500" rIns="93000" bIns="46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24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20:notes"/>
          <p:cNvSpPr txBox="1">
            <a:spLocks noGrp="1"/>
          </p:cNvSpPr>
          <p:nvPr>
            <p:ph type="body" idx="1"/>
          </p:nvPr>
        </p:nvSpPr>
        <p:spPr>
          <a:xfrm>
            <a:off x="974036" y="4558660"/>
            <a:ext cx="5367130" cy="4324148"/>
          </a:xfrm>
          <a:prstGeom prst="rect">
            <a:avLst/>
          </a:prstGeom>
        </p:spPr>
        <p:txBody>
          <a:bodyPr spcFirstLastPara="1" wrap="square" lIns="93000" tIns="46500" rIns="93000" bIns="465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" name="Google Shape;140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57275" y="719138"/>
            <a:ext cx="520065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57275" y="719138"/>
            <a:ext cx="520065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13" name="Google Shape;1413;p21:notes"/>
          <p:cNvSpPr txBox="1">
            <a:spLocks noGrp="1"/>
          </p:cNvSpPr>
          <p:nvPr>
            <p:ph type="body" idx="1"/>
          </p:nvPr>
        </p:nvSpPr>
        <p:spPr>
          <a:xfrm>
            <a:off x="974036" y="4558660"/>
            <a:ext cx="5367130" cy="4324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00" tIns="46500" rIns="93000" bIns="46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/>
              <a:t>Satellite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/>
              <a:t>Planned Launch date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/>
              <a:t>Start of Routine Operations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/>
              <a:t>Details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/>
              <a:t>Metop-SG A1 Q4 2022 Q2 2023 823–848 km, METimage, IASI-NG, MWS, Sentinel-5, 3MI, RO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/>
              <a:t>Metop-SG B1 Q4 2023 Q2 2024 823–848 km, SCA, MWI, ICI, RO, ADCS-4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/>
              <a:t>Metop-SG A2 Q4 2029   823–848 km, METimage, IASI-NG, MWS, Sentinel-5, 3MI, RO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/>
              <a:t>Metop-SG B2 Q4 2030   823–848 km, SCA, MWI, ICI, RO, ADCS-4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/>
              <a:t>Metop-SG A3 Q4 2036   823–848 km, METimage, IASI-NG, MWS, Sentinel-5, 3MI, RO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/>
              <a:t>Metop-SG B3 Q4 2037   817 km, SCA, MWI, ICI, RO, ADCS-4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/>
              <a:t>(Status: May 2019)</a:t>
            </a:r>
            <a:endParaRPr/>
          </a:p>
        </p:txBody>
      </p:sp>
      <p:sp>
        <p:nvSpPr>
          <p:cNvPr id="1414" name="Google Shape;1414;p21:notes"/>
          <p:cNvSpPr txBox="1">
            <a:spLocks noGrp="1"/>
          </p:cNvSpPr>
          <p:nvPr>
            <p:ph type="sldNum" idx="12"/>
          </p:nvPr>
        </p:nvSpPr>
        <p:spPr>
          <a:xfrm>
            <a:off x="4146372" y="9120504"/>
            <a:ext cx="3168829" cy="480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00" tIns="46500" rIns="93000" bIns="465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imes New Roman"/>
              <a:buNone/>
            </a:pPr>
            <a:fld id="{00000000-1234-1234-1234-123412341234}" type="slidenum">
              <a:rPr lang="en-GB"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26</a:t>
            </a:fld>
            <a:endParaRPr sz="17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57275" y="719138"/>
            <a:ext cx="520065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37" name="Google Shape;1437;p22:notes"/>
          <p:cNvSpPr txBox="1">
            <a:spLocks noGrp="1"/>
          </p:cNvSpPr>
          <p:nvPr>
            <p:ph type="body" idx="1"/>
          </p:nvPr>
        </p:nvSpPr>
        <p:spPr>
          <a:xfrm>
            <a:off x="974036" y="4558660"/>
            <a:ext cx="5367130" cy="4324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00" tIns="46500" rIns="93000" bIns="46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22:notes"/>
          <p:cNvSpPr txBox="1">
            <a:spLocks noGrp="1"/>
          </p:cNvSpPr>
          <p:nvPr>
            <p:ph type="sldNum" idx="12"/>
          </p:nvPr>
        </p:nvSpPr>
        <p:spPr>
          <a:xfrm>
            <a:off x="4146372" y="9120504"/>
            <a:ext cx="3168829" cy="480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00" tIns="46500" rIns="93000" bIns="46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27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57275" y="719138"/>
            <a:ext cx="520065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62" name="Google Shape;1462;p23:notes"/>
          <p:cNvSpPr txBox="1">
            <a:spLocks noGrp="1"/>
          </p:cNvSpPr>
          <p:nvPr>
            <p:ph type="body" idx="1"/>
          </p:nvPr>
        </p:nvSpPr>
        <p:spPr>
          <a:xfrm>
            <a:off x="974036" y="4558660"/>
            <a:ext cx="5367130" cy="4324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00" tIns="46500" rIns="93000" bIns="46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Clearly mention the </a:t>
            </a:r>
            <a:endParaRPr/>
          </a:p>
        </p:txBody>
      </p:sp>
      <p:sp>
        <p:nvSpPr>
          <p:cNvPr id="1463" name="Google Shape;1463;p23:notes"/>
          <p:cNvSpPr txBox="1">
            <a:spLocks noGrp="1"/>
          </p:cNvSpPr>
          <p:nvPr>
            <p:ph type="sldNum" idx="12"/>
          </p:nvPr>
        </p:nvSpPr>
        <p:spPr>
          <a:xfrm>
            <a:off x="4146372" y="9120504"/>
            <a:ext cx="3168829" cy="480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00" tIns="46500" rIns="93000" bIns="46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28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beb131d6c_0_37:notes"/>
          <p:cNvSpPr txBox="1">
            <a:spLocks noGrp="1"/>
          </p:cNvSpPr>
          <p:nvPr>
            <p:ph type="body" idx="1"/>
          </p:nvPr>
        </p:nvSpPr>
        <p:spPr>
          <a:xfrm>
            <a:off x="1322388" y="6819900"/>
            <a:ext cx="7286700" cy="6469200"/>
          </a:xfrm>
          <a:prstGeom prst="rect">
            <a:avLst/>
          </a:prstGeom>
        </p:spPr>
        <p:txBody>
          <a:bodyPr spcFirstLastPara="1" wrap="square" lIns="133600" tIns="66800" rIns="133600" bIns="668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g8beb131d6c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4738" y="1074738"/>
            <a:ext cx="7781925" cy="5386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66497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Google Shape;148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57275" y="719138"/>
            <a:ext cx="520065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89" name="Google Shape;1489;p24:notes"/>
          <p:cNvSpPr txBox="1">
            <a:spLocks noGrp="1"/>
          </p:cNvSpPr>
          <p:nvPr>
            <p:ph type="body" idx="1"/>
          </p:nvPr>
        </p:nvSpPr>
        <p:spPr>
          <a:xfrm>
            <a:off x="974036" y="4558660"/>
            <a:ext cx="5367130" cy="4324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00" tIns="46500" rIns="93000" bIns="46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24:notes"/>
          <p:cNvSpPr txBox="1">
            <a:spLocks noGrp="1"/>
          </p:cNvSpPr>
          <p:nvPr>
            <p:ph type="sldNum" idx="12"/>
          </p:nvPr>
        </p:nvSpPr>
        <p:spPr>
          <a:xfrm>
            <a:off x="4146372" y="9120504"/>
            <a:ext cx="3168829" cy="480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00" tIns="46500" rIns="93000" bIns="465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30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57275" y="719138"/>
            <a:ext cx="520065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15" name="Google Shape;1515;p26:notes"/>
          <p:cNvSpPr txBox="1">
            <a:spLocks noGrp="1"/>
          </p:cNvSpPr>
          <p:nvPr>
            <p:ph type="body" idx="1"/>
          </p:nvPr>
        </p:nvSpPr>
        <p:spPr>
          <a:xfrm>
            <a:off x="974036" y="4558660"/>
            <a:ext cx="5367130" cy="4324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00" tIns="46500" rIns="93000" bIns="46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26:notes"/>
          <p:cNvSpPr txBox="1">
            <a:spLocks noGrp="1"/>
          </p:cNvSpPr>
          <p:nvPr>
            <p:ph type="sldNum" idx="12"/>
          </p:nvPr>
        </p:nvSpPr>
        <p:spPr>
          <a:xfrm>
            <a:off x="4146372" y="9120504"/>
            <a:ext cx="3168829" cy="480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00" tIns="46500" rIns="93000" bIns="46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31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3:notes"/>
          <p:cNvSpPr txBox="1">
            <a:spLocks noGrp="1"/>
          </p:cNvSpPr>
          <p:nvPr>
            <p:ph type="sldNum" idx="12"/>
          </p:nvPr>
        </p:nvSpPr>
        <p:spPr>
          <a:xfrm>
            <a:off x="4146372" y="9120504"/>
            <a:ext cx="3168829" cy="480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00" tIns="46500" rIns="93000" bIns="46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57275" y="719138"/>
            <a:ext cx="520065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46" name="Google Shape;946;p3:notes"/>
          <p:cNvSpPr txBox="1">
            <a:spLocks noGrp="1"/>
          </p:cNvSpPr>
          <p:nvPr>
            <p:ph type="body" idx="1"/>
          </p:nvPr>
        </p:nvSpPr>
        <p:spPr>
          <a:xfrm>
            <a:off x="974036" y="4558660"/>
            <a:ext cx="5367130" cy="4324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000" tIns="46500" rIns="93000" bIns="46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1965:  TIROS-9, first complete view of the world’s weather and first satellite in a Sun-synchronous orbit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1966:  Application Technology Satellite-1, first cloud/severe weather tracking observations from stationary platform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1967:  ATS-3, first full-disk image of the Earth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1969:  Nimbus-3, first global vertical temperature profiles of the atmosphere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1970:  Nimbus-4, first global ozone profiles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1972:  Earth Resources Technology Satellite (later named LandSat) multispectral map of the surface of the Earth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1973:  NASA’s Skylab, first active microwave sensor (Edge of storms, through clouds)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May 17, 1974:  Synchronous Meteorological Satellite (SMS-1), 1st generation of geostationary meteorological satellites </a:t>
            </a:r>
            <a:endParaRPr/>
          </a:p>
          <a:p>
            <a:pPr marL="457200" lvl="1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First data transfer of from surface platforms to be relayed via satellite to central receiving, providing 24/7service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October 15, 1975:  GOES satellites were launched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1975:  Nimbus-6 provides first Limb Scanner and Global Earth Radiation Budget Measurement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1976:  Defense Meteorological Satellite Program 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1977:  Meteosat:  1st microwave sounder with all-weather sounding capability 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1978:  2 new microwave techniques were introduced </a:t>
            </a:r>
            <a:endParaRPr/>
          </a:p>
          <a:p>
            <a:pPr marL="457200" lvl="1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Seasat, provided global measurements of winds at the ocean surface, sea surface topography, surface and internal waves and bathymetry in shallow regions</a:t>
            </a:r>
            <a:endParaRPr/>
          </a:p>
          <a:p>
            <a:pPr marL="457200" lvl="1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Nimbus 7 provided a the 1st global ocean color measurements and 1st daily mapping of ozone concentration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October 13, 1978:  3rd generation of polar metsats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Image 1: first complete view of the world’s weather and first satellite (TIROS-9)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Image 2:  First image from Geostationary platform Colorized courtesy of UofW.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Image 3:  TRMMS image showing rainfall intensity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5:notes"/>
          <p:cNvSpPr txBox="1">
            <a:spLocks noGrp="1"/>
          </p:cNvSpPr>
          <p:nvPr>
            <p:ph type="body" idx="1"/>
          </p:nvPr>
        </p:nvSpPr>
        <p:spPr>
          <a:xfrm>
            <a:off x="1322388" y="6819900"/>
            <a:ext cx="7286700" cy="64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3600" tIns="66800" rIns="133600" bIns="668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endParaRPr/>
          </a:p>
        </p:txBody>
      </p:sp>
      <p:sp>
        <p:nvSpPr>
          <p:cNvPr id="979" name="Google Shape;97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4738" y="1074738"/>
            <a:ext cx="7781925" cy="5386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6:notes"/>
          <p:cNvSpPr txBox="1">
            <a:spLocks noGrp="1"/>
          </p:cNvSpPr>
          <p:nvPr>
            <p:ph type="body" idx="1"/>
          </p:nvPr>
        </p:nvSpPr>
        <p:spPr>
          <a:xfrm>
            <a:off x="974036" y="4558660"/>
            <a:ext cx="5367130" cy="4324148"/>
          </a:xfrm>
          <a:prstGeom prst="rect">
            <a:avLst/>
          </a:prstGeom>
        </p:spPr>
        <p:txBody>
          <a:bodyPr spcFirstLastPara="1" wrap="square" lIns="93000" tIns="46500" rIns="93000" bIns="465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57275" y="719138"/>
            <a:ext cx="520065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7:notes"/>
          <p:cNvSpPr txBox="1">
            <a:spLocks noGrp="1"/>
          </p:cNvSpPr>
          <p:nvPr>
            <p:ph type="body" idx="1"/>
          </p:nvPr>
        </p:nvSpPr>
        <p:spPr>
          <a:xfrm>
            <a:off x="974036" y="4558660"/>
            <a:ext cx="5367130" cy="4324148"/>
          </a:xfrm>
          <a:prstGeom prst="rect">
            <a:avLst/>
          </a:prstGeom>
        </p:spPr>
        <p:txBody>
          <a:bodyPr spcFirstLastPara="1" wrap="square" lIns="93000" tIns="46500" rIns="93000" bIns="465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57275" y="719138"/>
            <a:ext cx="520065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8:notes"/>
          <p:cNvSpPr txBox="1">
            <a:spLocks noGrp="1"/>
          </p:cNvSpPr>
          <p:nvPr>
            <p:ph type="body" idx="1"/>
          </p:nvPr>
        </p:nvSpPr>
        <p:spPr>
          <a:xfrm>
            <a:off x="974036" y="4558660"/>
            <a:ext cx="5367130" cy="4324148"/>
          </a:xfrm>
          <a:prstGeom prst="rect">
            <a:avLst/>
          </a:prstGeom>
        </p:spPr>
        <p:txBody>
          <a:bodyPr spcFirstLastPara="1" wrap="square" lIns="93000" tIns="46500" rIns="93000" bIns="465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57275" y="719138"/>
            <a:ext cx="520065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gdb74fc35e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57275" y="719138"/>
            <a:ext cx="520065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9" name="Google Shape;1249;gdb74fc35e2_0_0:notes"/>
          <p:cNvSpPr txBox="1">
            <a:spLocks noGrp="1"/>
          </p:cNvSpPr>
          <p:nvPr>
            <p:ph type="body" idx="1"/>
          </p:nvPr>
        </p:nvSpPr>
        <p:spPr>
          <a:xfrm>
            <a:off x="974036" y="4558660"/>
            <a:ext cx="5367000" cy="4324200"/>
          </a:xfrm>
          <a:prstGeom prst="rect">
            <a:avLst/>
          </a:prstGeom>
        </p:spPr>
        <p:txBody>
          <a:bodyPr spcFirstLastPara="1" wrap="square" lIns="93000" tIns="46500" rIns="93000" bIns="465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gdb74fc35e2_0_0:notes"/>
          <p:cNvSpPr txBox="1">
            <a:spLocks noGrp="1"/>
          </p:cNvSpPr>
          <p:nvPr>
            <p:ph type="sldNum" idx="12"/>
          </p:nvPr>
        </p:nvSpPr>
        <p:spPr>
          <a:xfrm>
            <a:off x="4146372" y="9120504"/>
            <a:ext cx="3168900" cy="480600"/>
          </a:xfrm>
          <a:prstGeom prst="rect">
            <a:avLst/>
          </a:prstGeom>
        </p:spPr>
        <p:txBody>
          <a:bodyPr spcFirstLastPara="1" wrap="square" lIns="93000" tIns="46500" rIns="93000" bIns="46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p9:notes"/>
          <p:cNvSpPr txBox="1">
            <a:spLocks noGrp="1"/>
          </p:cNvSpPr>
          <p:nvPr>
            <p:ph type="body" idx="1"/>
          </p:nvPr>
        </p:nvSpPr>
        <p:spPr>
          <a:xfrm>
            <a:off x="974036" y="4558660"/>
            <a:ext cx="5367130" cy="4324148"/>
          </a:xfrm>
          <a:prstGeom prst="rect">
            <a:avLst/>
          </a:prstGeom>
        </p:spPr>
        <p:txBody>
          <a:bodyPr spcFirstLastPara="1" wrap="square" lIns="93000" tIns="46500" rIns="93000" bIns="465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57275" y="719138"/>
            <a:ext cx="520065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3.png"/><Relationship Id="rId12" Type="http://schemas.openxmlformats.org/officeDocument/2006/relationships/image" Target="../media/image29.png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3.png"/><Relationship Id="rId12" Type="http://schemas.openxmlformats.org/officeDocument/2006/relationships/image" Target="../media/image29.png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26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3.png"/><Relationship Id="rId12" Type="http://schemas.openxmlformats.org/officeDocument/2006/relationships/image" Target="../media/image29.png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2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8" descr="CopernicusLogo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70217" y="163022"/>
            <a:ext cx="4635783" cy="1194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8" descr="EPS-SGSa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09509" y="4345171"/>
            <a:ext cx="626364" cy="67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8" descr="J-3Sat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60466" y="1843588"/>
            <a:ext cx="1017181" cy="736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8" descr="JCSSat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4298" y="2856615"/>
            <a:ext cx="1070344" cy="66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8" descr="MTGSat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724535">
            <a:off x="850607" y="793897"/>
            <a:ext cx="1701210" cy="1850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8" descr="S-3Sat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28076" y="2991293"/>
            <a:ext cx="2126286" cy="21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2"/>
          <p:cNvSpPr txBox="1">
            <a:spLocks noGrp="1"/>
          </p:cNvSpPr>
          <p:nvPr>
            <p:ph type="title"/>
          </p:nvPr>
        </p:nvSpPr>
        <p:spPr>
          <a:xfrm>
            <a:off x="0" y="2"/>
            <a:ext cx="9906000" cy="1019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 txBox="1">
            <a:spLocks noGrp="1"/>
          </p:cNvSpPr>
          <p:nvPr>
            <p:ph type="body" idx="1"/>
          </p:nvPr>
        </p:nvSpPr>
        <p:spPr>
          <a:xfrm>
            <a:off x="266702" y="1237128"/>
            <a:ext cx="7080249" cy="526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50996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31"/>
              <a:buChar char="•"/>
              <a:defRPr/>
            </a:lvl1pPr>
            <a:lvl2pPr marL="914400" lvl="1" indent="-478726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939"/>
              <a:buChar char="•"/>
              <a:defRPr/>
            </a:lvl2pPr>
            <a:lvl3pPr marL="1371600" lvl="2" indent="-44742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3446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228600" algn="l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2"/>
          <p:cNvSpPr/>
          <p:nvPr/>
        </p:nvSpPr>
        <p:spPr>
          <a:xfrm>
            <a:off x="6575731" y="230590"/>
            <a:ext cx="3330271" cy="112908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5975" tIns="35975" rIns="35975" bIns="35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8"/>
              <a:buFont typeface="Tahoma"/>
              <a:buNone/>
            </a:pPr>
            <a:endParaRPr sz="900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70" name="Google Shape;70;p52"/>
          <p:cNvGrpSpPr/>
          <p:nvPr/>
        </p:nvGrpSpPr>
        <p:grpSpPr>
          <a:xfrm>
            <a:off x="6579304" y="6145001"/>
            <a:ext cx="3135008" cy="314922"/>
            <a:chOff x="369889" y="5092835"/>
            <a:chExt cx="3135008" cy="314922"/>
          </a:xfrm>
        </p:grpSpPr>
        <p:grpSp>
          <p:nvGrpSpPr>
            <p:cNvPr id="71" name="Google Shape;71;p52"/>
            <p:cNvGrpSpPr/>
            <p:nvPr/>
          </p:nvGrpSpPr>
          <p:grpSpPr>
            <a:xfrm>
              <a:off x="2061240" y="5298398"/>
              <a:ext cx="164978" cy="109011"/>
              <a:chOff x="4182" y="1087"/>
              <a:chExt cx="238" cy="162"/>
            </a:xfrm>
          </p:grpSpPr>
          <p:sp>
            <p:nvSpPr>
              <p:cNvPr id="72" name="Google Shape;72;p52"/>
              <p:cNvSpPr/>
              <p:nvPr/>
            </p:nvSpPr>
            <p:spPr>
              <a:xfrm>
                <a:off x="4182" y="1087"/>
                <a:ext cx="238" cy="162"/>
              </a:xfrm>
              <a:custGeom>
                <a:avLst/>
                <a:gdLst/>
                <a:ahLst/>
                <a:cxnLst/>
                <a:rect l="l" t="t" r="r" b="b"/>
                <a:pathLst>
                  <a:path w="250" h="162" extrusionOk="0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3" name="Google Shape;73;p52"/>
              <p:cNvSpPr/>
              <p:nvPr/>
            </p:nvSpPr>
            <p:spPr>
              <a:xfrm>
                <a:off x="4182" y="1087"/>
                <a:ext cx="238" cy="53"/>
              </a:xfrm>
              <a:custGeom>
                <a:avLst/>
                <a:gdLst/>
                <a:ahLst/>
                <a:cxnLst/>
                <a:rect l="l" t="t" r="r" b="b"/>
                <a:pathLst>
                  <a:path w="250" h="51" extrusionOk="0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4" name="Google Shape;74;p52"/>
              <p:cNvSpPr/>
              <p:nvPr/>
            </p:nvSpPr>
            <p:spPr>
              <a:xfrm>
                <a:off x="4182" y="1198"/>
                <a:ext cx="238" cy="51"/>
              </a:xfrm>
              <a:custGeom>
                <a:avLst/>
                <a:gdLst/>
                <a:ahLst/>
                <a:cxnLst/>
                <a:rect l="l" t="t" r="r" b="b"/>
                <a:pathLst>
                  <a:path w="250" h="50" extrusionOk="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5" name="Google Shape;75;p52"/>
              <p:cNvSpPr/>
              <p:nvPr/>
            </p:nvSpPr>
            <p:spPr>
              <a:xfrm>
                <a:off x="4182" y="1087"/>
                <a:ext cx="238" cy="162"/>
              </a:xfrm>
              <a:custGeom>
                <a:avLst/>
                <a:gdLst/>
                <a:ahLst/>
                <a:cxnLst/>
                <a:rect l="l" t="t" r="r" b="b"/>
                <a:pathLst>
                  <a:path w="250" h="162" extrusionOk="0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6" name="Google Shape;76;p52"/>
              <p:cNvSpPr/>
              <p:nvPr/>
            </p:nvSpPr>
            <p:spPr>
              <a:xfrm>
                <a:off x="4237" y="1132"/>
                <a:ext cx="71" cy="83"/>
              </a:xfrm>
              <a:custGeom>
                <a:avLst/>
                <a:gdLst/>
                <a:ahLst/>
                <a:cxnLst/>
                <a:rect l="l" t="t" r="r" b="b"/>
                <a:pathLst>
                  <a:path w="72" h="84" extrusionOk="0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7" name="Google Shape;77;p52"/>
              <p:cNvSpPr/>
              <p:nvPr/>
            </p:nvSpPr>
            <p:spPr>
              <a:xfrm>
                <a:off x="4267" y="1140"/>
                <a:ext cx="4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" h="50" extrusionOk="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8" name="Google Shape;78;p52"/>
              <p:cNvSpPr/>
              <p:nvPr/>
            </p:nvSpPr>
            <p:spPr>
              <a:xfrm>
                <a:off x="4257" y="1150"/>
                <a:ext cx="33" cy="4"/>
              </a:xfrm>
              <a:custGeom>
                <a:avLst/>
                <a:gdLst/>
                <a:ahLst/>
                <a:cxnLst/>
                <a:rect l="l" t="t" r="r" b="b"/>
                <a:pathLst>
                  <a:path w="36" h="5" extrusionOk="0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9" name="Google Shape;79;p52"/>
              <p:cNvSpPr/>
              <p:nvPr/>
            </p:nvSpPr>
            <p:spPr>
              <a:xfrm>
                <a:off x="4251" y="1164"/>
                <a:ext cx="39" cy="6"/>
              </a:xfrm>
              <a:custGeom>
                <a:avLst/>
                <a:gdLst/>
                <a:ahLst/>
                <a:cxnLst/>
                <a:rect l="l" t="t" r="r" b="b"/>
                <a:pathLst>
                  <a:path w="42" h="6" extrusionOk="0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0" name="Google Shape;80;p52"/>
              <p:cNvSpPr/>
              <p:nvPr/>
            </p:nvSpPr>
            <p:spPr>
              <a:xfrm>
                <a:off x="4245" y="1182"/>
                <a:ext cx="57" cy="32"/>
              </a:xfrm>
              <a:custGeom>
                <a:avLst/>
                <a:gdLst/>
                <a:ahLst/>
                <a:cxnLst/>
                <a:rect l="l" t="t" r="r" b="b"/>
                <a:pathLst>
                  <a:path w="60" h="34" extrusionOk="0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1" name="Google Shape;81;p52"/>
              <p:cNvSpPr/>
              <p:nvPr/>
            </p:nvSpPr>
            <p:spPr>
              <a:xfrm>
                <a:off x="4237" y="1132"/>
                <a:ext cx="71" cy="83"/>
              </a:xfrm>
              <a:custGeom>
                <a:avLst/>
                <a:gdLst/>
                <a:ahLst/>
                <a:cxnLst/>
                <a:rect l="l" t="t" r="r" b="b"/>
                <a:pathLst>
                  <a:path w="72" h="84" extrusionOk="0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82" name="Google Shape;82;p52"/>
            <p:cNvGrpSpPr/>
            <p:nvPr/>
          </p:nvGrpSpPr>
          <p:grpSpPr>
            <a:xfrm>
              <a:off x="3338572" y="5298398"/>
              <a:ext cx="166325" cy="105273"/>
              <a:chOff x="1592" y="2897"/>
              <a:chExt cx="247" cy="156"/>
            </a:xfrm>
          </p:grpSpPr>
          <p:sp>
            <p:nvSpPr>
              <p:cNvPr id="83" name="Google Shape;83;p52"/>
              <p:cNvSpPr/>
              <p:nvPr/>
            </p:nvSpPr>
            <p:spPr>
              <a:xfrm>
                <a:off x="1592" y="2897"/>
                <a:ext cx="247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6" extrusionOk="0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4" name="Google Shape;84;p52"/>
              <p:cNvSpPr/>
              <p:nvPr/>
            </p:nvSpPr>
            <p:spPr>
              <a:xfrm>
                <a:off x="1592" y="2897"/>
                <a:ext cx="247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6" extrusionOk="0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5" name="Google Shape;85;p52"/>
              <p:cNvSpPr/>
              <p:nvPr/>
            </p:nvSpPr>
            <p:spPr>
              <a:xfrm>
                <a:off x="1742" y="2897"/>
                <a:ext cx="67" cy="50"/>
              </a:xfrm>
              <a:custGeom>
                <a:avLst/>
                <a:gdLst/>
                <a:ahLst/>
                <a:cxnLst/>
                <a:rect l="l" t="t" r="r" b="b"/>
                <a:pathLst>
                  <a:path w="66" h="50" extrusionOk="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6" name="Google Shape;86;p52"/>
              <p:cNvSpPr/>
              <p:nvPr/>
            </p:nvSpPr>
            <p:spPr>
              <a:xfrm>
                <a:off x="1778" y="2913"/>
                <a:ext cx="61" cy="40"/>
              </a:xfrm>
              <a:custGeom>
                <a:avLst/>
                <a:gdLst/>
                <a:ahLst/>
                <a:cxnLst/>
                <a:rect l="l" t="t" r="r" b="b"/>
                <a:pathLst>
                  <a:path w="60" h="39" extrusionOk="0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7" name="Google Shape;87;p52"/>
              <p:cNvSpPr/>
              <p:nvPr/>
            </p:nvSpPr>
            <p:spPr>
              <a:xfrm>
                <a:off x="1742" y="2897"/>
                <a:ext cx="97" cy="57"/>
              </a:xfrm>
              <a:custGeom>
                <a:avLst/>
                <a:gdLst/>
                <a:ahLst/>
                <a:cxnLst/>
                <a:rect l="l" t="t" r="r" b="b"/>
                <a:pathLst>
                  <a:path w="96" h="56" extrusionOk="0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8" name="Google Shape;88;p52"/>
              <p:cNvSpPr/>
              <p:nvPr/>
            </p:nvSpPr>
            <p:spPr>
              <a:xfrm>
                <a:off x="1616" y="2897"/>
                <a:ext cx="77" cy="44"/>
              </a:xfrm>
              <a:custGeom>
                <a:avLst/>
                <a:gdLst/>
                <a:ahLst/>
                <a:cxnLst/>
                <a:rect l="l" t="t" r="r" b="b"/>
                <a:pathLst>
                  <a:path w="78" h="45" extrusionOk="0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9" name="Google Shape;89;p52"/>
              <p:cNvSpPr/>
              <p:nvPr/>
            </p:nvSpPr>
            <p:spPr>
              <a:xfrm>
                <a:off x="1592" y="2913"/>
                <a:ext cx="61" cy="40"/>
              </a:xfrm>
              <a:custGeom>
                <a:avLst/>
                <a:gdLst/>
                <a:ahLst/>
                <a:cxnLst/>
                <a:rect l="l" t="t" r="r" b="b"/>
                <a:pathLst>
                  <a:path w="60" h="39" extrusionOk="0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90" name="Google Shape;90;p52"/>
              <p:cNvSpPr/>
              <p:nvPr/>
            </p:nvSpPr>
            <p:spPr>
              <a:xfrm>
                <a:off x="1592" y="2897"/>
                <a:ext cx="95" cy="57"/>
              </a:xfrm>
              <a:custGeom>
                <a:avLst/>
                <a:gdLst/>
                <a:ahLst/>
                <a:cxnLst/>
                <a:rect l="l" t="t" r="r" b="b"/>
                <a:pathLst>
                  <a:path w="96" h="56" extrusionOk="0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91" name="Google Shape;91;p52"/>
              <p:cNvSpPr/>
              <p:nvPr/>
            </p:nvSpPr>
            <p:spPr>
              <a:xfrm>
                <a:off x="1742" y="3008"/>
                <a:ext cx="73" cy="44"/>
              </a:xfrm>
              <a:custGeom>
                <a:avLst/>
                <a:gdLst/>
                <a:ahLst/>
                <a:cxnLst/>
                <a:rect l="l" t="t" r="r" b="b"/>
                <a:pathLst>
                  <a:path w="72" h="44" extrusionOk="0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92" name="Google Shape;92;p52"/>
              <p:cNvSpPr/>
              <p:nvPr/>
            </p:nvSpPr>
            <p:spPr>
              <a:xfrm>
                <a:off x="1778" y="2998"/>
                <a:ext cx="61" cy="38"/>
              </a:xfrm>
              <a:custGeom>
                <a:avLst/>
                <a:gdLst/>
                <a:ahLst/>
                <a:cxnLst/>
                <a:rect l="l" t="t" r="r" b="b"/>
                <a:pathLst>
                  <a:path w="60" h="39" extrusionOk="0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93" name="Google Shape;93;p52"/>
              <p:cNvSpPr/>
              <p:nvPr/>
            </p:nvSpPr>
            <p:spPr>
              <a:xfrm>
                <a:off x="1754" y="2998"/>
                <a:ext cx="85" cy="55"/>
              </a:xfrm>
              <a:custGeom>
                <a:avLst/>
                <a:gdLst/>
                <a:ahLst/>
                <a:cxnLst/>
                <a:rect l="l" t="t" r="r" b="b"/>
                <a:pathLst>
                  <a:path w="84" h="55" extrusionOk="0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94" name="Google Shape;94;p52"/>
              <p:cNvSpPr/>
              <p:nvPr/>
            </p:nvSpPr>
            <p:spPr>
              <a:xfrm>
                <a:off x="1622" y="3002"/>
                <a:ext cx="71" cy="50"/>
              </a:xfrm>
              <a:custGeom>
                <a:avLst/>
                <a:gdLst/>
                <a:ahLst/>
                <a:cxnLst/>
                <a:rect l="l" t="t" r="r" b="b"/>
                <a:pathLst>
                  <a:path w="72" h="50" extrusionOk="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95" name="Google Shape;95;p52"/>
              <p:cNvSpPr/>
              <p:nvPr/>
            </p:nvSpPr>
            <p:spPr>
              <a:xfrm>
                <a:off x="1592" y="2998"/>
                <a:ext cx="55" cy="38"/>
              </a:xfrm>
              <a:custGeom>
                <a:avLst/>
                <a:gdLst/>
                <a:ahLst/>
                <a:cxnLst/>
                <a:rect l="l" t="t" r="r" b="b"/>
                <a:pathLst>
                  <a:path w="54" h="39" extrusionOk="0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96" name="Google Shape;96;p52"/>
              <p:cNvSpPr/>
              <p:nvPr/>
            </p:nvSpPr>
            <p:spPr>
              <a:xfrm>
                <a:off x="1598" y="2998"/>
                <a:ext cx="95" cy="55"/>
              </a:xfrm>
              <a:custGeom>
                <a:avLst/>
                <a:gdLst/>
                <a:ahLst/>
                <a:cxnLst/>
                <a:rect l="l" t="t" r="r" b="b"/>
                <a:pathLst>
                  <a:path w="96" h="55" extrusionOk="0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97" name="Google Shape;97;p52"/>
              <p:cNvSpPr/>
              <p:nvPr/>
            </p:nvSpPr>
            <p:spPr>
              <a:xfrm>
                <a:off x="1592" y="2897"/>
                <a:ext cx="247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6" extrusionOk="0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98" name="Google Shape;98;p52"/>
            <p:cNvGrpSpPr/>
            <p:nvPr/>
          </p:nvGrpSpPr>
          <p:grpSpPr>
            <a:xfrm>
              <a:off x="2910190" y="5298398"/>
              <a:ext cx="164629" cy="104602"/>
              <a:chOff x="1778" y="2004"/>
              <a:chExt cx="246" cy="156"/>
            </a:xfrm>
          </p:grpSpPr>
          <p:sp>
            <p:nvSpPr>
              <p:cNvPr id="99" name="Google Shape;99;p52"/>
              <p:cNvSpPr/>
              <p:nvPr/>
            </p:nvSpPr>
            <p:spPr>
              <a:xfrm>
                <a:off x="1778" y="2004"/>
                <a:ext cx="246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51" extrusionOk="0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00" name="Google Shape;100;p52"/>
              <p:cNvSpPr/>
              <p:nvPr/>
            </p:nvSpPr>
            <p:spPr>
              <a:xfrm>
                <a:off x="1845" y="2026"/>
                <a:ext cx="120" cy="118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17" extrusionOk="0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01" name="Google Shape;101;p52"/>
              <p:cNvSpPr/>
              <p:nvPr/>
            </p:nvSpPr>
            <p:spPr>
              <a:xfrm>
                <a:off x="1778" y="2004"/>
                <a:ext cx="246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7" extrusionOk="0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102" name="Google Shape;102;p52"/>
            <p:cNvGrpSpPr/>
            <p:nvPr/>
          </p:nvGrpSpPr>
          <p:grpSpPr>
            <a:xfrm>
              <a:off x="2698061" y="5298398"/>
              <a:ext cx="164271" cy="105273"/>
              <a:chOff x="1592" y="2143"/>
              <a:chExt cx="247" cy="156"/>
            </a:xfrm>
          </p:grpSpPr>
          <p:sp>
            <p:nvSpPr>
              <p:cNvPr id="103" name="Google Shape;103;p52"/>
              <p:cNvSpPr/>
              <p:nvPr/>
            </p:nvSpPr>
            <p:spPr>
              <a:xfrm>
                <a:off x="1592" y="2143"/>
                <a:ext cx="246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6" extrusionOk="0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04" name="Google Shape;104;p52"/>
              <p:cNvSpPr/>
              <p:nvPr/>
            </p:nvSpPr>
            <p:spPr>
              <a:xfrm>
                <a:off x="1592" y="2143"/>
                <a:ext cx="66" cy="67"/>
              </a:xfrm>
              <a:custGeom>
                <a:avLst/>
                <a:gdLst/>
                <a:ahLst/>
                <a:cxnLst/>
                <a:rect l="l" t="t" r="r" b="b"/>
                <a:pathLst>
                  <a:path w="66" h="67" extrusionOk="0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05" name="Google Shape;105;p52"/>
              <p:cNvSpPr/>
              <p:nvPr/>
            </p:nvSpPr>
            <p:spPr>
              <a:xfrm>
                <a:off x="1592" y="2238"/>
                <a:ext cx="66" cy="61"/>
              </a:xfrm>
              <a:custGeom>
                <a:avLst/>
                <a:gdLst/>
                <a:ahLst/>
                <a:cxnLst/>
                <a:rect l="l" t="t" r="r" b="b"/>
                <a:pathLst>
                  <a:path w="66" h="61" extrusionOk="0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06" name="Google Shape;106;p52"/>
              <p:cNvSpPr/>
              <p:nvPr/>
            </p:nvSpPr>
            <p:spPr>
              <a:xfrm>
                <a:off x="1689" y="2238"/>
                <a:ext cx="150" cy="61"/>
              </a:xfrm>
              <a:custGeom>
                <a:avLst/>
                <a:gdLst/>
                <a:ahLst/>
                <a:cxnLst/>
                <a:rect l="l" t="t" r="r" b="b"/>
                <a:pathLst>
                  <a:path w="149" h="61" extrusionOk="0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07" name="Google Shape;107;p52"/>
              <p:cNvSpPr/>
              <p:nvPr/>
            </p:nvSpPr>
            <p:spPr>
              <a:xfrm>
                <a:off x="1689" y="2143"/>
                <a:ext cx="150" cy="67"/>
              </a:xfrm>
              <a:custGeom>
                <a:avLst/>
                <a:gdLst/>
                <a:ahLst/>
                <a:cxnLst/>
                <a:rect l="l" t="t" r="r" b="b"/>
                <a:pathLst>
                  <a:path w="149" h="67" extrusionOk="0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08" name="Google Shape;108;p52"/>
              <p:cNvSpPr/>
              <p:nvPr/>
            </p:nvSpPr>
            <p:spPr>
              <a:xfrm>
                <a:off x="1592" y="2143"/>
                <a:ext cx="246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6" extrusionOk="0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109" name="Google Shape;109;p52"/>
            <p:cNvGrpSpPr/>
            <p:nvPr/>
          </p:nvGrpSpPr>
          <p:grpSpPr>
            <a:xfrm>
              <a:off x="2486912" y="5298398"/>
              <a:ext cx="163291" cy="105273"/>
              <a:chOff x="1593" y="1897"/>
              <a:chExt cx="244" cy="157"/>
            </a:xfrm>
          </p:grpSpPr>
          <p:sp>
            <p:nvSpPr>
              <p:cNvPr id="110" name="Google Shape;110;p52"/>
              <p:cNvSpPr/>
              <p:nvPr/>
            </p:nvSpPr>
            <p:spPr>
              <a:xfrm>
                <a:off x="1593" y="1897"/>
                <a:ext cx="244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7" extrusionOk="0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11" name="Google Shape;111;p52"/>
              <p:cNvSpPr/>
              <p:nvPr/>
            </p:nvSpPr>
            <p:spPr>
              <a:xfrm>
                <a:off x="1593" y="1897"/>
                <a:ext cx="244" cy="47"/>
              </a:xfrm>
              <a:custGeom>
                <a:avLst/>
                <a:gdLst/>
                <a:ahLst/>
                <a:cxnLst/>
                <a:rect l="l" t="t" r="r" b="b"/>
                <a:pathLst>
                  <a:path w="245" h="45" extrusionOk="0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12" name="Google Shape;112;p52"/>
              <p:cNvSpPr/>
              <p:nvPr/>
            </p:nvSpPr>
            <p:spPr>
              <a:xfrm>
                <a:off x="1593" y="2003"/>
                <a:ext cx="244" cy="51"/>
              </a:xfrm>
              <a:custGeom>
                <a:avLst/>
                <a:gdLst/>
                <a:ahLst/>
                <a:cxnLst/>
                <a:rect l="l" t="t" r="r" b="b"/>
                <a:pathLst>
                  <a:path w="245" h="51" extrusionOk="0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13" name="Google Shape;113;p52"/>
              <p:cNvSpPr/>
              <p:nvPr/>
            </p:nvSpPr>
            <p:spPr>
              <a:xfrm>
                <a:off x="1593" y="1897"/>
                <a:ext cx="244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7" extrusionOk="0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114" name="Google Shape;114;p52"/>
            <p:cNvGrpSpPr/>
            <p:nvPr/>
          </p:nvGrpSpPr>
          <p:grpSpPr>
            <a:xfrm>
              <a:off x="1633860" y="5298398"/>
              <a:ext cx="165299" cy="104917"/>
              <a:chOff x="1778" y="1164"/>
              <a:chExt cx="247" cy="157"/>
            </a:xfrm>
          </p:grpSpPr>
          <p:sp>
            <p:nvSpPr>
              <p:cNvPr id="115" name="Google Shape;115;p52"/>
              <p:cNvSpPr/>
              <p:nvPr/>
            </p:nvSpPr>
            <p:spPr>
              <a:xfrm>
                <a:off x="1778" y="1164"/>
                <a:ext cx="102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96" h="156" extrusionOk="0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16" name="Google Shape;116;p52"/>
              <p:cNvSpPr/>
              <p:nvPr/>
            </p:nvSpPr>
            <p:spPr>
              <a:xfrm>
                <a:off x="1880" y="1164"/>
                <a:ext cx="145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56" extrusionOk="0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17" name="Google Shape;117;p52"/>
              <p:cNvSpPr/>
              <p:nvPr/>
            </p:nvSpPr>
            <p:spPr>
              <a:xfrm>
                <a:off x="1874" y="1199"/>
                <a:ext cx="12" cy="90"/>
              </a:xfrm>
              <a:custGeom>
                <a:avLst/>
                <a:gdLst/>
                <a:ahLst/>
                <a:cxnLst/>
                <a:rect l="l" t="t" r="r" b="b"/>
                <a:pathLst>
                  <a:path w="12" h="90" extrusionOk="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18" name="Google Shape;118;p52"/>
              <p:cNvSpPr/>
              <p:nvPr/>
            </p:nvSpPr>
            <p:spPr>
              <a:xfrm>
                <a:off x="1874" y="1199"/>
                <a:ext cx="12" cy="90"/>
              </a:xfrm>
              <a:custGeom>
                <a:avLst/>
                <a:gdLst/>
                <a:ahLst/>
                <a:cxnLst/>
                <a:rect l="l" t="t" r="r" b="b"/>
                <a:pathLst>
                  <a:path w="12" h="90" extrusionOk="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19" name="Google Shape;119;p52"/>
              <p:cNvSpPr/>
              <p:nvPr/>
            </p:nvSpPr>
            <p:spPr>
              <a:xfrm>
                <a:off x="1837" y="1221"/>
                <a:ext cx="49" cy="22"/>
              </a:xfrm>
              <a:custGeom>
                <a:avLst/>
                <a:gdLst/>
                <a:ahLst/>
                <a:cxnLst/>
                <a:rect l="l" t="t" r="r" b="b"/>
                <a:pathLst>
                  <a:path w="48" h="22" extrusionOk="0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20" name="Google Shape;120;p52"/>
              <p:cNvSpPr/>
              <p:nvPr/>
            </p:nvSpPr>
            <p:spPr>
              <a:xfrm>
                <a:off x="1837" y="1221"/>
                <a:ext cx="49" cy="22"/>
              </a:xfrm>
              <a:custGeom>
                <a:avLst/>
                <a:gdLst/>
                <a:ahLst/>
                <a:cxnLst/>
                <a:rect l="l" t="t" r="r" b="b"/>
                <a:pathLst>
                  <a:path w="48" h="22" extrusionOk="0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21" name="Google Shape;121;p52"/>
              <p:cNvSpPr/>
              <p:nvPr/>
            </p:nvSpPr>
            <p:spPr>
              <a:xfrm>
                <a:off x="1880" y="1237"/>
                <a:ext cx="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47" h="28" extrusionOk="0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22" name="Google Shape;122;p52"/>
              <p:cNvSpPr/>
              <p:nvPr/>
            </p:nvSpPr>
            <p:spPr>
              <a:xfrm>
                <a:off x="1880" y="1237"/>
                <a:ext cx="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47" h="28" extrusionOk="0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23" name="Google Shape;123;p52"/>
              <p:cNvSpPr/>
              <p:nvPr/>
            </p:nvSpPr>
            <p:spPr>
              <a:xfrm>
                <a:off x="1880" y="1221"/>
                <a:ext cx="43" cy="29"/>
              </a:xfrm>
              <a:custGeom>
                <a:avLst/>
                <a:gdLst/>
                <a:ahLst/>
                <a:cxnLst/>
                <a:rect l="l" t="t" r="r" b="b"/>
                <a:pathLst>
                  <a:path w="41" h="28" extrusionOk="0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24" name="Google Shape;124;p52"/>
              <p:cNvSpPr/>
              <p:nvPr/>
            </p:nvSpPr>
            <p:spPr>
              <a:xfrm>
                <a:off x="1880" y="1221"/>
                <a:ext cx="43" cy="29"/>
              </a:xfrm>
              <a:custGeom>
                <a:avLst/>
                <a:gdLst/>
                <a:ahLst/>
                <a:cxnLst/>
                <a:rect l="l" t="t" r="r" b="b"/>
                <a:pathLst>
                  <a:path w="41" h="28" extrusionOk="0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25" name="Google Shape;125;p52"/>
              <p:cNvSpPr/>
              <p:nvPr/>
            </p:nvSpPr>
            <p:spPr>
              <a:xfrm>
                <a:off x="1831" y="1225"/>
                <a:ext cx="55" cy="18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" extrusionOk="0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26" name="Google Shape;126;p52"/>
              <p:cNvSpPr/>
              <p:nvPr/>
            </p:nvSpPr>
            <p:spPr>
              <a:xfrm>
                <a:off x="1831" y="1225"/>
                <a:ext cx="55" cy="18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" extrusionOk="0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27" name="Google Shape;127;p52"/>
              <p:cNvSpPr/>
              <p:nvPr/>
            </p:nvSpPr>
            <p:spPr>
              <a:xfrm>
                <a:off x="1837" y="1248"/>
                <a:ext cx="55" cy="16"/>
              </a:xfrm>
              <a:custGeom>
                <a:avLst/>
                <a:gdLst/>
                <a:ahLst/>
                <a:cxnLst/>
                <a:rect l="l" t="t" r="r" b="b"/>
                <a:pathLst>
                  <a:path w="54" h="16" extrusionOk="0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28" name="Google Shape;128;p52"/>
              <p:cNvSpPr/>
              <p:nvPr/>
            </p:nvSpPr>
            <p:spPr>
              <a:xfrm>
                <a:off x="1837" y="1248"/>
                <a:ext cx="55" cy="16"/>
              </a:xfrm>
              <a:custGeom>
                <a:avLst/>
                <a:gdLst/>
                <a:ahLst/>
                <a:cxnLst/>
                <a:rect l="l" t="t" r="r" b="b"/>
                <a:pathLst>
                  <a:path w="54" h="16" extrusionOk="0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29" name="Google Shape;129;p52"/>
              <p:cNvSpPr/>
              <p:nvPr/>
            </p:nvSpPr>
            <p:spPr>
              <a:xfrm>
                <a:off x="1831" y="1244"/>
                <a:ext cx="55" cy="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1" extrusionOk="0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30" name="Google Shape;130;p52"/>
              <p:cNvSpPr/>
              <p:nvPr/>
            </p:nvSpPr>
            <p:spPr>
              <a:xfrm>
                <a:off x="1831" y="1244"/>
                <a:ext cx="55" cy="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1" extrusionOk="0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31" name="Google Shape;131;p52"/>
              <p:cNvSpPr/>
              <p:nvPr/>
            </p:nvSpPr>
            <p:spPr>
              <a:xfrm>
                <a:off x="1880" y="1225"/>
                <a:ext cx="49" cy="18"/>
              </a:xfrm>
              <a:custGeom>
                <a:avLst/>
                <a:gdLst/>
                <a:ahLst/>
                <a:cxnLst/>
                <a:rect l="l" t="t" r="r" b="b"/>
                <a:pathLst>
                  <a:path w="47" h="17" extrusionOk="0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32" name="Google Shape;132;p52"/>
              <p:cNvSpPr/>
              <p:nvPr/>
            </p:nvSpPr>
            <p:spPr>
              <a:xfrm>
                <a:off x="1880" y="1225"/>
                <a:ext cx="49" cy="18"/>
              </a:xfrm>
              <a:custGeom>
                <a:avLst/>
                <a:gdLst/>
                <a:ahLst/>
                <a:cxnLst/>
                <a:rect l="l" t="t" r="r" b="b"/>
                <a:pathLst>
                  <a:path w="47" h="17" extrusionOk="0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33" name="Google Shape;133;p52"/>
              <p:cNvSpPr/>
              <p:nvPr/>
            </p:nvSpPr>
            <p:spPr>
              <a:xfrm>
                <a:off x="1880" y="1244"/>
                <a:ext cx="49" cy="10"/>
              </a:xfrm>
              <a:custGeom>
                <a:avLst/>
                <a:gdLst/>
                <a:ahLst/>
                <a:cxnLst/>
                <a:rect l="l" t="t" r="r" b="b"/>
                <a:pathLst>
                  <a:path w="47" h="11" extrusionOk="0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34" name="Google Shape;134;p52"/>
              <p:cNvSpPr/>
              <p:nvPr/>
            </p:nvSpPr>
            <p:spPr>
              <a:xfrm>
                <a:off x="1880" y="1244"/>
                <a:ext cx="49" cy="10"/>
              </a:xfrm>
              <a:custGeom>
                <a:avLst/>
                <a:gdLst/>
                <a:ahLst/>
                <a:cxnLst/>
                <a:rect l="l" t="t" r="r" b="b"/>
                <a:pathLst>
                  <a:path w="47" h="11" extrusionOk="0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35" name="Google Shape;135;p52"/>
              <p:cNvSpPr/>
              <p:nvPr/>
            </p:nvSpPr>
            <p:spPr>
              <a:xfrm>
                <a:off x="1837" y="1264"/>
                <a:ext cx="86" cy="2"/>
              </a:xfrm>
              <a:custGeom>
                <a:avLst/>
                <a:gdLst/>
                <a:ahLst/>
                <a:cxnLst/>
                <a:rect l="l" t="t" r="r" b="b"/>
                <a:pathLst>
                  <a:path w="83" h="1" extrusionOk="0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36" name="Google Shape;136;p52"/>
              <p:cNvSpPr/>
              <p:nvPr/>
            </p:nvSpPr>
            <p:spPr>
              <a:xfrm>
                <a:off x="1837" y="1264"/>
                <a:ext cx="86" cy="2"/>
              </a:xfrm>
              <a:custGeom>
                <a:avLst/>
                <a:gdLst/>
                <a:ahLst/>
                <a:cxnLst/>
                <a:rect l="l" t="t" r="r" b="b"/>
                <a:pathLst>
                  <a:path w="83" h="1" extrusionOk="0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37" name="Google Shape;137;p52"/>
              <p:cNvSpPr/>
              <p:nvPr/>
            </p:nvSpPr>
            <p:spPr>
              <a:xfrm>
                <a:off x="1837" y="1215"/>
                <a:ext cx="86" cy="6"/>
              </a:xfrm>
              <a:custGeom>
                <a:avLst/>
                <a:gdLst/>
                <a:ahLst/>
                <a:cxnLst/>
                <a:rect l="l" t="t" r="r" b="b"/>
                <a:pathLst>
                  <a:path w="83" h="6" extrusionOk="0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38" name="Google Shape;138;p52"/>
              <p:cNvSpPr/>
              <p:nvPr/>
            </p:nvSpPr>
            <p:spPr>
              <a:xfrm>
                <a:off x="1837" y="1215"/>
                <a:ext cx="86" cy="6"/>
              </a:xfrm>
              <a:custGeom>
                <a:avLst/>
                <a:gdLst/>
                <a:ahLst/>
                <a:cxnLst/>
                <a:rect l="l" t="t" r="r" b="b"/>
                <a:pathLst>
                  <a:path w="83" h="6" extrusionOk="0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39" name="Google Shape;139;p52"/>
              <p:cNvSpPr/>
              <p:nvPr/>
            </p:nvSpPr>
            <p:spPr>
              <a:xfrm>
                <a:off x="1831" y="1199"/>
                <a:ext cx="104" cy="9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90" extrusionOk="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40" name="Google Shape;140;p52"/>
              <p:cNvSpPr/>
              <p:nvPr/>
            </p:nvSpPr>
            <p:spPr>
              <a:xfrm>
                <a:off x="1831" y="1199"/>
                <a:ext cx="104" cy="9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90" extrusionOk="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41" name="Google Shape;141;p52"/>
              <p:cNvSpPr/>
              <p:nvPr/>
            </p:nvSpPr>
            <p:spPr>
              <a:xfrm>
                <a:off x="1837" y="1199"/>
                <a:ext cx="92" cy="84"/>
              </a:xfrm>
              <a:custGeom>
                <a:avLst/>
                <a:gdLst/>
                <a:ahLst/>
                <a:cxnLst/>
                <a:rect l="l" t="t" r="r" b="b"/>
                <a:pathLst>
                  <a:path w="89" h="84" extrusionOk="0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42" name="Google Shape;142;p52"/>
              <p:cNvSpPr/>
              <p:nvPr/>
            </p:nvSpPr>
            <p:spPr>
              <a:xfrm>
                <a:off x="1858" y="1209"/>
                <a:ext cx="53" cy="67"/>
              </a:xfrm>
              <a:custGeom>
                <a:avLst/>
                <a:gdLst/>
                <a:ahLst/>
                <a:cxnLst/>
                <a:rect l="l" t="t" r="r" b="b"/>
                <a:pathLst>
                  <a:path w="53" h="67" extrusionOk="0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43" name="Google Shape;143;p52"/>
              <p:cNvSpPr/>
              <p:nvPr/>
            </p:nvSpPr>
            <p:spPr>
              <a:xfrm>
                <a:off x="1858" y="1209"/>
                <a:ext cx="53" cy="67"/>
              </a:xfrm>
              <a:custGeom>
                <a:avLst/>
                <a:gdLst/>
                <a:ahLst/>
                <a:cxnLst/>
                <a:rect l="l" t="t" r="r" b="b"/>
                <a:pathLst>
                  <a:path w="53" h="67" extrusionOk="0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44" name="Google Shape;144;p52"/>
              <p:cNvSpPr/>
              <p:nvPr/>
            </p:nvSpPr>
            <p:spPr>
              <a:xfrm>
                <a:off x="1868" y="1225"/>
                <a:ext cx="31" cy="35"/>
              </a:xfrm>
              <a:custGeom>
                <a:avLst/>
                <a:gdLst/>
                <a:ahLst/>
                <a:cxnLst/>
                <a:rect l="l" t="t" r="r" b="b"/>
                <a:pathLst>
                  <a:path w="30" h="34" extrusionOk="0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45" name="Google Shape;145;p52"/>
              <p:cNvSpPr/>
              <p:nvPr/>
            </p:nvSpPr>
            <p:spPr>
              <a:xfrm>
                <a:off x="1880" y="1225"/>
                <a:ext cx="6" cy="12"/>
              </a:xfrm>
              <a:custGeom>
                <a:avLst/>
                <a:gdLst/>
                <a:ahLst/>
                <a:cxnLst/>
                <a:rect l="l" t="t" r="r" b="b"/>
                <a:pathLst>
                  <a:path w="6" h="11" extrusionOk="0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46" name="Google Shape;146;p52"/>
              <p:cNvSpPr/>
              <p:nvPr/>
            </p:nvSpPr>
            <p:spPr>
              <a:xfrm>
                <a:off x="1880" y="1248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6" h="5" extrusionOk="0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47" name="Google Shape;147;p52"/>
              <p:cNvSpPr/>
              <p:nvPr/>
            </p:nvSpPr>
            <p:spPr>
              <a:xfrm>
                <a:off x="1886" y="1237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6" h="6" extrusionOk="0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48" name="Google Shape;148;p52"/>
              <p:cNvSpPr/>
              <p:nvPr/>
            </p:nvSpPr>
            <p:spPr>
              <a:xfrm>
                <a:off x="1874" y="1237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6" h="6" extrusionOk="0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49" name="Google Shape;149;p52"/>
              <p:cNvSpPr/>
              <p:nvPr/>
            </p:nvSpPr>
            <p:spPr>
              <a:xfrm>
                <a:off x="1862" y="1209"/>
                <a:ext cx="6" cy="12"/>
              </a:xfrm>
              <a:custGeom>
                <a:avLst/>
                <a:gdLst/>
                <a:ahLst/>
                <a:cxnLst/>
                <a:rect l="l" t="t" r="r" b="b"/>
                <a:pathLst>
                  <a:path w="6" h="11" extrusionOk="0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50" name="Google Shape;150;p52"/>
              <p:cNvSpPr/>
              <p:nvPr/>
            </p:nvSpPr>
            <p:spPr>
              <a:xfrm>
                <a:off x="1862" y="1209"/>
                <a:ext cx="6" cy="12"/>
              </a:xfrm>
              <a:custGeom>
                <a:avLst/>
                <a:gdLst/>
                <a:ahLst/>
                <a:cxnLst/>
                <a:rect l="l" t="t" r="r" b="b"/>
                <a:pathLst>
                  <a:path w="6" h="11" extrusionOk="0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51" name="Google Shape;151;p52"/>
              <p:cNvSpPr/>
              <p:nvPr/>
            </p:nvSpPr>
            <p:spPr>
              <a:xfrm>
                <a:off x="1898" y="1209"/>
                <a:ext cx="6" cy="12"/>
              </a:xfrm>
              <a:custGeom>
                <a:avLst/>
                <a:gdLst/>
                <a:ahLst/>
                <a:cxnLst/>
                <a:rect l="l" t="t" r="r" b="b"/>
                <a:pathLst>
                  <a:path w="5" h="11" extrusionOk="0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52" name="Google Shape;152;p52"/>
              <p:cNvSpPr/>
              <p:nvPr/>
            </p:nvSpPr>
            <p:spPr>
              <a:xfrm>
                <a:off x="1898" y="1209"/>
                <a:ext cx="6" cy="12"/>
              </a:xfrm>
              <a:custGeom>
                <a:avLst/>
                <a:gdLst/>
                <a:ahLst/>
                <a:cxnLst/>
                <a:rect l="l" t="t" r="r" b="b"/>
                <a:pathLst>
                  <a:path w="5" h="11" extrusionOk="0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53" name="Google Shape;153;p52"/>
              <p:cNvSpPr/>
              <p:nvPr/>
            </p:nvSpPr>
            <p:spPr>
              <a:xfrm>
                <a:off x="1862" y="1237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6" h="6" extrusionOk="0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54" name="Google Shape;154;p52"/>
              <p:cNvSpPr/>
              <p:nvPr/>
            </p:nvSpPr>
            <p:spPr>
              <a:xfrm>
                <a:off x="1862" y="1237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6" h="6" extrusionOk="0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55" name="Google Shape;155;p52"/>
              <p:cNvSpPr/>
              <p:nvPr/>
            </p:nvSpPr>
            <p:spPr>
              <a:xfrm>
                <a:off x="1862" y="1254"/>
                <a:ext cx="12" cy="10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56" name="Google Shape;156;p52"/>
              <p:cNvSpPr/>
              <p:nvPr/>
            </p:nvSpPr>
            <p:spPr>
              <a:xfrm>
                <a:off x="1862" y="1254"/>
                <a:ext cx="12" cy="10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57" name="Google Shape;157;p52"/>
              <p:cNvSpPr/>
              <p:nvPr/>
            </p:nvSpPr>
            <p:spPr>
              <a:xfrm>
                <a:off x="1892" y="1254"/>
                <a:ext cx="6" cy="10"/>
              </a:xfrm>
              <a:custGeom>
                <a:avLst/>
                <a:gdLst/>
                <a:ahLst/>
                <a:cxnLst/>
                <a:rect l="l" t="t" r="r" b="b"/>
                <a:pathLst>
                  <a:path w="6" h="11" extrusionOk="0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58" name="Google Shape;158;p52"/>
              <p:cNvSpPr/>
              <p:nvPr/>
            </p:nvSpPr>
            <p:spPr>
              <a:xfrm>
                <a:off x="1892" y="1254"/>
                <a:ext cx="6" cy="10"/>
              </a:xfrm>
              <a:custGeom>
                <a:avLst/>
                <a:gdLst/>
                <a:ahLst/>
                <a:cxnLst/>
                <a:rect l="l" t="t" r="r" b="b"/>
                <a:pathLst>
                  <a:path w="6" h="11" extrusionOk="0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59" name="Google Shape;159;p52"/>
              <p:cNvSpPr/>
              <p:nvPr/>
            </p:nvSpPr>
            <p:spPr>
              <a:xfrm>
                <a:off x="1898" y="1237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5" h="6" extrusionOk="0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60" name="Google Shape;160;p52"/>
              <p:cNvSpPr/>
              <p:nvPr/>
            </p:nvSpPr>
            <p:spPr>
              <a:xfrm>
                <a:off x="1898" y="1237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5" h="6" extrusionOk="0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61" name="Google Shape;161;p52"/>
              <p:cNvSpPr/>
              <p:nvPr/>
            </p:nvSpPr>
            <p:spPr>
              <a:xfrm>
                <a:off x="1880" y="1209"/>
                <a:ext cx="6" cy="12"/>
              </a:xfrm>
              <a:custGeom>
                <a:avLst/>
                <a:gdLst/>
                <a:ahLst/>
                <a:cxnLst/>
                <a:rect l="l" t="t" r="r" b="b"/>
                <a:pathLst>
                  <a:path w="6" h="11" extrusionOk="0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62" name="Google Shape;162;p52"/>
              <p:cNvSpPr/>
              <p:nvPr/>
            </p:nvSpPr>
            <p:spPr>
              <a:xfrm>
                <a:off x="1880" y="1209"/>
                <a:ext cx="6" cy="12"/>
              </a:xfrm>
              <a:custGeom>
                <a:avLst/>
                <a:gdLst/>
                <a:ahLst/>
                <a:cxnLst/>
                <a:rect l="l" t="t" r="r" b="b"/>
                <a:pathLst>
                  <a:path w="6" h="11" extrusionOk="0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63" name="Google Shape;163;p52"/>
              <p:cNvSpPr/>
              <p:nvPr/>
            </p:nvSpPr>
            <p:spPr>
              <a:xfrm>
                <a:off x="1778" y="1164"/>
                <a:ext cx="246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6" extrusionOk="0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164" name="Google Shape;164;p52"/>
            <p:cNvGrpSpPr/>
            <p:nvPr/>
          </p:nvGrpSpPr>
          <p:grpSpPr>
            <a:xfrm>
              <a:off x="1209677" y="5298398"/>
              <a:ext cx="164978" cy="105273"/>
              <a:chOff x="1595" y="1394"/>
              <a:chExt cx="245" cy="157"/>
            </a:xfrm>
          </p:grpSpPr>
          <p:sp>
            <p:nvSpPr>
              <p:cNvPr id="165" name="Google Shape;165;p52"/>
              <p:cNvSpPr/>
              <p:nvPr/>
            </p:nvSpPr>
            <p:spPr>
              <a:xfrm>
                <a:off x="1595" y="1394"/>
                <a:ext cx="245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7" extrusionOk="0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66" name="Google Shape;166;p52"/>
              <p:cNvSpPr/>
              <p:nvPr/>
            </p:nvSpPr>
            <p:spPr>
              <a:xfrm>
                <a:off x="1595" y="1394"/>
                <a:ext cx="73" cy="47"/>
              </a:xfrm>
              <a:custGeom>
                <a:avLst/>
                <a:gdLst/>
                <a:ahLst/>
                <a:cxnLst/>
                <a:rect l="l" t="t" r="r" b="b"/>
                <a:pathLst>
                  <a:path w="72" h="45" extrusionOk="0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67" name="Google Shape;167;p52"/>
              <p:cNvSpPr/>
              <p:nvPr/>
            </p:nvSpPr>
            <p:spPr>
              <a:xfrm>
                <a:off x="1595" y="1504"/>
                <a:ext cx="73" cy="47"/>
              </a:xfrm>
              <a:custGeom>
                <a:avLst/>
                <a:gdLst/>
                <a:ahLst/>
                <a:cxnLst/>
                <a:rect l="l" t="t" r="r" b="b"/>
                <a:pathLst>
                  <a:path w="72" h="45" extrusionOk="0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68" name="Google Shape;168;p52"/>
              <p:cNvSpPr/>
              <p:nvPr/>
            </p:nvSpPr>
            <p:spPr>
              <a:xfrm>
                <a:off x="1739" y="1504"/>
                <a:ext cx="101" cy="47"/>
              </a:xfrm>
              <a:custGeom>
                <a:avLst/>
                <a:gdLst/>
                <a:ahLst/>
                <a:cxnLst/>
                <a:rect l="l" t="t" r="r" b="b"/>
                <a:pathLst>
                  <a:path w="102" h="45" extrusionOk="0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69" name="Google Shape;169;p52"/>
              <p:cNvSpPr/>
              <p:nvPr/>
            </p:nvSpPr>
            <p:spPr>
              <a:xfrm>
                <a:off x="1739" y="1394"/>
                <a:ext cx="101" cy="47"/>
              </a:xfrm>
              <a:custGeom>
                <a:avLst/>
                <a:gdLst/>
                <a:ahLst/>
                <a:cxnLst/>
                <a:rect l="l" t="t" r="r" b="b"/>
                <a:pathLst>
                  <a:path w="102" h="45" extrusionOk="0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70" name="Google Shape;170;p52"/>
              <p:cNvSpPr/>
              <p:nvPr/>
            </p:nvSpPr>
            <p:spPr>
              <a:xfrm>
                <a:off x="1595" y="1394"/>
                <a:ext cx="245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7" extrusionOk="0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71" name="Google Shape;171;p52"/>
              <p:cNvSpPr/>
              <p:nvPr/>
            </p:nvSpPr>
            <p:spPr>
              <a:xfrm>
                <a:off x="1595" y="1394"/>
                <a:ext cx="245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7" extrusionOk="0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172" name="Google Shape;172;p52"/>
            <p:cNvGrpSpPr/>
            <p:nvPr/>
          </p:nvGrpSpPr>
          <p:grpSpPr>
            <a:xfrm>
              <a:off x="998528" y="5298398"/>
              <a:ext cx="163291" cy="105273"/>
              <a:chOff x="1593" y="1143"/>
              <a:chExt cx="244" cy="157"/>
            </a:xfrm>
          </p:grpSpPr>
          <p:sp>
            <p:nvSpPr>
              <p:cNvPr id="173" name="Google Shape;173;p52"/>
              <p:cNvSpPr/>
              <p:nvPr/>
            </p:nvSpPr>
            <p:spPr>
              <a:xfrm>
                <a:off x="1593" y="1143"/>
                <a:ext cx="244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7" extrusionOk="0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74" name="Google Shape;174;p52"/>
              <p:cNvSpPr/>
              <p:nvPr/>
            </p:nvSpPr>
            <p:spPr>
              <a:xfrm>
                <a:off x="1593" y="1143"/>
                <a:ext cx="244" cy="47"/>
              </a:xfrm>
              <a:custGeom>
                <a:avLst/>
                <a:gdLst/>
                <a:ahLst/>
                <a:cxnLst/>
                <a:rect l="l" t="t" r="r" b="b"/>
                <a:pathLst>
                  <a:path w="245" h="45" extrusionOk="0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75" name="Google Shape;175;p52"/>
              <p:cNvSpPr/>
              <p:nvPr/>
            </p:nvSpPr>
            <p:spPr>
              <a:xfrm>
                <a:off x="1593" y="1249"/>
                <a:ext cx="244" cy="51"/>
              </a:xfrm>
              <a:custGeom>
                <a:avLst/>
                <a:gdLst/>
                <a:ahLst/>
                <a:cxnLst/>
                <a:rect l="l" t="t" r="r" b="b"/>
                <a:pathLst>
                  <a:path w="245" h="51" extrusionOk="0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76" name="Google Shape;176;p52"/>
              <p:cNvSpPr/>
              <p:nvPr/>
            </p:nvSpPr>
            <p:spPr>
              <a:xfrm>
                <a:off x="1593" y="1143"/>
                <a:ext cx="244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7" extrusionOk="0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177" name="Google Shape;177;p52"/>
            <p:cNvGrpSpPr/>
            <p:nvPr/>
          </p:nvGrpSpPr>
          <p:grpSpPr>
            <a:xfrm>
              <a:off x="577634" y="5298398"/>
              <a:ext cx="164629" cy="104917"/>
              <a:chOff x="1592" y="892"/>
              <a:chExt cx="246" cy="157"/>
            </a:xfrm>
          </p:grpSpPr>
          <p:sp>
            <p:nvSpPr>
              <p:cNvPr id="178" name="Google Shape;178;p52"/>
              <p:cNvSpPr/>
              <p:nvPr/>
            </p:nvSpPr>
            <p:spPr>
              <a:xfrm>
                <a:off x="1592" y="892"/>
                <a:ext cx="246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6" extrusionOk="0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79" name="Google Shape;179;p52"/>
              <p:cNvSpPr/>
              <p:nvPr/>
            </p:nvSpPr>
            <p:spPr>
              <a:xfrm>
                <a:off x="1592" y="892"/>
                <a:ext cx="246" cy="51"/>
              </a:xfrm>
              <a:custGeom>
                <a:avLst/>
                <a:gdLst/>
                <a:ahLst/>
                <a:cxnLst/>
                <a:rect l="l" t="t" r="r" b="b"/>
                <a:pathLst>
                  <a:path w="245" h="50" extrusionOk="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80" name="Google Shape;180;p52"/>
              <p:cNvSpPr/>
              <p:nvPr/>
            </p:nvSpPr>
            <p:spPr>
              <a:xfrm>
                <a:off x="1592" y="998"/>
                <a:ext cx="246" cy="51"/>
              </a:xfrm>
              <a:custGeom>
                <a:avLst/>
                <a:gdLst/>
                <a:ahLst/>
                <a:cxnLst/>
                <a:rect l="l" t="t" r="r" b="b"/>
                <a:pathLst>
                  <a:path w="245" h="50" extrusionOk="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81" name="Google Shape;181;p52"/>
              <p:cNvSpPr/>
              <p:nvPr/>
            </p:nvSpPr>
            <p:spPr>
              <a:xfrm>
                <a:off x="1592" y="892"/>
                <a:ext cx="246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6" extrusionOk="0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aphicFrame>
          <p:nvGraphicFramePr>
            <p:cNvPr id="182" name="Google Shape;182;p52"/>
            <p:cNvGraphicFramePr/>
            <p:nvPr/>
          </p:nvGraphicFramePr>
          <p:xfrm>
            <a:off x="3122677" y="5298398"/>
            <a:ext cx="168034" cy="109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6" r:id="rId4" imgW="168034" imgH="109359" progId="">
                    <p:embed/>
                  </p:oleObj>
                </mc:Choice>
                <mc:Fallback>
                  <p:oleObj r:id="rId4" imgW="168034" imgH="109359" progId="">
                    <p:embed/>
                    <p:pic>
                      <p:nvPicPr>
                        <p:cNvPr id="182" name="Google Shape;182;p52"/>
                        <p:cNvPicPr preferRelativeResize="0"/>
                        <p:nvPr/>
                      </p:nvPicPr>
                      <p:blipFill rotWithShape="1">
                        <a:blip r:embed="rId5">
                          <a:alphaModFix/>
                        </a:blip>
                        <a:srcRect/>
                        <a:stretch/>
                      </p:blipFill>
                      <p:spPr>
                        <a:xfrm>
                          <a:off x="3122677" y="5298398"/>
                          <a:ext cx="168034" cy="1093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83" name="Google Shape;183;p52"/>
            <p:cNvGrpSpPr/>
            <p:nvPr/>
          </p:nvGrpSpPr>
          <p:grpSpPr>
            <a:xfrm>
              <a:off x="1422513" y="5298398"/>
              <a:ext cx="163489" cy="106268"/>
              <a:chOff x="7877798" y="2333052"/>
              <a:chExt cx="253806" cy="164973"/>
            </a:xfrm>
          </p:grpSpPr>
          <p:sp>
            <p:nvSpPr>
              <p:cNvPr id="184" name="Google Shape;184;p52"/>
              <p:cNvSpPr/>
              <p:nvPr/>
            </p:nvSpPr>
            <p:spPr>
              <a:xfrm>
                <a:off x="7877798" y="2333052"/>
                <a:ext cx="253806" cy="74026"/>
              </a:xfrm>
              <a:custGeom>
                <a:avLst/>
                <a:gdLst/>
                <a:ahLst/>
                <a:cxnLst/>
                <a:rect l="l" t="t" r="r" b="b"/>
                <a:pathLst>
                  <a:path w="238" h="72" extrusionOk="0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85" name="Google Shape;185;p52"/>
              <p:cNvSpPr/>
              <p:nvPr/>
            </p:nvSpPr>
            <p:spPr>
              <a:xfrm>
                <a:off x="7879912" y="2411308"/>
                <a:ext cx="251692" cy="86717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4" extrusionOk="0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186" name="Google Shape;186;p52"/>
            <p:cNvGrpSpPr/>
            <p:nvPr/>
          </p:nvGrpSpPr>
          <p:grpSpPr>
            <a:xfrm>
              <a:off x="2274076" y="5298398"/>
              <a:ext cx="164978" cy="109010"/>
              <a:chOff x="4188" y="2157"/>
              <a:chExt cx="238" cy="162"/>
            </a:xfrm>
          </p:grpSpPr>
          <p:sp>
            <p:nvSpPr>
              <p:cNvPr id="187" name="Google Shape;187;p52"/>
              <p:cNvSpPr/>
              <p:nvPr/>
            </p:nvSpPr>
            <p:spPr>
              <a:xfrm>
                <a:off x="4188" y="2157"/>
                <a:ext cx="238" cy="158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51" extrusionOk="0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88" name="Google Shape;188;p52"/>
              <p:cNvSpPr/>
              <p:nvPr/>
            </p:nvSpPr>
            <p:spPr>
              <a:xfrm>
                <a:off x="4188" y="2157"/>
                <a:ext cx="238" cy="59"/>
              </a:xfrm>
              <a:custGeom>
                <a:avLst/>
                <a:gdLst/>
                <a:ahLst/>
                <a:cxnLst/>
                <a:rect l="l" t="t" r="r" b="b"/>
                <a:pathLst>
                  <a:path w="238" h="56" extrusionOk="0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89" name="Google Shape;189;p52"/>
              <p:cNvSpPr/>
              <p:nvPr/>
            </p:nvSpPr>
            <p:spPr>
              <a:xfrm>
                <a:off x="4188" y="2260"/>
                <a:ext cx="238" cy="59"/>
              </a:xfrm>
              <a:custGeom>
                <a:avLst/>
                <a:gdLst/>
                <a:ahLst/>
                <a:cxnLst/>
                <a:rect l="l" t="t" r="r" b="b"/>
                <a:pathLst>
                  <a:path w="238" h="55" extrusionOk="0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90" name="Google Shape;190;p52"/>
              <p:cNvSpPr/>
              <p:nvPr/>
            </p:nvSpPr>
            <p:spPr>
              <a:xfrm>
                <a:off x="4218" y="2185"/>
                <a:ext cx="41" cy="47"/>
              </a:xfrm>
              <a:custGeom>
                <a:avLst/>
                <a:gdLst/>
                <a:ahLst/>
                <a:cxnLst/>
                <a:rect l="l" t="t" r="r" b="b"/>
                <a:pathLst>
                  <a:path w="42" h="45" extrusionOk="0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91" name="Google Shape;191;p52"/>
              <p:cNvSpPr/>
              <p:nvPr/>
            </p:nvSpPr>
            <p:spPr>
              <a:xfrm>
                <a:off x="4218" y="2185"/>
                <a:ext cx="41" cy="47"/>
              </a:xfrm>
              <a:custGeom>
                <a:avLst/>
                <a:gdLst/>
                <a:ahLst/>
                <a:cxnLst/>
                <a:rect l="l" t="t" r="r" b="b"/>
                <a:pathLst>
                  <a:path w="42" h="45" extrusionOk="0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9525" cap="flat" cmpd="sng">
                <a:solidFill>
                  <a:srgbClr val="FF1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92" name="Google Shape;192;p52"/>
              <p:cNvSpPr/>
              <p:nvPr/>
            </p:nvSpPr>
            <p:spPr>
              <a:xfrm>
                <a:off x="4218" y="2179"/>
                <a:ext cx="41" cy="12"/>
              </a:xfrm>
              <a:custGeom>
                <a:avLst/>
                <a:gdLst/>
                <a:ahLst/>
                <a:cxnLst/>
                <a:rect l="l" t="t" r="r" b="b"/>
                <a:pathLst>
                  <a:path w="42" h="12" extrusionOk="0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93" name="Google Shape;193;p52"/>
              <p:cNvSpPr/>
              <p:nvPr/>
            </p:nvSpPr>
            <p:spPr>
              <a:xfrm>
                <a:off x="4224" y="2195"/>
                <a:ext cx="29" cy="36"/>
              </a:xfrm>
              <a:custGeom>
                <a:avLst/>
                <a:gdLst/>
                <a:ahLst/>
                <a:cxnLst/>
                <a:rect l="l" t="t" r="r" b="b"/>
                <a:pathLst>
                  <a:path w="30" h="34" extrusionOk="0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94" name="Google Shape;194;p52"/>
              <p:cNvSpPr/>
              <p:nvPr/>
            </p:nvSpPr>
            <p:spPr>
              <a:xfrm>
                <a:off x="4224" y="2216"/>
                <a:ext cx="29" cy="6"/>
              </a:xfrm>
              <a:custGeom>
                <a:avLst/>
                <a:gdLst/>
                <a:ahLst/>
                <a:cxnLst/>
                <a:rect l="l" t="t" r="r" b="b"/>
                <a:pathLst>
                  <a:path w="30" h="6" extrusionOk="0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95" name="Google Shape;195;p52"/>
              <p:cNvSpPr/>
              <p:nvPr/>
            </p:nvSpPr>
            <p:spPr>
              <a:xfrm>
                <a:off x="4224" y="2222"/>
                <a:ext cx="29" cy="2"/>
              </a:xfrm>
              <a:custGeom>
                <a:avLst/>
                <a:gdLst/>
                <a:ahLst/>
                <a:cxnLst/>
                <a:rect l="l" t="t" r="r" b="b"/>
                <a:pathLst>
                  <a:path w="30" h="1" extrusionOk="0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96" name="Google Shape;196;p52"/>
              <p:cNvSpPr/>
              <p:nvPr/>
            </p:nvSpPr>
            <p:spPr>
              <a:xfrm>
                <a:off x="4235" y="2191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6" h="5" extrusionOk="0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97" name="Google Shape;197;p52"/>
              <p:cNvSpPr/>
              <p:nvPr/>
            </p:nvSpPr>
            <p:spPr>
              <a:xfrm>
                <a:off x="4241" y="2185"/>
                <a:ext cx="6" cy="2"/>
              </a:xfrm>
              <a:custGeom>
                <a:avLst/>
                <a:gdLst/>
                <a:ahLst/>
                <a:cxnLst/>
                <a:rect l="l" t="t" r="r" b="b"/>
                <a:pathLst>
                  <a:path w="6" h="1" extrusionOk="0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98" name="Google Shape;198;p52"/>
              <p:cNvSpPr/>
              <p:nvPr/>
            </p:nvSpPr>
            <p:spPr>
              <a:xfrm>
                <a:off x="4229" y="2185"/>
                <a:ext cx="6" cy="2"/>
              </a:xfrm>
              <a:custGeom>
                <a:avLst/>
                <a:gdLst/>
                <a:ahLst/>
                <a:cxnLst/>
                <a:rect l="l" t="t" r="r" b="b"/>
                <a:pathLst>
                  <a:path w="6" h="1" extrusionOk="0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99" name="Google Shape;199;p52"/>
              <p:cNvSpPr/>
              <p:nvPr/>
            </p:nvSpPr>
            <p:spPr>
              <a:xfrm>
                <a:off x="4188" y="2157"/>
                <a:ext cx="238" cy="162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56" extrusionOk="0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aphicFrame>
          <p:nvGraphicFramePr>
            <p:cNvPr id="200" name="Google Shape;200;p52"/>
            <p:cNvGraphicFramePr/>
            <p:nvPr/>
          </p:nvGraphicFramePr>
          <p:xfrm>
            <a:off x="369889" y="5298398"/>
            <a:ext cx="159887" cy="104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7" r:id="rId6" imgW="159887" imgH="104250" progId="">
                    <p:embed/>
                  </p:oleObj>
                </mc:Choice>
                <mc:Fallback>
                  <p:oleObj r:id="rId6" imgW="159887" imgH="104250" progId="">
                    <p:embed/>
                    <p:pic>
                      <p:nvPicPr>
                        <p:cNvPr id="200" name="Google Shape;200;p52"/>
                        <p:cNvPicPr preferRelativeResize="0"/>
                        <p:nvPr/>
                      </p:nvPicPr>
                      <p:blipFill rotWithShape="1">
                        <a:blip r:embed="rId7">
                          <a:alphaModFix/>
                        </a:blip>
                        <a:srcRect/>
                        <a:stretch/>
                      </p:blipFill>
                      <p:spPr>
                        <a:xfrm>
                          <a:off x="369889" y="5298398"/>
                          <a:ext cx="159887" cy="104250"/>
                        </a:xfrm>
                        <a:prstGeom prst="rect">
                          <a:avLst/>
                        </a:prstGeom>
                        <a:noFill/>
                        <a:ln w="9525" cap="flat" cmpd="sng">
                          <a:solidFill>
                            <a:schemeClr val="dk1"/>
                          </a:solidFill>
                          <a:prstDash val="solid"/>
                          <a:miter lim="800000"/>
                          <a:headEnd type="none" w="sm" len="sm"/>
                          <a:tailEnd type="none" w="sm" len="sm"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01" name="Google Shape;201;p52"/>
            <p:cNvGrpSpPr/>
            <p:nvPr/>
          </p:nvGrpSpPr>
          <p:grpSpPr>
            <a:xfrm>
              <a:off x="1847017" y="5298398"/>
              <a:ext cx="166365" cy="106293"/>
              <a:chOff x="4187" y="2402"/>
              <a:chExt cx="240" cy="161"/>
            </a:xfrm>
          </p:grpSpPr>
          <p:sp>
            <p:nvSpPr>
              <p:cNvPr id="202" name="Google Shape;202;p52"/>
              <p:cNvSpPr/>
              <p:nvPr/>
            </p:nvSpPr>
            <p:spPr>
              <a:xfrm>
                <a:off x="4234" y="2402"/>
                <a:ext cx="191" cy="161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6" extrusionOk="0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03" name="Google Shape;203;p52"/>
              <p:cNvSpPr/>
              <p:nvPr/>
            </p:nvSpPr>
            <p:spPr>
              <a:xfrm>
                <a:off x="4187" y="2402"/>
                <a:ext cx="77" cy="161"/>
              </a:xfrm>
              <a:custGeom>
                <a:avLst/>
                <a:gdLst/>
                <a:ahLst/>
                <a:cxnLst/>
                <a:rect l="l" t="t" r="r" b="b"/>
                <a:pathLst>
                  <a:path w="77" h="156" extrusionOk="0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04" name="Google Shape;204;p52"/>
              <p:cNvSpPr/>
              <p:nvPr/>
            </p:nvSpPr>
            <p:spPr>
              <a:xfrm>
                <a:off x="4348" y="2402"/>
                <a:ext cx="79" cy="161"/>
              </a:xfrm>
              <a:custGeom>
                <a:avLst/>
                <a:gdLst/>
                <a:ahLst/>
                <a:cxnLst/>
                <a:rect l="l" t="t" r="r" b="b"/>
                <a:pathLst>
                  <a:path w="78" h="156" extrusionOk="0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05" name="Google Shape;205;p52"/>
              <p:cNvSpPr/>
              <p:nvPr/>
            </p:nvSpPr>
            <p:spPr>
              <a:xfrm>
                <a:off x="4187" y="2402"/>
                <a:ext cx="238" cy="16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1" extrusionOk="0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206" name="Google Shape;206;p52"/>
            <p:cNvGrpSpPr/>
            <p:nvPr/>
          </p:nvGrpSpPr>
          <p:grpSpPr>
            <a:xfrm>
              <a:off x="790121" y="5298398"/>
              <a:ext cx="160549" cy="102873"/>
              <a:chOff x="4214" y="2064"/>
              <a:chExt cx="242" cy="157"/>
            </a:xfrm>
          </p:grpSpPr>
          <p:sp>
            <p:nvSpPr>
              <p:cNvPr id="207" name="Google Shape;207;p52"/>
              <p:cNvSpPr/>
              <p:nvPr/>
            </p:nvSpPr>
            <p:spPr>
              <a:xfrm>
                <a:off x="4214" y="2064"/>
                <a:ext cx="242" cy="157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08" name="Google Shape;208;p52"/>
              <p:cNvSpPr/>
              <p:nvPr/>
            </p:nvSpPr>
            <p:spPr>
              <a:xfrm>
                <a:off x="4214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09" name="Google Shape;209;p52"/>
              <p:cNvSpPr/>
              <p:nvPr/>
            </p:nvSpPr>
            <p:spPr>
              <a:xfrm>
                <a:off x="4214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10" name="Google Shape;210;p52"/>
              <p:cNvSpPr/>
              <p:nvPr/>
            </p:nvSpPr>
            <p:spPr>
              <a:xfrm>
                <a:off x="4214" y="2168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211" name="Google Shape;211;p52"/>
            <p:cNvGrpSpPr/>
            <p:nvPr/>
          </p:nvGrpSpPr>
          <p:grpSpPr>
            <a:xfrm>
              <a:off x="1854256" y="5092835"/>
              <a:ext cx="163609" cy="106293"/>
              <a:chOff x="1116" y="1646"/>
              <a:chExt cx="245" cy="151"/>
            </a:xfrm>
          </p:grpSpPr>
          <p:sp>
            <p:nvSpPr>
              <p:cNvPr id="212" name="Google Shape;212;p52"/>
              <p:cNvSpPr/>
              <p:nvPr/>
            </p:nvSpPr>
            <p:spPr>
              <a:xfrm>
                <a:off x="1116" y="1646"/>
                <a:ext cx="245" cy="15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1" extrusionOk="0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13" name="Google Shape;213;p52"/>
              <p:cNvSpPr/>
              <p:nvPr/>
            </p:nvSpPr>
            <p:spPr>
              <a:xfrm>
                <a:off x="1116" y="1646"/>
                <a:ext cx="245" cy="15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1" extrusionOk="0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14" name="Google Shape;214;p52"/>
              <p:cNvSpPr/>
              <p:nvPr/>
            </p:nvSpPr>
            <p:spPr>
              <a:xfrm>
                <a:off x="1116" y="1646"/>
                <a:ext cx="245" cy="15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1" extrusionOk="0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215" name="Google Shape;215;p52"/>
            <p:cNvGrpSpPr/>
            <p:nvPr/>
          </p:nvGrpSpPr>
          <p:grpSpPr>
            <a:xfrm>
              <a:off x="3341609" y="5092835"/>
              <a:ext cx="163288" cy="104917"/>
              <a:chOff x="1117" y="2897"/>
              <a:chExt cx="243" cy="157"/>
            </a:xfrm>
          </p:grpSpPr>
          <p:sp>
            <p:nvSpPr>
              <p:cNvPr id="216" name="Google Shape;216;p52"/>
              <p:cNvSpPr/>
              <p:nvPr/>
            </p:nvSpPr>
            <p:spPr>
              <a:xfrm>
                <a:off x="1117" y="2897"/>
                <a:ext cx="243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6" extrusionOk="0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17" name="Google Shape;217;p52"/>
              <p:cNvSpPr/>
              <p:nvPr/>
            </p:nvSpPr>
            <p:spPr>
              <a:xfrm>
                <a:off x="1117" y="2897"/>
                <a:ext cx="77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77" h="156" extrusionOk="0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18" name="Google Shape;218;p52"/>
              <p:cNvSpPr/>
              <p:nvPr/>
            </p:nvSpPr>
            <p:spPr>
              <a:xfrm>
                <a:off x="1277" y="2897"/>
                <a:ext cx="83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84" h="156" extrusionOk="0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19" name="Google Shape;219;p52"/>
              <p:cNvSpPr/>
              <p:nvPr/>
            </p:nvSpPr>
            <p:spPr>
              <a:xfrm>
                <a:off x="1117" y="2897"/>
                <a:ext cx="243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6" extrusionOk="0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220" name="Google Shape;220;p52"/>
            <p:cNvGrpSpPr/>
            <p:nvPr/>
          </p:nvGrpSpPr>
          <p:grpSpPr>
            <a:xfrm>
              <a:off x="3130146" y="5092835"/>
              <a:ext cx="163288" cy="104917"/>
              <a:chOff x="1118" y="2646"/>
              <a:chExt cx="243" cy="157"/>
            </a:xfrm>
          </p:grpSpPr>
          <p:sp>
            <p:nvSpPr>
              <p:cNvPr id="221" name="Google Shape;221;p52"/>
              <p:cNvSpPr/>
              <p:nvPr/>
            </p:nvSpPr>
            <p:spPr>
              <a:xfrm>
                <a:off x="1118" y="2646"/>
                <a:ext cx="243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6" extrusionOk="0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22" name="Google Shape;222;p52"/>
              <p:cNvSpPr/>
              <p:nvPr/>
            </p:nvSpPr>
            <p:spPr>
              <a:xfrm>
                <a:off x="1118" y="2646"/>
                <a:ext cx="77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77" h="156" extrusionOk="0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23" name="Google Shape;223;p52"/>
              <p:cNvSpPr/>
              <p:nvPr/>
            </p:nvSpPr>
            <p:spPr>
              <a:xfrm>
                <a:off x="1278" y="2646"/>
                <a:ext cx="83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84" h="156" extrusionOk="0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24" name="Google Shape;224;p52"/>
              <p:cNvSpPr/>
              <p:nvPr/>
            </p:nvSpPr>
            <p:spPr>
              <a:xfrm>
                <a:off x="1118" y="2646"/>
                <a:ext cx="243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6" extrusionOk="0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225" name="Google Shape;225;p52"/>
            <p:cNvGrpSpPr/>
            <p:nvPr/>
          </p:nvGrpSpPr>
          <p:grpSpPr>
            <a:xfrm>
              <a:off x="2277513" y="5092835"/>
              <a:ext cx="163288" cy="104596"/>
              <a:chOff x="1117" y="2143"/>
              <a:chExt cx="243" cy="155"/>
            </a:xfrm>
          </p:grpSpPr>
          <p:sp>
            <p:nvSpPr>
              <p:cNvPr id="226" name="Google Shape;226;p52"/>
              <p:cNvSpPr/>
              <p:nvPr/>
            </p:nvSpPr>
            <p:spPr>
              <a:xfrm>
                <a:off x="1117" y="2143"/>
                <a:ext cx="243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6" extrusionOk="0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27" name="Google Shape;227;p52"/>
              <p:cNvSpPr/>
              <p:nvPr/>
            </p:nvSpPr>
            <p:spPr>
              <a:xfrm>
                <a:off x="1117" y="2143"/>
                <a:ext cx="243" cy="5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0" extrusionOk="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28" name="Google Shape;228;p52"/>
              <p:cNvSpPr/>
              <p:nvPr/>
            </p:nvSpPr>
            <p:spPr>
              <a:xfrm>
                <a:off x="1117" y="2248"/>
                <a:ext cx="243" cy="5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0" extrusionOk="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29" name="Google Shape;229;p52"/>
              <p:cNvSpPr/>
              <p:nvPr/>
            </p:nvSpPr>
            <p:spPr>
              <a:xfrm>
                <a:off x="1117" y="2143"/>
                <a:ext cx="243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6" extrusionOk="0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230" name="Google Shape;230;p52"/>
            <p:cNvGrpSpPr/>
            <p:nvPr/>
          </p:nvGrpSpPr>
          <p:grpSpPr>
            <a:xfrm>
              <a:off x="2066045" y="5092835"/>
              <a:ext cx="163288" cy="104596"/>
              <a:chOff x="1117" y="1892"/>
              <a:chExt cx="243" cy="155"/>
            </a:xfrm>
          </p:grpSpPr>
          <p:sp>
            <p:nvSpPr>
              <p:cNvPr id="231" name="Google Shape;231;p52"/>
              <p:cNvSpPr/>
              <p:nvPr/>
            </p:nvSpPr>
            <p:spPr>
              <a:xfrm>
                <a:off x="1117" y="1892"/>
                <a:ext cx="243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6" extrusionOk="0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32" name="Google Shape;232;p52"/>
              <p:cNvSpPr/>
              <p:nvPr/>
            </p:nvSpPr>
            <p:spPr>
              <a:xfrm>
                <a:off x="1117" y="1892"/>
                <a:ext cx="77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77" h="156" extrusionOk="0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33" name="Google Shape;233;p52"/>
              <p:cNvSpPr/>
              <p:nvPr/>
            </p:nvSpPr>
            <p:spPr>
              <a:xfrm>
                <a:off x="1277" y="1892"/>
                <a:ext cx="83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84" h="156" extrusionOk="0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34" name="Google Shape;234;p52"/>
              <p:cNvSpPr/>
              <p:nvPr/>
            </p:nvSpPr>
            <p:spPr>
              <a:xfrm>
                <a:off x="1117" y="1892"/>
                <a:ext cx="243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6" extrusionOk="0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235" name="Google Shape;235;p52"/>
            <p:cNvGrpSpPr/>
            <p:nvPr/>
          </p:nvGrpSpPr>
          <p:grpSpPr>
            <a:xfrm>
              <a:off x="1431114" y="5092835"/>
              <a:ext cx="163489" cy="106268"/>
              <a:chOff x="7106991" y="2034190"/>
              <a:chExt cx="255683" cy="163929"/>
            </a:xfrm>
          </p:grpSpPr>
          <p:sp>
            <p:nvSpPr>
              <p:cNvPr id="236" name="Google Shape;236;p52"/>
              <p:cNvSpPr/>
              <p:nvPr/>
            </p:nvSpPr>
            <p:spPr>
              <a:xfrm>
                <a:off x="7106991" y="2034190"/>
                <a:ext cx="255683" cy="163929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1" extrusionOk="0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37" name="Google Shape;237;p52"/>
              <p:cNvSpPr/>
              <p:nvPr/>
            </p:nvSpPr>
            <p:spPr>
              <a:xfrm>
                <a:off x="7106991" y="2034190"/>
                <a:ext cx="255683" cy="16182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1" extrusionOk="0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238" name="Google Shape;238;p52"/>
            <p:cNvGrpSpPr/>
            <p:nvPr/>
          </p:nvGrpSpPr>
          <p:grpSpPr>
            <a:xfrm>
              <a:off x="581678" y="5092835"/>
              <a:ext cx="163489" cy="110355"/>
              <a:chOff x="6341261" y="2034186"/>
              <a:chExt cx="254095" cy="170190"/>
            </a:xfrm>
          </p:grpSpPr>
          <p:sp>
            <p:nvSpPr>
              <p:cNvPr id="239" name="Google Shape;239;p52"/>
              <p:cNvSpPr/>
              <p:nvPr/>
            </p:nvSpPr>
            <p:spPr>
              <a:xfrm>
                <a:off x="6341261" y="2034186"/>
                <a:ext cx="254095" cy="17019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1" extrusionOk="0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40" name="Google Shape;240;p52"/>
              <p:cNvSpPr/>
              <p:nvPr/>
            </p:nvSpPr>
            <p:spPr>
              <a:xfrm>
                <a:off x="6341261" y="2034186"/>
                <a:ext cx="80463" cy="170190"/>
              </a:xfrm>
              <a:custGeom>
                <a:avLst/>
                <a:gdLst/>
                <a:ahLst/>
                <a:cxnLst/>
                <a:rect l="l" t="t" r="r" b="b"/>
                <a:pathLst>
                  <a:path w="77" h="151" extrusionOk="0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41" name="Google Shape;241;p52"/>
              <p:cNvSpPr/>
              <p:nvPr/>
            </p:nvSpPr>
            <p:spPr>
              <a:xfrm>
                <a:off x="6508541" y="2034186"/>
                <a:ext cx="86815" cy="170190"/>
              </a:xfrm>
              <a:custGeom>
                <a:avLst/>
                <a:gdLst/>
                <a:ahLst/>
                <a:cxnLst/>
                <a:rect l="l" t="t" r="r" b="b"/>
                <a:pathLst>
                  <a:path w="84" h="151" extrusionOk="0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242" name="Google Shape;242;p52"/>
            <p:cNvGrpSpPr/>
            <p:nvPr/>
          </p:nvGrpSpPr>
          <p:grpSpPr>
            <a:xfrm>
              <a:off x="369889" y="5092835"/>
              <a:ext cx="163609" cy="106293"/>
              <a:chOff x="529" y="1166"/>
              <a:chExt cx="245" cy="157"/>
            </a:xfrm>
          </p:grpSpPr>
          <p:sp>
            <p:nvSpPr>
              <p:cNvPr id="243" name="Google Shape;243;p52"/>
              <p:cNvSpPr/>
              <p:nvPr/>
            </p:nvSpPr>
            <p:spPr>
              <a:xfrm>
                <a:off x="529" y="1166"/>
                <a:ext cx="245" cy="15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1" extrusionOk="0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44" name="Google Shape;244;p52"/>
              <p:cNvSpPr/>
              <p:nvPr/>
            </p:nvSpPr>
            <p:spPr>
              <a:xfrm>
                <a:off x="529" y="1166"/>
                <a:ext cx="245" cy="5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0" extrusionOk="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45" name="Google Shape;245;p52"/>
              <p:cNvSpPr/>
              <p:nvPr/>
            </p:nvSpPr>
            <p:spPr>
              <a:xfrm>
                <a:off x="529" y="1273"/>
                <a:ext cx="245" cy="5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1" extrusionOk="0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46" name="Google Shape;246;p52"/>
              <p:cNvSpPr/>
              <p:nvPr/>
            </p:nvSpPr>
            <p:spPr>
              <a:xfrm>
                <a:off x="529" y="1166"/>
                <a:ext cx="245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6" extrusionOk="0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247" name="Google Shape;247;p52"/>
            <p:cNvGrpSpPr/>
            <p:nvPr/>
          </p:nvGrpSpPr>
          <p:grpSpPr>
            <a:xfrm>
              <a:off x="2488981" y="5092835"/>
              <a:ext cx="164632" cy="106293"/>
              <a:chOff x="1117" y="2394"/>
              <a:chExt cx="245" cy="157"/>
            </a:xfrm>
          </p:grpSpPr>
          <p:sp>
            <p:nvSpPr>
              <p:cNvPr id="248" name="Google Shape;248;p52"/>
              <p:cNvSpPr/>
              <p:nvPr/>
            </p:nvSpPr>
            <p:spPr>
              <a:xfrm>
                <a:off x="1117" y="2394"/>
                <a:ext cx="245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7" extrusionOk="0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49" name="Google Shape;249;p52"/>
              <p:cNvSpPr/>
              <p:nvPr/>
            </p:nvSpPr>
            <p:spPr>
              <a:xfrm>
                <a:off x="1117" y="2394"/>
                <a:ext cx="34" cy="34"/>
              </a:xfrm>
              <a:custGeom>
                <a:avLst/>
                <a:gdLst/>
                <a:ahLst/>
                <a:cxnLst/>
                <a:rect l="l" t="t" r="r" b="b"/>
                <a:pathLst>
                  <a:path w="35" h="34" extrusionOk="0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0" name="Google Shape;250;p52"/>
              <p:cNvSpPr/>
              <p:nvPr/>
            </p:nvSpPr>
            <p:spPr>
              <a:xfrm>
                <a:off x="1117" y="2444"/>
                <a:ext cx="34" cy="34"/>
              </a:xfrm>
              <a:custGeom>
                <a:avLst/>
                <a:gdLst/>
                <a:ahLst/>
                <a:cxnLst/>
                <a:rect l="l" t="t" r="r" b="b"/>
                <a:pathLst>
                  <a:path w="35" h="33" extrusionOk="0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1" name="Google Shape;251;p52"/>
              <p:cNvSpPr/>
              <p:nvPr/>
            </p:nvSpPr>
            <p:spPr>
              <a:xfrm>
                <a:off x="1175" y="2394"/>
                <a:ext cx="22" cy="34"/>
              </a:xfrm>
              <a:custGeom>
                <a:avLst/>
                <a:gdLst/>
                <a:ahLst/>
                <a:cxnLst/>
                <a:rect l="l" t="t" r="r" b="b"/>
                <a:pathLst>
                  <a:path w="36" h="34" extrusionOk="0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2" name="Google Shape;252;p52"/>
              <p:cNvSpPr/>
              <p:nvPr/>
            </p:nvSpPr>
            <p:spPr>
              <a:xfrm>
                <a:off x="1175" y="2444"/>
                <a:ext cx="22" cy="34"/>
              </a:xfrm>
              <a:custGeom>
                <a:avLst/>
                <a:gdLst/>
                <a:ahLst/>
                <a:cxnLst/>
                <a:rect l="l" t="t" r="r" b="b"/>
                <a:pathLst>
                  <a:path w="36" h="33" extrusionOk="0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3" name="Google Shape;253;p52"/>
              <p:cNvSpPr/>
              <p:nvPr/>
            </p:nvSpPr>
            <p:spPr>
              <a:xfrm>
                <a:off x="1117" y="2501"/>
                <a:ext cx="245" cy="16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7" extrusionOk="0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4" name="Google Shape;254;p52"/>
              <p:cNvSpPr/>
              <p:nvPr/>
            </p:nvSpPr>
            <p:spPr>
              <a:xfrm>
                <a:off x="1117" y="2535"/>
                <a:ext cx="245" cy="16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7" extrusionOk="0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5" name="Google Shape;255;p52"/>
              <p:cNvSpPr/>
              <p:nvPr/>
            </p:nvSpPr>
            <p:spPr>
              <a:xfrm>
                <a:off x="1212" y="2428"/>
                <a:ext cx="150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7" extrusionOk="0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6" name="Google Shape;256;p52"/>
              <p:cNvSpPr/>
              <p:nvPr/>
            </p:nvSpPr>
            <p:spPr>
              <a:xfrm>
                <a:off x="1212" y="2394"/>
                <a:ext cx="150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7" extrusionOk="0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7" name="Google Shape;257;p52"/>
              <p:cNvSpPr/>
              <p:nvPr/>
            </p:nvSpPr>
            <p:spPr>
              <a:xfrm>
                <a:off x="1212" y="2460"/>
                <a:ext cx="150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7" extrusionOk="0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8" name="Google Shape;258;p52"/>
              <p:cNvSpPr/>
              <p:nvPr/>
            </p:nvSpPr>
            <p:spPr>
              <a:xfrm>
                <a:off x="1117" y="2394"/>
                <a:ext cx="245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7" extrusionOk="0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259" name="Google Shape;259;p52"/>
            <p:cNvGrpSpPr/>
            <p:nvPr/>
          </p:nvGrpSpPr>
          <p:grpSpPr>
            <a:xfrm>
              <a:off x="1004798" y="5092835"/>
              <a:ext cx="164978" cy="104898"/>
              <a:chOff x="4187" y="1590"/>
              <a:chExt cx="238" cy="162"/>
            </a:xfrm>
          </p:grpSpPr>
          <p:sp>
            <p:nvSpPr>
              <p:cNvPr id="260" name="Google Shape;260;p52"/>
              <p:cNvSpPr/>
              <p:nvPr/>
            </p:nvSpPr>
            <p:spPr>
              <a:xfrm>
                <a:off x="4187" y="1590"/>
                <a:ext cx="238" cy="53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0" extrusionOk="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61" name="Google Shape;261;p52"/>
              <p:cNvSpPr/>
              <p:nvPr/>
            </p:nvSpPr>
            <p:spPr>
              <a:xfrm>
                <a:off x="4187" y="1695"/>
                <a:ext cx="238" cy="5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5" extrusionOk="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62" name="Google Shape;262;p52"/>
              <p:cNvSpPr/>
              <p:nvPr/>
            </p:nvSpPr>
            <p:spPr>
              <a:xfrm>
                <a:off x="4187" y="1643"/>
                <a:ext cx="238" cy="5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6" extrusionOk="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63" name="Google Shape;263;p52"/>
              <p:cNvSpPr/>
              <p:nvPr/>
            </p:nvSpPr>
            <p:spPr>
              <a:xfrm>
                <a:off x="4267" y="1643"/>
                <a:ext cx="69" cy="63"/>
              </a:xfrm>
              <a:custGeom>
                <a:avLst/>
                <a:gdLst/>
                <a:ahLst/>
                <a:cxnLst/>
                <a:rect l="l" t="t" r="r" b="b"/>
                <a:pathLst>
                  <a:path w="71" h="62" extrusionOk="0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64" name="Google Shape;264;p52"/>
              <p:cNvSpPr/>
              <p:nvPr/>
            </p:nvSpPr>
            <p:spPr>
              <a:xfrm>
                <a:off x="4267" y="1643"/>
                <a:ext cx="69" cy="63"/>
              </a:xfrm>
              <a:custGeom>
                <a:avLst/>
                <a:gdLst/>
                <a:ahLst/>
                <a:cxnLst/>
                <a:rect l="l" t="t" r="r" b="b"/>
                <a:pathLst>
                  <a:path w="71" h="62" extrusionOk="0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9525" cap="flat" cmpd="sng">
                <a:solidFill>
                  <a:srgbClr val="FB0F0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65" name="Google Shape;265;p52"/>
              <p:cNvSpPr/>
              <p:nvPr/>
            </p:nvSpPr>
            <p:spPr>
              <a:xfrm>
                <a:off x="4267" y="1643"/>
                <a:ext cx="69" cy="63"/>
              </a:xfrm>
              <a:custGeom>
                <a:avLst/>
                <a:gdLst/>
                <a:ahLst/>
                <a:cxnLst/>
                <a:rect l="l" t="t" r="r" b="b"/>
                <a:pathLst>
                  <a:path w="71" h="62" extrusionOk="0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66" name="Google Shape;266;p52"/>
              <p:cNvSpPr/>
              <p:nvPr/>
            </p:nvSpPr>
            <p:spPr>
              <a:xfrm>
                <a:off x="4256" y="1607"/>
                <a:ext cx="92" cy="36"/>
              </a:xfrm>
              <a:custGeom>
                <a:avLst/>
                <a:gdLst/>
                <a:ahLst/>
                <a:cxnLst/>
                <a:rect l="l" t="t" r="r" b="b"/>
                <a:pathLst>
                  <a:path w="95" h="33" extrusionOk="0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67" name="Google Shape;267;p52"/>
              <p:cNvSpPr/>
              <p:nvPr/>
            </p:nvSpPr>
            <p:spPr>
              <a:xfrm>
                <a:off x="4256" y="1607"/>
                <a:ext cx="92" cy="36"/>
              </a:xfrm>
              <a:custGeom>
                <a:avLst/>
                <a:gdLst/>
                <a:ahLst/>
                <a:cxnLst/>
                <a:rect l="l" t="t" r="r" b="b"/>
                <a:pathLst>
                  <a:path w="95" h="33" extrusionOk="0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68" name="Google Shape;268;p52"/>
              <p:cNvSpPr/>
              <p:nvPr/>
            </p:nvSpPr>
            <p:spPr>
              <a:xfrm>
                <a:off x="4273" y="1607"/>
                <a:ext cx="24" cy="2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8" extrusionOk="0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69" name="Google Shape;269;p52"/>
              <p:cNvSpPr/>
              <p:nvPr/>
            </p:nvSpPr>
            <p:spPr>
              <a:xfrm>
                <a:off x="4273" y="1607"/>
                <a:ext cx="24" cy="2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8" extrusionOk="0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70" name="Google Shape;270;p52"/>
              <p:cNvSpPr/>
              <p:nvPr/>
            </p:nvSpPr>
            <p:spPr>
              <a:xfrm>
                <a:off x="4315" y="1607"/>
                <a:ext cx="1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8" h="28" extrusionOk="0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71" name="Google Shape;271;p52"/>
              <p:cNvSpPr/>
              <p:nvPr/>
            </p:nvSpPr>
            <p:spPr>
              <a:xfrm>
                <a:off x="4315" y="1607"/>
                <a:ext cx="1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8" h="28" extrusionOk="0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72" name="Google Shape;272;p52"/>
              <p:cNvSpPr/>
              <p:nvPr/>
            </p:nvSpPr>
            <p:spPr>
              <a:xfrm>
                <a:off x="4261" y="1617"/>
                <a:ext cx="12" cy="6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 extrusionOk="0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73" name="Google Shape;273;p52"/>
              <p:cNvSpPr/>
              <p:nvPr/>
            </p:nvSpPr>
            <p:spPr>
              <a:xfrm>
                <a:off x="4267" y="1630"/>
                <a:ext cx="12" cy="6"/>
              </a:xfrm>
              <a:custGeom>
                <a:avLst/>
                <a:gdLst/>
                <a:ahLst/>
                <a:cxnLst/>
                <a:rect l="l" t="t" r="r" b="b"/>
                <a:pathLst>
                  <a:path w="12" h="6" extrusionOk="0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74" name="Google Shape;274;p52"/>
              <p:cNvSpPr/>
              <p:nvPr/>
            </p:nvSpPr>
            <p:spPr>
              <a:xfrm>
                <a:off x="4273" y="1613"/>
                <a:ext cx="18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8" h="11" extrusionOk="0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75" name="Google Shape;275;p52"/>
              <p:cNvSpPr/>
              <p:nvPr/>
            </p:nvSpPr>
            <p:spPr>
              <a:xfrm>
                <a:off x="4279" y="1626"/>
                <a:ext cx="18" cy="4"/>
              </a:xfrm>
              <a:custGeom>
                <a:avLst/>
                <a:gdLst/>
                <a:ahLst/>
                <a:cxnLst/>
                <a:rect l="l" t="t" r="r" b="b"/>
                <a:pathLst>
                  <a:path w="18" h="6" extrusionOk="0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76" name="Google Shape;276;p52"/>
              <p:cNvSpPr/>
              <p:nvPr/>
            </p:nvSpPr>
            <p:spPr>
              <a:xfrm>
                <a:off x="4332" y="1613"/>
                <a:ext cx="10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77" name="Google Shape;277;p52"/>
              <p:cNvSpPr/>
              <p:nvPr/>
            </p:nvSpPr>
            <p:spPr>
              <a:xfrm>
                <a:off x="4326" y="1626"/>
                <a:ext cx="16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7" h="12" extrusionOk="0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78" name="Google Shape;278;p52"/>
              <p:cNvSpPr/>
              <p:nvPr/>
            </p:nvSpPr>
            <p:spPr>
              <a:xfrm>
                <a:off x="4326" y="1626"/>
                <a:ext cx="16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7" h="12" extrusionOk="0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79" name="Google Shape;279;p52"/>
              <p:cNvSpPr/>
              <p:nvPr/>
            </p:nvSpPr>
            <p:spPr>
              <a:xfrm>
                <a:off x="4332" y="1630"/>
                <a:ext cx="10" cy="6"/>
              </a:xfrm>
              <a:custGeom>
                <a:avLst/>
                <a:gdLst/>
                <a:ahLst/>
                <a:cxnLst/>
                <a:rect l="l" t="t" r="r" b="b"/>
                <a:pathLst>
                  <a:path w="11" h="6" extrusionOk="0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80" name="Google Shape;280;p52"/>
              <p:cNvSpPr/>
              <p:nvPr/>
            </p:nvSpPr>
            <p:spPr>
              <a:xfrm>
                <a:off x="4315" y="1617"/>
                <a:ext cx="12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81" name="Google Shape;281;p52"/>
              <p:cNvSpPr/>
              <p:nvPr/>
            </p:nvSpPr>
            <p:spPr>
              <a:xfrm>
                <a:off x="4315" y="1617"/>
                <a:ext cx="6" cy="2"/>
              </a:xfrm>
              <a:custGeom>
                <a:avLst/>
                <a:gdLst/>
                <a:ahLst/>
                <a:cxnLst/>
                <a:rect l="l" t="t" r="r" b="b"/>
                <a:pathLst>
                  <a:path w="6" h="1" extrusionOk="0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82" name="Google Shape;282;p52"/>
              <p:cNvSpPr/>
              <p:nvPr/>
            </p:nvSpPr>
            <p:spPr>
              <a:xfrm>
                <a:off x="4315" y="1617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6" h="5" extrusionOk="0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83" name="Google Shape;283;p52"/>
              <p:cNvSpPr/>
              <p:nvPr/>
            </p:nvSpPr>
            <p:spPr>
              <a:xfrm>
                <a:off x="4303" y="1626"/>
                <a:ext cx="6" cy="0"/>
              </a:xfrm>
              <a:custGeom>
                <a:avLst/>
                <a:gdLst/>
                <a:ahLst/>
                <a:cxnLst/>
                <a:rect l="l" t="t" r="r" b="b"/>
                <a:pathLst>
                  <a:path w="6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84" name="Google Shape;284;p52"/>
              <p:cNvSpPr/>
              <p:nvPr/>
            </p:nvSpPr>
            <p:spPr>
              <a:xfrm>
                <a:off x="4297" y="1617"/>
                <a:ext cx="6" cy="2"/>
              </a:xfrm>
              <a:custGeom>
                <a:avLst/>
                <a:gdLst/>
                <a:ahLst/>
                <a:cxnLst/>
                <a:rect l="l" t="t" r="r" b="b"/>
                <a:pathLst>
                  <a:path w="6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85" name="Google Shape;285;p52"/>
              <p:cNvSpPr/>
              <p:nvPr/>
            </p:nvSpPr>
            <p:spPr>
              <a:xfrm>
                <a:off x="4309" y="1617"/>
                <a:ext cx="2" cy="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86" name="Google Shape;286;p52"/>
              <p:cNvSpPr/>
              <p:nvPr/>
            </p:nvSpPr>
            <p:spPr>
              <a:xfrm>
                <a:off x="4187" y="1590"/>
                <a:ext cx="238" cy="16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6" extrusionOk="0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287" name="Google Shape;287;p52"/>
            <p:cNvGrpSpPr/>
            <p:nvPr/>
          </p:nvGrpSpPr>
          <p:grpSpPr>
            <a:xfrm>
              <a:off x="2701793" y="5092835"/>
              <a:ext cx="164978" cy="104897"/>
              <a:chOff x="4184" y="1339"/>
              <a:chExt cx="238" cy="162"/>
            </a:xfrm>
          </p:grpSpPr>
          <p:sp>
            <p:nvSpPr>
              <p:cNvPr id="288" name="Google Shape;288;p52"/>
              <p:cNvSpPr/>
              <p:nvPr/>
            </p:nvSpPr>
            <p:spPr>
              <a:xfrm>
                <a:off x="4184" y="1339"/>
                <a:ext cx="238" cy="16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6" extrusionOk="0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89" name="Google Shape;289;p52"/>
              <p:cNvSpPr/>
              <p:nvPr/>
            </p:nvSpPr>
            <p:spPr>
              <a:xfrm>
                <a:off x="4184" y="1339"/>
                <a:ext cx="238" cy="53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0" extrusionOk="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90" name="Google Shape;290;p52"/>
              <p:cNvSpPr/>
              <p:nvPr/>
            </p:nvSpPr>
            <p:spPr>
              <a:xfrm>
                <a:off x="4184" y="1448"/>
                <a:ext cx="238" cy="53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0" extrusionOk="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91" name="Google Shape;291;p52"/>
              <p:cNvSpPr/>
              <p:nvPr/>
            </p:nvSpPr>
            <p:spPr>
              <a:xfrm>
                <a:off x="4184" y="1339"/>
                <a:ext cx="238" cy="16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6" extrusionOk="0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292" name="Google Shape;292;p52"/>
            <p:cNvGrpSpPr/>
            <p:nvPr/>
          </p:nvGrpSpPr>
          <p:grpSpPr>
            <a:xfrm>
              <a:off x="1217956" y="5092835"/>
              <a:ext cx="164978" cy="104922"/>
              <a:chOff x="528" y="1773"/>
              <a:chExt cx="246" cy="156"/>
            </a:xfrm>
          </p:grpSpPr>
          <p:sp>
            <p:nvSpPr>
              <p:cNvPr id="293" name="Google Shape;293;p52"/>
              <p:cNvSpPr/>
              <p:nvPr/>
            </p:nvSpPr>
            <p:spPr>
              <a:xfrm>
                <a:off x="528" y="1773"/>
                <a:ext cx="246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7" extrusionOk="0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94" name="Google Shape;294;p52"/>
              <p:cNvSpPr/>
              <p:nvPr/>
            </p:nvSpPr>
            <p:spPr>
              <a:xfrm>
                <a:off x="528" y="1850"/>
                <a:ext cx="246" cy="79"/>
              </a:xfrm>
              <a:custGeom>
                <a:avLst/>
                <a:gdLst/>
                <a:ahLst/>
                <a:cxnLst/>
                <a:rect l="l" t="t" r="r" b="b"/>
                <a:pathLst>
                  <a:path w="238" h="79" extrusionOk="0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95" name="Google Shape;295;p52"/>
              <p:cNvSpPr/>
              <p:nvPr/>
            </p:nvSpPr>
            <p:spPr>
              <a:xfrm>
                <a:off x="528" y="1773"/>
                <a:ext cx="120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57" extrusionOk="0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96" name="Google Shape;296;p52"/>
              <p:cNvSpPr/>
              <p:nvPr/>
            </p:nvSpPr>
            <p:spPr>
              <a:xfrm>
                <a:off x="528" y="1773"/>
                <a:ext cx="246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7" extrusionOk="0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297" name="Google Shape;297;p52"/>
            <p:cNvGrpSpPr/>
            <p:nvPr/>
          </p:nvGrpSpPr>
          <p:grpSpPr>
            <a:xfrm>
              <a:off x="793347" y="5092835"/>
              <a:ext cx="163271" cy="105273"/>
              <a:chOff x="528" y="1164"/>
              <a:chExt cx="237" cy="157"/>
            </a:xfrm>
          </p:grpSpPr>
          <p:sp>
            <p:nvSpPr>
              <p:cNvPr id="298" name="Google Shape;298;p52"/>
              <p:cNvSpPr/>
              <p:nvPr/>
            </p:nvSpPr>
            <p:spPr>
              <a:xfrm>
                <a:off x="528" y="1164"/>
                <a:ext cx="237" cy="156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52"/>
              <p:cNvSpPr/>
              <p:nvPr/>
            </p:nvSpPr>
            <p:spPr>
              <a:xfrm>
                <a:off x="528" y="1164"/>
                <a:ext cx="237" cy="53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2"/>
              <p:cNvSpPr/>
              <p:nvPr/>
            </p:nvSpPr>
            <p:spPr>
              <a:xfrm>
                <a:off x="528" y="1217"/>
                <a:ext cx="237" cy="55"/>
              </a:xfrm>
              <a:prstGeom prst="rect">
                <a:avLst/>
              </a:prstGeom>
              <a:solidFill>
                <a:srgbClr val="00FF00"/>
              </a:solidFill>
              <a:ln w="9525" cap="flat" cmpd="sng">
                <a:solidFill>
                  <a:srgbClr val="00123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52"/>
              <p:cNvSpPr/>
              <p:nvPr/>
            </p:nvSpPr>
            <p:spPr>
              <a:xfrm>
                <a:off x="528" y="1266"/>
                <a:ext cx="237" cy="5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02" name="Google Shape;302;p5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914951" y="5092835"/>
              <a:ext cx="167015" cy="10935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3" name="Google Shape;303;p52"/>
            <p:cNvGrpSpPr/>
            <p:nvPr/>
          </p:nvGrpSpPr>
          <p:grpSpPr>
            <a:xfrm>
              <a:off x="1642783" y="5092835"/>
              <a:ext cx="163293" cy="104605"/>
              <a:chOff x="5555" y="2058"/>
              <a:chExt cx="245" cy="157"/>
            </a:xfrm>
          </p:grpSpPr>
          <p:sp>
            <p:nvSpPr>
              <p:cNvPr id="304" name="Google Shape;304;p52"/>
              <p:cNvSpPr/>
              <p:nvPr/>
            </p:nvSpPr>
            <p:spPr>
              <a:xfrm>
                <a:off x="5555" y="2058"/>
                <a:ext cx="245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6" extrusionOk="0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05" name="Google Shape;305;p52"/>
              <p:cNvSpPr/>
              <p:nvPr/>
            </p:nvSpPr>
            <p:spPr>
              <a:xfrm>
                <a:off x="5555" y="2162"/>
                <a:ext cx="245" cy="53"/>
              </a:xfrm>
              <a:custGeom>
                <a:avLst/>
                <a:gdLst/>
                <a:ahLst/>
                <a:cxnLst/>
                <a:rect l="l" t="t" r="r" b="b"/>
                <a:pathLst>
                  <a:path w="244" h="45" extrusionOk="0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06" name="Google Shape;306;p52"/>
              <p:cNvSpPr/>
              <p:nvPr/>
            </p:nvSpPr>
            <p:spPr>
              <a:xfrm>
                <a:off x="5555" y="2060"/>
                <a:ext cx="245" cy="5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0" extrusionOk="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07" name="Google Shape;307;p52"/>
              <p:cNvSpPr/>
              <p:nvPr/>
            </p:nvSpPr>
            <p:spPr>
              <a:xfrm>
                <a:off x="5555" y="2058"/>
                <a:ext cx="245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6" extrusionOk="0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00"/>
                  <a:buFont typeface="Tahoma"/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</p:grpSp>
      <p:sp>
        <p:nvSpPr>
          <p:cNvPr id="308" name="Google Shape;308;p52"/>
          <p:cNvSpPr/>
          <p:nvPr/>
        </p:nvSpPr>
        <p:spPr>
          <a:xfrm>
            <a:off x="8817935" y="6598215"/>
            <a:ext cx="921488" cy="244549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spcFirstLastPara="1" wrap="square" lIns="35975" tIns="35975" rIns="35975" bIns="35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8"/>
              <a:buFont typeface="Tahoma"/>
              <a:buNone/>
            </a:pPr>
            <a:endParaRPr sz="900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09" name="Google Shape;309;p52" descr="EUMETSATLogo_hor_noTagline_solid_CMYK UPDATED version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78680" y="553831"/>
            <a:ext cx="2124373" cy="4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52" descr="msg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57372" y="5108993"/>
            <a:ext cx="890453" cy="110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52" descr="msg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83320" y="5244218"/>
            <a:ext cx="890453" cy="110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52" descr="msg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413658" y="4939418"/>
            <a:ext cx="890453" cy="110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52" descr="jason-big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45958">
            <a:off x="2371921" y="3156926"/>
            <a:ext cx="968020" cy="850181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52"/>
          <p:cNvSpPr/>
          <p:nvPr/>
        </p:nvSpPr>
        <p:spPr>
          <a:xfrm>
            <a:off x="1880318" y="1608859"/>
            <a:ext cx="1266648" cy="1558951"/>
          </a:xfrm>
          <a:prstGeom prst="ellipse">
            <a:avLst/>
          </a:prstGeom>
          <a:gradFill>
            <a:gsLst>
              <a:gs pos="0">
                <a:srgbClr val="FFC000">
                  <a:alpha val="42352"/>
                </a:srgbClr>
              </a:gs>
              <a:gs pos="67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29250" tIns="29250" rIns="29250" bIns="292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ahoma"/>
              <a:buNone/>
            </a:pPr>
            <a:endParaRPr sz="731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15" name="Google Shape;315;p52" descr="metop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1286163">
            <a:off x="2224051" y="1966704"/>
            <a:ext cx="786695" cy="727054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52"/>
          <p:cNvSpPr/>
          <p:nvPr/>
        </p:nvSpPr>
        <p:spPr>
          <a:xfrm>
            <a:off x="130209" y="447025"/>
            <a:ext cx="1623603" cy="1998280"/>
          </a:xfrm>
          <a:prstGeom prst="ellipse">
            <a:avLst/>
          </a:prstGeom>
          <a:gradFill>
            <a:gsLst>
              <a:gs pos="0">
                <a:srgbClr val="FFC000">
                  <a:alpha val="58431"/>
                </a:srgbClr>
              </a:gs>
              <a:gs pos="67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29250" tIns="29250" rIns="29250" bIns="292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ahoma"/>
              <a:buNone/>
            </a:pPr>
            <a:endParaRPr sz="731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17" name="Google Shape;317;p52" descr="metop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1286163">
            <a:off x="1032684" y="3937937"/>
            <a:ext cx="1437217" cy="1328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52" descr="sentinel3.png"/>
          <p:cNvPicPr preferRelativeResize="0"/>
          <p:nvPr/>
        </p:nvPicPr>
        <p:blipFill rotWithShape="1">
          <a:blip r:embed="rId13">
            <a:alphaModFix/>
          </a:blip>
          <a:srcRect l="5997" t="2705" r="25073"/>
          <a:stretch/>
        </p:blipFill>
        <p:spPr>
          <a:xfrm>
            <a:off x="542634" y="1145124"/>
            <a:ext cx="685107" cy="669798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52"/>
          <p:cNvSpPr/>
          <p:nvPr/>
        </p:nvSpPr>
        <p:spPr>
          <a:xfrm>
            <a:off x="185936" y="2573024"/>
            <a:ext cx="1623603" cy="1998280"/>
          </a:xfrm>
          <a:prstGeom prst="ellipse">
            <a:avLst/>
          </a:prstGeom>
          <a:gradFill>
            <a:gsLst>
              <a:gs pos="0">
                <a:srgbClr val="FFC000">
                  <a:alpha val="58431"/>
                </a:srgbClr>
              </a:gs>
              <a:gs pos="67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29250" tIns="29250" rIns="29250" bIns="292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ahoma"/>
              <a:buNone/>
            </a:pPr>
            <a:endParaRPr sz="731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20" name="Google Shape;320;p52" descr="sentinel3.png"/>
          <p:cNvPicPr preferRelativeResize="0"/>
          <p:nvPr/>
        </p:nvPicPr>
        <p:blipFill rotWithShape="1">
          <a:blip r:embed="rId13">
            <a:alphaModFix/>
          </a:blip>
          <a:srcRect l="5997" t="2705" r="25073"/>
          <a:stretch/>
        </p:blipFill>
        <p:spPr>
          <a:xfrm>
            <a:off x="425180" y="3178572"/>
            <a:ext cx="1145115" cy="1119526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52"/>
          <p:cNvSpPr/>
          <p:nvPr/>
        </p:nvSpPr>
        <p:spPr>
          <a:xfrm>
            <a:off x="3004166" y="1918080"/>
            <a:ext cx="1266648" cy="1558951"/>
          </a:xfrm>
          <a:prstGeom prst="ellipse">
            <a:avLst/>
          </a:prstGeom>
          <a:gradFill>
            <a:gsLst>
              <a:gs pos="0">
                <a:srgbClr val="1D7266">
                  <a:alpha val="47450"/>
                </a:srgbClr>
              </a:gs>
              <a:gs pos="57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29250" tIns="29250" rIns="29250" bIns="292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ahoma"/>
              <a:buNone/>
            </a:pPr>
            <a:endParaRPr sz="731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22" name="Google Shape;322;p52" descr="jason-big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45958">
            <a:off x="3314191" y="2466464"/>
            <a:ext cx="646599" cy="567887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52"/>
          <p:cNvSpPr/>
          <p:nvPr/>
        </p:nvSpPr>
        <p:spPr>
          <a:xfrm>
            <a:off x="4506238" y="3626137"/>
            <a:ext cx="1266648" cy="1558951"/>
          </a:xfrm>
          <a:prstGeom prst="ellipse">
            <a:avLst/>
          </a:prstGeom>
          <a:gradFill>
            <a:gsLst>
              <a:gs pos="0">
                <a:srgbClr val="00B5E2">
                  <a:alpha val="42352"/>
                </a:srgbClr>
              </a:gs>
              <a:gs pos="57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29250" tIns="29250" rIns="29250" bIns="292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ahoma"/>
              <a:buNone/>
            </a:pPr>
            <a:endParaRPr sz="731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24" name="Google Shape;324;p52" descr="msg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2509837">
            <a:off x="4833941" y="4025892"/>
            <a:ext cx="611245" cy="759443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52"/>
          <p:cNvSpPr/>
          <p:nvPr/>
        </p:nvSpPr>
        <p:spPr>
          <a:xfrm>
            <a:off x="347039" y="1786399"/>
            <a:ext cx="1266648" cy="1417228"/>
          </a:xfrm>
          <a:prstGeom prst="ellipse">
            <a:avLst/>
          </a:prstGeom>
          <a:gradFill>
            <a:gsLst>
              <a:gs pos="0">
                <a:srgbClr val="FFC000">
                  <a:alpha val="42352"/>
                </a:srgbClr>
              </a:gs>
              <a:gs pos="67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29250" tIns="29250" rIns="29250" bIns="292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ahoma"/>
              <a:buNone/>
            </a:pPr>
            <a:endParaRPr sz="731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26" name="Google Shape;326;p52" descr="metop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1286163">
            <a:off x="592989" y="1901522"/>
            <a:ext cx="1040453" cy="961574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52"/>
          <p:cNvSpPr/>
          <p:nvPr/>
        </p:nvSpPr>
        <p:spPr>
          <a:xfrm>
            <a:off x="185937" y="6598214"/>
            <a:ext cx="287257" cy="244549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spcFirstLastPara="1" wrap="square" lIns="29250" tIns="29250" rIns="29250" bIns="292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ahoma"/>
              <a:buNone/>
            </a:pPr>
            <a:endParaRPr sz="731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28" name="Google Shape;328;p52" descr="rId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28094" y="5295900"/>
            <a:ext cx="134144" cy="10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52" descr="rId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99244" y="5295900"/>
            <a:ext cx="123825" cy="10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rId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5295900"/>
            <a:ext cx="165100" cy="101600"/>
          </a:xfrm>
          <a:prstGeom prst="rect">
            <a:avLst/>
          </a:prstGeom>
        </p:spPr>
      </p:pic>
      <p:pic>
        <p:nvPicPr>
          <p:cNvPr id="1025" name="Picture 1" descr="rId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295900"/>
            <a:ext cx="152400" cy="101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4"/>
          <p:cNvSpPr txBox="1">
            <a:spLocks noGrp="1"/>
          </p:cNvSpPr>
          <p:nvPr>
            <p:ph type="title"/>
          </p:nvPr>
        </p:nvSpPr>
        <p:spPr>
          <a:xfrm>
            <a:off x="0" y="2"/>
            <a:ext cx="9221972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34"/>
          <p:cNvSpPr txBox="1">
            <a:spLocks noGrp="1"/>
          </p:cNvSpPr>
          <p:nvPr>
            <p:ph type="body" idx="1"/>
          </p:nvPr>
        </p:nvSpPr>
        <p:spPr>
          <a:xfrm>
            <a:off x="266701" y="992188"/>
            <a:ext cx="9447213" cy="539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14337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25"/>
              <a:buChar char="•"/>
              <a:defRPr/>
            </a:lvl1pPr>
            <a:lvl2pPr marL="914400" lvl="1" indent="-393700" algn="l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600"/>
              <a:buChar char="•"/>
              <a:defRPr/>
            </a:lvl2pPr>
            <a:lvl3pPr marL="1371600" lvl="2" indent="-373062" algn="l">
              <a:spcBef>
                <a:spcPts val="455"/>
              </a:spcBef>
              <a:spcAft>
                <a:spcPts val="0"/>
              </a:spcAft>
              <a:buClr>
                <a:schemeClr val="dk2"/>
              </a:buClr>
              <a:buSzPts val="2275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6"/>
          <p:cNvSpPr txBox="1">
            <a:spLocks noGrp="1"/>
          </p:cNvSpPr>
          <p:nvPr>
            <p:ph type="title"/>
          </p:nvPr>
        </p:nvSpPr>
        <p:spPr>
          <a:xfrm>
            <a:off x="0" y="2"/>
            <a:ext cx="9906000" cy="1019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36"/>
          <p:cNvSpPr txBox="1">
            <a:spLocks noGrp="1"/>
          </p:cNvSpPr>
          <p:nvPr>
            <p:ph type="body" idx="1"/>
          </p:nvPr>
        </p:nvSpPr>
        <p:spPr>
          <a:xfrm>
            <a:off x="266702" y="1237128"/>
            <a:ext cx="9447213" cy="526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572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  <a:defRPr>
                <a:solidFill>
                  <a:schemeClr val="lt1"/>
                </a:solidFill>
              </a:defRPr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>
                <a:solidFill>
                  <a:schemeClr val="lt1"/>
                </a:solidFill>
              </a:defRPr>
            </a:lvl2pPr>
            <a:lvl3pPr marL="1371600" lvl="2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7"/>
          <p:cNvSpPr/>
          <p:nvPr/>
        </p:nvSpPr>
        <p:spPr>
          <a:xfrm>
            <a:off x="6575731" y="230590"/>
            <a:ext cx="3330271" cy="112908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ahoma"/>
              <a:buNone/>
            </a:pPr>
            <a:endParaRPr sz="900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352" name="Google Shape;352;p47"/>
          <p:cNvGrpSpPr/>
          <p:nvPr/>
        </p:nvGrpSpPr>
        <p:grpSpPr>
          <a:xfrm>
            <a:off x="6579304" y="6145001"/>
            <a:ext cx="3135008" cy="314922"/>
            <a:chOff x="369889" y="5092835"/>
            <a:chExt cx="3135008" cy="314922"/>
          </a:xfrm>
        </p:grpSpPr>
        <p:grpSp>
          <p:nvGrpSpPr>
            <p:cNvPr id="353" name="Google Shape;353;p47"/>
            <p:cNvGrpSpPr/>
            <p:nvPr/>
          </p:nvGrpSpPr>
          <p:grpSpPr>
            <a:xfrm>
              <a:off x="2061240" y="5298398"/>
              <a:ext cx="164978" cy="109011"/>
              <a:chOff x="4182" y="1087"/>
              <a:chExt cx="238" cy="162"/>
            </a:xfrm>
          </p:grpSpPr>
          <p:sp>
            <p:nvSpPr>
              <p:cNvPr id="354" name="Google Shape;354;p47"/>
              <p:cNvSpPr/>
              <p:nvPr/>
            </p:nvSpPr>
            <p:spPr>
              <a:xfrm>
                <a:off x="4182" y="1087"/>
                <a:ext cx="238" cy="162"/>
              </a:xfrm>
              <a:custGeom>
                <a:avLst/>
                <a:gdLst/>
                <a:ahLst/>
                <a:cxnLst/>
                <a:rect l="l" t="t" r="r" b="b"/>
                <a:pathLst>
                  <a:path w="250" h="162" extrusionOk="0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55" name="Google Shape;355;p47"/>
              <p:cNvSpPr/>
              <p:nvPr/>
            </p:nvSpPr>
            <p:spPr>
              <a:xfrm>
                <a:off x="4182" y="1087"/>
                <a:ext cx="238" cy="53"/>
              </a:xfrm>
              <a:custGeom>
                <a:avLst/>
                <a:gdLst/>
                <a:ahLst/>
                <a:cxnLst/>
                <a:rect l="l" t="t" r="r" b="b"/>
                <a:pathLst>
                  <a:path w="250" h="51" extrusionOk="0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56" name="Google Shape;356;p47"/>
              <p:cNvSpPr/>
              <p:nvPr/>
            </p:nvSpPr>
            <p:spPr>
              <a:xfrm>
                <a:off x="4182" y="1198"/>
                <a:ext cx="238" cy="51"/>
              </a:xfrm>
              <a:custGeom>
                <a:avLst/>
                <a:gdLst/>
                <a:ahLst/>
                <a:cxnLst/>
                <a:rect l="l" t="t" r="r" b="b"/>
                <a:pathLst>
                  <a:path w="250" h="50" extrusionOk="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57" name="Google Shape;357;p47"/>
              <p:cNvSpPr/>
              <p:nvPr/>
            </p:nvSpPr>
            <p:spPr>
              <a:xfrm>
                <a:off x="4182" y="1087"/>
                <a:ext cx="238" cy="162"/>
              </a:xfrm>
              <a:custGeom>
                <a:avLst/>
                <a:gdLst/>
                <a:ahLst/>
                <a:cxnLst/>
                <a:rect l="l" t="t" r="r" b="b"/>
                <a:pathLst>
                  <a:path w="250" h="162" extrusionOk="0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58" name="Google Shape;358;p47"/>
              <p:cNvSpPr/>
              <p:nvPr/>
            </p:nvSpPr>
            <p:spPr>
              <a:xfrm>
                <a:off x="4237" y="1132"/>
                <a:ext cx="71" cy="83"/>
              </a:xfrm>
              <a:custGeom>
                <a:avLst/>
                <a:gdLst/>
                <a:ahLst/>
                <a:cxnLst/>
                <a:rect l="l" t="t" r="r" b="b"/>
                <a:pathLst>
                  <a:path w="72" h="84" extrusionOk="0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59" name="Google Shape;359;p47"/>
              <p:cNvSpPr/>
              <p:nvPr/>
            </p:nvSpPr>
            <p:spPr>
              <a:xfrm>
                <a:off x="4267" y="1140"/>
                <a:ext cx="4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" h="50" extrusionOk="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60" name="Google Shape;360;p47"/>
              <p:cNvSpPr/>
              <p:nvPr/>
            </p:nvSpPr>
            <p:spPr>
              <a:xfrm>
                <a:off x="4257" y="1150"/>
                <a:ext cx="33" cy="4"/>
              </a:xfrm>
              <a:custGeom>
                <a:avLst/>
                <a:gdLst/>
                <a:ahLst/>
                <a:cxnLst/>
                <a:rect l="l" t="t" r="r" b="b"/>
                <a:pathLst>
                  <a:path w="36" h="5" extrusionOk="0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61" name="Google Shape;361;p47"/>
              <p:cNvSpPr/>
              <p:nvPr/>
            </p:nvSpPr>
            <p:spPr>
              <a:xfrm>
                <a:off x="4251" y="1164"/>
                <a:ext cx="39" cy="6"/>
              </a:xfrm>
              <a:custGeom>
                <a:avLst/>
                <a:gdLst/>
                <a:ahLst/>
                <a:cxnLst/>
                <a:rect l="l" t="t" r="r" b="b"/>
                <a:pathLst>
                  <a:path w="42" h="6" extrusionOk="0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62" name="Google Shape;362;p47"/>
              <p:cNvSpPr/>
              <p:nvPr/>
            </p:nvSpPr>
            <p:spPr>
              <a:xfrm>
                <a:off x="4245" y="1182"/>
                <a:ext cx="57" cy="32"/>
              </a:xfrm>
              <a:custGeom>
                <a:avLst/>
                <a:gdLst/>
                <a:ahLst/>
                <a:cxnLst/>
                <a:rect l="l" t="t" r="r" b="b"/>
                <a:pathLst>
                  <a:path w="60" h="34" extrusionOk="0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63" name="Google Shape;363;p47"/>
              <p:cNvSpPr/>
              <p:nvPr/>
            </p:nvSpPr>
            <p:spPr>
              <a:xfrm>
                <a:off x="4237" y="1132"/>
                <a:ext cx="71" cy="83"/>
              </a:xfrm>
              <a:custGeom>
                <a:avLst/>
                <a:gdLst/>
                <a:ahLst/>
                <a:cxnLst/>
                <a:rect l="l" t="t" r="r" b="b"/>
                <a:pathLst>
                  <a:path w="72" h="84" extrusionOk="0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364" name="Google Shape;364;p47"/>
            <p:cNvGrpSpPr/>
            <p:nvPr/>
          </p:nvGrpSpPr>
          <p:grpSpPr>
            <a:xfrm>
              <a:off x="3338572" y="5298398"/>
              <a:ext cx="166325" cy="105273"/>
              <a:chOff x="1592" y="2897"/>
              <a:chExt cx="247" cy="156"/>
            </a:xfrm>
          </p:grpSpPr>
          <p:sp>
            <p:nvSpPr>
              <p:cNvPr id="365" name="Google Shape;365;p47"/>
              <p:cNvSpPr/>
              <p:nvPr/>
            </p:nvSpPr>
            <p:spPr>
              <a:xfrm>
                <a:off x="1592" y="2897"/>
                <a:ext cx="247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6" extrusionOk="0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66" name="Google Shape;366;p47"/>
              <p:cNvSpPr/>
              <p:nvPr/>
            </p:nvSpPr>
            <p:spPr>
              <a:xfrm>
                <a:off x="1592" y="2897"/>
                <a:ext cx="247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6" extrusionOk="0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67" name="Google Shape;367;p47"/>
              <p:cNvSpPr/>
              <p:nvPr/>
            </p:nvSpPr>
            <p:spPr>
              <a:xfrm>
                <a:off x="1742" y="2897"/>
                <a:ext cx="67" cy="50"/>
              </a:xfrm>
              <a:custGeom>
                <a:avLst/>
                <a:gdLst/>
                <a:ahLst/>
                <a:cxnLst/>
                <a:rect l="l" t="t" r="r" b="b"/>
                <a:pathLst>
                  <a:path w="66" h="50" extrusionOk="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68" name="Google Shape;368;p47"/>
              <p:cNvSpPr/>
              <p:nvPr/>
            </p:nvSpPr>
            <p:spPr>
              <a:xfrm>
                <a:off x="1778" y="2913"/>
                <a:ext cx="61" cy="40"/>
              </a:xfrm>
              <a:custGeom>
                <a:avLst/>
                <a:gdLst/>
                <a:ahLst/>
                <a:cxnLst/>
                <a:rect l="l" t="t" r="r" b="b"/>
                <a:pathLst>
                  <a:path w="60" h="39" extrusionOk="0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69" name="Google Shape;369;p47"/>
              <p:cNvSpPr/>
              <p:nvPr/>
            </p:nvSpPr>
            <p:spPr>
              <a:xfrm>
                <a:off x="1742" y="2897"/>
                <a:ext cx="97" cy="57"/>
              </a:xfrm>
              <a:custGeom>
                <a:avLst/>
                <a:gdLst/>
                <a:ahLst/>
                <a:cxnLst/>
                <a:rect l="l" t="t" r="r" b="b"/>
                <a:pathLst>
                  <a:path w="96" h="56" extrusionOk="0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70" name="Google Shape;370;p47"/>
              <p:cNvSpPr/>
              <p:nvPr/>
            </p:nvSpPr>
            <p:spPr>
              <a:xfrm>
                <a:off x="1616" y="2897"/>
                <a:ext cx="77" cy="44"/>
              </a:xfrm>
              <a:custGeom>
                <a:avLst/>
                <a:gdLst/>
                <a:ahLst/>
                <a:cxnLst/>
                <a:rect l="l" t="t" r="r" b="b"/>
                <a:pathLst>
                  <a:path w="78" h="45" extrusionOk="0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71" name="Google Shape;371;p47"/>
              <p:cNvSpPr/>
              <p:nvPr/>
            </p:nvSpPr>
            <p:spPr>
              <a:xfrm>
                <a:off x="1592" y="2913"/>
                <a:ext cx="61" cy="40"/>
              </a:xfrm>
              <a:custGeom>
                <a:avLst/>
                <a:gdLst/>
                <a:ahLst/>
                <a:cxnLst/>
                <a:rect l="l" t="t" r="r" b="b"/>
                <a:pathLst>
                  <a:path w="60" h="39" extrusionOk="0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72" name="Google Shape;372;p47"/>
              <p:cNvSpPr/>
              <p:nvPr/>
            </p:nvSpPr>
            <p:spPr>
              <a:xfrm>
                <a:off x="1592" y="2897"/>
                <a:ext cx="95" cy="57"/>
              </a:xfrm>
              <a:custGeom>
                <a:avLst/>
                <a:gdLst/>
                <a:ahLst/>
                <a:cxnLst/>
                <a:rect l="l" t="t" r="r" b="b"/>
                <a:pathLst>
                  <a:path w="96" h="56" extrusionOk="0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73" name="Google Shape;373;p47"/>
              <p:cNvSpPr/>
              <p:nvPr/>
            </p:nvSpPr>
            <p:spPr>
              <a:xfrm>
                <a:off x="1742" y="3008"/>
                <a:ext cx="73" cy="44"/>
              </a:xfrm>
              <a:custGeom>
                <a:avLst/>
                <a:gdLst/>
                <a:ahLst/>
                <a:cxnLst/>
                <a:rect l="l" t="t" r="r" b="b"/>
                <a:pathLst>
                  <a:path w="72" h="44" extrusionOk="0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74" name="Google Shape;374;p47"/>
              <p:cNvSpPr/>
              <p:nvPr/>
            </p:nvSpPr>
            <p:spPr>
              <a:xfrm>
                <a:off x="1778" y="2998"/>
                <a:ext cx="61" cy="38"/>
              </a:xfrm>
              <a:custGeom>
                <a:avLst/>
                <a:gdLst/>
                <a:ahLst/>
                <a:cxnLst/>
                <a:rect l="l" t="t" r="r" b="b"/>
                <a:pathLst>
                  <a:path w="60" h="39" extrusionOk="0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75" name="Google Shape;375;p47"/>
              <p:cNvSpPr/>
              <p:nvPr/>
            </p:nvSpPr>
            <p:spPr>
              <a:xfrm>
                <a:off x="1754" y="2998"/>
                <a:ext cx="85" cy="55"/>
              </a:xfrm>
              <a:custGeom>
                <a:avLst/>
                <a:gdLst/>
                <a:ahLst/>
                <a:cxnLst/>
                <a:rect l="l" t="t" r="r" b="b"/>
                <a:pathLst>
                  <a:path w="84" h="55" extrusionOk="0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76" name="Google Shape;376;p47"/>
              <p:cNvSpPr/>
              <p:nvPr/>
            </p:nvSpPr>
            <p:spPr>
              <a:xfrm>
                <a:off x="1622" y="3002"/>
                <a:ext cx="71" cy="50"/>
              </a:xfrm>
              <a:custGeom>
                <a:avLst/>
                <a:gdLst/>
                <a:ahLst/>
                <a:cxnLst/>
                <a:rect l="l" t="t" r="r" b="b"/>
                <a:pathLst>
                  <a:path w="72" h="50" extrusionOk="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77" name="Google Shape;377;p47"/>
              <p:cNvSpPr/>
              <p:nvPr/>
            </p:nvSpPr>
            <p:spPr>
              <a:xfrm>
                <a:off x="1592" y="2998"/>
                <a:ext cx="55" cy="38"/>
              </a:xfrm>
              <a:custGeom>
                <a:avLst/>
                <a:gdLst/>
                <a:ahLst/>
                <a:cxnLst/>
                <a:rect l="l" t="t" r="r" b="b"/>
                <a:pathLst>
                  <a:path w="54" h="39" extrusionOk="0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78" name="Google Shape;378;p47"/>
              <p:cNvSpPr/>
              <p:nvPr/>
            </p:nvSpPr>
            <p:spPr>
              <a:xfrm>
                <a:off x="1598" y="2998"/>
                <a:ext cx="95" cy="55"/>
              </a:xfrm>
              <a:custGeom>
                <a:avLst/>
                <a:gdLst/>
                <a:ahLst/>
                <a:cxnLst/>
                <a:rect l="l" t="t" r="r" b="b"/>
                <a:pathLst>
                  <a:path w="96" h="55" extrusionOk="0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79" name="Google Shape;379;p47"/>
              <p:cNvSpPr/>
              <p:nvPr/>
            </p:nvSpPr>
            <p:spPr>
              <a:xfrm>
                <a:off x="1592" y="2897"/>
                <a:ext cx="247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6" extrusionOk="0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380" name="Google Shape;380;p47"/>
            <p:cNvGrpSpPr/>
            <p:nvPr/>
          </p:nvGrpSpPr>
          <p:grpSpPr>
            <a:xfrm>
              <a:off x="2910190" y="5298398"/>
              <a:ext cx="164629" cy="104602"/>
              <a:chOff x="1778" y="2004"/>
              <a:chExt cx="246" cy="156"/>
            </a:xfrm>
          </p:grpSpPr>
          <p:sp>
            <p:nvSpPr>
              <p:cNvPr id="381" name="Google Shape;381;p47"/>
              <p:cNvSpPr/>
              <p:nvPr/>
            </p:nvSpPr>
            <p:spPr>
              <a:xfrm>
                <a:off x="1778" y="2004"/>
                <a:ext cx="246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51" extrusionOk="0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82" name="Google Shape;382;p47"/>
              <p:cNvSpPr/>
              <p:nvPr/>
            </p:nvSpPr>
            <p:spPr>
              <a:xfrm>
                <a:off x="1845" y="2026"/>
                <a:ext cx="120" cy="118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17" extrusionOk="0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83" name="Google Shape;383;p47"/>
              <p:cNvSpPr/>
              <p:nvPr/>
            </p:nvSpPr>
            <p:spPr>
              <a:xfrm>
                <a:off x="1778" y="2004"/>
                <a:ext cx="246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7" extrusionOk="0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384" name="Google Shape;384;p47"/>
            <p:cNvGrpSpPr/>
            <p:nvPr/>
          </p:nvGrpSpPr>
          <p:grpSpPr>
            <a:xfrm>
              <a:off x="2698061" y="5298398"/>
              <a:ext cx="164271" cy="105273"/>
              <a:chOff x="1592" y="2143"/>
              <a:chExt cx="247" cy="156"/>
            </a:xfrm>
          </p:grpSpPr>
          <p:sp>
            <p:nvSpPr>
              <p:cNvPr id="385" name="Google Shape;385;p47"/>
              <p:cNvSpPr/>
              <p:nvPr/>
            </p:nvSpPr>
            <p:spPr>
              <a:xfrm>
                <a:off x="1592" y="2143"/>
                <a:ext cx="246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6" extrusionOk="0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86" name="Google Shape;386;p47"/>
              <p:cNvSpPr/>
              <p:nvPr/>
            </p:nvSpPr>
            <p:spPr>
              <a:xfrm>
                <a:off x="1592" y="2143"/>
                <a:ext cx="66" cy="67"/>
              </a:xfrm>
              <a:custGeom>
                <a:avLst/>
                <a:gdLst/>
                <a:ahLst/>
                <a:cxnLst/>
                <a:rect l="l" t="t" r="r" b="b"/>
                <a:pathLst>
                  <a:path w="66" h="67" extrusionOk="0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87" name="Google Shape;387;p47"/>
              <p:cNvSpPr/>
              <p:nvPr/>
            </p:nvSpPr>
            <p:spPr>
              <a:xfrm>
                <a:off x="1592" y="2238"/>
                <a:ext cx="66" cy="61"/>
              </a:xfrm>
              <a:custGeom>
                <a:avLst/>
                <a:gdLst/>
                <a:ahLst/>
                <a:cxnLst/>
                <a:rect l="l" t="t" r="r" b="b"/>
                <a:pathLst>
                  <a:path w="66" h="61" extrusionOk="0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88" name="Google Shape;388;p47"/>
              <p:cNvSpPr/>
              <p:nvPr/>
            </p:nvSpPr>
            <p:spPr>
              <a:xfrm>
                <a:off x="1689" y="2238"/>
                <a:ext cx="150" cy="61"/>
              </a:xfrm>
              <a:custGeom>
                <a:avLst/>
                <a:gdLst/>
                <a:ahLst/>
                <a:cxnLst/>
                <a:rect l="l" t="t" r="r" b="b"/>
                <a:pathLst>
                  <a:path w="149" h="61" extrusionOk="0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89" name="Google Shape;389;p47"/>
              <p:cNvSpPr/>
              <p:nvPr/>
            </p:nvSpPr>
            <p:spPr>
              <a:xfrm>
                <a:off x="1689" y="2143"/>
                <a:ext cx="150" cy="67"/>
              </a:xfrm>
              <a:custGeom>
                <a:avLst/>
                <a:gdLst/>
                <a:ahLst/>
                <a:cxnLst/>
                <a:rect l="l" t="t" r="r" b="b"/>
                <a:pathLst>
                  <a:path w="149" h="67" extrusionOk="0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90" name="Google Shape;390;p47"/>
              <p:cNvSpPr/>
              <p:nvPr/>
            </p:nvSpPr>
            <p:spPr>
              <a:xfrm>
                <a:off x="1592" y="2143"/>
                <a:ext cx="246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6" extrusionOk="0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391" name="Google Shape;391;p47"/>
            <p:cNvGrpSpPr/>
            <p:nvPr/>
          </p:nvGrpSpPr>
          <p:grpSpPr>
            <a:xfrm>
              <a:off x="2486912" y="5298398"/>
              <a:ext cx="163291" cy="105273"/>
              <a:chOff x="1593" y="1897"/>
              <a:chExt cx="244" cy="157"/>
            </a:xfrm>
          </p:grpSpPr>
          <p:sp>
            <p:nvSpPr>
              <p:cNvPr id="392" name="Google Shape;392;p47"/>
              <p:cNvSpPr/>
              <p:nvPr/>
            </p:nvSpPr>
            <p:spPr>
              <a:xfrm>
                <a:off x="1593" y="1897"/>
                <a:ext cx="244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7" extrusionOk="0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93" name="Google Shape;393;p47"/>
              <p:cNvSpPr/>
              <p:nvPr/>
            </p:nvSpPr>
            <p:spPr>
              <a:xfrm>
                <a:off x="1593" y="1897"/>
                <a:ext cx="244" cy="47"/>
              </a:xfrm>
              <a:custGeom>
                <a:avLst/>
                <a:gdLst/>
                <a:ahLst/>
                <a:cxnLst/>
                <a:rect l="l" t="t" r="r" b="b"/>
                <a:pathLst>
                  <a:path w="245" h="45" extrusionOk="0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94" name="Google Shape;394;p47"/>
              <p:cNvSpPr/>
              <p:nvPr/>
            </p:nvSpPr>
            <p:spPr>
              <a:xfrm>
                <a:off x="1593" y="2003"/>
                <a:ext cx="244" cy="51"/>
              </a:xfrm>
              <a:custGeom>
                <a:avLst/>
                <a:gdLst/>
                <a:ahLst/>
                <a:cxnLst/>
                <a:rect l="l" t="t" r="r" b="b"/>
                <a:pathLst>
                  <a:path w="245" h="51" extrusionOk="0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95" name="Google Shape;395;p47"/>
              <p:cNvSpPr/>
              <p:nvPr/>
            </p:nvSpPr>
            <p:spPr>
              <a:xfrm>
                <a:off x="1593" y="1897"/>
                <a:ext cx="244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7" extrusionOk="0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396" name="Google Shape;396;p47"/>
            <p:cNvGrpSpPr/>
            <p:nvPr/>
          </p:nvGrpSpPr>
          <p:grpSpPr>
            <a:xfrm>
              <a:off x="1633860" y="5298398"/>
              <a:ext cx="165299" cy="104917"/>
              <a:chOff x="1778" y="1164"/>
              <a:chExt cx="247" cy="157"/>
            </a:xfrm>
          </p:grpSpPr>
          <p:sp>
            <p:nvSpPr>
              <p:cNvPr id="397" name="Google Shape;397;p47"/>
              <p:cNvSpPr/>
              <p:nvPr/>
            </p:nvSpPr>
            <p:spPr>
              <a:xfrm>
                <a:off x="1778" y="1164"/>
                <a:ext cx="102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96" h="156" extrusionOk="0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98" name="Google Shape;398;p47"/>
              <p:cNvSpPr/>
              <p:nvPr/>
            </p:nvSpPr>
            <p:spPr>
              <a:xfrm>
                <a:off x="1880" y="1164"/>
                <a:ext cx="145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56" extrusionOk="0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99" name="Google Shape;399;p47"/>
              <p:cNvSpPr/>
              <p:nvPr/>
            </p:nvSpPr>
            <p:spPr>
              <a:xfrm>
                <a:off x="1874" y="1199"/>
                <a:ext cx="12" cy="90"/>
              </a:xfrm>
              <a:custGeom>
                <a:avLst/>
                <a:gdLst/>
                <a:ahLst/>
                <a:cxnLst/>
                <a:rect l="l" t="t" r="r" b="b"/>
                <a:pathLst>
                  <a:path w="12" h="90" extrusionOk="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00" name="Google Shape;400;p47"/>
              <p:cNvSpPr/>
              <p:nvPr/>
            </p:nvSpPr>
            <p:spPr>
              <a:xfrm>
                <a:off x="1874" y="1199"/>
                <a:ext cx="12" cy="90"/>
              </a:xfrm>
              <a:custGeom>
                <a:avLst/>
                <a:gdLst/>
                <a:ahLst/>
                <a:cxnLst/>
                <a:rect l="l" t="t" r="r" b="b"/>
                <a:pathLst>
                  <a:path w="12" h="90" extrusionOk="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01" name="Google Shape;401;p47"/>
              <p:cNvSpPr/>
              <p:nvPr/>
            </p:nvSpPr>
            <p:spPr>
              <a:xfrm>
                <a:off x="1837" y="1221"/>
                <a:ext cx="49" cy="22"/>
              </a:xfrm>
              <a:custGeom>
                <a:avLst/>
                <a:gdLst/>
                <a:ahLst/>
                <a:cxnLst/>
                <a:rect l="l" t="t" r="r" b="b"/>
                <a:pathLst>
                  <a:path w="48" h="22" extrusionOk="0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02" name="Google Shape;402;p47"/>
              <p:cNvSpPr/>
              <p:nvPr/>
            </p:nvSpPr>
            <p:spPr>
              <a:xfrm>
                <a:off x="1837" y="1221"/>
                <a:ext cx="49" cy="22"/>
              </a:xfrm>
              <a:custGeom>
                <a:avLst/>
                <a:gdLst/>
                <a:ahLst/>
                <a:cxnLst/>
                <a:rect l="l" t="t" r="r" b="b"/>
                <a:pathLst>
                  <a:path w="48" h="22" extrusionOk="0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03" name="Google Shape;403;p47"/>
              <p:cNvSpPr/>
              <p:nvPr/>
            </p:nvSpPr>
            <p:spPr>
              <a:xfrm>
                <a:off x="1880" y="1237"/>
                <a:ext cx="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47" h="28" extrusionOk="0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04" name="Google Shape;404;p47"/>
              <p:cNvSpPr/>
              <p:nvPr/>
            </p:nvSpPr>
            <p:spPr>
              <a:xfrm>
                <a:off x="1880" y="1237"/>
                <a:ext cx="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47" h="28" extrusionOk="0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05" name="Google Shape;405;p47"/>
              <p:cNvSpPr/>
              <p:nvPr/>
            </p:nvSpPr>
            <p:spPr>
              <a:xfrm>
                <a:off x="1880" y="1221"/>
                <a:ext cx="43" cy="29"/>
              </a:xfrm>
              <a:custGeom>
                <a:avLst/>
                <a:gdLst/>
                <a:ahLst/>
                <a:cxnLst/>
                <a:rect l="l" t="t" r="r" b="b"/>
                <a:pathLst>
                  <a:path w="41" h="28" extrusionOk="0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06" name="Google Shape;406;p47"/>
              <p:cNvSpPr/>
              <p:nvPr/>
            </p:nvSpPr>
            <p:spPr>
              <a:xfrm>
                <a:off x="1880" y="1221"/>
                <a:ext cx="43" cy="29"/>
              </a:xfrm>
              <a:custGeom>
                <a:avLst/>
                <a:gdLst/>
                <a:ahLst/>
                <a:cxnLst/>
                <a:rect l="l" t="t" r="r" b="b"/>
                <a:pathLst>
                  <a:path w="41" h="28" extrusionOk="0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07" name="Google Shape;407;p47"/>
              <p:cNvSpPr/>
              <p:nvPr/>
            </p:nvSpPr>
            <p:spPr>
              <a:xfrm>
                <a:off x="1831" y="1225"/>
                <a:ext cx="55" cy="18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" extrusionOk="0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08" name="Google Shape;408;p47"/>
              <p:cNvSpPr/>
              <p:nvPr/>
            </p:nvSpPr>
            <p:spPr>
              <a:xfrm>
                <a:off x="1831" y="1225"/>
                <a:ext cx="55" cy="18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" extrusionOk="0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09" name="Google Shape;409;p47"/>
              <p:cNvSpPr/>
              <p:nvPr/>
            </p:nvSpPr>
            <p:spPr>
              <a:xfrm>
                <a:off x="1837" y="1248"/>
                <a:ext cx="55" cy="16"/>
              </a:xfrm>
              <a:custGeom>
                <a:avLst/>
                <a:gdLst/>
                <a:ahLst/>
                <a:cxnLst/>
                <a:rect l="l" t="t" r="r" b="b"/>
                <a:pathLst>
                  <a:path w="54" h="16" extrusionOk="0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10" name="Google Shape;410;p47"/>
              <p:cNvSpPr/>
              <p:nvPr/>
            </p:nvSpPr>
            <p:spPr>
              <a:xfrm>
                <a:off x="1837" y="1248"/>
                <a:ext cx="55" cy="16"/>
              </a:xfrm>
              <a:custGeom>
                <a:avLst/>
                <a:gdLst/>
                <a:ahLst/>
                <a:cxnLst/>
                <a:rect l="l" t="t" r="r" b="b"/>
                <a:pathLst>
                  <a:path w="54" h="16" extrusionOk="0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11" name="Google Shape;411;p47"/>
              <p:cNvSpPr/>
              <p:nvPr/>
            </p:nvSpPr>
            <p:spPr>
              <a:xfrm>
                <a:off x="1831" y="1244"/>
                <a:ext cx="55" cy="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1" extrusionOk="0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12" name="Google Shape;412;p47"/>
              <p:cNvSpPr/>
              <p:nvPr/>
            </p:nvSpPr>
            <p:spPr>
              <a:xfrm>
                <a:off x="1831" y="1244"/>
                <a:ext cx="55" cy="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1" extrusionOk="0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13" name="Google Shape;413;p47"/>
              <p:cNvSpPr/>
              <p:nvPr/>
            </p:nvSpPr>
            <p:spPr>
              <a:xfrm>
                <a:off x="1880" y="1225"/>
                <a:ext cx="49" cy="18"/>
              </a:xfrm>
              <a:custGeom>
                <a:avLst/>
                <a:gdLst/>
                <a:ahLst/>
                <a:cxnLst/>
                <a:rect l="l" t="t" r="r" b="b"/>
                <a:pathLst>
                  <a:path w="47" h="17" extrusionOk="0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14" name="Google Shape;414;p47"/>
              <p:cNvSpPr/>
              <p:nvPr/>
            </p:nvSpPr>
            <p:spPr>
              <a:xfrm>
                <a:off x="1880" y="1225"/>
                <a:ext cx="49" cy="18"/>
              </a:xfrm>
              <a:custGeom>
                <a:avLst/>
                <a:gdLst/>
                <a:ahLst/>
                <a:cxnLst/>
                <a:rect l="l" t="t" r="r" b="b"/>
                <a:pathLst>
                  <a:path w="47" h="17" extrusionOk="0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15" name="Google Shape;415;p47"/>
              <p:cNvSpPr/>
              <p:nvPr/>
            </p:nvSpPr>
            <p:spPr>
              <a:xfrm>
                <a:off x="1880" y="1244"/>
                <a:ext cx="49" cy="10"/>
              </a:xfrm>
              <a:custGeom>
                <a:avLst/>
                <a:gdLst/>
                <a:ahLst/>
                <a:cxnLst/>
                <a:rect l="l" t="t" r="r" b="b"/>
                <a:pathLst>
                  <a:path w="47" h="11" extrusionOk="0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16" name="Google Shape;416;p47"/>
              <p:cNvSpPr/>
              <p:nvPr/>
            </p:nvSpPr>
            <p:spPr>
              <a:xfrm>
                <a:off x="1880" y="1244"/>
                <a:ext cx="49" cy="10"/>
              </a:xfrm>
              <a:custGeom>
                <a:avLst/>
                <a:gdLst/>
                <a:ahLst/>
                <a:cxnLst/>
                <a:rect l="l" t="t" r="r" b="b"/>
                <a:pathLst>
                  <a:path w="47" h="11" extrusionOk="0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17" name="Google Shape;417;p47"/>
              <p:cNvSpPr/>
              <p:nvPr/>
            </p:nvSpPr>
            <p:spPr>
              <a:xfrm>
                <a:off x="1837" y="1264"/>
                <a:ext cx="86" cy="2"/>
              </a:xfrm>
              <a:custGeom>
                <a:avLst/>
                <a:gdLst/>
                <a:ahLst/>
                <a:cxnLst/>
                <a:rect l="l" t="t" r="r" b="b"/>
                <a:pathLst>
                  <a:path w="83" h="1" extrusionOk="0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18" name="Google Shape;418;p47"/>
              <p:cNvSpPr/>
              <p:nvPr/>
            </p:nvSpPr>
            <p:spPr>
              <a:xfrm>
                <a:off x="1837" y="1264"/>
                <a:ext cx="86" cy="2"/>
              </a:xfrm>
              <a:custGeom>
                <a:avLst/>
                <a:gdLst/>
                <a:ahLst/>
                <a:cxnLst/>
                <a:rect l="l" t="t" r="r" b="b"/>
                <a:pathLst>
                  <a:path w="83" h="1" extrusionOk="0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19" name="Google Shape;419;p47"/>
              <p:cNvSpPr/>
              <p:nvPr/>
            </p:nvSpPr>
            <p:spPr>
              <a:xfrm>
                <a:off x="1837" y="1215"/>
                <a:ext cx="86" cy="6"/>
              </a:xfrm>
              <a:custGeom>
                <a:avLst/>
                <a:gdLst/>
                <a:ahLst/>
                <a:cxnLst/>
                <a:rect l="l" t="t" r="r" b="b"/>
                <a:pathLst>
                  <a:path w="83" h="6" extrusionOk="0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20" name="Google Shape;420;p47"/>
              <p:cNvSpPr/>
              <p:nvPr/>
            </p:nvSpPr>
            <p:spPr>
              <a:xfrm>
                <a:off x="1837" y="1215"/>
                <a:ext cx="86" cy="6"/>
              </a:xfrm>
              <a:custGeom>
                <a:avLst/>
                <a:gdLst/>
                <a:ahLst/>
                <a:cxnLst/>
                <a:rect l="l" t="t" r="r" b="b"/>
                <a:pathLst>
                  <a:path w="83" h="6" extrusionOk="0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21" name="Google Shape;421;p47"/>
              <p:cNvSpPr/>
              <p:nvPr/>
            </p:nvSpPr>
            <p:spPr>
              <a:xfrm>
                <a:off x="1831" y="1199"/>
                <a:ext cx="104" cy="9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90" extrusionOk="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22" name="Google Shape;422;p47"/>
              <p:cNvSpPr/>
              <p:nvPr/>
            </p:nvSpPr>
            <p:spPr>
              <a:xfrm>
                <a:off x="1831" y="1199"/>
                <a:ext cx="104" cy="9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90" extrusionOk="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23" name="Google Shape;423;p47"/>
              <p:cNvSpPr/>
              <p:nvPr/>
            </p:nvSpPr>
            <p:spPr>
              <a:xfrm>
                <a:off x="1837" y="1199"/>
                <a:ext cx="92" cy="84"/>
              </a:xfrm>
              <a:custGeom>
                <a:avLst/>
                <a:gdLst/>
                <a:ahLst/>
                <a:cxnLst/>
                <a:rect l="l" t="t" r="r" b="b"/>
                <a:pathLst>
                  <a:path w="89" h="84" extrusionOk="0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24" name="Google Shape;424;p47"/>
              <p:cNvSpPr/>
              <p:nvPr/>
            </p:nvSpPr>
            <p:spPr>
              <a:xfrm>
                <a:off x="1858" y="1209"/>
                <a:ext cx="53" cy="67"/>
              </a:xfrm>
              <a:custGeom>
                <a:avLst/>
                <a:gdLst/>
                <a:ahLst/>
                <a:cxnLst/>
                <a:rect l="l" t="t" r="r" b="b"/>
                <a:pathLst>
                  <a:path w="53" h="67" extrusionOk="0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25" name="Google Shape;425;p47"/>
              <p:cNvSpPr/>
              <p:nvPr/>
            </p:nvSpPr>
            <p:spPr>
              <a:xfrm>
                <a:off x="1858" y="1209"/>
                <a:ext cx="53" cy="67"/>
              </a:xfrm>
              <a:custGeom>
                <a:avLst/>
                <a:gdLst/>
                <a:ahLst/>
                <a:cxnLst/>
                <a:rect l="l" t="t" r="r" b="b"/>
                <a:pathLst>
                  <a:path w="53" h="67" extrusionOk="0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26" name="Google Shape;426;p47"/>
              <p:cNvSpPr/>
              <p:nvPr/>
            </p:nvSpPr>
            <p:spPr>
              <a:xfrm>
                <a:off x="1868" y="1225"/>
                <a:ext cx="31" cy="35"/>
              </a:xfrm>
              <a:custGeom>
                <a:avLst/>
                <a:gdLst/>
                <a:ahLst/>
                <a:cxnLst/>
                <a:rect l="l" t="t" r="r" b="b"/>
                <a:pathLst>
                  <a:path w="30" h="34" extrusionOk="0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27" name="Google Shape;427;p47"/>
              <p:cNvSpPr/>
              <p:nvPr/>
            </p:nvSpPr>
            <p:spPr>
              <a:xfrm>
                <a:off x="1880" y="1225"/>
                <a:ext cx="6" cy="12"/>
              </a:xfrm>
              <a:custGeom>
                <a:avLst/>
                <a:gdLst/>
                <a:ahLst/>
                <a:cxnLst/>
                <a:rect l="l" t="t" r="r" b="b"/>
                <a:pathLst>
                  <a:path w="6" h="11" extrusionOk="0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28" name="Google Shape;428;p47"/>
              <p:cNvSpPr/>
              <p:nvPr/>
            </p:nvSpPr>
            <p:spPr>
              <a:xfrm>
                <a:off x="1880" y="1248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6" h="5" extrusionOk="0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29" name="Google Shape;429;p47"/>
              <p:cNvSpPr/>
              <p:nvPr/>
            </p:nvSpPr>
            <p:spPr>
              <a:xfrm>
                <a:off x="1886" y="1237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6" h="6" extrusionOk="0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30" name="Google Shape;430;p47"/>
              <p:cNvSpPr/>
              <p:nvPr/>
            </p:nvSpPr>
            <p:spPr>
              <a:xfrm>
                <a:off x="1874" y="1237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6" h="6" extrusionOk="0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31" name="Google Shape;431;p47"/>
              <p:cNvSpPr/>
              <p:nvPr/>
            </p:nvSpPr>
            <p:spPr>
              <a:xfrm>
                <a:off x="1862" y="1209"/>
                <a:ext cx="6" cy="12"/>
              </a:xfrm>
              <a:custGeom>
                <a:avLst/>
                <a:gdLst/>
                <a:ahLst/>
                <a:cxnLst/>
                <a:rect l="l" t="t" r="r" b="b"/>
                <a:pathLst>
                  <a:path w="6" h="11" extrusionOk="0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32" name="Google Shape;432;p47"/>
              <p:cNvSpPr/>
              <p:nvPr/>
            </p:nvSpPr>
            <p:spPr>
              <a:xfrm>
                <a:off x="1862" y="1209"/>
                <a:ext cx="6" cy="12"/>
              </a:xfrm>
              <a:custGeom>
                <a:avLst/>
                <a:gdLst/>
                <a:ahLst/>
                <a:cxnLst/>
                <a:rect l="l" t="t" r="r" b="b"/>
                <a:pathLst>
                  <a:path w="6" h="11" extrusionOk="0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33" name="Google Shape;433;p47"/>
              <p:cNvSpPr/>
              <p:nvPr/>
            </p:nvSpPr>
            <p:spPr>
              <a:xfrm>
                <a:off x="1898" y="1209"/>
                <a:ext cx="6" cy="12"/>
              </a:xfrm>
              <a:custGeom>
                <a:avLst/>
                <a:gdLst/>
                <a:ahLst/>
                <a:cxnLst/>
                <a:rect l="l" t="t" r="r" b="b"/>
                <a:pathLst>
                  <a:path w="5" h="11" extrusionOk="0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34" name="Google Shape;434;p47"/>
              <p:cNvSpPr/>
              <p:nvPr/>
            </p:nvSpPr>
            <p:spPr>
              <a:xfrm>
                <a:off x="1898" y="1209"/>
                <a:ext cx="6" cy="12"/>
              </a:xfrm>
              <a:custGeom>
                <a:avLst/>
                <a:gdLst/>
                <a:ahLst/>
                <a:cxnLst/>
                <a:rect l="l" t="t" r="r" b="b"/>
                <a:pathLst>
                  <a:path w="5" h="11" extrusionOk="0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35" name="Google Shape;435;p47"/>
              <p:cNvSpPr/>
              <p:nvPr/>
            </p:nvSpPr>
            <p:spPr>
              <a:xfrm>
                <a:off x="1862" y="1237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6" h="6" extrusionOk="0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36" name="Google Shape;436;p47"/>
              <p:cNvSpPr/>
              <p:nvPr/>
            </p:nvSpPr>
            <p:spPr>
              <a:xfrm>
                <a:off x="1862" y="1237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6" h="6" extrusionOk="0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37" name="Google Shape;437;p47"/>
              <p:cNvSpPr/>
              <p:nvPr/>
            </p:nvSpPr>
            <p:spPr>
              <a:xfrm>
                <a:off x="1862" y="1254"/>
                <a:ext cx="12" cy="10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38" name="Google Shape;438;p47"/>
              <p:cNvSpPr/>
              <p:nvPr/>
            </p:nvSpPr>
            <p:spPr>
              <a:xfrm>
                <a:off x="1862" y="1254"/>
                <a:ext cx="12" cy="10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39" name="Google Shape;439;p47"/>
              <p:cNvSpPr/>
              <p:nvPr/>
            </p:nvSpPr>
            <p:spPr>
              <a:xfrm>
                <a:off x="1892" y="1254"/>
                <a:ext cx="6" cy="10"/>
              </a:xfrm>
              <a:custGeom>
                <a:avLst/>
                <a:gdLst/>
                <a:ahLst/>
                <a:cxnLst/>
                <a:rect l="l" t="t" r="r" b="b"/>
                <a:pathLst>
                  <a:path w="6" h="11" extrusionOk="0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40" name="Google Shape;440;p47"/>
              <p:cNvSpPr/>
              <p:nvPr/>
            </p:nvSpPr>
            <p:spPr>
              <a:xfrm>
                <a:off x="1892" y="1254"/>
                <a:ext cx="6" cy="10"/>
              </a:xfrm>
              <a:custGeom>
                <a:avLst/>
                <a:gdLst/>
                <a:ahLst/>
                <a:cxnLst/>
                <a:rect l="l" t="t" r="r" b="b"/>
                <a:pathLst>
                  <a:path w="6" h="11" extrusionOk="0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41" name="Google Shape;441;p47"/>
              <p:cNvSpPr/>
              <p:nvPr/>
            </p:nvSpPr>
            <p:spPr>
              <a:xfrm>
                <a:off x="1898" y="1237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5" h="6" extrusionOk="0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42" name="Google Shape;442;p47"/>
              <p:cNvSpPr/>
              <p:nvPr/>
            </p:nvSpPr>
            <p:spPr>
              <a:xfrm>
                <a:off x="1898" y="1237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5" h="6" extrusionOk="0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43" name="Google Shape;443;p47"/>
              <p:cNvSpPr/>
              <p:nvPr/>
            </p:nvSpPr>
            <p:spPr>
              <a:xfrm>
                <a:off x="1880" y="1209"/>
                <a:ext cx="6" cy="12"/>
              </a:xfrm>
              <a:custGeom>
                <a:avLst/>
                <a:gdLst/>
                <a:ahLst/>
                <a:cxnLst/>
                <a:rect l="l" t="t" r="r" b="b"/>
                <a:pathLst>
                  <a:path w="6" h="11" extrusionOk="0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44" name="Google Shape;444;p47"/>
              <p:cNvSpPr/>
              <p:nvPr/>
            </p:nvSpPr>
            <p:spPr>
              <a:xfrm>
                <a:off x="1880" y="1209"/>
                <a:ext cx="6" cy="12"/>
              </a:xfrm>
              <a:custGeom>
                <a:avLst/>
                <a:gdLst/>
                <a:ahLst/>
                <a:cxnLst/>
                <a:rect l="l" t="t" r="r" b="b"/>
                <a:pathLst>
                  <a:path w="6" h="11" extrusionOk="0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45" name="Google Shape;445;p47"/>
              <p:cNvSpPr/>
              <p:nvPr/>
            </p:nvSpPr>
            <p:spPr>
              <a:xfrm>
                <a:off x="1778" y="1164"/>
                <a:ext cx="246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6" extrusionOk="0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446" name="Google Shape;446;p47"/>
            <p:cNvGrpSpPr/>
            <p:nvPr/>
          </p:nvGrpSpPr>
          <p:grpSpPr>
            <a:xfrm>
              <a:off x="1209677" y="5298398"/>
              <a:ext cx="164978" cy="105273"/>
              <a:chOff x="1595" y="1394"/>
              <a:chExt cx="245" cy="157"/>
            </a:xfrm>
          </p:grpSpPr>
          <p:sp>
            <p:nvSpPr>
              <p:cNvPr id="447" name="Google Shape;447;p47"/>
              <p:cNvSpPr/>
              <p:nvPr/>
            </p:nvSpPr>
            <p:spPr>
              <a:xfrm>
                <a:off x="1595" y="1394"/>
                <a:ext cx="245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7" extrusionOk="0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48" name="Google Shape;448;p47"/>
              <p:cNvSpPr/>
              <p:nvPr/>
            </p:nvSpPr>
            <p:spPr>
              <a:xfrm>
                <a:off x="1595" y="1394"/>
                <a:ext cx="73" cy="47"/>
              </a:xfrm>
              <a:custGeom>
                <a:avLst/>
                <a:gdLst/>
                <a:ahLst/>
                <a:cxnLst/>
                <a:rect l="l" t="t" r="r" b="b"/>
                <a:pathLst>
                  <a:path w="72" h="45" extrusionOk="0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49" name="Google Shape;449;p47"/>
              <p:cNvSpPr/>
              <p:nvPr/>
            </p:nvSpPr>
            <p:spPr>
              <a:xfrm>
                <a:off x="1595" y="1504"/>
                <a:ext cx="73" cy="47"/>
              </a:xfrm>
              <a:custGeom>
                <a:avLst/>
                <a:gdLst/>
                <a:ahLst/>
                <a:cxnLst/>
                <a:rect l="l" t="t" r="r" b="b"/>
                <a:pathLst>
                  <a:path w="72" h="45" extrusionOk="0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50" name="Google Shape;450;p47"/>
              <p:cNvSpPr/>
              <p:nvPr/>
            </p:nvSpPr>
            <p:spPr>
              <a:xfrm>
                <a:off x="1739" y="1504"/>
                <a:ext cx="101" cy="47"/>
              </a:xfrm>
              <a:custGeom>
                <a:avLst/>
                <a:gdLst/>
                <a:ahLst/>
                <a:cxnLst/>
                <a:rect l="l" t="t" r="r" b="b"/>
                <a:pathLst>
                  <a:path w="102" h="45" extrusionOk="0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51" name="Google Shape;451;p47"/>
              <p:cNvSpPr/>
              <p:nvPr/>
            </p:nvSpPr>
            <p:spPr>
              <a:xfrm>
                <a:off x="1739" y="1394"/>
                <a:ext cx="101" cy="47"/>
              </a:xfrm>
              <a:custGeom>
                <a:avLst/>
                <a:gdLst/>
                <a:ahLst/>
                <a:cxnLst/>
                <a:rect l="l" t="t" r="r" b="b"/>
                <a:pathLst>
                  <a:path w="102" h="45" extrusionOk="0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52" name="Google Shape;452;p47"/>
              <p:cNvSpPr/>
              <p:nvPr/>
            </p:nvSpPr>
            <p:spPr>
              <a:xfrm>
                <a:off x="1595" y="1394"/>
                <a:ext cx="245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7" extrusionOk="0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53" name="Google Shape;453;p47"/>
              <p:cNvSpPr/>
              <p:nvPr/>
            </p:nvSpPr>
            <p:spPr>
              <a:xfrm>
                <a:off x="1595" y="1394"/>
                <a:ext cx="245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7" extrusionOk="0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454" name="Google Shape;454;p47"/>
            <p:cNvGrpSpPr/>
            <p:nvPr/>
          </p:nvGrpSpPr>
          <p:grpSpPr>
            <a:xfrm>
              <a:off x="998528" y="5298398"/>
              <a:ext cx="163291" cy="105273"/>
              <a:chOff x="1593" y="1143"/>
              <a:chExt cx="244" cy="157"/>
            </a:xfrm>
          </p:grpSpPr>
          <p:sp>
            <p:nvSpPr>
              <p:cNvPr id="455" name="Google Shape;455;p47"/>
              <p:cNvSpPr/>
              <p:nvPr/>
            </p:nvSpPr>
            <p:spPr>
              <a:xfrm>
                <a:off x="1593" y="1143"/>
                <a:ext cx="244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7" extrusionOk="0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56" name="Google Shape;456;p47"/>
              <p:cNvSpPr/>
              <p:nvPr/>
            </p:nvSpPr>
            <p:spPr>
              <a:xfrm>
                <a:off x="1593" y="1143"/>
                <a:ext cx="244" cy="47"/>
              </a:xfrm>
              <a:custGeom>
                <a:avLst/>
                <a:gdLst/>
                <a:ahLst/>
                <a:cxnLst/>
                <a:rect l="l" t="t" r="r" b="b"/>
                <a:pathLst>
                  <a:path w="245" h="45" extrusionOk="0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57" name="Google Shape;457;p47"/>
              <p:cNvSpPr/>
              <p:nvPr/>
            </p:nvSpPr>
            <p:spPr>
              <a:xfrm>
                <a:off x="1593" y="1249"/>
                <a:ext cx="244" cy="51"/>
              </a:xfrm>
              <a:custGeom>
                <a:avLst/>
                <a:gdLst/>
                <a:ahLst/>
                <a:cxnLst/>
                <a:rect l="l" t="t" r="r" b="b"/>
                <a:pathLst>
                  <a:path w="245" h="51" extrusionOk="0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58" name="Google Shape;458;p47"/>
              <p:cNvSpPr/>
              <p:nvPr/>
            </p:nvSpPr>
            <p:spPr>
              <a:xfrm>
                <a:off x="1593" y="1143"/>
                <a:ext cx="244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7" extrusionOk="0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459" name="Google Shape;459;p47"/>
            <p:cNvGrpSpPr/>
            <p:nvPr/>
          </p:nvGrpSpPr>
          <p:grpSpPr>
            <a:xfrm>
              <a:off x="577634" y="5298398"/>
              <a:ext cx="164629" cy="104917"/>
              <a:chOff x="1592" y="892"/>
              <a:chExt cx="246" cy="157"/>
            </a:xfrm>
          </p:grpSpPr>
          <p:sp>
            <p:nvSpPr>
              <p:cNvPr id="460" name="Google Shape;460;p47"/>
              <p:cNvSpPr/>
              <p:nvPr/>
            </p:nvSpPr>
            <p:spPr>
              <a:xfrm>
                <a:off x="1592" y="892"/>
                <a:ext cx="246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6" extrusionOk="0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61" name="Google Shape;461;p47"/>
              <p:cNvSpPr/>
              <p:nvPr/>
            </p:nvSpPr>
            <p:spPr>
              <a:xfrm>
                <a:off x="1592" y="892"/>
                <a:ext cx="246" cy="51"/>
              </a:xfrm>
              <a:custGeom>
                <a:avLst/>
                <a:gdLst/>
                <a:ahLst/>
                <a:cxnLst/>
                <a:rect l="l" t="t" r="r" b="b"/>
                <a:pathLst>
                  <a:path w="245" h="50" extrusionOk="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62" name="Google Shape;462;p47"/>
              <p:cNvSpPr/>
              <p:nvPr/>
            </p:nvSpPr>
            <p:spPr>
              <a:xfrm>
                <a:off x="1592" y="998"/>
                <a:ext cx="246" cy="51"/>
              </a:xfrm>
              <a:custGeom>
                <a:avLst/>
                <a:gdLst/>
                <a:ahLst/>
                <a:cxnLst/>
                <a:rect l="l" t="t" r="r" b="b"/>
                <a:pathLst>
                  <a:path w="245" h="50" extrusionOk="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63" name="Google Shape;463;p47"/>
              <p:cNvSpPr/>
              <p:nvPr/>
            </p:nvSpPr>
            <p:spPr>
              <a:xfrm>
                <a:off x="1592" y="892"/>
                <a:ext cx="246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6" extrusionOk="0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aphicFrame>
          <p:nvGraphicFramePr>
            <p:cNvPr id="464" name="Google Shape;464;p47"/>
            <p:cNvGraphicFramePr/>
            <p:nvPr/>
          </p:nvGraphicFramePr>
          <p:xfrm>
            <a:off x="3122677" y="5298398"/>
            <a:ext cx="168034" cy="109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0" r:id="rId4" imgW="168034" imgH="109359" progId="">
                    <p:embed/>
                  </p:oleObj>
                </mc:Choice>
                <mc:Fallback>
                  <p:oleObj r:id="rId4" imgW="168034" imgH="109359" progId="">
                    <p:embed/>
                    <p:pic>
                      <p:nvPicPr>
                        <p:cNvPr id="464" name="Google Shape;464;p47"/>
                        <p:cNvPicPr preferRelativeResize="0"/>
                        <p:nvPr/>
                      </p:nvPicPr>
                      <p:blipFill rotWithShape="1">
                        <a:blip r:embed="rId5">
                          <a:alphaModFix/>
                        </a:blip>
                        <a:srcRect/>
                        <a:stretch/>
                      </p:blipFill>
                      <p:spPr>
                        <a:xfrm>
                          <a:off x="3122677" y="5298398"/>
                          <a:ext cx="168034" cy="1093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65" name="Google Shape;465;p47"/>
            <p:cNvGrpSpPr/>
            <p:nvPr/>
          </p:nvGrpSpPr>
          <p:grpSpPr>
            <a:xfrm>
              <a:off x="1422513" y="5298398"/>
              <a:ext cx="163489" cy="106268"/>
              <a:chOff x="7877798" y="2333052"/>
              <a:chExt cx="253806" cy="164973"/>
            </a:xfrm>
          </p:grpSpPr>
          <p:sp>
            <p:nvSpPr>
              <p:cNvPr id="466" name="Google Shape;466;p47"/>
              <p:cNvSpPr/>
              <p:nvPr/>
            </p:nvSpPr>
            <p:spPr>
              <a:xfrm>
                <a:off x="7877798" y="2333052"/>
                <a:ext cx="253806" cy="74026"/>
              </a:xfrm>
              <a:custGeom>
                <a:avLst/>
                <a:gdLst/>
                <a:ahLst/>
                <a:cxnLst/>
                <a:rect l="l" t="t" r="r" b="b"/>
                <a:pathLst>
                  <a:path w="238" h="72" extrusionOk="0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67" name="Google Shape;467;p47"/>
              <p:cNvSpPr/>
              <p:nvPr/>
            </p:nvSpPr>
            <p:spPr>
              <a:xfrm>
                <a:off x="7879912" y="2411308"/>
                <a:ext cx="251692" cy="86717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4" extrusionOk="0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468" name="Google Shape;468;p47"/>
            <p:cNvGrpSpPr/>
            <p:nvPr/>
          </p:nvGrpSpPr>
          <p:grpSpPr>
            <a:xfrm>
              <a:off x="2274076" y="5298398"/>
              <a:ext cx="164978" cy="109010"/>
              <a:chOff x="4188" y="2157"/>
              <a:chExt cx="238" cy="162"/>
            </a:xfrm>
          </p:grpSpPr>
          <p:sp>
            <p:nvSpPr>
              <p:cNvPr id="469" name="Google Shape;469;p47"/>
              <p:cNvSpPr/>
              <p:nvPr/>
            </p:nvSpPr>
            <p:spPr>
              <a:xfrm>
                <a:off x="4188" y="2157"/>
                <a:ext cx="238" cy="158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51" extrusionOk="0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70" name="Google Shape;470;p47"/>
              <p:cNvSpPr/>
              <p:nvPr/>
            </p:nvSpPr>
            <p:spPr>
              <a:xfrm>
                <a:off x="4188" y="2157"/>
                <a:ext cx="238" cy="59"/>
              </a:xfrm>
              <a:custGeom>
                <a:avLst/>
                <a:gdLst/>
                <a:ahLst/>
                <a:cxnLst/>
                <a:rect l="l" t="t" r="r" b="b"/>
                <a:pathLst>
                  <a:path w="238" h="56" extrusionOk="0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71" name="Google Shape;471;p47"/>
              <p:cNvSpPr/>
              <p:nvPr/>
            </p:nvSpPr>
            <p:spPr>
              <a:xfrm>
                <a:off x="4188" y="2260"/>
                <a:ext cx="238" cy="59"/>
              </a:xfrm>
              <a:custGeom>
                <a:avLst/>
                <a:gdLst/>
                <a:ahLst/>
                <a:cxnLst/>
                <a:rect l="l" t="t" r="r" b="b"/>
                <a:pathLst>
                  <a:path w="238" h="55" extrusionOk="0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72" name="Google Shape;472;p47"/>
              <p:cNvSpPr/>
              <p:nvPr/>
            </p:nvSpPr>
            <p:spPr>
              <a:xfrm>
                <a:off x="4218" y="2185"/>
                <a:ext cx="41" cy="47"/>
              </a:xfrm>
              <a:custGeom>
                <a:avLst/>
                <a:gdLst/>
                <a:ahLst/>
                <a:cxnLst/>
                <a:rect l="l" t="t" r="r" b="b"/>
                <a:pathLst>
                  <a:path w="42" h="45" extrusionOk="0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73" name="Google Shape;473;p47"/>
              <p:cNvSpPr/>
              <p:nvPr/>
            </p:nvSpPr>
            <p:spPr>
              <a:xfrm>
                <a:off x="4218" y="2185"/>
                <a:ext cx="41" cy="47"/>
              </a:xfrm>
              <a:custGeom>
                <a:avLst/>
                <a:gdLst/>
                <a:ahLst/>
                <a:cxnLst/>
                <a:rect l="l" t="t" r="r" b="b"/>
                <a:pathLst>
                  <a:path w="42" h="45" extrusionOk="0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9525" cap="flat" cmpd="sng">
                <a:solidFill>
                  <a:srgbClr val="FF19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74" name="Google Shape;474;p47"/>
              <p:cNvSpPr/>
              <p:nvPr/>
            </p:nvSpPr>
            <p:spPr>
              <a:xfrm>
                <a:off x="4218" y="2179"/>
                <a:ext cx="41" cy="12"/>
              </a:xfrm>
              <a:custGeom>
                <a:avLst/>
                <a:gdLst/>
                <a:ahLst/>
                <a:cxnLst/>
                <a:rect l="l" t="t" r="r" b="b"/>
                <a:pathLst>
                  <a:path w="42" h="12" extrusionOk="0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75" name="Google Shape;475;p47"/>
              <p:cNvSpPr/>
              <p:nvPr/>
            </p:nvSpPr>
            <p:spPr>
              <a:xfrm>
                <a:off x="4224" y="2195"/>
                <a:ext cx="29" cy="36"/>
              </a:xfrm>
              <a:custGeom>
                <a:avLst/>
                <a:gdLst/>
                <a:ahLst/>
                <a:cxnLst/>
                <a:rect l="l" t="t" r="r" b="b"/>
                <a:pathLst>
                  <a:path w="30" h="34" extrusionOk="0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76" name="Google Shape;476;p47"/>
              <p:cNvSpPr/>
              <p:nvPr/>
            </p:nvSpPr>
            <p:spPr>
              <a:xfrm>
                <a:off x="4224" y="2216"/>
                <a:ext cx="29" cy="6"/>
              </a:xfrm>
              <a:custGeom>
                <a:avLst/>
                <a:gdLst/>
                <a:ahLst/>
                <a:cxnLst/>
                <a:rect l="l" t="t" r="r" b="b"/>
                <a:pathLst>
                  <a:path w="30" h="6" extrusionOk="0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77" name="Google Shape;477;p47"/>
              <p:cNvSpPr/>
              <p:nvPr/>
            </p:nvSpPr>
            <p:spPr>
              <a:xfrm>
                <a:off x="4224" y="2222"/>
                <a:ext cx="29" cy="2"/>
              </a:xfrm>
              <a:custGeom>
                <a:avLst/>
                <a:gdLst/>
                <a:ahLst/>
                <a:cxnLst/>
                <a:rect l="l" t="t" r="r" b="b"/>
                <a:pathLst>
                  <a:path w="30" h="1" extrusionOk="0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78" name="Google Shape;478;p47"/>
              <p:cNvSpPr/>
              <p:nvPr/>
            </p:nvSpPr>
            <p:spPr>
              <a:xfrm>
                <a:off x="4235" y="2191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6" h="5" extrusionOk="0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79" name="Google Shape;479;p47"/>
              <p:cNvSpPr/>
              <p:nvPr/>
            </p:nvSpPr>
            <p:spPr>
              <a:xfrm>
                <a:off x="4241" y="2185"/>
                <a:ext cx="6" cy="2"/>
              </a:xfrm>
              <a:custGeom>
                <a:avLst/>
                <a:gdLst/>
                <a:ahLst/>
                <a:cxnLst/>
                <a:rect l="l" t="t" r="r" b="b"/>
                <a:pathLst>
                  <a:path w="6" h="1" extrusionOk="0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80" name="Google Shape;480;p47"/>
              <p:cNvSpPr/>
              <p:nvPr/>
            </p:nvSpPr>
            <p:spPr>
              <a:xfrm>
                <a:off x="4229" y="2185"/>
                <a:ext cx="6" cy="2"/>
              </a:xfrm>
              <a:custGeom>
                <a:avLst/>
                <a:gdLst/>
                <a:ahLst/>
                <a:cxnLst/>
                <a:rect l="l" t="t" r="r" b="b"/>
                <a:pathLst>
                  <a:path w="6" h="1" extrusionOk="0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81" name="Google Shape;481;p47"/>
              <p:cNvSpPr/>
              <p:nvPr/>
            </p:nvSpPr>
            <p:spPr>
              <a:xfrm>
                <a:off x="4188" y="2157"/>
                <a:ext cx="238" cy="162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56" extrusionOk="0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aphicFrame>
          <p:nvGraphicFramePr>
            <p:cNvPr id="482" name="Google Shape;482;p47"/>
            <p:cNvGraphicFramePr/>
            <p:nvPr/>
          </p:nvGraphicFramePr>
          <p:xfrm>
            <a:off x="369889" y="5298398"/>
            <a:ext cx="159887" cy="104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1" r:id="rId6" imgW="159887" imgH="104250" progId="">
                    <p:embed/>
                  </p:oleObj>
                </mc:Choice>
                <mc:Fallback>
                  <p:oleObj r:id="rId6" imgW="159887" imgH="104250" progId="">
                    <p:embed/>
                    <p:pic>
                      <p:nvPicPr>
                        <p:cNvPr id="482" name="Google Shape;482;p47"/>
                        <p:cNvPicPr preferRelativeResize="0"/>
                        <p:nvPr/>
                      </p:nvPicPr>
                      <p:blipFill rotWithShape="1">
                        <a:blip r:embed="rId7">
                          <a:alphaModFix/>
                        </a:blip>
                        <a:srcRect/>
                        <a:stretch/>
                      </p:blipFill>
                      <p:spPr>
                        <a:xfrm>
                          <a:off x="369889" y="5298398"/>
                          <a:ext cx="159887" cy="104250"/>
                        </a:xfrm>
                        <a:prstGeom prst="rect">
                          <a:avLst/>
                        </a:prstGeom>
                        <a:noFill/>
                        <a:ln w="9525" cap="flat" cmpd="sng">
                          <a:solidFill>
                            <a:schemeClr val="dk1"/>
                          </a:solidFill>
                          <a:prstDash val="solid"/>
                          <a:miter lim="800000"/>
                          <a:headEnd type="none" w="sm" len="sm"/>
                          <a:tailEnd type="none" w="sm" len="sm"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83" name="Google Shape;483;p47"/>
            <p:cNvGrpSpPr/>
            <p:nvPr/>
          </p:nvGrpSpPr>
          <p:grpSpPr>
            <a:xfrm>
              <a:off x="1847017" y="5298398"/>
              <a:ext cx="166365" cy="106293"/>
              <a:chOff x="4187" y="2402"/>
              <a:chExt cx="240" cy="161"/>
            </a:xfrm>
          </p:grpSpPr>
          <p:sp>
            <p:nvSpPr>
              <p:cNvPr id="484" name="Google Shape;484;p47"/>
              <p:cNvSpPr/>
              <p:nvPr/>
            </p:nvSpPr>
            <p:spPr>
              <a:xfrm>
                <a:off x="4234" y="2402"/>
                <a:ext cx="191" cy="161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6" extrusionOk="0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85" name="Google Shape;485;p47"/>
              <p:cNvSpPr/>
              <p:nvPr/>
            </p:nvSpPr>
            <p:spPr>
              <a:xfrm>
                <a:off x="4187" y="2402"/>
                <a:ext cx="77" cy="161"/>
              </a:xfrm>
              <a:custGeom>
                <a:avLst/>
                <a:gdLst/>
                <a:ahLst/>
                <a:cxnLst/>
                <a:rect l="l" t="t" r="r" b="b"/>
                <a:pathLst>
                  <a:path w="77" h="156" extrusionOk="0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86" name="Google Shape;486;p47"/>
              <p:cNvSpPr/>
              <p:nvPr/>
            </p:nvSpPr>
            <p:spPr>
              <a:xfrm>
                <a:off x="4348" y="2402"/>
                <a:ext cx="79" cy="161"/>
              </a:xfrm>
              <a:custGeom>
                <a:avLst/>
                <a:gdLst/>
                <a:ahLst/>
                <a:cxnLst/>
                <a:rect l="l" t="t" r="r" b="b"/>
                <a:pathLst>
                  <a:path w="78" h="156" extrusionOk="0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87" name="Google Shape;487;p47"/>
              <p:cNvSpPr/>
              <p:nvPr/>
            </p:nvSpPr>
            <p:spPr>
              <a:xfrm>
                <a:off x="4187" y="2402"/>
                <a:ext cx="238" cy="16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1" extrusionOk="0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488" name="Google Shape;488;p47"/>
            <p:cNvGrpSpPr/>
            <p:nvPr/>
          </p:nvGrpSpPr>
          <p:grpSpPr>
            <a:xfrm>
              <a:off x="790121" y="5298398"/>
              <a:ext cx="160549" cy="102873"/>
              <a:chOff x="4214" y="2064"/>
              <a:chExt cx="242" cy="157"/>
            </a:xfrm>
          </p:grpSpPr>
          <p:sp>
            <p:nvSpPr>
              <p:cNvPr id="489" name="Google Shape;489;p47"/>
              <p:cNvSpPr/>
              <p:nvPr/>
            </p:nvSpPr>
            <p:spPr>
              <a:xfrm>
                <a:off x="4214" y="2064"/>
                <a:ext cx="242" cy="157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90" name="Google Shape;490;p47"/>
              <p:cNvSpPr/>
              <p:nvPr/>
            </p:nvSpPr>
            <p:spPr>
              <a:xfrm>
                <a:off x="4214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91" name="Google Shape;491;p47"/>
              <p:cNvSpPr/>
              <p:nvPr/>
            </p:nvSpPr>
            <p:spPr>
              <a:xfrm>
                <a:off x="4214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92" name="Google Shape;492;p47"/>
              <p:cNvSpPr/>
              <p:nvPr/>
            </p:nvSpPr>
            <p:spPr>
              <a:xfrm>
                <a:off x="4214" y="2168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493" name="Google Shape;493;p47"/>
            <p:cNvGrpSpPr/>
            <p:nvPr/>
          </p:nvGrpSpPr>
          <p:grpSpPr>
            <a:xfrm>
              <a:off x="1854256" y="5092835"/>
              <a:ext cx="163609" cy="106293"/>
              <a:chOff x="1116" y="1646"/>
              <a:chExt cx="245" cy="151"/>
            </a:xfrm>
          </p:grpSpPr>
          <p:sp>
            <p:nvSpPr>
              <p:cNvPr id="494" name="Google Shape;494;p47"/>
              <p:cNvSpPr/>
              <p:nvPr/>
            </p:nvSpPr>
            <p:spPr>
              <a:xfrm>
                <a:off x="1116" y="1646"/>
                <a:ext cx="245" cy="15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1" extrusionOk="0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95" name="Google Shape;495;p47"/>
              <p:cNvSpPr/>
              <p:nvPr/>
            </p:nvSpPr>
            <p:spPr>
              <a:xfrm>
                <a:off x="1116" y="1646"/>
                <a:ext cx="245" cy="15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1" extrusionOk="0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96" name="Google Shape;496;p47"/>
              <p:cNvSpPr/>
              <p:nvPr/>
            </p:nvSpPr>
            <p:spPr>
              <a:xfrm>
                <a:off x="1116" y="1646"/>
                <a:ext cx="245" cy="15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1" extrusionOk="0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497" name="Google Shape;497;p47"/>
            <p:cNvGrpSpPr/>
            <p:nvPr/>
          </p:nvGrpSpPr>
          <p:grpSpPr>
            <a:xfrm>
              <a:off x="3341609" y="5092835"/>
              <a:ext cx="163288" cy="104917"/>
              <a:chOff x="1117" y="2897"/>
              <a:chExt cx="243" cy="157"/>
            </a:xfrm>
          </p:grpSpPr>
          <p:sp>
            <p:nvSpPr>
              <p:cNvPr id="498" name="Google Shape;498;p47"/>
              <p:cNvSpPr/>
              <p:nvPr/>
            </p:nvSpPr>
            <p:spPr>
              <a:xfrm>
                <a:off x="1117" y="2897"/>
                <a:ext cx="243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6" extrusionOk="0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99" name="Google Shape;499;p47"/>
              <p:cNvSpPr/>
              <p:nvPr/>
            </p:nvSpPr>
            <p:spPr>
              <a:xfrm>
                <a:off x="1117" y="2897"/>
                <a:ext cx="77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77" h="156" extrusionOk="0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00" name="Google Shape;500;p47"/>
              <p:cNvSpPr/>
              <p:nvPr/>
            </p:nvSpPr>
            <p:spPr>
              <a:xfrm>
                <a:off x="1277" y="2897"/>
                <a:ext cx="83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84" h="156" extrusionOk="0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01" name="Google Shape;501;p47"/>
              <p:cNvSpPr/>
              <p:nvPr/>
            </p:nvSpPr>
            <p:spPr>
              <a:xfrm>
                <a:off x="1117" y="2897"/>
                <a:ext cx="243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6" extrusionOk="0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502" name="Google Shape;502;p47"/>
            <p:cNvGrpSpPr/>
            <p:nvPr/>
          </p:nvGrpSpPr>
          <p:grpSpPr>
            <a:xfrm>
              <a:off x="3130146" y="5092835"/>
              <a:ext cx="163288" cy="104917"/>
              <a:chOff x="1118" y="2646"/>
              <a:chExt cx="243" cy="157"/>
            </a:xfrm>
          </p:grpSpPr>
          <p:sp>
            <p:nvSpPr>
              <p:cNvPr id="503" name="Google Shape;503;p47"/>
              <p:cNvSpPr/>
              <p:nvPr/>
            </p:nvSpPr>
            <p:spPr>
              <a:xfrm>
                <a:off x="1118" y="2646"/>
                <a:ext cx="243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6" extrusionOk="0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04" name="Google Shape;504;p47"/>
              <p:cNvSpPr/>
              <p:nvPr/>
            </p:nvSpPr>
            <p:spPr>
              <a:xfrm>
                <a:off x="1118" y="2646"/>
                <a:ext cx="77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77" h="156" extrusionOk="0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05" name="Google Shape;505;p47"/>
              <p:cNvSpPr/>
              <p:nvPr/>
            </p:nvSpPr>
            <p:spPr>
              <a:xfrm>
                <a:off x="1278" y="2646"/>
                <a:ext cx="83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84" h="156" extrusionOk="0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06" name="Google Shape;506;p47"/>
              <p:cNvSpPr/>
              <p:nvPr/>
            </p:nvSpPr>
            <p:spPr>
              <a:xfrm>
                <a:off x="1118" y="2646"/>
                <a:ext cx="243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6" extrusionOk="0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507" name="Google Shape;507;p47"/>
            <p:cNvGrpSpPr/>
            <p:nvPr/>
          </p:nvGrpSpPr>
          <p:grpSpPr>
            <a:xfrm>
              <a:off x="2277513" y="5092835"/>
              <a:ext cx="163288" cy="104596"/>
              <a:chOff x="1117" y="2143"/>
              <a:chExt cx="243" cy="155"/>
            </a:xfrm>
          </p:grpSpPr>
          <p:sp>
            <p:nvSpPr>
              <p:cNvPr id="508" name="Google Shape;508;p47"/>
              <p:cNvSpPr/>
              <p:nvPr/>
            </p:nvSpPr>
            <p:spPr>
              <a:xfrm>
                <a:off x="1117" y="2143"/>
                <a:ext cx="243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6" extrusionOk="0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09" name="Google Shape;509;p47"/>
              <p:cNvSpPr/>
              <p:nvPr/>
            </p:nvSpPr>
            <p:spPr>
              <a:xfrm>
                <a:off x="1117" y="2143"/>
                <a:ext cx="243" cy="5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0" extrusionOk="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10" name="Google Shape;510;p47"/>
              <p:cNvSpPr/>
              <p:nvPr/>
            </p:nvSpPr>
            <p:spPr>
              <a:xfrm>
                <a:off x="1117" y="2248"/>
                <a:ext cx="243" cy="5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0" extrusionOk="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11" name="Google Shape;511;p47"/>
              <p:cNvSpPr/>
              <p:nvPr/>
            </p:nvSpPr>
            <p:spPr>
              <a:xfrm>
                <a:off x="1117" y="2143"/>
                <a:ext cx="243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6" extrusionOk="0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512" name="Google Shape;512;p47"/>
            <p:cNvGrpSpPr/>
            <p:nvPr/>
          </p:nvGrpSpPr>
          <p:grpSpPr>
            <a:xfrm>
              <a:off x="2066045" y="5092835"/>
              <a:ext cx="163288" cy="104596"/>
              <a:chOff x="1117" y="1892"/>
              <a:chExt cx="243" cy="155"/>
            </a:xfrm>
          </p:grpSpPr>
          <p:sp>
            <p:nvSpPr>
              <p:cNvPr id="513" name="Google Shape;513;p47"/>
              <p:cNvSpPr/>
              <p:nvPr/>
            </p:nvSpPr>
            <p:spPr>
              <a:xfrm>
                <a:off x="1117" y="1892"/>
                <a:ext cx="243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6" extrusionOk="0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14" name="Google Shape;514;p47"/>
              <p:cNvSpPr/>
              <p:nvPr/>
            </p:nvSpPr>
            <p:spPr>
              <a:xfrm>
                <a:off x="1117" y="1892"/>
                <a:ext cx="77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77" h="156" extrusionOk="0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15" name="Google Shape;515;p47"/>
              <p:cNvSpPr/>
              <p:nvPr/>
            </p:nvSpPr>
            <p:spPr>
              <a:xfrm>
                <a:off x="1277" y="1892"/>
                <a:ext cx="83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84" h="156" extrusionOk="0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16" name="Google Shape;516;p47"/>
              <p:cNvSpPr/>
              <p:nvPr/>
            </p:nvSpPr>
            <p:spPr>
              <a:xfrm>
                <a:off x="1117" y="1892"/>
                <a:ext cx="243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6" extrusionOk="0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517" name="Google Shape;517;p47"/>
            <p:cNvGrpSpPr/>
            <p:nvPr/>
          </p:nvGrpSpPr>
          <p:grpSpPr>
            <a:xfrm>
              <a:off x="1431114" y="5092835"/>
              <a:ext cx="163489" cy="106268"/>
              <a:chOff x="7106991" y="2034190"/>
              <a:chExt cx="255683" cy="163929"/>
            </a:xfrm>
          </p:grpSpPr>
          <p:sp>
            <p:nvSpPr>
              <p:cNvPr id="518" name="Google Shape;518;p47"/>
              <p:cNvSpPr/>
              <p:nvPr/>
            </p:nvSpPr>
            <p:spPr>
              <a:xfrm>
                <a:off x="7106991" y="2034190"/>
                <a:ext cx="255683" cy="163929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1" extrusionOk="0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19" name="Google Shape;519;p47"/>
              <p:cNvSpPr/>
              <p:nvPr/>
            </p:nvSpPr>
            <p:spPr>
              <a:xfrm>
                <a:off x="7106991" y="2034190"/>
                <a:ext cx="255683" cy="16182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1" extrusionOk="0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520" name="Google Shape;520;p47"/>
            <p:cNvGrpSpPr/>
            <p:nvPr/>
          </p:nvGrpSpPr>
          <p:grpSpPr>
            <a:xfrm>
              <a:off x="581678" y="5092835"/>
              <a:ext cx="163489" cy="110355"/>
              <a:chOff x="6341261" y="2034186"/>
              <a:chExt cx="254095" cy="170190"/>
            </a:xfrm>
          </p:grpSpPr>
          <p:sp>
            <p:nvSpPr>
              <p:cNvPr id="521" name="Google Shape;521;p47"/>
              <p:cNvSpPr/>
              <p:nvPr/>
            </p:nvSpPr>
            <p:spPr>
              <a:xfrm>
                <a:off x="6341261" y="2034186"/>
                <a:ext cx="254095" cy="17019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1" extrusionOk="0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22" name="Google Shape;522;p47"/>
              <p:cNvSpPr/>
              <p:nvPr/>
            </p:nvSpPr>
            <p:spPr>
              <a:xfrm>
                <a:off x="6341261" y="2034186"/>
                <a:ext cx="80463" cy="170190"/>
              </a:xfrm>
              <a:custGeom>
                <a:avLst/>
                <a:gdLst/>
                <a:ahLst/>
                <a:cxnLst/>
                <a:rect l="l" t="t" r="r" b="b"/>
                <a:pathLst>
                  <a:path w="77" h="151" extrusionOk="0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23" name="Google Shape;523;p47"/>
              <p:cNvSpPr/>
              <p:nvPr/>
            </p:nvSpPr>
            <p:spPr>
              <a:xfrm>
                <a:off x="6508541" y="2034186"/>
                <a:ext cx="86815" cy="170190"/>
              </a:xfrm>
              <a:custGeom>
                <a:avLst/>
                <a:gdLst/>
                <a:ahLst/>
                <a:cxnLst/>
                <a:rect l="l" t="t" r="r" b="b"/>
                <a:pathLst>
                  <a:path w="84" h="151" extrusionOk="0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524" name="Google Shape;524;p47"/>
            <p:cNvGrpSpPr/>
            <p:nvPr/>
          </p:nvGrpSpPr>
          <p:grpSpPr>
            <a:xfrm>
              <a:off x="369889" y="5092835"/>
              <a:ext cx="163609" cy="106293"/>
              <a:chOff x="529" y="1166"/>
              <a:chExt cx="245" cy="157"/>
            </a:xfrm>
          </p:grpSpPr>
          <p:sp>
            <p:nvSpPr>
              <p:cNvPr id="525" name="Google Shape;525;p47"/>
              <p:cNvSpPr/>
              <p:nvPr/>
            </p:nvSpPr>
            <p:spPr>
              <a:xfrm>
                <a:off x="529" y="1166"/>
                <a:ext cx="245" cy="15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1" extrusionOk="0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26" name="Google Shape;526;p47"/>
              <p:cNvSpPr/>
              <p:nvPr/>
            </p:nvSpPr>
            <p:spPr>
              <a:xfrm>
                <a:off x="529" y="1166"/>
                <a:ext cx="245" cy="5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0" extrusionOk="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27" name="Google Shape;527;p47"/>
              <p:cNvSpPr/>
              <p:nvPr/>
            </p:nvSpPr>
            <p:spPr>
              <a:xfrm>
                <a:off x="529" y="1273"/>
                <a:ext cx="245" cy="5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1" extrusionOk="0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28" name="Google Shape;528;p47"/>
              <p:cNvSpPr/>
              <p:nvPr/>
            </p:nvSpPr>
            <p:spPr>
              <a:xfrm>
                <a:off x="529" y="1166"/>
                <a:ext cx="245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6" extrusionOk="0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529" name="Google Shape;529;p47"/>
            <p:cNvGrpSpPr/>
            <p:nvPr/>
          </p:nvGrpSpPr>
          <p:grpSpPr>
            <a:xfrm>
              <a:off x="2488981" y="5092835"/>
              <a:ext cx="164632" cy="106293"/>
              <a:chOff x="1117" y="2394"/>
              <a:chExt cx="245" cy="157"/>
            </a:xfrm>
          </p:grpSpPr>
          <p:sp>
            <p:nvSpPr>
              <p:cNvPr id="530" name="Google Shape;530;p47"/>
              <p:cNvSpPr/>
              <p:nvPr/>
            </p:nvSpPr>
            <p:spPr>
              <a:xfrm>
                <a:off x="1117" y="2394"/>
                <a:ext cx="245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7" extrusionOk="0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31" name="Google Shape;531;p47"/>
              <p:cNvSpPr/>
              <p:nvPr/>
            </p:nvSpPr>
            <p:spPr>
              <a:xfrm>
                <a:off x="1117" y="2394"/>
                <a:ext cx="34" cy="34"/>
              </a:xfrm>
              <a:custGeom>
                <a:avLst/>
                <a:gdLst/>
                <a:ahLst/>
                <a:cxnLst/>
                <a:rect l="l" t="t" r="r" b="b"/>
                <a:pathLst>
                  <a:path w="35" h="34" extrusionOk="0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32" name="Google Shape;532;p47"/>
              <p:cNvSpPr/>
              <p:nvPr/>
            </p:nvSpPr>
            <p:spPr>
              <a:xfrm>
                <a:off x="1117" y="2444"/>
                <a:ext cx="34" cy="34"/>
              </a:xfrm>
              <a:custGeom>
                <a:avLst/>
                <a:gdLst/>
                <a:ahLst/>
                <a:cxnLst/>
                <a:rect l="l" t="t" r="r" b="b"/>
                <a:pathLst>
                  <a:path w="35" h="33" extrusionOk="0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33" name="Google Shape;533;p47"/>
              <p:cNvSpPr/>
              <p:nvPr/>
            </p:nvSpPr>
            <p:spPr>
              <a:xfrm>
                <a:off x="1175" y="2394"/>
                <a:ext cx="22" cy="34"/>
              </a:xfrm>
              <a:custGeom>
                <a:avLst/>
                <a:gdLst/>
                <a:ahLst/>
                <a:cxnLst/>
                <a:rect l="l" t="t" r="r" b="b"/>
                <a:pathLst>
                  <a:path w="36" h="34" extrusionOk="0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34" name="Google Shape;534;p47"/>
              <p:cNvSpPr/>
              <p:nvPr/>
            </p:nvSpPr>
            <p:spPr>
              <a:xfrm>
                <a:off x="1175" y="2444"/>
                <a:ext cx="22" cy="34"/>
              </a:xfrm>
              <a:custGeom>
                <a:avLst/>
                <a:gdLst/>
                <a:ahLst/>
                <a:cxnLst/>
                <a:rect l="l" t="t" r="r" b="b"/>
                <a:pathLst>
                  <a:path w="36" h="33" extrusionOk="0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35" name="Google Shape;535;p47"/>
              <p:cNvSpPr/>
              <p:nvPr/>
            </p:nvSpPr>
            <p:spPr>
              <a:xfrm>
                <a:off x="1117" y="2501"/>
                <a:ext cx="245" cy="16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7" extrusionOk="0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36" name="Google Shape;536;p47"/>
              <p:cNvSpPr/>
              <p:nvPr/>
            </p:nvSpPr>
            <p:spPr>
              <a:xfrm>
                <a:off x="1117" y="2535"/>
                <a:ext cx="245" cy="16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7" extrusionOk="0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37" name="Google Shape;537;p47"/>
              <p:cNvSpPr/>
              <p:nvPr/>
            </p:nvSpPr>
            <p:spPr>
              <a:xfrm>
                <a:off x="1212" y="2428"/>
                <a:ext cx="150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7" extrusionOk="0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38" name="Google Shape;538;p47"/>
              <p:cNvSpPr/>
              <p:nvPr/>
            </p:nvSpPr>
            <p:spPr>
              <a:xfrm>
                <a:off x="1212" y="2394"/>
                <a:ext cx="150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7" extrusionOk="0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39" name="Google Shape;539;p47"/>
              <p:cNvSpPr/>
              <p:nvPr/>
            </p:nvSpPr>
            <p:spPr>
              <a:xfrm>
                <a:off x="1212" y="2460"/>
                <a:ext cx="150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7" extrusionOk="0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40" name="Google Shape;540;p47"/>
              <p:cNvSpPr/>
              <p:nvPr/>
            </p:nvSpPr>
            <p:spPr>
              <a:xfrm>
                <a:off x="1117" y="2394"/>
                <a:ext cx="245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7" extrusionOk="0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541" name="Google Shape;541;p47"/>
            <p:cNvGrpSpPr/>
            <p:nvPr/>
          </p:nvGrpSpPr>
          <p:grpSpPr>
            <a:xfrm>
              <a:off x="1004798" y="5092835"/>
              <a:ext cx="164978" cy="104898"/>
              <a:chOff x="4187" y="1590"/>
              <a:chExt cx="238" cy="162"/>
            </a:xfrm>
          </p:grpSpPr>
          <p:sp>
            <p:nvSpPr>
              <p:cNvPr id="542" name="Google Shape;542;p47"/>
              <p:cNvSpPr/>
              <p:nvPr/>
            </p:nvSpPr>
            <p:spPr>
              <a:xfrm>
                <a:off x="4187" y="1590"/>
                <a:ext cx="238" cy="53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0" extrusionOk="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43" name="Google Shape;543;p47"/>
              <p:cNvSpPr/>
              <p:nvPr/>
            </p:nvSpPr>
            <p:spPr>
              <a:xfrm>
                <a:off x="4187" y="1695"/>
                <a:ext cx="238" cy="5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5" extrusionOk="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44" name="Google Shape;544;p47"/>
              <p:cNvSpPr/>
              <p:nvPr/>
            </p:nvSpPr>
            <p:spPr>
              <a:xfrm>
                <a:off x="4187" y="1643"/>
                <a:ext cx="238" cy="5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6" extrusionOk="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45" name="Google Shape;545;p47"/>
              <p:cNvSpPr/>
              <p:nvPr/>
            </p:nvSpPr>
            <p:spPr>
              <a:xfrm>
                <a:off x="4267" y="1643"/>
                <a:ext cx="69" cy="63"/>
              </a:xfrm>
              <a:custGeom>
                <a:avLst/>
                <a:gdLst/>
                <a:ahLst/>
                <a:cxnLst/>
                <a:rect l="l" t="t" r="r" b="b"/>
                <a:pathLst>
                  <a:path w="71" h="62" extrusionOk="0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46" name="Google Shape;546;p47"/>
              <p:cNvSpPr/>
              <p:nvPr/>
            </p:nvSpPr>
            <p:spPr>
              <a:xfrm>
                <a:off x="4267" y="1643"/>
                <a:ext cx="69" cy="63"/>
              </a:xfrm>
              <a:custGeom>
                <a:avLst/>
                <a:gdLst/>
                <a:ahLst/>
                <a:cxnLst/>
                <a:rect l="l" t="t" r="r" b="b"/>
                <a:pathLst>
                  <a:path w="71" h="62" extrusionOk="0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9525" cap="flat" cmpd="sng">
                <a:solidFill>
                  <a:srgbClr val="FB0F0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47" name="Google Shape;547;p47"/>
              <p:cNvSpPr/>
              <p:nvPr/>
            </p:nvSpPr>
            <p:spPr>
              <a:xfrm>
                <a:off x="4267" y="1643"/>
                <a:ext cx="69" cy="63"/>
              </a:xfrm>
              <a:custGeom>
                <a:avLst/>
                <a:gdLst/>
                <a:ahLst/>
                <a:cxnLst/>
                <a:rect l="l" t="t" r="r" b="b"/>
                <a:pathLst>
                  <a:path w="71" h="62" extrusionOk="0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48" name="Google Shape;548;p47"/>
              <p:cNvSpPr/>
              <p:nvPr/>
            </p:nvSpPr>
            <p:spPr>
              <a:xfrm>
                <a:off x="4256" y="1607"/>
                <a:ext cx="92" cy="36"/>
              </a:xfrm>
              <a:custGeom>
                <a:avLst/>
                <a:gdLst/>
                <a:ahLst/>
                <a:cxnLst/>
                <a:rect l="l" t="t" r="r" b="b"/>
                <a:pathLst>
                  <a:path w="95" h="33" extrusionOk="0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49" name="Google Shape;549;p47"/>
              <p:cNvSpPr/>
              <p:nvPr/>
            </p:nvSpPr>
            <p:spPr>
              <a:xfrm>
                <a:off x="4256" y="1607"/>
                <a:ext cx="92" cy="36"/>
              </a:xfrm>
              <a:custGeom>
                <a:avLst/>
                <a:gdLst/>
                <a:ahLst/>
                <a:cxnLst/>
                <a:rect l="l" t="t" r="r" b="b"/>
                <a:pathLst>
                  <a:path w="95" h="33" extrusionOk="0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50" name="Google Shape;550;p47"/>
              <p:cNvSpPr/>
              <p:nvPr/>
            </p:nvSpPr>
            <p:spPr>
              <a:xfrm>
                <a:off x="4273" y="1607"/>
                <a:ext cx="24" cy="2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8" extrusionOk="0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51" name="Google Shape;551;p47"/>
              <p:cNvSpPr/>
              <p:nvPr/>
            </p:nvSpPr>
            <p:spPr>
              <a:xfrm>
                <a:off x="4273" y="1607"/>
                <a:ext cx="24" cy="2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8" extrusionOk="0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52" name="Google Shape;552;p47"/>
              <p:cNvSpPr/>
              <p:nvPr/>
            </p:nvSpPr>
            <p:spPr>
              <a:xfrm>
                <a:off x="4315" y="1607"/>
                <a:ext cx="1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8" h="28" extrusionOk="0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53" name="Google Shape;553;p47"/>
              <p:cNvSpPr/>
              <p:nvPr/>
            </p:nvSpPr>
            <p:spPr>
              <a:xfrm>
                <a:off x="4315" y="1607"/>
                <a:ext cx="1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8" h="28" extrusionOk="0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54" name="Google Shape;554;p47"/>
              <p:cNvSpPr/>
              <p:nvPr/>
            </p:nvSpPr>
            <p:spPr>
              <a:xfrm>
                <a:off x="4261" y="1617"/>
                <a:ext cx="12" cy="6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 extrusionOk="0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55" name="Google Shape;555;p47"/>
              <p:cNvSpPr/>
              <p:nvPr/>
            </p:nvSpPr>
            <p:spPr>
              <a:xfrm>
                <a:off x="4267" y="1630"/>
                <a:ext cx="12" cy="6"/>
              </a:xfrm>
              <a:custGeom>
                <a:avLst/>
                <a:gdLst/>
                <a:ahLst/>
                <a:cxnLst/>
                <a:rect l="l" t="t" r="r" b="b"/>
                <a:pathLst>
                  <a:path w="12" h="6" extrusionOk="0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56" name="Google Shape;556;p47"/>
              <p:cNvSpPr/>
              <p:nvPr/>
            </p:nvSpPr>
            <p:spPr>
              <a:xfrm>
                <a:off x="4273" y="1613"/>
                <a:ext cx="18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8" h="11" extrusionOk="0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57" name="Google Shape;557;p47"/>
              <p:cNvSpPr/>
              <p:nvPr/>
            </p:nvSpPr>
            <p:spPr>
              <a:xfrm>
                <a:off x="4279" y="1626"/>
                <a:ext cx="18" cy="4"/>
              </a:xfrm>
              <a:custGeom>
                <a:avLst/>
                <a:gdLst/>
                <a:ahLst/>
                <a:cxnLst/>
                <a:rect l="l" t="t" r="r" b="b"/>
                <a:pathLst>
                  <a:path w="18" h="6" extrusionOk="0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58" name="Google Shape;558;p47"/>
              <p:cNvSpPr/>
              <p:nvPr/>
            </p:nvSpPr>
            <p:spPr>
              <a:xfrm>
                <a:off x="4332" y="1613"/>
                <a:ext cx="10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59" name="Google Shape;559;p47"/>
              <p:cNvSpPr/>
              <p:nvPr/>
            </p:nvSpPr>
            <p:spPr>
              <a:xfrm>
                <a:off x="4326" y="1626"/>
                <a:ext cx="16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7" h="12" extrusionOk="0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60" name="Google Shape;560;p47"/>
              <p:cNvSpPr/>
              <p:nvPr/>
            </p:nvSpPr>
            <p:spPr>
              <a:xfrm>
                <a:off x="4326" y="1626"/>
                <a:ext cx="16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7" h="12" extrusionOk="0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61" name="Google Shape;561;p47"/>
              <p:cNvSpPr/>
              <p:nvPr/>
            </p:nvSpPr>
            <p:spPr>
              <a:xfrm>
                <a:off x="4332" y="1630"/>
                <a:ext cx="10" cy="6"/>
              </a:xfrm>
              <a:custGeom>
                <a:avLst/>
                <a:gdLst/>
                <a:ahLst/>
                <a:cxnLst/>
                <a:rect l="l" t="t" r="r" b="b"/>
                <a:pathLst>
                  <a:path w="11" h="6" extrusionOk="0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62" name="Google Shape;562;p47"/>
              <p:cNvSpPr/>
              <p:nvPr/>
            </p:nvSpPr>
            <p:spPr>
              <a:xfrm>
                <a:off x="4315" y="1617"/>
                <a:ext cx="12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63" name="Google Shape;563;p47"/>
              <p:cNvSpPr/>
              <p:nvPr/>
            </p:nvSpPr>
            <p:spPr>
              <a:xfrm>
                <a:off x="4315" y="1617"/>
                <a:ext cx="6" cy="2"/>
              </a:xfrm>
              <a:custGeom>
                <a:avLst/>
                <a:gdLst/>
                <a:ahLst/>
                <a:cxnLst/>
                <a:rect l="l" t="t" r="r" b="b"/>
                <a:pathLst>
                  <a:path w="6" h="1" extrusionOk="0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64" name="Google Shape;564;p47"/>
              <p:cNvSpPr/>
              <p:nvPr/>
            </p:nvSpPr>
            <p:spPr>
              <a:xfrm>
                <a:off x="4315" y="1617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6" h="5" extrusionOk="0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65" name="Google Shape;565;p47"/>
              <p:cNvSpPr/>
              <p:nvPr/>
            </p:nvSpPr>
            <p:spPr>
              <a:xfrm>
                <a:off x="4303" y="1626"/>
                <a:ext cx="6" cy="0"/>
              </a:xfrm>
              <a:custGeom>
                <a:avLst/>
                <a:gdLst/>
                <a:ahLst/>
                <a:cxnLst/>
                <a:rect l="l" t="t" r="r" b="b"/>
                <a:pathLst>
                  <a:path w="6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66" name="Google Shape;566;p47"/>
              <p:cNvSpPr/>
              <p:nvPr/>
            </p:nvSpPr>
            <p:spPr>
              <a:xfrm>
                <a:off x="4297" y="1617"/>
                <a:ext cx="6" cy="2"/>
              </a:xfrm>
              <a:custGeom>
                <a:avLst/>
                <a:gdLst/>
                <a:ahLst/>
                <a:cxnLst/>
                <a:rect l="l" t="t" r="r" b="b"/>
                <a:pathLst>
                  <a:path w="6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67" name="Google Shape;567;p47"/>
              <p:cNvSpPr/>
              <p:nvPr/>
            </p:nvSpPr>
            <p:spPr>
              <a:xfrm>
                <a:off x="4309" y="1617"/>
                <a:ext cx="2" cy="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68" name="Google Shape;568;p47"/>
              <p:cNvSpPr/>
              <p:nvPr/>
            </p:nvSpPr>
            <p:spPr>
              <a:xfrm>
                <a:off x="4187" y="1590"/>
                <a:ext cx="238" cy="16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6" extrusionOk="0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569" name="Google Shape;569;p47"/>
            <p:cNvGrpSpPr/>
            <p:nvPr/>
          </p:nvGrpSpPr>
          <p:grpSpPr>
            <a:xfrm>
              <a:off x="2701793" y="5092835"/>
              <a:ext cx="164978" cy="104897"/>
              <a:chOff x="4184" y="1339"/>
              <a:chExt cx="238" cy="162"/>
            </a:xfrm>
          </p:grpSpPr>
          <p:sp>
            <p:nvSpPr>
              <p:cNvPr id="570" name="Google Shape;570;p47"/>
              <p:cNvSpPr/>
              <p:nvPr/>
            </p:nvSpPr>
            <p:spPr>
              <a:xfrm>
                <a:off x="4184" y="1339"/>
                <a:ext cx="238" cy="16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6" extrusionOk="0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71" name="Google Shape;571;p47"/>
              <p:cNvSpPr/>
              <p:nvPr/>
            </p:nvSpPr>
            <p:spPr>
              <a:xfrm>
                <a:off x="4184" y="1339"/>
                <a:ext cx="238" cy="53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0" extrusionOk="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72" name="Google Shape;572;p47"/>
              <p:cNvSpPr/>
              <p:nvPr/>
            </p:nvSpPr>
            <p:spPr>
              <a:xfrm>
                <a:off x="4184" y="1448"/>
                <a:ext cx="238" cy="53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0" extrusionOk="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73" name="Google Shape;573;p47"/>
              <p:cNvSpPr/>
              <p:nvPr/>
            </p:nvSpPr>
            <p:spPr>
              <a:xfrm>
                <a:off x="4184" y="1339"/>
                <a:ext cx="238" cy="16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6" extrusionOk="0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574" name="Google Shape;574;p47"/>
            <p:cNvGrpSpPr/>
            <p:nvPr/>
          </p:nvGrpSpPr>
          <p:grpSpPr>
            <a:xfrm>
              <a:off x="1217956" y="5092835"/>
              <a:ext cx="164978" cy="104922"/>
              <a:chOff x="528" y="1773"/>
              <a:chExt cx="246" cy="156"/>
            </a:xfrm>
          </p:grpSpPr>
          <p:sp>
            <p:nvSpPr>
              <p:cNvPr id="575" name="Google Shape;575;p47"/>
              <p:cNvSpPr/>
              <p:nvPr/>
            </p:nvSpPr>
            <p:spPr>
              <a:xfrm>
                <a:off x="528" y="1773"/>
                <a:ext cx="246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7" extrusionOk="0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76" name="Google Shape;576;p47"/>
              <p:cNvSpPr/>
              <p:nvPr/>
            </p:nvSpPr>
            <p:spPr>
              <a:xfrm>
                <a:off x="528" y="1850"/>
                <a:ext cx="246" cy="79"/>
              </a:xfrm>
              <a:custGeom>
                <a:avLst/>
                <a:gdLst/>
                <a:ahLst/>
                <a:cxnLst/>
                <a:rect l="l" t="t" r="r" b="b"/>
                <a:pathLst>
                  <a:path w="238" h="79" extrusionOk="0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77" name="Google Shape;577;p47"/>
              <p:cNvSpPr/>
              <p:nvPr/>
            </p:nvSpPr>
            <p:spPr>
              <a:xfrm>
                <a:off x="528" y="1773"/>
                <a:ext cx="120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57" extrusionOk="0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78" name="Google Shape;578;p47"/>
              <p:cNvSpPr/>
              <p:nvPr/>
            </p:nvSpPr>
            <p:spPr>
              <a:xfrm>
                <a:off x="528" y="1773"/>
                <a:ext cx="246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7" extrusionOk="0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579" name="Google Shape;579;p47"/>
            <p:cNvGrpSpPr/>
            <p:nvPr/>
          </p:nvGrpSpPr>
          <p:grpSpPr>
            <a:xfrm>
              <a:off x="793347" y="5092835"/>
              <a:ext cx="163271" cy="105273"/>
              <a:chOff x="528" y="1164"/>
              <a:chExt cx="237" cy="157"/>
            </a:xfrm>
          </p:grpSpPr>
          <p:sp>
            <p:nvSpPr>
              <p:cNvPr id="580" name="Google Shape;580;p47"/>
              <p:cNvSpPr/>
              <p:nvPr/>
            </p:nvSpPr>
            <p:spPr>
              <a:xfrm>
                <a:off x="528" y="1164"/>
                <a:ext cx="237" cy="156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47"/>
              <p:cNvSpPr/>
              <p:nvPr/>
            </p:nvSpPr>
            <p:spPr>
              <a:xfrm>
                <a:off x="528" y="1164"/>
                <a:ext cx="237" cy="53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2" name="Google Shape;582;p47"/>
              <p:cNvSpPr/>
              <p:nvPr/>
            </p:nvSpPr>
            <p:spPr>
              <a:xfrm>
                <a:off x="528" y="1217"/>
                <a:ext cx="237" cy="55"/>
              </a:xfrm>
              <a:prstGeom prst="rect">
                <a:avLst/>
              </a:prstGeom>
              <a:solidFill>
                <a:srgbClr val="00FF00"/>
              </a:solidFill>
              <a:ln w="9525" cap="flat" cmpd="sng">
                <a:solidFill>
                  <a:srgbClr val="00123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47"/>
              <p:cNvSpPr/>
              <p:nvPr/>
            </p:nvSpPr>
            <p:spPr>
              <a:xfrm>
                <a:off x="528" y="1266"/>
                <a:ext cx="237" cy="5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584" name="Google Shape;584;p4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914951" y="5092835"/>
              <a:ext cx="167015" cy="10935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85" name="Google Shape;585;p47"/>
            <p:cNvGrpSpPr/>
            <p:nvPr/>
          </p:nvGrpSpPr>
          <p:grpSpPr>
            <a:xfrm>
              <a:off x="1642783" y="5092835"/>
              <a:ext cx="163293" cy="104605"/>
              <a:chOff x="5555" y="2058"/>
              <a:chExt cx="245" cy="157"/>
            </a:xfrm>
          </p:grpSpPr>
          <p:sp>
            <p:nvSpPr>
              <p:cNvPr id="586" name="Google Shape;586;p47"/>
              <p:cNvSpPr/>
              <p:nvPr/>
            </p:nvSpPr>
            <p:spPr>
              <a:xfrm>
                <a:off x="5555" y="2058"/>
                <a:ext cx="245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6" extrusionOk="0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87" name="Google Shape;587;p47"/>
              <p:cNvSpPr/>
              <p:nvPr/>
            </p:nvSpPr>
            <p:spPr>
              <a:xfrm>
                <a:off x="5555" y="2162"/>
                <a:ext cx="245" cy="53"/>
              </a:xfrm>
              <a:custGeom>
                <a:avLst/>
                <a:gdLst/>
                <a:ahLst/>
                <a:cxnLst/>
                <a:rect l="l" t="t" r="r" b="b"/>
                <a:pathLst>
                  <a:path w="244" h="45" extrusionOk="0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88" name="Google Shape;588;p47"/>
              <p:cNvSpPr/>
              <p:nvPr/>
            </p:nvSpPr>
            <p:spPr>
              <a:xfrm>
                <a:off x="5555" y="2060"/>
                <a:ext cx="245" cy="5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0" extrusionOk="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89" name="Google Shape;589;p47"/>
              <p:cNvSpPr/>
              <p:nvPr/>
            </p:nvSpPr>
            <p:spPr>
              <a:xfrm>
                <a:off x="5555" y="2058"/>
                <a:ext cx="245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6" extrusionOk="0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</p:grpSp>
      <p:sp>
        <p:nvSpPr>
          <p:cNvPr id="590" name="Google Shape;590;p47"/>
          <p:cNvSpPr/>
          <p:nvPr/>
        </p:nvSpPr>
        <p:spPr>
          <a:xfrm>
            <a:off x="8817935" y="6598215"/>
            <a:ext cx="921488" cy="2445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ahoma"/>
              <a:buNone/>
            </a:pPr>
            <a:endParaRPr sz="900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91" name="Google Shape;591;p47" descr="EUMETSATLogo_hor_noTagline_solid_CMYK UPDATED version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78680" y="553831"/>
            <a:ext cx="2124373" cy="4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47" descr="msg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57372" y="5108993"/>
            <a:ext cx="890453" cy="110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47" descr="msg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83320" y="5244218"/>
            <a:ext cx="890453" cy="110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47" descr="msg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413658" y="4939418"/>
            <a:ext cx="890453" cy="110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47" descr="jason-big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45958">
            <a:off x="2371921" y="3156926"/>
            <a:ext cx="968020" cy="850181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47"/>
          <p:cNvSpPr/>
          <p:nvPr/>
        </p:nvSpPr>
        <p:spPr>
          <a:xfrm>
            <a:off x="1880318" y="1608859"/>
            <a:ext cx="1266648" cy="1558951"/>
          </a:xfrm>
          <a:prstGeom prst="ellipse">
            <a:avLst/>
          </a:prstGeom>
          <a:gradFill>
            <a:gsLst>
              <a:gs pos="0">
                <a:srgbClr val="FFC000">
                  <a:alpha val="42745"/>
                </a:srgbClr>
              </a:gs>
              <a:gs pos="67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29250" tIns="29250" rIns="29250" bIns="292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1"/>
              <a:buFont typeface="Tahoma"/>
              <a:buNone/>
            </a:pPr>
            <a:endParaRPr sz="731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97" name="Google Shape;597;p47" descr="metop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1286163">
            <a:off x="2224051" y="1966704"/>
            <a:ext cx="786695" cy="727054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47"/>
          <p:cNvSpPr/>
          <p:nvPr/>
        </p:nvSpPr>
        <p:spPr>
          <a:xfrm>
            <a:off x="130209" y="447025"/>
            <a:ext cx="1623603" cy="1998280"/>
          </a:xfrm>
          <a:prstGeom prst="ellipse">
            <a:avLst/>
          </a:prstGeom>
          <a:gradFill>
            <a:gsLst>
              <a:gs pos="0">
                <a:srgbClr val="FFC000">
                  <a:alpha val="58823"/>
                </a:srgbClr>
              </a:gs>
              <a:gs pos="67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29250" tIns="29250" rIns="29250" bIns="292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1"/>
              <a:buFont typeface="Tahoma"/>
              <a:buNone/>
            </a:pPr>
            <a:endParaRPr sz="731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99" name="Google Shape;599;p47" descr="metop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1286163">
            <a:off x="1032684" y="3937937"/>
            <a:ext cx="1437217" cy="1328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47" descr="sentinel3.png"/>
          <p:cNvPicPr preferRelativeResize="0"/>
          <p:nvPr/>
        </p:nvPicPr>
        <p:blipFill rotWithShape="1">
          <a:blip r:embed="rId13">
            <a:alphaModFix/>
          </a:blip>
          <a:srcRect l="5997" t="2705" r="25073"/>
          <a:stretch/>
        </p:blipFill>
        <p:spPr>
          <a:xfrm>
            <a:off x="542634" y="1145124"/>
            <a:ext cx="685107" cy="669798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47"/>
          <p:cNvSpPr/>
          <p:nvPr/>
        </p:nvSpPr>
        <p:spPr>
          <a:xfrm>
            <a:off x="185936" y="2573024"/>
            <a:ext cx="1623603" cy="1998280"/>
          </a:xfrm>
          <a:prstGeom prst="ellipse">
            <a:avLst/>
          </a:prstGeom>
          <a:gradFill>
            <a:gsLst>
              <a:gs pos="0">
                <a:srgbClr val="FFC000">
                  <a:alpha val="58823"/>
                </a:srgbClr>
              </a:gs>
              <a:gs pos="67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29250" tIns="29250" rIns="29250" bIns="292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1"/>
              <a:buFont typeface="Tahoma"/>
              <a:buNone/>
            </a:pPr>
            <a:endParaRPr sz="731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02" name="Google Shape;602;p47" descr="sentinel3.png"/>
          <p:cNvPicPr preferRelativeResize="0"/>
          <p:nvPr/>
        </p:nvPicPr>
        <p:blipFill rotWithShape="1">
          <a:blip r:embed="rId13">
            <a:alphaModFix/>
          </a:blip>
          <a:srcRect l="5997" t="2705" r="25073"/>
          <a:stretch/>
        </p:blipFill>
        <p:spPr>
          <a:xfrm>
            <a:off x="425180" y="3178572"/>
            <a:ext cx="1145115" cy="1119526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47"/>
          <p:cNvSpPr/>
          <p:nvPr/>
        </p:nvSpPr>
        <p:spPr>
          <a:xfrm>
            <a:off x="3004166" y="1918080"/>
            <a:ext cx="1266648" cy="1558951"/>
          </a:xfrm>
          <a:prstGeom prst="ellipse">
            <a:avLst/>
          </a:prstGeom>
          <a:gradFill>
            <a:gsLst>
              <a:gs pos="0">
                <a:srgbClr val="1D7266">
                  <a:alpha val="47843"/>
                </a:srgbClr>
              </a:gs>
              <a:gs pos="57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29250" tIns="29250" rIns="29250" bIns="292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1"/>
              <a:buFont typeface="Tahoma"/>
              <a:buNone/>
            </a:pPr>
            <a:endParaRPr sz="731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04" name="Google Shape;604;p47" descr="jason-big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45958">
            <a:off x="3314191" y="2466464"/>
            <a:ext cx="646599" cy="567887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47"/>
          <p:cNvSpPr/>
          <p:nvPr/>
        </p:nvSpPr>
        <p:spPr>
          <a:xfrm>
            <a:off x="4506238" y="3626137"/>
            <a:ext cx="1266648" cy="1558951"/>
          </a:xfrm>
          <a:prstGeom prst="ellipse">
            <a:avLst/>
          </a:prstGeom>
          <a:gradFill>
            <a:gsLst>
              <a:gs pos="0">
                <a:srgbClr val="00B5E2">
                  <a:alpha val="42745"/>
                </a:srgbClr>
              </a:gs>
              <a:gs pos="57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29250" tIns="29250" rIns="29250" bIns="292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1"/>
              <a:buFont typeface="Tahoma"/>
              <a:buNone/>
            </a:pPr>
            <a:endParaRPr sz="731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06" name="Google Shape;606;p47" descr="msg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2509837">
            <a:off x="4833941" y="4025892"/>
            <a:ext cx="611245" cy="759443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47"/>
          <p:cNvSpPr/>
          <p:nvPr/>
        </p:nvSpPr>
        <p:spPr>
          <a:xfrm>
            <a:off x="347039" y="1786399"/>
            <a:ext cx="1266648" cy="1417228"/>
          </a:xfrm>
          <a:prstGeom prst="ellipse">
            <a:avLst/>
          </a:prstGeom>
          <a:gradFill>
            <a:gsLst>
              <a:gs pos="0">
                <a:srgbClr val="FFC000">
                  <a:alpha val="42745"/>
                </a:srgbClr>
              </a:gs>
              <a:gs pos="67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29250" tIns="29250" rIns="29250" bIns="292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1"/>
              <a:buFont typeface="Tahoma"/>
              <a:buNone/>
            </a:pPr>
            <a:endParaRPr sz="731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08" name="Google Shape;608;p47" descr="metop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1286163">
            <a:off x="592989" y="1901522"/>
            <a:ext cx="1040453" cy="96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rId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5295900"/>
            <a:ext cx="165100" cy="101600"/>
          </a:xfrm>
          <a:prstGeom prst="rect">
            <a:avLst/>
          </a:prstGeom>
        </p:spPr>
      </p:pic>
      <p:pic>
        <p:nvPicPr>
          <p:cNvPr id="2049" name="Picture 1" descr="rId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295900"/>
            <a:ext cx="152400" cy="101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48"/>
          <p:cNvSpPr/>
          <p:nvPr/>
        </p:nvSpPr>
        <p:spPr>
          <a:xfrm>
            <a:off x="5186499" y="3413760"/>
            <a:ext cx="4719503" cy="655080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ahoma"/>
              <a:buNone/>
            </a:pPr>
            <a:endParaRPr sz="900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11" name="Google Shape;611;p48"/>
          <p:cNvSpPr txBox="1">
            <a:spLocks noGrp="1"/>
          </p:cNvSpPr>
          <p:nvPr>
            <p:ph type="body" idx="1"/>
          </p:nvPr>
        </p:nvSpPr>
        <p:spPr>
          <a:xfrm>
            <a:off x="5186499" y="3413760"/>
            <a:ext cx="4514777" cy="655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r">
              <a:spcBef>
                <a:spcPts val="455"/>
              </a:spcBef>
              <a:spcAft>
                <a:spcPts val="0"/>
              </a:spcAft>
              <a:buClr>
                <a:schemeClr val="lt1"/>
              </a:buClr>
              <a:buSzPts val="2275"/>
              <a:buNone/>
              <a:defRPr sz="2275" b="1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49"/>
          <p:cNvSpPr txBox="1">
            <a:spLocks noGrp="1"/>
          </p:cNvSpPr>
          <p:nvPr>
            <p:ph type="title"/>
          </p:nvPr>
        </p:nvSpPr>
        <p:spPr>
          <a:xfrm>
            <a:off x="0" y="2"/>
            <a:ext cx="9906000" cy="1019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4" name="Google Shape;614;p49"/>
          <p:cNvSpPr txBox="1">
            <a:spLocks noGrp="1"/>
          </p:cNvSpPr>
          <p:nvPr>
            <p:ph type="body" idx="1"/>
          </p:nvPr>
        </p:nvSpPr>
        <p:spPr>
          <a:xfrm>
            <a:off x="266702" y="1237128"/>
            <a:ext cx="9447213" cy="526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5720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Char char="•"/>
              <a:defRPr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  <a:defRPr/>
            </a:lvl2pPr>
            <a:lvl3pPr marL="1371600" lvl="2" indent="-40640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50"/>
          <p:cNvSpPr txBox="1">
            <a:spLocks noGrp="1"/>
          </p:cNvSpPr>
          <p:nvPr>
            <p:ph type="title"/>
          </p:nvPr>
        </p:nvSpPr>
        <p:spPr>
          <a:xfrm>
            <a:off x="0" y="2"/>
            <a:ext cx="9906000" cy="1019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50"/>
          <p:cNvSpPr txBox="1">
            <a:spLocks noGrp="1"/>
          </p:cNvSpPr>
          <p:nvPr>
            <p:ph type="body" idx="1"/>
          </p:nvPr>
        </p:nvSpPr>
        <p:spPr>
          <a:xfrm>
            <a:off x="266702" y="1237128"/>
            <a:ext cx="9447213" cy="526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5720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Char char="•"/>
              <a:defRPr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  <a:defRPr/>
            </a:lvl2pPr>
            <a:lvl3pPr marL="1371600" lvl="2" indent="-40640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51"/>
          <p:cNvSpPr txBox="1">
            <a:spLocks noGrp="1"/>
          </p:cNvSpPr>
          <p:nvPr>
            <p:ph type="title"/>
          </p:nvPr>
        </p:nvSpPr>
        <p:spPr>
          <a:xfrm>
            <a:off x="0" y="2"/>
            <a:ext cx="9221972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39"/>
          <p:cNvSpPr txBox="1">
            <a:spLocks noGrp="1"/>
          </p:cNvSpPr>
          <p:nvPr>
            <p:ph type="title"/>
          </p:nvPr>
        </p:nvSpPr>
        <p:spPr>
          <a:xfrm>
            <a:off x="0" y="2"/>
            <a:ext cx="9906000" cy="1019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9"/>
          <p:cNvSpPr txBox="1">
            <a:spLocks noGrp="1"/>
          </p:cNvSpPr>
          <p:nvPr>
            <p:ph type="body" idx="1"/>
          </p:nvPr>
        </p:nvSpPr>
        <p:spPr>
          <a:xfrm>
            <a:off x="266702" y="1237128"/>
            <a:ext cx="9447213" cy="526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5720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Char char="•"/>
              <a:defRPr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  <a:defRPr/>
            </a:lvl2pPr>
            <a:lvl3pPr marL="1371600" lvl="2" indent="-40640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3"/>
          <p:cNvSpPr txBox="1">
            <a:spLocks noGrp="1"/>
          </p:cNvSpPr>
          <p:nvPr>
            <p:ph type="body" idx="1"/>
          </p:nvPr>
        </p:nvSpPr>
        <p:spPr>
          <a:xfrm>
            <a:off x="266700" y="992188"/>
            <a:ext cx="9447213" cy="539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5720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Char char="•"/>
              <a:defRPr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  <a:defRPr/>
            </a:lvl2pPr>
            <a:lvl3pPr marL="1371600" lvl="2" indent="-40640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278679" cy="77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5" name="Google Shape;25;p43" descr="CopernicusLogos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83349" y="6253096"/>
            <a:ext cx="2183219" cy="56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53"/>
          <p:cNvSpPr/>
          <p:nvPr/>
        </p:nvSpPr>
        <p:spPr>
          <a:xfrm>
            <a:off x="6575731" y="230590"/>
            <a:ext cx="3330271" cy="112908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ahoma"/>
              <a:buNone/>
            </a:pPr>
            <a:endParaRPr sz="900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632" name="Google Shape;632;p53"/>
          <p:cNvGrpSpPr/>
          <p:nvPr/>
        </p:nvGrpSpPr>
        <p:grpSpPr>
          <a:xfrm>
            <a:off x="6579304" y="6145001"/>
            <a:ext cx="3135008" cy="314922"/>
            <a:chOff x="369889" y="5092835"/>
            <a:chExt cx="3135008" cy="314922"/>
          </a:xfrm>
        </p:grpSpPr>
        <p:grpSp>
          <p:nvGrpSpPr>
            <p:cNvPr id="633" name="Google Shape;633;p53"/>
            <p:cNvGrpSpPr/>
            <p:nvPr/>
          </p:nvGrpSpPr>
          <p:grpSpPr>
            <a:xfrm>
              <a:off x="2061240" y="5298398"/>
              <a:ext cx="164978" cy="109011"/>
              <a:chOff x="4182" y="1087"/>
              <a:chExt cx="238" cy="162"/>
            </a:xfrm>
          </p:grpSpPr>
          <p:sp>
            <p:nvSpPr>
              <p:cNvPr id="634" name="Google Shape;634;p53"/>
              <p:cNvSpPr/>
              <p:nvPr/>
            </p:nvSpPr>
            <p:spPr>
              <a:xfrm>
                <a:off x="4182" y="1087"/>
                <a:ext cx="238" cy="162"/>
              </a:xfrm>
              <a:custGeom>
                <a:avLst/>
                <a:gdLst/>
                <a:ahLst/>
                <a:cxnLst/>
                <a:rect l="l" t="t" r="r" b="b"/>
                <a:pathLst>
                  <a:path w="250" h="162" extrusionOk="0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35" name="Google Shape;635;p53"/>
              <p:cNvSpPr/>
              <p:nvPr/>
            </p:nvSpPr>
            <p:spPr>
              <a:xfrm>
                <a:off x="4182" y="1087"/>
                <a:ext cx="238" cy="53"/>
              </a:xfrm>
              <a:custGeom>
                <a:avLst/>
                <a:gdLst/>
                <a:ahLst/>
                <a:cxnLst/>
                <a:rect l="l" t="t" r="r" b="b"/>
                <a:pathLst>
                  <a:path w="250" h="51" extrusionOk="0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36" name="Google Shape;636;p53"/>
              <p:cNvSpPr/>
              <p:nvPr/>
            </p:nvSpPr>
            <p:spPr>
              <a:xfrm>
                <a:off x="4182" y="1198"/>
                <a:ext cx="238" cy="51"/>
              </a:xfrm>
              <a:custGeom>
                <a:avLst/>
                <a:gdLst/>
                <a:ahLst/>
                <a:cxnLst/>
                <a:rect l="l" t="t" r="r" b="b"/>
                <a:pathLst>
                  <a:path w="250" h="50" extrusionOk="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37" name="Google Shape;637;p53"/>
              <p:cNvSpPr/>
              <p:nvPr/>
            </p:nvSpPr>
            <p:spPr>
              <a:xfrm>
                <a:off x="4182" y="1087"/>
                <a:ext cx="238" cy="162"/>
              </a:xfrm>
              <a:custGeom>
                <a:avLst/>
                <a:gdLst/>
                <a:ahLst/>
                <a:cxnLst/>
                <a:rect l="l" t="t" r="r" b="b"/>
                <a:pathLst>
                  <a:path w="250" h="162" extrusionOk="0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38" name="Google Shape;638;p53"/>
              <p:cNvSpPr/>
              <p:nvPr/>
            </p:nvSpPr>
            <p:spPr>
              <a:xfrm>
                <a:off x="4237" y="1132"/>
                <a:ext cx="71" cy="83"/>
              </a:xfrm>
              <a:custGeom>
                <a:avLst/>
                <a:gdLst/>
                <a:ahLst/>
                <a:cxnLst/>
                <a:rect l="l" t="t" r="r" b="b"/>
                <a:pathLst>
                  <a:path w="72" h="84" extrusionOk="0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39" name="Google Shape;639;p53"/>
              <p:cNvSpPr/>
              <p:nvPr/>
            </p:nvSpPr>
            <p:spPr>
              <a:xfrm>
                <a:off x="4267" y="1140"/>
                <a:ext cx="4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" h="50" extrusionOk="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40" name="Google Shape;640;p53"/>
              <p:cNvSpPr/>
              <p:nvPr/>
            </p:nvSpPr>
            <p:spPr>
              <a:xfrm>
                <a:off x="4257" y="1150"/>
                <a:ext cx="33" cy="4"/>
              </a:xfrm>
              <a:custGeom>
                <a:avLst/>
                <a:gdLst/>
                <a:ahLst/>
                <a:cxnLst/>
                <a:rect l="l" t="t" r="r" b="b"/>
                <a:pathLst>
                  <a:path w="36" h="5" extrusionOk="0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41" name="Google Shape;641;p53"/>
              <p:cNvSpPr/>
              <p:nvPr/>
            </p:nvSpPr>
            <p:spPr>
              <a:xfrm>
                <a:off x="4251" y="1164"/>
                <a:ext cx="39" cy="6"/>
              </a:xfrm>
              <a:custGeom>
                <a:avLst/>
                <a:gdLst/>
                <a:ahLst/>
                <a:cxnLst/>
                <a:rect l="l" t="t" r="r" b="b"/>
                <a:pathLst>
                  <a:path w="42" h="6" extrusionOk="0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42" name="Google Shape;642;p53"/>
              <p:cNvSpPr/>
              <p:nvPr/>
            </p:nvSpPr>
            <p:spPr>
              <a:xfrm>
                <a:off x="4245" y="1182"/>
                <a:ext cx="57" cy="32"/>
              </a:xfrm>
              <a:custGeom>
                <a:avLst/>
                <a:gdLst/>
                <a:ahLst/>
                <a:cxnLst/>
                <a:rect l="l" t="t" r="r" b="b"/>
                <a:pathLst>
                  <a:path w="60" h="34" extrusionOk="0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43" name="Google Shape;643;p53"/>
              <p:cNvSpPr/>
              <p:nvPr/>
            </p:nvSpPr>
            <p:spPr>
              <a:xfrm>
                <a:off x="4237" y="1132"/>
                <a:ext cx="71" cy="83"/>
              </a:xfrm>
              <a:custGeom>
                <a:avLst/>
                <a:gdLst/>
                <a:ahLst/>
                <a:cxnLst/>
                <a:rect l="l" t="t" r="r" b="b"/>
                <a:pathLst>
                  <a:path w="72" h="84" extrusionOk="0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644" name="Google Shape;644;p53"/>
            <p:cNvGrpSpPr/>
            <p:nvPr/>
          </p:nvGrpSpPr>
          <p:grpSpPr>
            <a:xfrm>
              <a:off x="3338572" y="5298398"/>
              <a:ext cx="166325" cy="105273"/>
              <a:chOff x="1592" y="2897"/>
              <a:chExt cx="247" cy="156"/>
            </a:xfrm>
          </p:grpSpPr>
          <p:sp>
            <p:nvSpPr>
              <p:cNvPr id="645" name="Google Shape;645;p53"/>
              <p:cNvSpPr/>
              <p:nvPr/>
            </p:nvSpPr>
            <p:spPr>
              <a:xfrm>
                <a:off x="1592" y="2897"/>
                <a:ext cx="247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6" extrusionOk="0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46" name="Google Shape;646;p53"/>
              <p:cNvSpPr/>
              <p:nvPr/>
            </p:nvSpPr>
            <p:spPr>
              <a:xfrm>
                <a:off x="1592" y="2897"/>
                <a:ext cx="247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6" extrusionOk="0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47" name="Google Shape;647;p53"/>
              <p:cNvSpPr/>
              <p:nvPr/>
            </p:nvSpPr>
            <p:spPr>
              <a:xfrm>
                <a:off x="1742" y="2897"/>
                <a:ext cx="67" cy="50"/>
              </a:xfrm>
              <a:custGeom>
                <a:avLst/>
                <a:gdLst/>
                <a:ahLst/>
                <a:cxnLst/>
                <a:rect l="l" t="t" r="r" b="b"/>
                <a:pathLst>
                  <a:path w="66" h="50" extrusionOk="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48" name="Google Shape;648;p53"/>
              <p:cNvSpPr/>
              <p:nvPr/>
            </p:nvSpPr>
            <p:spPr>
              <a:xfrm>
                <a:off x="1778" y="2913"/>
                <a:ext cx="61" cy="40"/>
              </a:xfrm>
              <a:custGeom>
                <a:avLst/>
                <a:gdLst/>
                <a:ahLst/>
                <a:cxnLst/>
                <a:rect l="l" t="t" r="r" b="b"/>
                <a:pathLst>
                  <a:path w="60" h="39" extrusionOk="0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49" name="Google Shape;649;p53"/>
              <p:cNvSpPr/>
              <p:nvPr/>
            </p:nvSpPr>
            <p:spPr>
              <a:xfrm>
                <a:off x="1742" y="2897"/>
                <a:ext cx="97" cy="57"/>
              </a:xfrm>
              <a:custGeom>
                <a:avLst/>
                <a:gdLst/>
                <a:ahLst/>
                <a:cxnLst/>
                <a:rect l="l" t="t" r="r" b="b"/>
                <a:pathLst>
                  <a:path w="96" h="56" extrusionOk="0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50" name="Google Shape;650;p53"/>
              <p:cNvSpPr/>
              <p:nvPr/>
            </p:nvSpPr>
            <p:spPr>
              <a:xfrm>
                <a:off x="1616" y="2897"/>
                <a:ext cx="77" cy="44"/>
              </a:xfrm>
              <a:custGeom>
                <a:avLst/>
                <a:gdLst/>
                <a:ahLst/>
                <a:cxnLst/>
                <a:rect l="l" t="t" r="r" b="b"/>
                <a:pathLst>
                  <a:path w="78" h="45" extrusionOk="0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51" name="Google Shape;651;p53"/>
              <p:cNvSpPr/>
              <p:nvPr/>
            </p:nvSpPr>
            <p:spPr>
              <a:xfrm>
                <a:off x="1592" y="2913"/>
                <a:ext cx="61" cy="40"/>
              </a:xfrm>
              <a:custGeom>
                <a:avLst/>
                <a:gdLst/>
                <a:ahLst/>
                <a:cxnLst/>
                <a:rect l="l" t="t" r="r" b="b"/>
                <a:pathLst>
                  <a:path w="60" h="39" extrusionOk="0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52" name="Google Shape;652;p53"/>
              <p:cNvSpPr/>
              <p:nvPr/>
            </p:nvSpPr>
            <p:spPr>
              <a:xfrm>
                <a:off x="1592" y="2897"/>
                <a:ext cx="95" cy="57"/>
              </a:xfrm>
              <a:custGeom>
                <a:avLst/>
                <a:gdLst/>
                <a:ahLst/>
                <a:cxnLst/>
                <a:rect l="l" t="t" r="r" b="b"/>
                <a:pathLst>
                  <a:path w="96" h="56" extrusionOk="0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53" name="Google Shape;653;p53"/>
              <p:cNvSpPr/>
              <p:nvPr/>
            </p:nvSpPr>
            <p:spPr>
              <a:xfrm>
                <a:off x="1742" y="3008"/>
                <a:ext cx="73" cy="44"/>
              </a:xfrm>
              <a:custGeom>
                <a:avLst/>
                <a:gdLst/>
                <a:ahLst/>
                <a:cxnLst/>
                <a:rect l="l" t="t" r="r" b="b"/>
                <a:pathLst>
                  <a:path w="72" h="44" extrusionOk="0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54" name="Google Shape;654;p53"/>
              <p:cNvSpPr/>
              <p:nvPr/>
            </p:nvSpPr>
            <p:spPr>
              <a:xfrm>
                <a:off x="1778" y="2998"/>
                <a:ext cx="61" cy="38"/>
              </a:xfrm>
              <a:custGeom>
                <a:avLst/>
                <a:gdLst/>
                <a:ahLst/>
                <a:cxnLst/>
                <a:rect l="l" t="t" r="r" b="b"/>
                <a:pathLst>
                  <a:path w="60" h="39" extrusionOk="0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55" name="Google Shape;655;p53"/>
              <p:cNvSpPr/>
              <p:nvPr/>
            </p:nvSpPr>
            <p:spPr>
              <a:xfrm>
                <a:off x="1754" y="2998"/>
                <a:ext cx="85" cy="55"/>
              </a:xfrm>
              <a:custGeom>
                <a:avLst/>
                <a:gdLst/>
                <a:ahLst/>
                <a:cxnLst/>
                <a:rect l="l" t="t" r="r" b="b"/>
                <a:pathLst>
                  <a:path w="84" h="55" extrusionOk="0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56" name="Google Shape;656;p53"/>
              <p:cNvSpPr/>
              <p:nvPr/>
            </p:nvSpPr>
            <p:spPr>
              <a:xfrm>
                <a:off x="1622" y="3002"/>
                <a:ext cx="71" cy="50"/>
              </a:xfrm>
              <a:custGeom>
                <a:avLst/>
                <a:gdLst/>
                <a:ahLst/>
                <a:cxnLst/>
                <a:rect l="l" t="t" r="r" b="b"/>
                <a:pathLst>
                  <a:path w="72" h="50" extrusionOk="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57" name="Google Shape;657;p53"/>
              <p:cNvSpPr/>
              <p:nvPr/>
            </p:nvSpPr>
            <p:spPr>
              <a:xfrm>
                <a:off x="1592" y="2998"/>
                <a:ext cx="55" cy="38"/>
              </a:xfrm>
              <a:custGeom>
                <a:avLst/>
                <a:gdLst/>
                <a:ahLst/>
                <a:cxnLst/>
                <a:rect l="l" t="t" r="r" b="b"/>
                <a:pathLst>
                  <a:path w="54" h="39" extrusionOk="0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58" name="Google Shape;658;p53"/>
              <p:cNvSpPr/>
              <p:nvPr/>
            </p:nvSpPr>
            <p:spPr>
              <a:xfrm>
                <a:off x="1598" y="2998"/>
                <a:ext cx="95" cy="55"/>
              </a:xfrm>
              <a:custGeom>
                <a:avLst/>
                <a:gdLst/>
                <a:ahLst/>
                <a:cxnLst/>
                <a:rect l="l" t="t" r="r" b="b"/>
                <a:pathLst>
                  <a:path w="96" h="55" extrusionOk="0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59" name="Google Shape;659;p53"/>
              <p:cNvSpPr/>
              <p:nvPr/>
            </p:nvSpPr>
            <p:spPr>
              <a:xfrm>
                <a:off x="1592" y="2897"/>
                <a:ext cx="247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6" extrusionOk="0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660" name="Google Shape;660;p53"/>
            <p:cNvGrpSpPr/>
            <p:nvPr/>
          </p:nvGrpSpPr>
          <p:grpSpPr>
            <a:xfrm>
              <a:off x="2910190" y="5298398"/>
              <a:ext cx="164629" cy="104602"/>
              <a:chOff x="1778" y="2004"/>
              <a:chExt cx="246" cy="156"/>
            </a:xfrm>
          </p:grpSpPr>
          <p:sp>
            <p:nvSpPr>
              <p:cNvPr id="661" name="Google Shape;661;p53"/>
              <p:cNvSpPr/>
              <p:nvPr/>
            </p:nvSpPr>
            <p:spPr>
              <a:xfrm>
                <a:off x="1778" y="2004"/>
                <a:ext cx="246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51" extrusionOk="0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62" name="Google Shape;662;p53"/>
              <p:cNvSpPr/>
              <p:nvPr/>
            </p:nvSpPr>
            <p:spPr>
              <a:xfrm>
                <a:off x="1845" y="2026"/>
                <a:ext cx="120" cy="118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17" extrusionOk="0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63" name="Google Shape;663;p53"/>
              <p:cNvSpPr/>
              <p:nvPr/>
            </p:nvSpPr>
            <p:spPr>
              <a:xfrm>
                <a:off x="1778" y="2004"/>
                <a:ext cx="246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7" extrusionOk="0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664" name="Google Shape;664;p53"/>
            <p:cNvGrpSpPr/>
            <p:nvPr/>
          </p:nvGrpSpPr>
          <p:grpSpPr>
            <a:xfrm>
              <a:off x="2698061" y="5298398"/>
              <a:ext cx="164271" cy="105273"/>
              <a:chOff x="1592" y="2143"/>
              <a:chExt cx="247" cy="156"/>
            </a:xfrm>
          </p:grpSpPr>
          <p:sp>
            <p:nvSpPr>
              <p:cNvPr id="665" name="Google Shape;665;p53"/>
              <p:cNvSpPr/>
              <p:nvPr/>
            </p:nvSpPr>
            <p:spPr>
              <a:xfrm>
                <a:off x="1592" y="2143"/>
                <a:ext cx="246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6" extrusionOk="0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66" name="Google Shape;666;p53"/>
              <p:cNvSpPr/>
              <p:nvPr/>
            </p:nvSpPr>
            <p:spPr>
              <a:xfrm>
                <a:off x="1592" y="2143"/>
                <a:ext cx="66" cy="67"/>
              </a:xfrm>
              <a:custGeom>
                <a:avLst/>
                <a:gdLst/>
                <a:ahLst/>
                <a:cxnLst/>
                <a:rect l="l" t="t" r="r" b="b"/>
                <a:pathLst>
                  <a:path w="66" h="67" extrusionOk="0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67" name="Google Shape;667;p53"/>
              <p:cNvSpPr/>
              <p:nvPr/>
            </p:nvSpPr>
            <p:spPr>
              <a:xfrm>
                <a:off x="1592" y="2238"/>
                <a:ext cx="66" cy="61"/>
              </a:xfrm>
              <a:custGeom>
                <a:avLst/>
                <a:gdLst/>
                <a:ahLst/>
                <a:cxnLst/>
                <a:rect l="l" t="t" r="r" b="b"/>
                <a:pathLst>
                  <a:path w="66" h="61" extrusionOk="0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68" name="Google Shape;668;p53"/>
              <p:cNvSpPr/>
              <p:nvPr/>
            </p:nvSpPr>
            <p:spPr>
              <a:xfrm>
                <a:off x="1689" y="2238"/>
                <a:ext cx="150" cy="61"/>
              </a:xfrm>
              <a:custGeom>
                <a:avLst/>
                <a:gdLst/>
                <a:ahLst/>
                <a:cxnLst/>
                <a:rect l="l" t="t" r="r" b="b"/>
                <a:pathLst>
                  <a:path w="149" h="61" extrusionOk="0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69" name="Google Shape;669;p53"/>
              <p:cNvSpPr/>
              <p:nvPr/>
            </p:nvSpPr>
            <p:spPr>
              <a:xfrm>
                <a:off x="1689" y="2143"/>
                <a:ext cx="150" cy="67"/>
              </a:xfrm>
              <a:custGeom>
                <a:avLst/>
                <a:gdLst/>
                <a:ahLst/>
                <a:cxnLst/>
                <a:rect l="l" t="t" r="r" b="b"/>
                <a:pathLst>
                  <a:path w="149" h="67" extrusionOk="0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70" name="Google Shape;670;p53"/>
              <p:cNvSpPr/>
              <p:nvPr/>
            </p:nvSpPr>
            <p:spPr>
              <a:xfrm>
                <a:off x="1592" y="2143"/>
                <a:ext cx="246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6" extrusionOk="0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671" name="Google Shape;671;p53"/>
            <p:cNvGrpSpPr/>
            <p:nvPr/>
          </p:nvGrpSpPr>
          <p:grpSpPr>
            <a:xfrm>
              <a:off x="2486912" y="5298398"/>
              <a:ext cx="163291" cy="105273"/>
              <a:chOff x="1593" y="1897"/>
              <a:chExt cx="244" cy="157"/>
            </a:xfrm>
          </p:grpSpPr>
          <p:sp>
            <p:nvSpPr>
              <p:cNvPr id="672" name="Google Shape;672;p53"/>
              <p:cNvSpPr/>
              <p:nvPr/>
            </p:nvSpPr>
            <p:spPr>
              <a:xfrm>
                <a:off x="1593" y="1897"/>
                <a:ext cx="244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7" extrusionOk="0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73" name="Google Shape;673;p53"/>
              <p:cNvSpPr/>
              <p:nvPr/>
            </p:nvSpPr>
            <p:spPr>
              <a:xfrm>
                <a:off x="1593" y="1897"/>
                <a:ext cx="244" cy="47"/>
              </a:xfrm>
              <a:custGeom>
                <a:avLst/>
                <a:gdLst/>
                <a:ahLst/>
                <a:cxnLst/>
                <a:rect l="l" t="t" r="r" b="b"/>
                <a:pathLst>
                  <a:path w="245" h="45" extrusionOk="0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74" name="Google Shape;674;p53"/>
              <p:cNvSpPr/>
              <p:nvPr/>
            </p:nvSpPr>
            <p:spPr>
              <a:xfrm>
                <a:off x="1593" y="2003"/>
                <a:ext cx="244" cy="51"/>
              </a:xfrm>
              <a:custGeom>
                <a:avLst/>
                <a:gdLst/>
                <a:ahLst/>
                <a:cxnLst/>
                <a:rect l="l" t="t" r="r" b="b"/>
                <a:pathLst>
                  <a:path w="245" h="51" extrusionOk="0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75" name="Google Shape;675;p53"/>
              <p:cNvSpPr/>
              <p:nvPr/>
            </p:nvSpPr>
            <p:spPr>
              <a:xfrm>
                <a:off x="1593" y="1897"/>
                <a:ext cx="244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7" extrusionOk="0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676" name="Google Shape;676;p53"/>
            <p:cNvGrpSpPr/>
            <p:nvPr/>
          </p:nvGrpSpPr>
          <p:grpSpPr>
            <a:xfrm>
              <a:off x="1633860" y="5298398"/>
              <a:ext cx="165299" cy="104917"/>
              <a:chOff x="1778" y="1164"/>
              <a:chExt cx="247" cy="157"/>
            </a:xfrm>
          </p:grpSpPr>
          <p:sp>
            <p:nvSpPr>
              <p:cNvPr id="677" name="Google Shape;677;p53"/>
              <p:cNvSpPr/>
              <p:nvPr/>
            </p:nvSpPr>
            <p:spPr>
              <a:xfrm>
                <a:off x="1778" y="1164"/>
                <a:ext cx="102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96" h="156" extrusionOk="0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78" name="Google Shape;678;p53"/>
              <p:cNvSpPr/>
              <p:nvPr/>
            </p:nvSpPr>
            <p:spPr>
              <a:xfrm>
                <a:off x="1880" y="1164"/>
                <a:ext cx="145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56" extrusionOk="0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79" name="Google Shape;679;p53"/>
              <p:cNvSpPr/>
              <p:nvPr/>
            </p:nvSpPr>
            <p:spPr>
              <a:xfrm>
                <a:off x="1874" y="1199"/>
                <a:ext cx="12" cy="90"/>
              </a:xfrm>
              <a:custGeom>
                <a:avLst/>
                <a:gdLst/>
                <a:ahLst/>
                <a:cxnLst/>
                <a:rect l="l" t="t" r="r" b="b"/>
                <a:pathLst>
                  <a:path w="12" h="90" extrusionOk="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80" name="Google Shape;680;p53"/>
              <p:cNvSpPr/>
              <p:nvPr/>
            </p:nvSpPr>
            <p:spPr>
              <a:xfrm>
                <a:off x="1874" y="1199"/>
                <a:ext cx="12" cy="90"/>
              </a:xfrm>
              <a:custGeom>
                <a:avLst/>
                <a:gdLst/>
                <a:ahLst/>
                <a:cxnLst/>
                <a:rect l="l" t="t" r="r" b="b"/>
                <a:pathLst>
                  <a:path w="12" h="90" extrusionOk="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81" name="Google Shape;681;p53"/>
              <p:cNvSpPr/>
              <p:nvPr/>
            </p:nvSpPr>
            <p:spPr>
              <a:xfrm>
                <a:off x="1837" y="1221"/>
                <a:ext cx="49" cy="22"/>
              </a:xfrm>
              <a:custGeom>
                <a:avLst/>
                <a:gdLst/>
                <a:ahLst/>
                <a:cxnLst/>
                <a:rect l="l" t="t" r="r" b="b"/>
                <a:pathLst>
                  <a:path w="48" h="22" extrusionOk="0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82" name="Google Shape;682;p53"/>
              <p:cNvSpPr/>
              <p:nvPr/>
            </p:nvSpPr>
            <p:spPr>
              <a:xfrm>
                <a:off x="1837" y="1221"/>
                <a:ext cx="49" cy="22"/>
              </a:xfrm>
              <a:custGeom>
                <a:avLst/>
                <a:gdLst/>
                <a:ahLst/>
                <a:cxnLst/>
                <a:rect l="l" t="t" r="r" b="b"/>
                <a:pathLst>
                  <a:path w="48" h="22" extrusionOk="0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83" name="Google Shape;683;p53"/>
              <p:cNvSpPr/>
              <p:nvPr/>
            </p:nvSpPr>
            <p:spPr>
              <a:xfrm>
                <a:off x="1880" y="1237"/>
                <a:ext cx="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47" h="28" extrusionOk="0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84" name="Google Shape;684;p53"/>
              <p:cNvSpPr/>
              <p:nvPr/>
            </p:nvSpPr>
            <p:spPr>
              <a:xfrm>
                <a:off x="1880" y="1237"/>
                <a:ext cx="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47" h="28" extrusionOk="0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85" name="Google Shape;685;p53"/>
              <p:cNvSpPr/>
              <p:nvPr/>
            </p:nvSpPr>
            <p:spPr>
              <a:xfrm>
                <a:off x="1880" y="1221"/>
                <a:ext cx="43" cy="29"/>
              </a:xfrm>
              <a:custGeom>
                <a:avLst/>
                <a:gdLst/>
                <a:ahLst/>
                <a:cxnLst/>
                <a:rect l="l" t="t" r="r" b="b"/>
                <a:pathLst>
                  <a:path w="41" h="28" extrusionOk="0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86" name="Google Shape;686;p53"/>
              <p:cNvSpPr/>
              <p:nvPr/>
            </p:nvSpPr>
            <p:spPr>
              <a:xfrm>
                <a:off x="1880" y="1221"/>
                <a:ext cx="43" cy="29"/>
              </a:xfrm>
              <a:custGeom>
                <a:avLst/>
                <a:gdLst/>
                <a:ahLst/>
                <a:cxnLst/>
                <a:rect l="l" t="t" r="r" b="b"/>
                <a:pathLst>
                  <a:path w="41" h="28" extrusionOk="0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87" name="Google Shape;687;p53"/>
              <p:cNvSpPr/>
              <p:nvPr/>
            </p:nvSpPr>
            <p:spPr>
              <a:xfrm>
                <a:off x="1831" y="1225"/>
                <a:ext cx="55" cy="18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" extrusionOk="0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88" name="Google Shape;688;p53"/>
              <p:cNvSpPr/>
              <p:nvPr/>
            </p:nvSpPr>
            <p:spPr>
              <a:xfrm>
                <a:off x="1831" y="1225"/>
                <a:ext cx="55" cy="18"/>
              </a:xfrm>
              <a:custGeom>
                <a:avLst/>
                <a:gdLst/>
                <a:ahLst/>
                <a:cxnLst/>
                <a:rect l="l" t="t" r="r" b="b"/>
                <a:pathLst>
                  <a:path w="54" h="17" extrusionOk="0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89" name="Google Shape;689;p53"/>
              <p:cNvSpPr/>
              <p:nvPr/>
            </p:nvSpPr>
            <p:spPr>
              <a:xfrm>
                <a:off x="1837" y="1248"/>
                <a:ext cx="55" cy="16"/>
              </a:xfrm>
              <a:custGeom>
                <a:avLst/>
                <a:gdLst/>
                <a:ahLst/>
                <a:cxnLst/>
                <a:rect l="l" t="t" r="r" b="b"/>
                <a:pathLst>
                  <a:path w="54" h="16" extrusionOk="0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90" name="Google Shape;690;p53"/>
              <p:cNvSpPr/>
              <p:nvPr/>
            </p:nvSpPr>
            <p:spPr>
              <a:xfrm>
                <a:off x="1837" y="1248"/>
                <a:ext cx="55" cy="16"/>
              </a:xfrm>
              <a:custGeom>
                <a:avLst/>
                <a:gdLst/>
                <a:ahLst/>
                <a:cxnLst/>
                <a:rect l="l" t="t" r="r" b="b"/>
                <a:pathLst>
                  <a:path w="54" h="16" extrusionOk="0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91" name="Google Shape;691;p53"/>
              <p:cNvSpPr/>
              <p:nvPr/>
            </p:nvSpPr>
            <p:spPr>
              <a:xfrm>
                <a:off x="1831" y="1244"/>
                <a:ext cx="55" cy="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1" extrusionOk="0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92" name="Google Shape;692;p53"/>
              <p:cNvSpPr/>
              <p:nvPr/>
            </p:nvSpPr>
            <p:spPr>
              <a:xfrm>
                <a:off x="1831" y="1244"/>
                <a:ext cx="55" cy="1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1" extrusionOk="0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93" name="Google Shape;693;p53"/>
              <p:cNvSpPr/>
              <p:nvPr/>
            </p:nvSpPr>
            <p:spPr>
              <a:xfrm>
                <a:off x="1880" y="1225"/>
                <a:ext cx="49" cy="18"/>
              </a:xfrm>
              <a:custGeom>
                <a:avLst/>
                <a:gdLst/>
                <a:ahLst/>
                <a:cxnLst/>
                <a:rect l="l" t="t" r="r" b="b"/>
                <a:pathLst>
                  <a:path w="47" h="17" extrusionOk="0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94" name="Google Shape;694;p53"/>
              <p:cNvSpPr/>
              <p:nvPr/>
            </p:nvSpPr>
            <p:spPr>
              <a:xfrm>
                <a:off x="1880" y="1225"/>
                <a:ext cx="49" cy="18"/>
              </a:xfrm>
              <a:custGeom>
                <a:avLst/>
                <a:gdLst/>
                <a:ahLst/>
                <a:cxnLst/>
                <a:rect l="l" t="t" r="r" b="b"/>
                <a:pathLst>
                  <a:path w="47" h="17" extrusionOk="0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95" name="Google Shape;695;p53"/>
              <p:cNvSpPr/>
              <p:nvPr/>
            </p:nvSpPr>
            <p:spPr>
              <a:xfrm>
                <a:off x="1880" y="1244"/>
                <a:ext cx="49" cy="10"/>
              </a:xfrm>
              <a:custGeom>
                <a:avLst/>
                <a:gdLst/>
                <a:ahLst/>
                <a:cxnLst/>
                <a:rect l="l" t="t" r="r" b="b"/>
                <a:pathLst>
                  <a:path w="47" h="11" extrusionOk="0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96" name="Google Shape;696;p53"/>
              <p:cNvSpPr/>
              <p:nvPr/>
            </p:nvSpPr>
            <p:spPr>
              <a:xfrm>
                <a:off x="1880" y="1244"/>
                <a:ext cx="49" cy="10"/>
              </a:xfrm>
              <a:custGeom>
                <a:avLst/>
                <a:gdLst/>
                <a:ahLst/>
                <a:cxnLst/>
                <a:rect l="l" t="t" r="r" b="b"/>
                <a:pathLst>
                  <a:path w="47" h="11" extrusionOk="0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97" name="Google Shape;697;p53"/>
              <p:cNvSpPr/>
              <p:nvPr/>
            </p:nvSpPr>
            <p:spPr>
              <a:xfrm>
                <a:off x="1837" y="1264"/>
                <a:ext cx="86" cy="2"/>
              </a:xfrm>
              <a:custGeom>
                <a:avLst/>
                <a:gdLst/>
                <a:ahLst/>
                <a:cxnLst/>
                <a:rect l="l" t="t" r="r" b="b"/>
                <a:pathLst>
                  <a:path w="83" h="1" extrusionOk="0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98" name="Google Shape;698;p53"/>
              <p:cNvSpPr/>
              <p:nvPr/>
            </p:nvSpPr>
            <p:spPr>
              <a:xfrm>
                <a:off x="1837" y="1264"/>
                <a:ext cx="86" cy="2"/>
              </a:xfrm>
              <a:custGeom>
                <a:avLst/>
                <a:gdLst/>
                <a:ahLst/>
                <a:cxnLst/>
                <a:rect l="l" t="t" r="r" b="b"/>
                <a:pathLst>
                  <a:path w="83" h="1" extrusionOk="0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99" name="Google Shape;699;p53"/>
              <p:cNvSpPr/>
              <p:nvPr/>
            </p:nvSpPr>
            <p:spPr>
              <a:xfrm>
                <a:off x="1837" y="1215"/>
                <a:ext cx="86" cy="6"/>
              </a:xfrm>
              <a:custGeom>
                <a:avLst/>
                <a:gdLst/>
                <a:ahLst/>
                <a:cxnLst/>
                <a:rect l="l" t="t" r="r" b="b"/>
                <a:pathLst>
                  <a:path w="83" h="6" extrusionOk="0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00" name="Google Shape;700;p53"/>
              <p:cNvSpPr/>
              <p:nvPr/>
            </p:nvSpPr>
            <p:spPr>
              <a:xfrm>
                <a:off x="1837" y="1215"/>
                <a:ext cx="86" cy="6"/>
              </a:xfrm>
              <a:custGeom>
                <a:avLst/>
                <a:gdLst/>
                <a:ahLst/>
                <a:cxnLst/>
                <a:rect l="l" t="t" r="r" b="b"/>
                <a:pathLst>
                  <a:path w="83" h="6" extrusionOk="0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01" name="Google Shape;701;p53"/>
              <p:cNvSpPr/>
              <p:nvPr/>
            </p:nvSpPr>
            <p:spPr>
              <a:xfrm>
                <a:off x="1831" y="1199"/>
                <a:ext cx="104" cy="9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90" extrusionOk="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02" name="Google Shape;702;p53"/>
              <p:cNvSpPr/>
              <p:nvPr/>
            </p:nvSpPr>
            <p:spPr>
              <a:xfrm>
                <a:off x="1831" y="1199"/>
                <a:ext cx="104" cy="9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90" extrusionOk="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03" name="Google Shape;703;p53"/>
              <p:cNvSpPr/>
              <p:nvPr/>
            </p:nvSpPr>
            <p:spPr>
              <a:xfrm>
                <a:off x="1837" y="1199"/>
                <a:ext cx="92" cy="84"/>
              </a:xfrm>
              <a:custGeom>
                <a:avLst/>
                <a:gdLst/>
                <a:ahLst/>
                <a:cxnLst/>
                <a:rect l="l" t="t" r="r" b="b"/>
                <a:pathLst>
                  <a:path w="89" h="84" extrusionOk="0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04" name="Google Shape;704;p53"/>
              <p:cNvSpPr/>
              <p:nvPr/>
            </p:nvSpPr>
            <p:spPr>
              <a:xfrm>
                <a:off x="1858" y="1209"/>
                <a:ext cx="53" cy="67"/>
              </a:xfrm>
              <a:custGeom>
                <a:avLst/>
                <a:gdLst/>
                <a:ahLst/>
                <a:cxnLst/>
                <a:rect l="l" t="t" r="r" b="b"/>
                <a:pathLst>
                  <a:path w="53" h="67" extrusionOk="0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05" name="Google Shape;705;p53"/>
              <p:cNvSpPr/>
              <p:nvPr/>
            </p:nvSpPr>
            <p:spPr>
              <a:xfrm>
                <a:off x="1858" y="1209"/>
                <a:ext cx="53" cy="67"/>
              </a:xfrm>
              <a:custGeom>
                <a:avLst/>
                <a:gdLst/>
                <a:ahLst/>
                <a:cxnLst/>
                <a:rect l="l" t="t" r="r" b="b"/>
                <a:pathLst>
                  <a:path w="53" h="67" extrusionOk="0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06" name="Google Shape;706;p53"/>
              <p:cNvSpPr/>
              <p:nvPr/>
            </p:nvSpPr>
            <p:spPr>
              <a:xfrm>
                <a:off x="1868" y="1225"/>
                <a:ext cx="31" cy="35"/>
              </a:xfrm>
              <a:custGeom>
                <a:avLst/>
                <a:gdLst/>
                <a:ahLst/>
                <a:cxnLst/>
                <a:rect l="l" t="t" r="r" b="b"/>
                <a:pathLst>
                  <a:path w="30" h="34" extrusionOk="0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07" name="Google Shape;707;p53"/>
              <p:cNvSpPr/>
              <p:nvPr/>
            </p:nvSpPr>
            <p:spPr>
              <a:xfrm>
                <a:off x="1880" y="1225"/>
                <a:ext cx="6" cy="12"/>
              </a:xfrm>
              <a:custGeom>
                <a:avLst/>
                <a:gdLst/>
                <a:ahLst/>
                <a:cxnLst/>
                <a:rect l="l" t="t" r="r" b="b"/>
                <a:pathLst>
                  <a:path w="6" h="11" extrusionOk="0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08" name="Google Shape;708;p53"/>
              <p:cNvSpPr/>
              <p:nvPr/>
            </p:nvSpPr>
            <p:spPr>
              <a:xfrm>
                <a:off x="1880" y="1248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6" h="5" extrusionOk="0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09" name="Google Shape;709;p53"/>
              <p:cNvSpPr/>
              <p:nvPr/>
            </p:nvSpPr>
            <p:spPr>
              <a:xfrm>
                <a:off x="1886" y="1237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6" h="6" extrusionOk="0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10" name="Google Shape;710;p53"/>
              <p:cNvSpPr/>
              <p:nvPr/>
            </p:nvSpPr>
            <p:spPr>
              <a:xfrm>
                <a:off x="1874" y="1237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6" h="6" extrusionOk="0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11" name="Google Shape;711;p53"/>
              <p:cNvSpPr/>
              <p:nvPr/>
            </p:nvSpPr>
            <p:spPr>
              <a:xfrm>
                <a:off x="1862" y="1209"/>
                <a:ext cx="6" cy="12"/>
              </a:xfrm>
              <a:custGeom>
                <a:avLst/>
                <a:gdLst/>
                <a:ahLst/>
                <a:cxnLst/>
                <a:rect l="l" t="t" r="r" b="b"/>
                <a:pathLst>
                  <a:path w="6" h="11" extrusionOk="0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12" name="Google Shape;712;p53"/>
              <p:cNvSpPr/>
              <p:nvPr/>
            </p:nvSpPr>
            <p:spPr>
              <a:xfrm>
                <a:off x="1862" y="1209"/>
                <a:ext cx="6" cy="12"/>
              </a:xfrm>
              <a:custGeom>
                <a:avLst/>
                <a:gdLst/>
                <a:ahLst/>
                <a:cxnLst/>
                <a:rect l="l" t="t" r="r" b="b"/>
                <a:pathLst>
                  <a:path w="6" h="11" extrusionOk="0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13" name="Google Shape;713;p53"/>
              <p:cNvSpPr/>
              <p:nvPr/>
            </p:nvSpPr>
            <p:spPr>
              <a:xfrm>
                <a:off x="1898" y="1209"/>
                <a:ext cx="6" cy="12"/>
              </a:xfrm>
              <a:custGeom>
                <a:avLst/>
                <a:gdLst/>
                <a:ahLst/>
                <a:cxnLst/>
                <a:rect l="l" t="t" r="r" b="b"/>
                <a:pathLst>
                  <a:path w="5" h="11" extrusionOk="0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14" name="Google Shape;714;p53"/>
              <p:cNvSpPr/>
              <p:nvPr/>
            </p:nvSpPr>
            <p:spPr>
              <a:xfrm>
                <a:off x="1898" y="1209"/>
                <a:ext cx="6" cy="12"/>
              </a:xfrm>
              <a:custGeom>
                <a:avLst/>
                <a:gdLst/>
                <a:ahLst/>
                <a:cxnLst/>
                <a:rect l="l" t="t" r="r" b="b"/>
                <a:pathLst>
                  <a:path w="5" h="11" extrusionOk="0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15" name="Google Shape;715;p53"/>
              <p:cNvSpPr/>
              <p:nvPr/>
            </p:nvSpPr>
            <p:spPr>
              <a:xfrm>
                <a:off x="1862" y="1237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6" h="6" extrusionOk="0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16" name="Google Shape;716;p53"/>
              <p:cNvSpPr/>
              <p:nvPr/>
            </p:nvSpPr>
            <p:spPr>
              <a:xfrm>
                <a:off x="1862" y="1237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6" h="6" extrusionOk="0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17" name="Google Shape;717;p53"/>
              <p:cNvSpPr/>
              <p:nvPr/>
            </p:nvSpPr>
            <p:spPr>
              <a:xfrm>
                <a:off x="1862" y="1254"/>
                <a:ext cx="12" cy="10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18" name="Google Shape;718;p53"/>
              <p:cNvSpPr/>
              <p:nvPr/>
            </p:nvSpPr>
            <p:spPr>
              <a:xfrm>
                <a:off x="1862" y="1254"/>
                <a:ext cx="12" cy="10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19" name="Google Shape;719;p53"/>
              <p:cNvSpPr/>
              <p:nvPr/>
            </p:nvSpPr>
            <p:spPr>
              <a:xfrm>
                <a:off x="1892" y="1254"/>
                <a:ext cx="6" cy="10"/>
              </a:xfrm>
              <a:custGeom>
                <a:avLst/>
                <a:gdLst/>
                <a:ahLst/>
                <a:cxnLst/>
                <a:rect l="l" t="t" r="r" b="b"/>
                <a:pathLst>
                  <a:path w="6" h="11" extrusionOk="0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20" name="Google Shape;720;p53"/>
              <p:cNvSpPr/>
              <p:nvPr/>
            </p:nvSpPr>
            <p:spPr>
              <a:xfrm>
                <a:off x="1892" y="1254"/>
                <a:ext cx="6" cy="10"/>
              </a:xfrm>
              <a:custGeom>
                <a:avLst/>
                <a:gdLst/>
                <a:ahLst/>
                <a:cxnLst/>
                <a:rect l="l" t="t" r="r" b="b"/>
                <a:pathLst>
                  <a:path w="6" h="11" extrusionOk="0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21" name="Google Shape;721;p53"/>
              <p:cNvSpPr/>
              <p:nvPr/>
            </p:nvSpPr>
            <p:spPr>
              <a:xfrm>
                <a:off x="1898" y="1237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5" h="6" extrusionOk="0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22" name="Google Shape;722;p53"/>
              <p:cNvSpPr/>
              <p:nvPr/>
            </p:nvSpPr>
            <p:spPr>
              <a:xfrm>
                <a:off x="1898" y="1237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5" h="6" extrusionOk="0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23" name="Google Shape;723;p53"/>
              <p:cNvSpPr/>
              <p:nvPr/>
            </p:nvSpPr>
            <p:spPr>
              <a:xfrm>
                <a:off x="1880" y="1209"/>
                <a:ext cx="6" cy="12"/>
              </a:xfrm>
              <a:custGeom>
                <a:avLst/>
                <a:gdLst/>
                <a:ahLst/>
                <a:cxnLst/>
                <a:rect l="l" t="t" r="r" b="b"/>
                <a:pathLst>
                  <a:path w="6" h="11" extrusionOk="0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24" name="Google Shape;724;p53"/>
              <p:cNvSpPr/>
              <p:nvPr/>
            </p:nvSpPr>
            <p:spPr>
              <a:xfrm>
                <a:off x="1880" y="1209"/>
                <a:ext cx="6" cy="12"/>
              </a:xfrm>
              <a:custGeom>
                <a:avLst/>
                <a:gdLst/>
                <a:ahLst/>
                <a:cxnLst/>
                <a:rect l="l" t="t" r="r" b="b"/>
                <a:pathLst>
                  <a:path w="6" h="11" extrusionOk="0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25" name="Google Shape;725;p53"/>
              <p:cNvSpPr/>
              <p:nvPr/>
            </p:nvSpPr>
            <p:spPr>
              <a:xfrm>
                <a:off x="1778" y="1164"/>
                <a:ext cx="246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6" extrusionOk="0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726" name="Google Shape;726;p53"/>
            <p:cNvGrpSpPr/>
            <p:nvPr/>
          </p:nvGrpSpPr>
          <p:grpSpPr>
            <a:xfrm>
              <a:off x="1209677" y="5298398"/>
              <a:ext cx="164978" cy="105273"/>
              <a:chOff x="1595" y="1394"/>
              <a:chExt cx="245" cy="157"/>
            </a:xfrm>
          </p:grpSpPr>
          <p:sp>
            <p:nvSpPr>
              <p:cNvPr id="727" name="Google Shape;727;p53"/>
              <p:cNvSpPr/>
              <p:nvPr/>
            </p:nvSpPr>
            <p:spPr>
              <a:xfrm>
                <a:off x="1595" y="1394"/>
                <a:ext cx="245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7" extrusionOk="0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28" name="Google Shape;728;p53"/>
              <p:cNvSpPr/>
              <p:nvPr/>
            </p:nvSpPr>
            <p:spPr>
              <a:xfrm>
                <a:off x="1595" y="1394"/>
                <a:ext cx="73" cy="47"/>
              </a:xfrm>
              <a:custGeom>
                <a:avLst/>
                <a:gdLst/>
                <a:ahLst/>
                <a:cxnLst/>
                <a:rect l="l" t="t" r="r" b="b"/>
                <a:pathLst>
                  <a:path w="72" h="45" extrusionOk="0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29" name="Google Shape;729;p53"/>
              <p:cNvSpPr/>
              <p:nvPr/>
            </p:nvSpPr>
            <p:spPr>
              <a:xfrm>
                <a:off x="1595" y="1504"/>
                <a:ext cx="73" cy="47"/>
              </a:xfrm>
              <a:custGeom>
                <a:avLst/>
                <a:gdLst/>
                <a:ahLst/>
                <a:cxnLst/>
                <a:rect l="l" t="t" r="r" b="b"/>
                <a:pathLst>
                  <a:path w="72" h="45" extrusionOk="0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30" name="Google Shape;730;p53"/>
              <p:cNvSpPr/>
              <p:nvPr/>
            </p:nvSpPr>
            <p:spPr>
              <a:xfrm>
                <a:off x="1739" y="1504"/>
                <a:ext cx="101" cy="47"/>
              </a:xfrm>
              <a:custGeom>
                <a:avLst/>
                <a:gdLst/>
                <a:ahLst/>
                <a:cxnLst/>
                <a:rect l="l" t="t" r="r" b="b"/>
                <a:pathLst>
                  <a:path w="102" h="45" extrusionOk="0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31" name="Google Shape;731;p53"/>
              <p:cNvSpPr/>
              <p:nvPr/>
            </p:nvSpPr>
            <p:spPr>
              <a:xfrm>
                <a:off x="1739" y="1394"/>
                <a:ext cx="101" cy="47"/>
              </a:xfrm>
              <a:custGeom>
                <a:avLst/>
                <a:gdLst/>
                <a:ahLst/>
                <a:cxnLst/>
                <a:rect l="l" t="t" r="r" b="b"/>
                <a:pathLst>
                  <a:path w="102" h="45" extrusionOk="0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32" name="Google Shape;732;p53"/>
              <p:cNvSpPr/>
              <p:nvPr/>
            </p:nvSpPr>
            <p:spPr>
              <a:xfrm>
                <a:off x="1595" y="1394"/>
                <a:ext cx="245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7" extrusionOk="0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33" name="Google Shape;733;p53"/>
              <p:cNvSpPr/>
              <p:nvPr/>
            </p:nvSpPr>
            <p:spPr>
              <a:xfrm>
                <a:off x="1595" y="1394"/>
                <a:ext cx="245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7" extrusionOk="0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734" name="Google Shape;734;p53"/>
            <p:cNvGrpSpPr/>
            <p:nvPr/>
          </p:nvGrpSpPr>
          <p:grpSpPr>
            <a:xfrm>
              <a:off x="998528" y="5298398"/>
              <a:ext cx="163291" cy="105273"/>
              <a:chOff x="1593" y="1143"/>
              <a:chExt cx="244" cy="157"/>
            </a:xfrm>
          </p:grpSpPr>
          <p:sp>
            <p:nvSpPr>
              <p:cNvPr id="735" name="Google Shape;735;p53"/>
              <p:cNvSpPr/>
              <p:nvPr/>
            </p:nvSpPr>
            <p:spPr>
              <a:xfrm>
                <a:off x="1593" y="1143"/>
                <a:ext cx="244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7" extrusionOk="0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36" name="Google Shape;736;p53"/>
              <p:cNvSpPr/>
              <p:nvPr/>
            </p:nvSpPr>
            <p:spPr>
              <a:xfrm>
                <a:off x="1593" y="1143"/>
                <a:ext cx="244" cy="47"/>
              </a:xfrm>
              <a:custGeom>
                <a:avLst/>
                <a:gdLst/>
                <a:ahLst/>
                <a:cxnLst/>
                <a:rect l="l" t="t" r="r" b="b"/>
                <a:pathLst>
                  <a:path w="245" h="45" extrusionOk="0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37" name="Google Shape;737;p53"/>
              <p:cNvSpPr/>
              <p:nvPr/>
            </p:nvSpPr>
            <p:spPr>
              <a:xfrm>
                <a:off x="1593" y="1249"/>
                <a:ext cx="244" cy="51"/>
              </a:xfrm>
              <a:custGeom>
                <a:avLst/>
                <a:gdLst/>
                <a:ahLst/>
                <a:cxnLst/>
                <a:rect l="l" t="t" r="r" b="b"/>
                <a:pathLst>
                  <a:path w="245" h="51" extrusionOk="0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38" name="Google Shape;738;p53"/>
              <p:cNvSpPr/>
              <p:nvPr/>
            </p:nvSpPr>
            <p:spPr>
              <a:xfrm>
                <a:off x="1593" y="1143"/>
                <a:ext cx="244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7" extrusionOk="0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739" name="Google Shape;739;p53"/>
            <p:cNvGrpSpPr/>
            <p:nvPr/>
          </p:nvGrpSpPr>
          <p:grpSpPr>
            <a:xfrm>
              <a:off x="577634" y="5298398"/>
              <a:ext cx="164629" cy="104917"/>
              <a:chOff x="1592" y="892"/>
              <a:chExt cx="246" cy="157"/>
            </a:xfrm>
          </p:grpSpPr>
          <p:sp>
            <p:nvSpPr>
              <p:cNvPr id="740" name="Google Shape;740;p53"/>
              <p:cNvSpPr/>
              <p:nvPr/>
            </p:nvSpPr>
            <p:spPr>
              <a:xfrm>
                <a:off x="1592" y="892"/>
                <a:ext cx="246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6" extrusionOk="0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41" name="Google Shape;741;p53"/>
              <p:cNvSpPr/>
              <p:nvPr/>
            </p:nvSpPr>
            <p:spPr>
              <a:xfrm>
                <a:off x="1592" y="892"/>
                <a:ext cx="246" cy="51"/>
              </a:xfrm>
              <a:custGeom>
                <a:avLst/>
                <a:gdLst/>
                <a:ahLst/>
                <a:cxnLst/>
                <a:rect l="l" t="t" r="r" b="b"/>
                <a:pathLst>
                  <a:path w="245" h="50" extrusionOk="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42" name="Google Shape;742;p53"/>
              <p:cNvSpPr/>
              <p:nvPr/>
            </p:nvSpPr>
            <p:spPr>
              <a:xfrm>
                <a:off x="1592" y="998"/>
                <a:ext cx="246" cy="51"/>
              </a:xfrm>
              <a:custGeom>
                <a:avLst/>
                <a:gdLst/>
                <a:ahLst/>
                <a:cxnLst/>
                <a:rect l="l" t="t" r="r" b="b"/>
                <a:pathLst>
                  <a:path w="245" h="50" extrusionOk="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43" name="Google Shape;743;p53"/>
              <p:cNvSpPr/>
              <p:nvPr/>
            </p:nvSpPr>
            <p:spPr>
              <a:xfrm>
                <a:off x="1592" y="892"/>
                <a:ext cx="246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56" extrusionOk="0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aphicFrame>
          <p:nvGraphicFramePr>
            <p:cNvPr id="744" name="Google Shape;744;p53"/>
            <p:cNvGraphicFramePr/>
            <p:nvPr/>
          </p:nvGraphicFramePr>
          <p:xfrm>
            <a:off x="3122677" y="5298398"/>
            <a:ext cx="168034" cy="109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4" r:id="rId4" imgW="168034" imgH="109359" progId="">
                    <p:embed/>
                  </p:oleObj>
                </mc:Choice>
                <mc:Fallback>
                  <p:oleObj r:id="rId4" imgW="168034" imgH="109359" progId="">
                    <p:embed/>
                    <p:pic>
                      <p:nvPicPr>
                        <p:cNvPr id="744" name="Google Shape;744;p53"/>
                        <p:cNvPicPr preferRelativeResize="0"/>
                        <p:nvPr/>
                      </p:nvPicPr>
                      <p:blipFill rotWithShape="1">
                        <a:blip r:embed="rId5">
                          <a:alphaModFix/>
                        </a:blip>
                        <a:srcRect/>
                        <a:stretch/>
                      </p:blipFill>
                      <p:spPr>
                        <a:xfrm>
                          <a:off x="3122677" y="5298398"/>
                          <a:ext cx="168034" cy="1093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745" name="Google Shape;745;p53"/>
            <p:cNvGrpSpPr/>
            <p:nvPr/>
          </p:nvGrpSpPr>
          <p:grpSpPr>
            <a:xfrm>
              <a:off x="1422513" y="5298398"/>
              <a:ext cx="163489" cy="106268"/>
              <a:chOff x="7877798" y="2333052"/>
              <a:chExt cx="253806" cy="164973"/>
            </a:xfrm>
          </p:grpSpPr>
          <p:sp>
            <p:nvSpPr>
              <p:cNvPr id="746" name="Google Shape;746;p53"/>
              <p:cNvSpPr/>
              <p:nvPr/>
            </p:nvSpPr>
            <p:spPr>
              <a:xfrm>
                <a:off x="7877798" y="2333052"/>
                <a:ext cx="253806" cy="74026"/>
              </a:xfrm>
              <a:custGeom>
                <a:avLst/>
                <a:gdLst/>
                <a:ahLst/>
                <a:cxnLst/>
                <a:rect l="l" t="t" r="r" b="b"/>
                <a:pathLst>
                  <a:path w="238" h="72" extrusionOk="0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47" name="Google Shape;747;p53"/>
              <p:cNvSpPr/>
              <p:nvPr/>
            </p:nvSpPr>
            <p:spPr>
              <a:xfrm>
                <a:off x="7879912" y="2411308"/>
                <a:ext cx="251692" cy="86717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4" extrusionOk="0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748" name="Google Shape;748;p53"/>
            <p:cNvGrpSpPr/>
            <p:nvPr/>
          </p:nvGrpSpPr>
          <p:grpSpPr>
            <a:xfrm>
              <a:off x="2274076" y="5298398"/>
              <a:ext cx="164978" cy="109010"/>
              <a:chOff x="4188" y="2157"/>
              <a:chExt cx="238" cy="162"/>
            </a:xfrm>
          </p:grpSpPr>
          <p:sp>
            <p:nvSpPr>
              <p:cNvPr id="749" name="Google Shape;749;p53"/>
              <p:cNvSpPr/>
              <p:nvPr/>
            </p:nvSpPr>
            <p:spPr>
              <a:xfrm>
                <a:off x="4188" y="2157"/>
                <a:ext cx="238" cy="158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51" extrusionOk="0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50" name="Google Shape;750;p53"/>
              <p:cNvSpPr/>
              <p:nvPr/>
            </p:nvSpPr>
            <p:spPr>
              <a:xfrm>
                <a:off x="4188" y="2157"/>
                <a:ext cx="238" cy="59"/>
              </a:xfrm>
              <a:custGeom>
                <a:avLst/>
                <a:gdLst/>
                <a:ahLst/>
                <a:cxnLst/>
                <a:rect l="l" t="t" r="r" b="b"/>
                <a:pathLst>
                  <a:path w="238" h="56" extrusionOk="0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51" name="Google Shape;751;p53"/>
              <p:cNvSpPr/>
              <p:nvPr/>
            </p:nvSpPr>
            <p:spPr>
              <a:xfrm>
                <a:off x="4188" y="2260"/>
                <a:ext cx="238" cy="59"/>
              </a:xfrm>
              <a:custGeom>
                <a:avLst/>
                <a:gdLst/>
                <a:ahLst/>
                <a:cxnLst/>
                <a:rect l="l" t="t" r="r" b="b"/>
                <a:pathLst>
                  <a:path w="238" h="55" extrusionOk="0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52" name="Google Shape;752;p53"/>
              <p:cNvSpPr/>
              <p:nvPr/>
            </p:nvSpPr>
            <p:spPr>
              <a:xfrm>
                <a:off x="4218" y="2185"/>
                <a:ext cx="41" cy="47"/>
              </a:xfrm>
              <a:custGeom>
                <a:avLst/>
                <a:gdLst/>
                <a:ahLst/>
                <a:cxnLst/>
                <a:rect l="l" t="t" r="r" b="b"/>
                <a:pathLst>
                  <a:path w="42" h="45" extrusionOk="0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53" name="Google Shape;753;p53"/>
              <p:cNvSpPr/>
              <p:nvPr/>
            </p:nvSpPr>
            <p:spPr>
              <a:xfrm>
                <a:off x="4218" y="2185"/>
                <a:ext cx="41" cy="47"/>
              </a:xfrm>
              <a:custGeom>
                <a:avLst/>
                <a:gdLst/>
                <a:ahLst/>
                <a:cxnLst/>
                <a:rect l="l" t="t" r="r" b="b"/>
                <a:pathLst>
                  <a:path w="42" h="45" extrusionOk="0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9525" cap="flat" cmpd="sng">
                <a:solidFill>
                  <a:srgbClr val="FF19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54" name="Google Shape;754;p53"/>
              <p:cNvSpPr/>
              <p:nvPr/>
            </p:nvSpPr>
            <p:spPr>
              <a:xfrm>
                <a:off x="4218" y="2179"/>
                <a:ext cx="41" cy="12"/>
              </a:xfrm>
              <a:custGeom>
                <a:avLst/>
                <a:gdLst/>
                <a:ahLst/>
                <a:cxnLst/>
                <a:rect l="l" t="t" r="r" b="b"/>
                <a:pathLst>
                  <a:path w="42" h="12" extrusionOk="0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55" name="Google Shape;755;p53"/>
              <p:cNvSpPr/>
              <p:nvPr/>
            </p:nvSpPr>
            <p:spPr>
              <a:xfrm>
                <a:off x="4224" y="2195"/>
                <a:ext cx="29" cy="36"/>
              </a:xfrm>
              <a:custGeom>
                <a:avLst/>
                <a:gdLst/>
                <a:ahLst/>
                <a:cxnLst/>
                <a:rect l="l" t="t" r="r" b="b"/>
                <a:pathLst>
                  <a:path w="30" h="34" extrusionOk="0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56" name="Google Shape;756;p53"/>
              <p:cNvSpPr/>
              <p:nvPr/>
            </p:nvSpPr>
            <p:spPr>
              <a:xfrm>
                <a:off x="4224" y="2216"/>
                <a:ext cx="29" cy="6"/>
              </a:xfrm>
              <a:custGeom>
                <a:avLst/>
                <a:gdLst/>
                <a:ahLst/>
                <a:cxnLst/>
                <a:rect l="l" t="t" r="r" b="b"/>
                <a:pathLst>
                  <a:path w="30" h="6" extrusionOk="0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57" name="Google Shape;757;p53"/>
              <p:cNvSpPr/>
              <p:nvPr/>
            </p:nvSpPr>
            <p:spPr>
              <a:xfrm>
                <a:off x="4224" y="2222"/>
                <a:ext cx="29" cy="2"/>
              </a:xfrm>
              <a:custGeom>
                <a:avLst/>
                <a:gdLst/>
                <a:ahLst/>
                <a:cxnLst/>
                <a:rect l="l" t="t" r="r" b="b"/>
                <a:pathLst>
                  <a:path w="30" h="1" extrusionOk="0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58" name="Google Shape;758;p53"/>
              <p:cNvSpPr/>
              <p:nvPr/>
            </p:nvSpPr>
            <p:spPr>
              <a:xfrm>
                <a:off x="4235" y="2191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6" h="5" extrusionOk="0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59" name="Google Shape;759;p53"/>
              <p:cNvSpPr/>
              <p:nvPr/>
            </p:nvSpPr>
            <p:spPr>
              <a:xfrm>
                <a:off x="4241" y="2185"/>
                <a:ext cx="6" cy="2"/>
              </a:xfrm>
              <a:custGeom>
                <a:avLst/>
                <a:gdLst/>
                <a:ahLst/>
                <a:cxnLst/>
                <a:rect l="l" t="t" r="r" b="b"/>
                <a:pathLst>
                  <a:path w="6" h="1" extrusionOk="0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60" name="Google Shape;760;p53"/>
              <p:cNvSpPr/>
              <p:nvPr/>
            </p:nvSpPr>
            <p:spPr>
              <a:xfrm>
                <a:off x="4229" y="2185"/>
                <a:ext cx="6" cy="2"/>
              </a:xfrm>
              <a:custGeom>
                <a:avLst/>
                <a:gdLst/>
                <a:ahLst/>
                <a:cxnLst/>
                <a:rect l="l" t="t" r="r" b="b"/>
                <a:pathLst>
                  <a:path w="6" h="1" extrusionOk="0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61" name="Google Shape;761;p53"/>
              <p:cNvSpPr/>
              <p:nvPr/>
            </p:nvSpPr>
            <p:spPr>
              <a:xfrm>
                <a:off x="4188" y="2157"/>
                <a:ext cx="238" cy="162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56" extrusionOk="0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aphicFrame>
          <p:nvGraphicFramePr>
            <p:cNvPr id="762" name="Google Shape;762;p53"/>
            <p:cNvGraphicFramePr/>
            <p:nvPr/>
          </p:nvGraphicFramePr>
          <p:xfrm>
            <a:off x="369889" y="5298398"/>
            <a:ext cx="159887" cy="104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5" r:id="rId6" imgW="159887" imgH="104250" progId="">
                    <p:embed/>
                  </p:oleObj>
                </mc:Choice>
                <mc:Fallback>
                  <p:oleObj r:id="rId6" imgW="159887" imgH="104250" progId="">
                    <p:embed/>
                    <p:pic>
                      <p:nvPicPr>
                        <p:cNvPr id="762" name="Google Shape;762;p53"/>
                        <p:cNvPicPr preferRelativeResize="0"/>
                        <p:nvPr/>
                      </p:nvPicPr>
                      <p:blipFill rotWithShape="1">
                        <a:blip r:embed="rId7">
                          <a:alphaModFix/>
                        </a:blip>
                        <a:srcRect/>
                        <a:stretch/>
                      </p:blipFill>
                      <p:spPr>
                        <a:xfrm>
                          <a:off x="369889" y="5298398"/>
                          <a:ext cx="159887" cy="104250"/>
                        </a:xfrm>
                        <a:prstGeom prst="rect">
                          <a:avLst/>
                        </a:prstGeom>
                        <a:noFill/>
                        <a:ln w="9525" cap="flat" cmpd="sng">
                          <a:solidFill>
                            <a:schemeClr val="dk1"/>
                          </a:solidFill>
                          <a:prstDash val="solid"/>
                          <a:miter lim="800000"/>
                          <a:headEnd type="none" w="sm" len="sm"/>
                          <a:tailEnd type="none" w="sm" len="sm"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763" name="Google Shape;763;p53"/>
            <p:cNvGrpSpPr/>
            <p:nvPr/>
          </p:nvGrpSpPr>
          <p:grpSpPr>
            <a:xfrm>
              <a:off x="1847017" y="5298398"/>
              <a:ext cx="166365" cy="106293"/>
              <a:chOff x="4187" y="2402"/>
              <a:chExt cx="240" cy="161"/>
            </a:xfrm>
          </p:grpSpPr>
          <p:sp>
            <p:nvSpPr>
              <p:cNvPr id="764" name="Google Shape;764;p53"/>
              <p:cNvSpPr/>
              <p:nvPr/>
            </p:nvSpPr>
            <p:spPr>
              <a:xfrm>
                <a:off x="4234" y="2402"/>
                <a:ext cx="191" cy="161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6" extrusionOk="0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65" name="Google Shape;765;p53"/>
              <p:cNvSpPr/>
              <p:nvPr/>
            </p:nvSpPr>
            <p:spPr>
              <a:xfrm>
                <a:off x="4187" y="2402"/>
                <a:ext cx="77" cy="161"/>
              </a:xfrm>
              <a:custGeom>
                <a:avLst/>
                <a:gdLst/>
                <a:ahLst/>
                <a:cxnLst/>
                <a:rect l="l" t="t" r="r" b="b"/>
                <a:pathLst>
                  <a:path w="77" h="156" extrusionOk="0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66" name="Google Shape;766;p53"/>
              <p:cNvSpPr/>
              <p:nvPr/>
            </p:nvSpPr>
            <p:spPr>
              <a:xfrm>
                <a:off x="4348" y="2402"/>
                <a:ext cx="79" cy="161"/>
              </a:xfrm>
              <a:custGeom>
                <a:avLst/>
                <a:gdLst/>
                <a:ahLst/>
                <a:cxnLst/>
                <a:rect l="l" t="t" r="r" b="b"/>
                <a:pathLst>
                  <a:path w="78" h="156" extrusionOk="0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67" name="Google Shape;767;p53"/>
              <p:cNvSpPr/>
              <p:nvPr/>
            </p:nvSpPr>
            <p:spPr>
              <a:xfrm>
                <a:off x="4187" y="2402"/>
                <a:ext cx="238" cy="16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1" extrusionOk="0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768" name="Google Shape;768;p53"/>
            <p:cNvGrpSpPr/>
            <p:nvPr/>
          </p:nvGrpSpPr>
          <p:grpSpPr>
            <a:xfrm>
              <a:off x="790121" y="5298398"/>
              <a:ext cx="160549" cy="102873"/>
              <a:chOff x="4214" y="2064"/>
              <a:chExt cx="242" cy="157"/>
            </a:xfrm>
          </p:grpSpPr>
          <p:sp>
            <p:nvSpPr>
              <p:cNvPr id="769" name="Google Shape;769;p53"/>
              <p:cNvSpPr/>
              <p:nvPr/>
            </p:nvSpPr>
            <p:spPr>
              <a:xfrm>
                <a:off x="4214" y="2064"/>
                <a:ext cx="242" cy="157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70" name="Google Shape;770;p53"/>
              <p:cNvSpPr/>
              <p:nvPr/>
            </p:nvSpPr>
            <p:spPr>
              <a:xfrm>
                <a:off x="4214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71" name="Google Shape;771;p53"/>
              <p:cNvSpPr/>
              <p:nvPr/>
            </p:nvSpPr>
            <p:spPr>
              <a:xfrm>
                <a:off x="4214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72" name="Google Shape;772;p53"/>
              <p:cNvSpPr/>
              <p:nvPr/>
            </p:nvSpPr>
            <p:spPr>
              <a:xfrm>
                <a:off x="4214" y="2168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773" name="Google Shape;773;p53"/>
            <p:cNvGrpSpPr/>
            <p:nvPr/>
          </p:nvGrpSpPr>
          <p:grpSpPr>
            <a:xfrm>
              <a:off x="1854256" y="5092835"/>
              <a:ext cx="163609" cy="106293"/>
              <a:chOff x="1116" y="1646"/>
              <a:chExt cx="245" cy="151"/>
            </a:xfrm>
          </p:grpSpPr>
          <p:sp>
            <p:nvSpPr>
              <p:cNvPr id="774" name="Google Shape;774;p53"/>
              <p:cNvSpPr/>
              <p:nvPr/>
            </p:nvSpPr>
            <p:spPr>
              <a:xfrm>
                <a:off x="1116" y="1646"/>
                <a:ext cx="245" cy="15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1" extrusionOk="0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75" name="Google Shape;775;p53"/>
              <p:cNvSpPr/>
              <p:nvPr/>
            </p:nvSpPr>
            <p:spPr>
              <a:xfrm>
                <a:off x="1116" y="1646"/>
                <a:ext cx="245" cy="15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1" extrusionOk="0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76" name="Google Shape;776;p53"/>
              <p:cNvSpPr/>
              <p:nvPr/>
            </p:nvSpPr>
            <p:spPr>
              <a:xfrm>
                <a:off x="1116" y="1646"/>
                <a:ext cx="245" cy="15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1" extrusionOk="0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777" name="Google Shape;777;p53"/>
            <p:cNvGrpSpPr/>
            <p:nvPr/>
          </p:nvGrpSpPr>
          <p:grpSpPr>
            <a:xfrm>
              <a:off x="3341609" y="5092835"/>
              <a:ext cx="163288" cy="104917"/>
              <a:chOff x="1117" y="2897"/>
              <a:chExt cx="243" cy="157"/>
            </a:xfrm>
          </p:grpSpPr>
          <p:sp>
            <p:nvSpPr>
              <p:cNvPr id="778" name="Google Shape;778;p53"/>
              <p:cNvSpPr/>
              <p:nvPr/>
            </p:nvSpPr>
            <p:spPr>
              <a:xfrm>
                <a:off x="1117" y="2897"/>
                <a:ext cx="243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6" extrusionOk="0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79" name="Google Shape;779;p53"/>
              <p:cNvSpPr/>
              <p:nvPr/>
            </p:nvSpPr>
            <p:spPr>
              <a:xfrm>
                <a:off x="1117" y="2897"/>
                <a:ext cx="77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77" h="156" extrusionOk="0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80" name="Google Shape;780;p53"/>
              <p:cNvSpPr/>
              <p:nvPr/>
            </p:nvSpPr>
            <p:spPr>
              <a:xfrm>
                <a:off x="1277" y="2897"/>
                <a:ext cx="83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84" h="156" extrusionOk="0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81" name="Google Shape;781;p53"/>
              <p:cNvSpPr/>
              <p:nvPr/>
            </p:nvSpPr>
            <p:spPr>
              <a:xfrm>
                <a:off x="1117" y="2897"/>
                <a:ext cx="243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6" extrusionOk="0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782" name="Google Shape;782;p53"/>
            <p:cNvGrpSpPr/>
            <p:nvPr/>
          </p:nvGrpSpPr>
          <p:grpSpPr>
            <a:xfrm>
              <a:off x="3130146" y="5092835"/>
              <a:ext cx="163288" cy="104917"/>
              <a:chOff x="1118" y="2646"/>
              <a:chExt cx="243" cy="157"/>
            </a:xfrm>
          </p:grpSpPr>
          <p:sp>
            <p:nvSpPr>
              <p:cNvPr id="783" name="Google Shape;783;p53"/>
              <p:cNvSpPr/>
              <p:nvPr/>
            </p:nvSpPr>
            <p:spPr>
              <a:xfrm>
                <a:off x="1118" y="2646"/>
                <a:ext cx="243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6" extrusionOk="0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84" name="Google Shape;784;p53"/>
              <p:cNvSpPr/>
              <p:nvPr/>
            </p:nvSpPr>
            <p:spPr>
              <a:xfrm>
                <a:off x="1118" y="2646"/>
                <a:ext cx="77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77" h="156" extrusionOk="0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85" name="Google Shape;785;p53"/>
              <p:cNvSpPr/>
              <p:nvPr/>
            </p:nvSpPr>
            <p:spPr>
              <a:xfrm>
                <a:off x="1278" y="2646"/>
                <a:ext cx="83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84" h="156" extrusionOk="0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86" name="Google Shape;786;p53"/>
              <p:cNvSpPr/>
              <p:nvPr/>
            </p:nvSpPr>
            <p:spPr>
              <a:xfrm>
                <a:off x="1118" y="2646"/>
                <a:ext cx="243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6" extrusionOk="0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787" name="Google Shape;787;p53"/>
            <p:cNvGrpSpPr/>
            <p:nvPr/>
          </p:nvGrpSpPr>
          <p:grpSpPr>
            <a:xfrm>
              <a:off x="2277513" y="5092835"/>
              <a:ext cx="163288" cy="104596"/>
              <a:chOff x="1117" y="2143"/>
              <a:chExt cx="243" cy="155"/>
            </a:xfrm>
          </p:grpSpPr>
          <p:sp>
            <p:nvSpPr>
              <p:cNvPr id="788" name="Google Shape;788;p53"/>
              <p:cNvSpPr/>
              <p:nvPr/>
            </p:nvSpPr>
            <p:spPr>
              <a:xfrm>
                <a:off x="1117" y="2143"/>
                <a:ext cx="243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6" extrusionOk="0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89" name="Google Shape;789;p53"/>
              <p:cNvSpPr/>
              <p:nvPr/>
            </p:nvSpPr>
            <p:spPr>
              <a:xfrm>
                <a:off x="1117" y="2143"/>
                <a:ext cx="243" cy="5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0" extrusionOk="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90" name="Google Shape;790;p53"/>
              <p:cNvSpPr/>
              <p:nvPr/>
            </p:nvSpPr>
            <p:spPr>
              <a:xfrm>
                <a:off x="1117" y="2248"/>
                <a:ext cx="243" cy="5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0" extrusionOk="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91" name="Google Shape;791;p53"/>
              <p:cNvSpPr/>
              <p:nvPr/>
            </p:nvSpPr>
            <p:spPr>
              <a:xfrm>
                <a:off x="1117" y="2143"/>
                <a:ext cx="243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6" extrusionOk="0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792" name="Google Shape;792;p53"/>
            <p:cNvGrpSpPr/>
            <p:nvPr/>
          </p:nvGrpSpPr>
          <p:grpSpPr>
            <a:xfrm>
              <a:off x="2066045" y="5092835"/>
              <a:ext cx="163288" cy="104596"/>
              <a:chOff x="1117" y="1892"/>
              <a:chExt cx="243" cy="155"/>
            </a:xfrm>
          </p:grpSpPr>
          <p:sp>
            <p:nvSpPr>
              <p:cNvPr id="793" name="Google Shape;793;p53"/>
              <p:cNvSpPr/>
              <p:nvPr/>
            </p:nvSpPr>
            <p:spPr>
              <a:xfrm>
                <a:off x="1117" y="1892"/>
                <a:ext cx="243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6" extrusionOk="0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94" name="Google Shape;794;p53"/>
              <p:cNvSpPr/>
              <p:nvPr/>
            </p:nvSpPr>
            <p:spPr>
              <a:xfrm>
                <a:off x="1117" y="1892"/>
                <a:ext cx="77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77" h="156" extrusionOk="0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95" name="Google Shape;795;p53"/>
              <p:cNvSpPr/>
              <p:nvPr/>
            </p:nvSpPr>
            <p:spPr>
              <a:xfrm>
                <a:off x="1277" y="1892"/>
                <a:ext cx="83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84" h="156" extrusionOk="0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96" name="Google Shape;796;p53"/>
              <p:cNvSpPr/>
              <p:nvPr/>
            </p:nvSpPr>
            <p:spPr>
              <a:xfrm>
                <a:off x="1117" y="1892"/>
                <a:ext cx="243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6" extrusionOk="0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797" name="Google Shape;797;p53"/>
            <p:cNvGrpSpPr/>
            <p:nvPr/>
          </p:nvGrpSpPr>
          <p:grpSpPr>
            <a:xfrm>
              <a:off x="1431114" y="5092835"/>
              <a:ext cx="163489" cy="106268"/>
              <a:chOff x="7106991" y="2034190"/>
              <a:chExt cx="255683" cy="163929"/>
            </a:xfrm>
          </p:grpSpPr>
          <p:sp>
            <p:nvSpPr>
              <p:cNvPr id="798" name="Google Shape;798;p53"/>
              <p:cNvSpPr/>
              <p:nvPr/>
            </p:nvSpPr>
            <p:spPr>
              <a:xfrm>
                <a:off x="7106991" y="2034190"/>
                <a:ext cx="255683" cy="163929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1" extrusionOk="0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99" name="Google Shape;799;p53"/>
              <p:cNvSpPr/>
              <p:nvPr/>
            </p:nvSpPr>
            <p:spPr>
              <a:xfrm>
                <a:off x="7106991" y="2034190"/>
                <a:ext cx="255683" cy="16182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1" extrusionOk="0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800" name="Google Shape;800;p53"/>
            <p:cNvGrpSpPr/>
            <p:nvPr/>
          </p:nvGrpSpPr>
          <p:grpSpPr>
            <a:xfrm>
              <a:off x="581678" y="5092835"/>
              <a:ext cx="163489" cy="110355"/>
              <a:chOff x="6341261" y="2034186"/>
              <a:chExt cx="254095" cy="170190"/>
            </a:xfrm>
          </p:grpSpPr>
          <p:sp>
            <p:nvSpPr>
              <p:cNvPr id="801" name="Google Shape;801;p53"/>
              <p:cNvSpPr/>
              <p:nvPr/>
            </p:nvSpPr>
            <p:spPr>
              <a:xfrm>
                <a:off x="6341261" y="2034186"/>
                <a:ext cx="254095" cy="17019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1" extrusionOk="0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02" name="Google Shape;802;p53"/>
              <p:cNvSpPr/>
              <p:nvPr/>
            </p:nvSpPr>
            <p:spPr>
              <a:xfrm>
                <a:off x="6341261" y="2034186"/>
                <a:ext cx="80463" cy="170190"/>
              </a:xfrm>
              <a:custGeom>
                <a:avLst/>
                <a:gdLst/>
                <a:ahLst/>
                <a:cxnLst/>
                <a:rect l="l" t="t" r="r" b="b"/>
                <a:pathLst>
                  <a:path w="77" h="151" extrusionOk="0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03" name="Google Shape;803;p53"/>
              <p:cNvSpPr/>
              <p:nvPr/>
            </p:nvSpPr>
            <p:spPr>
              <a:xfrm>
                <a:off x="6508541" y="2034186"/>
                <a:ext cx="86815" cy="170190"/>
              </a:xfrm>
              <a:custGeom>
                <a:avLst/>
                <a:gdLst/>
                <a:ahLst/>
                <a:cxnLst/>
                <a:rect l="l" t="t" r="r" b="b"/>
                <a:pathLst>
                  <a:path w="84" h="151" extrusionOk="0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804" name="Google Shape;804;p53"/>
            <p:cNvGrpSpPr/>
            <p:nvPr/>
          </p:nvGrpSpPr>
          <p:grpSpPr>
            <a:xfrm>
              <a:off x="369889" y="5092835"/>
              <a:ext cx="163609" cy="106293"/>
              <a:chOff x="529" y="1166"/>
              <a:chExt cx="245" cy="157"/>
            </a:xfrm>
          </p:grpSpPr>
          <p:sp>
            <p:nvSpPr>
              <p:cNvPr id="805" name="Google Shape;805;p53"/>
              <p:cNvSpPr/>
              <p:nvPr/>
            </p:nvSpPr>
            <p:spPr>
              <a:xfrm>
                <a:off x="529" y="1166"/>
                <a:ext cx="245" cy="15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1" extrusionOk="0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06" name="Google Shape;806;p53"/>
              <p:cNvSpPr/>
              <p:nvPr/>
            </p:nvSpPr>
            <p:spPr>
              <a:xfrm>
                <a:off x="529" y="1166"/>
                <a:ext cx="245" cy="5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0" extrusionOk="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07" name="Google Shape;807;p53"/>
              <p:cNvSpPr/>
              <p:nvPr/>
            </p:nvSpPr>
            <p:spPr>
              <a:xfrm>
                <a:off x="529" y="1273"/>
                <a:ext cx="245" cy="5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1" extrusionOk="0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08" name="Google Shape;808;p53"/>
              <p:cNvSpPr/>
              <p:nvPr/>
            </p:nvSpPr>
            <p:spPr>
              <a:xfrm>
                <a:off x="529" y="1166"/>
                <a:ext cx="245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6" extrusionOk="0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809" name="Google Shape;809;p53"/>
            <p:cNvGrpSpPr/>
            <p:nvPr/>
          </p:nvGrpSpPr>
          <p:grpSpPr>
            <a:xfrm>
              <a:off x="2488981" y="5092835"/>
              <a:ext cx="164632" cy="106293"/>
              <a:chOff x="1117" y="2394"/>
              <a:chExt cx="245" cy="157"/>
            </a:xfrm>
          </p:grpSpPr>
          <p:sp>
            <p:nvSpPr>
              <p:cNvPr id="810" name="Google Shape;810;p53"/>
              <p:cNvSpPr/>
              <p:nvPr/>
            </p:nvSpPr>
            <p:spPr>
              <a:xfrm>
                <a:off x="1117" y="2394"/>
                <a:ext cx="245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7" extrusionOk="0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11" name="Google Shape;811;p53"/>
              <p:cNvSpPr/>
              <p:nvPr/>
            </p:nvSpPr>
            <p:spPr>
              <a:xfrm>
                <a:off x="1117" y="2394"/>
                <a:ext cx="34" cy="34"/>
              </a:xfrm>
              <a:custGeom>
                <a:avLst/>
                <a:gdLst/>
                <a:ahLst/>
                <a:cxnLst/>
                <a:rect l="l" t="t" r="r" b="b"/>
                <a:pathLst>
                  <a:path w="35" h="34" extrusionOk="0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12" name="Google Shape;812;p53"/>
              <p:cNvSpPr/>
              <p:nvPr/>
            </p:nvSpPr>
            <p:spPr>
              <a:xfrm>
                <a:off x="1117" y="2444"/>
                <a:ext cx="34" cy="34"/>
              </a:xfrm>
              <a:custGeom>
                <a:avLst/>
                <a:gdLst/>
                <a:ahLst/>
                <a:cxnLst/>
                <a:rect l="l" t="t" r="r" b="b"/>
                <a:pathLst>
                  <a:path w="35" h="33" extrusionOk="0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13" name="Google Shape;813;p53"/>
              <p:cNvSpPr/>
              <p:nvPr/>
            </p:nvSpPr>
            <p:spPr>
              <a:xfrm>
                <a:off x="1175" y="2394"/>
                <a:ext cx="22" cy="34"/>
              </a:xfrm>
              <a:custGeom>
                <a:avLst/>
                <a:gdLst/>
                <a:ahLst/>
                <a:cxnLst/>
                <a:rect l="l" t="t" r="r" b="b"/>
                <a:pathLst>
                  <a:path w="36" h="34" extrusionOk="0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14" name="Google Shape;814;p53"/>
              <p:cNvSpPr/>
              <p:nvPr/>
            </p:nvSpPr>
            <p:spPr>
              <a:xfrm>
                <a:off x="1175" y="2444"/>
                <a:ext cx="22" cy="34"/>
              </a:xfrm>
              <a:custGeom>
                <a:avLst/>
                <a:gdLst/>
                <a:ahLst/>
                <a:cxnLst/>
                <a:rect l="l" t="t" r="r" b="b"/>
                <a:pathLst>
                  <a:path w="36" h="33" extrusionOk="0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15" name="Google Shape;815;p53"/>
              <p:cNvSpPr/>
              <p:nvPr/>
            </p:nvSpPr>
            <p:spPr>
              <a:xfrm>
                <a:off x="1117" y="2501"/>
                <a:ext cx="245" cy="16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7" extrusionOk="0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16" name="Google Shape;816;p53"/>
              <p:cNvSpPr/>
              <p:nvPr/>
            </p:nvSpPr>
            <p:spPr>
              <a:xfrm>
                <a:off x="1117" y="2535"/>
                <a:ext cx="245" cy="16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7" extrusionOk="0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17" name="Google Shape;817;p53"/>
              <p:cNvSpPr/>
              <p:nvPr/>
            </p:nvSpPr>
            <p:spPr>
              <a:xfrm>
                <a:off x="1212" y="2428"/>
                <a:ext cx="150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7" extrusionOk="0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18" name="Google Shape;818;p53"/>
              <p:cNvSpPr/>
              <p:nvPr/>
            </p:nvSpPr>
            <p:spPr>
              <a:xfrm>
                <a:off x="1212" y="2394"/>
                <a:ext cx="150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7" extrusionOk="0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19" name="Google Shape;819;p53"/>
              <p:cNvSpPr/>
              <p:nvPr/>
            </p:nvSpPr>
            <p:spPr>
              <a:xfrm>
                <a:off x="1212" y="2460"/>
                <a:ext cx="150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7" extrusionOk="0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20" name="Google Shape;820;p53"/>
              <p:cNvSpPr/>
              <p:nvPr/>
            </p:nvSpPr>
            <p:spPr>
              <a:xfrm>
                <a:off x="1117" y="2394"/>
                <a:ext cx="245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7" extrusionOk="0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821" name="Google Shape;821;p53"/>
            <p:cNvGrpSpPr/>
            <p:nvPr/>
          </p:nvGrpSpPr>
          <p:grpSpPr>
            <a:xfrm>
              <a:off x="1004798" y="5092835"/>
              <a:ext cx="164978" cy="104898"/>
              <a:chOff x="4187" y="1590"/>
              <a:chExt cx="238" cy="162"/>
            </a:xfrm>
          </p:grpSpPr>
          <p:sp>
            <p:nvSpPr>
              <p:cNvPr id="822" name="Google Shape;822;p53"/>
              <p:cNvSpPr/>
              <p:nvPr/>
            </p:nvSpPr>
            <p:spPr>
              <a:xfrm>
                <a:off x="4187" y="1590"/>
                <a:ext cx="238" cy="53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0" extrusionOk="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23" name="Google Shape;823;p53"/>
              <p:cNvSpPr/>
              <p:nvPr/>
            </p:nvSpPr>
            <p:spPr>
              <a:xfrm>
                <a:off x="4187" y="1695"/>
                <a:ext cx="238" cy="5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5" extrusionOk="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24" name="Google Shape;824;p53"/>
              <p:cNvSpPr/>
              <p:nvPr/>
            </p:nvSpPr>
            <p:spPr>
              <a:xfrm>
                <a:off x="4187" y="1643"/>
                <a:ext cx="238" cy="5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6" extrusionOk="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25" name="Google Shape;825;p53"/>
              <p:cNvSpPr/>
              <p:nvPr/>
            </p:nvSpPr>
            <p:spPr>
              <a:xfrm>
                <a:off x="4267" y="1643"/>
                <a:ext cx="69" cy="63"/>
              </a:xfrm>
              <a:custGeom>
                <a:avLst/>
                <a:gdLst/>
                <a:ahLst/>
                <a:cxnLst/>
                <a:rect l="l" t="t" r="r" b="b"/>
                <a:pathLst>
                  <a:path w="71" h="62" extrusionOk="0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26" name="Google Shape;826;p53"/>
              <p:cNvSpPr/>
              <p:nvPr/>
            </p:nvSpPr>
            <p:spPr>
              <a:xfrm>
                <a:off x="4267" y="1643"/>
                <a:ext cx="69" cy="63"/>
              </a:xfrm>
              <a:custGeom>
                <a:avLst/>
                <a:gdLst/>
                <a:ahLst/>
                <a:cxnLst/>
                <a:rect l="l" t="t" r="r" b="b"/>
                <a:pathLst>
                  <a:path w="71" h="62" extrusionOk="0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9525" cap="flat" cmpd="sng">
                <a:solidFill>
                  <a:srgbClr val="FB0F0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27" name="Google Shape;827;p53"/>
              <p:cNvSpPr/>
              <p:nvPr/>
            </p:nvSpPr>
            <p:spPr>
              <a:xfrm>
                <a:off x="4267" y="1643"/>
                <a:ext cx="69" cy="63"/>
              </a:xfrm>
              <a:custGeom>
                <a:avLst/>
                <a:gdLst/>
                <a:ahLst/>
                <a:cxnLst/>
                <a:rect l="l" t="t" r="r" b="b"/>
                <a:pathLst>
                  <a:path w="71" h="62" extrusionOk="0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28" name="Google Shape;828;p53"/>
              <p:cNvSpPr/>
              <p:nvPr/>
            </p:nvSpPr>
            <p:spPr>
              <a:xfrm>
                <a:off x="4256" y="1607"/>
                <a:ext cx="92" cy="36"/>
              </a:xfrm>
              <a:custGeom>
                <a:avLst/>
                <a:gdLst/>
                <a:ahLst/>
                <a:cxnLst/>
                <a:rect l="l" t="t" r="r" b="b"/>
                <a:pathLst>
                  <a:path w="95" h="33" extrusionOk="0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29" name="Google Shape;829;p53"/>
              <p:cNvSpPr/>
              <p:nvPr/>
            </p:nvSpPr>
            <p:spPr>
              <a:xfrm>
                <a:off x="4256" y="1607"/>
                <a:ext cx="92" cy="36"/>
              </a:xfrm>
              <a:custGeom>
                <a:avLst/>
                <a:gdLst/>
                <a:ahLst/>
                <a:cxnLst/>
                <a:rect l="l" t="t" r="r" b="b"/>
                <a:pathLst>
                  <a:path w="95" h="33" extrusionOk="0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30" name="Google Shape;830;p53"/>
              <p:cNvSpPr/>
              <p:nvPr/>
            </p:nvSpPr>
            <p:spPr>
              <a:xfrm>
                <a:off x="4273" y="1607"/>
                <a:ext cx="24" cy="2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8" extrusionOk="0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31" name="Google Shape;831;p53"/>
              <p:cNvSpPr/>
              <p:nvPr/>
            </p:nvSpPr>
            <p:spPr>
              <a:xfrm>
                <a:off x="4273" y="1607"/>
                <a:ext cx="24" cy="2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8" extrusionOk="0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32" name="Google Shape;832;p53"/>
              <p:cNvSpPr/>
              <p:nvPr/>
            </p:nvSpPr>
            <p:spPr>
              <a:xfrm>
                <a:off x="4315" y="1607"/>
                <a:ext cx="1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8" h="28" extrusionOk="0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33" name="Google Shape;833;p53"/>
              <p:cNvSpPr/>
              <p:nvPr/>
            </p:nvSpPr>
            <p:spPr>
              <a:xfrm>
                <a:off x="4315" y="1607"/>
                <a:ext cx="1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8" h="28" extrusionOk="0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34" name="Google Shape;834;p53"/>
              <p:cNvSpPr/>
              <p:nvPr/>
            </p:nvSpPr>
            <p:spPr>
              <a:xfrm>
                <a:off x="4261" y="1617"/>
                <a:ext cx="12" cy="6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 extrusionOk="0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35" name="Google Shape;835;p53"/>
              <p:cNvSpPr/>
              <p:nvPr/>
            </p:nvSpPr>
            <p:spPr>
              <a:xfrm>
                <a:off x="4267" y="1630"/>
                <a:ext cx="12" cy="6"/>
              </a:xfrm>
              <a:custGeom>
                <a:avLst/>
                <a:gdLst/>
                <a:ahLst/>
                <a:cxnLst/>
                <a:rect l="l" t="t" r="r" b="b"/>
                <a:pathLst>
                  <a:path w="12" h="6" extrusionOk="0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36" name="Google Shape;836;p53"/>
              <p:cNvSpPr/>
              <p:nvPr/>
            </p:nvSpPr>
            <p:spPr>
              <a:xfrm>
                <a:off x="4273" y="1613"/>
                <a:ext cx="18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8" h="11" extrusionOk="0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37" name="Google Shape;837;p53"/>
              <p:cNvSpPr/>
              <p:nvPr/>
            </p:nvSpPr>
            <p:spPr>
              <a:xfrm>
                <a:off x="4279" y="1626"/>
                <a:ext cx="18" cy="4"/>
              </a:xfrm>
              <a:custGeom>
                <a:avLst/>
                <a:gdLst/>
                <a:ahLst/>
                <a:cxnLst/>
                <a:rect l="l" t="t" r="r" b="b"/>
                <a:pathLst>
                  <a:path w="18" h="6" extrusionOk="0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38" name="Google Shape;838;p53"/>
              <p:cNvSpPr/>
              <p:nvPr/>
            </p:nvSpPr>
            <p:spPr>
              <a:xfrm>
                <a:off x="4332" y="1613"/>
                <a:ext cx="10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39" name="Google Shape;839;p53"/>
              <p:cNvSpPr/>
              <p:nvPr/>
            </p:nvSpPr>
            <p:spPr>
              <a:xfrm>
                <a:off x="4326" y="1626"/>
                <a:ext cx="16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7" h="12" extrusionOk="0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40" name="Google Shape;840;p53"/>
              <p:cNvSpPr/>
              <p:nvPr/>
            </p:nvSpPr>
            <p:spPr>
              <a:xfrm>
                <a:off x="4326" y="1626"/>
                <a:ext cx="16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7" h="12" extrusionOk="0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41" name="Google Shape;841;p53"/>
              <p:cNvSpPr/>
              <p:nvPr/>
            </p:nvSpPr>
            <p:spPr>
              <a:xfrm>
                <a:off x="4332" y="1630"/>
                <a:ext cx="10" cy="6"/>
              </a:xfrm>
              <a:custGeom>
                <a:avLst/>
                <a:gdLst/>
                <a:ahLst/>
                <a:cxnLst/>
                <a:rect l="l" t="t" r="r" b="b"/>
                <a:pathLst>
                  <a:path w="11" h="6" extrusionOk="0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42" name="Google Shape;842;p53"/>
              <p:cNvSpPr/>
              <p:nvPr/>
            </p:nvSpPr>
            <p:spPr>
              <a:xfrm>
                <a:off x="4315" y="1617"/>
                <a:ext cx="12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43" name="Google Shape;843;p53"/>
              <p:cNvSpPr/>
              <p:nvPr/>
            </p:nvSpPr>
            <p:spPr>
              <a:xfrm>
                <a:off x="4315" y="1617"/>
                <a:ext cx="6" cy="2"/>
              </a:xfrm>
              <a:custGeom>
                <a:avLst/>
                <a:gdLst/>
                <a:ahLst/>
                <a:cxnLst/>
                <a:rect l="l" t="t" r="r" b="b"/>
                <a:pathLst>
                  <a:path w="6" h="1" extrusionOk="0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44" name="Google Shape;844;p53"/>
              <p:cNvSpPr/>
              <p:nvPr/>
            </p:nvSpPr>
            <p:spPr>
              <a:xfrm>
                <a:off x="4315" y="1617"/>
                <a:ext cx="6" cy="6"/>
              </a:xfrm>
              <a:custGeom>
                <a:avLst/>
                <a:gdLst/>
                <a:ahLst/>
                <a:cxnLst/>
                <a:rect l="l" t="t" r="r" b="b"/>
                <a:pathLst>
                  <a:path w="6" h="5" extrusionOk="0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45" name="Google Shape;845;p53"/>
              <p:cNvSpPr/>
              <p:nvPr/>
            </p:nvSpPr>
            <p:spPr>
              <a:xfrm>
                <a:off x="4303" y="1626"/>
                <a:ext cx="6" cy="0"/>
              </a:xfrm>
              <a:custGeom>
                <a:avLst/>
                <a:gdLst/>
                <a:ahLst/>
                <a:cxnLst/>
                <a:rect l="l" t="t" r="r" b="b"/>
                <a:pathLst>
                  <a:path w="6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46" name="Google Shape;846;p53"/>
              <p:cNvSpPr/>
              <p:nvPr/>
            </p:nvSpPr>
            <p:spPr>
              <a:xfrm>
                <a:off x="4297" y="1617"/>
                <a:ext cx="6" cy="2"/>
              </a:xfrm>
              <a:custGeom>
                <a:avLst/>
                <a:gdLst/>
                <a:ahLst/>
                <a:cxnLst/>
                <a:rect l="l" t="t" r="r" b="b"/>
                <a:pathLst>
                  <a:path w="6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47" name="Google Shape;847;p53"/>
              <p:cNvSpPr/>
              <p:nvPr/>
            </p:nvSpPr>
            <p:spPr>
              <a:xfrm>
                <a:off x="4309" y="1617"/>
                <a:ext cx="2" cy="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48" name="Google Shape;848;p53"/>
              <p:cNvSpPr/>
              <p:nvPr/>
            </p:nvSpPr>
            <p:spPr>
              <a:xfrm>
                <a:off x="4187" y="1590"/>
                <a:ext cx="238" cy="16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6" extrusionOk="0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849" name="Google Shape;849;p53"/>
            <p:cNvGrpSpPr/>
            <p:nvPr/>
          </p:nvGrpSpPr>
          <p:grpSpPr>
            <a:xfrm>
              <a:off x="2701793" y="5092835"/>
              <a:ext cx="164978" cy="104897"/>
              <a:chOff x="4184" y="1339"/>
              <a:chExt cx="238" cy="162"/>
            </a:xfrm>
          </p:grpSpPr>
          <p:sp>
            <p:nvSpPr>
              <p:cNvPr id="850" name="Google Shape;850;p53"/>
              <p:cNvSpPr/>
              <p:nvPr/>
            </p:nvSpPr>
            <p:spPr>
              <a:xfrm>
                <a:off x="4184" y="1339"/>
                <a:ext cx="238" cy="16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6" extrusionOk="0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51" name="Google Shape;851;p53"/>
              <p:cNvSpPr/>
              <p:nvPr/>
            </p:nvSpPr>
            <p:spPr>
              <a:xfrm>
                <a:off x="4184" y="1339"/>
                <a:ext cx="238" cy="53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0" extrusionOk="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52" name="Google Shape;852;p53"/>
              <p:cNvSpPr/>
              <p:nvPr/>
            </p:nvSpPr>
            <p:spPr>
              <a:xfrm>
                <a:off x="4184" y="1448"/>
                <a:ext cx="238" cy="53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0" extrusionOk="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53" name="Google Shape;853;p53"/>
              <p:cNvSpPr/>
              <p:nvPr/>
            </p:nvSpPr>
            <p:spPr>
              <a:xfrm>
                <a:off x="4184" y="1339"/>
                <a:ext cx="238" cy="16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6" extrusionOk="0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854" name="Google Shape;854;p53"/>
            <p:cNvGrpSpPr/>
            <p:nvPr/>
          </p:nvGrpSpPr>
          <p:grpSpPr>
            <a:xfrm>
              <a:off x="1217956" y="5092835"/>
              <a:ext cx="164978" cy="104922"/>
              <a:chOff x="528" y="1773"/>
              <a:chExt cx="246" cy="156"/>
            </a:xfrm>
          </p:grpSpPr>
          <p:sp>
            <p:nvSpPr>
              <p:cNvPr id="855" name="Google Shape;855;p53"/>
              <p:cNvSpPr/>
              <p:nvPr/>
            </p:nvSpPr>
            <p:spPr>
              <a:xfrm>
                <a:off x="528" y="1773"/>
                <a:ext cx="246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7" extrusionOk="0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56" name="Google Shape;856;p53"/>
              <p:cNvSpPr/>
              <p:nvPr/>
            </p:nvSpPr>
            <p:spPr>
              <a:xfrm>
                <a:off x="528" y="1850"/>
                <a:ext cx="246" cy="79"/>
              </a:xfrm>
              <a:custGeom>
                <a:avLst/>
                <a:gdLst/>
                <a:ahLst/>
                <a:cxnLst/>
                <a:rect l="l" t="t" r="r" b="b"/>
                <a:pathLst>
                  <a:path w="238" h="79" extrusionOk="0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57" name="Google Shape;857;p53"/>
              <p:cNvSpPr/>
              <p:nvPr/>
            </p:nvSpPr>
            <p:spPr>
              <a:xfrm>
                <a:off x="528" y="1773"/>
                <a:ext cx="120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57" extrusionOk="0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58" name="Google Shape;858;p53"/>
              <p:cNvSpPr/>
              <p:nvPr/>
            </p:nvSpPr>
            <p:spPr>
              <a:xfrm>
                <a:off x="528" y="1773"/>
                <a:ext cx="246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7" extrusionOk="0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grpSp>
          <p:nvGrpSpPr>
            <p:cNvPr id="859" name="Google Shape;859;p53"/>
            <p:cNvGrpSpPr/>
            <p:nvPr/>
          </p:nvGrpSpPr>
          <p:grpSpPr>
            <a:xfrm>
              <a:off x="793347" y="5092835"/>
              <a:ext cx="163271" cy="105273"/>
              <a:chOff x="528" y="1164"/>
              <a:chExt cx="237" cy="157"/>
            </a:xfrm>
          </p:grpSpPr>
          <p:sp>
            <p:nvSpPr>
              <p:cNvPr id="860" name="Google Shape;860;p53"/>
              <p:cNvSpPr/>
              <p:nvPr/>
            </p:nvSpPr>
            <p:spPr>
              <a:xfrm>
                <a:off x="528" y="1164"/>
                <a:ext cx="237" cy="156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53"/>
              <p:cNvSpPr/>
              <p:nvPr/>
            </p:nvSpPr>
            <p:spPr>
              <a:xfrm>
                <a:off x="528" y="1164"/>
                <a:ext cx="237" cy="53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53"/>
              <p:cNvSpPr/>
              <p:nvPr/>
            </p:nvSpPr>
            <p:spPr>
              <a:xfrm>
                <a:off x="528" y="1217"/>
                <a:ext cx="237" cy="55"/>
              </a:xfrm>
              <a:prstGeom prst="rect">
                <a:avLst/>
              </a:prstGeom>
              <a:solidFill>
                <a:srgbClr val="00FF00"/>
              </a:solidFill>
              <a:ln w="9525" cap="flat" cmpd="sng">
                <a:solidFill>
                  <a:srgbClr val="00123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53"/>
              <p:cNvSpPr/>
              <p:nvPr/>
            </p:nvSpPr>
            <p:spPr>
              <a:xfrm>
                <a:off x="528" y="1266"/>
                <a:ext cx="237" cy="5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864" name="Google Shape;864;p5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914951" y="5092835"/>
              <a:ext cx="167015" cy="10935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65" name="Google Shape;865;p53"/>
            <p:cNvGrpSpPr/>
            <p:nvPr/>
          </p:nvGrpSpPr>
          <p:grpSpPr>
            <a:xfrm>
              <a:off x="1642783" y="5092835"/>
              <a:ext cx="163293" cy="104605"/>
              <a:chOff x="5555" y="2058"/>
              <a:chExt cx="245" cy="157"/>
            </a:xfrm>
          </p:grpSpPr>
          <p:sp>
            <p:nvSpPr>
              <p:cNvPr id="866" name="Google Shape;866;p53"/>
              <p:cNvSpPr/>
              <p:nvPr/>
            </p:nvSpPr>
            <p:spPr>
              <a:xfrm>
                <a:off x="5555" y="2058"/>
                <a:ext cx="245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6" extrusionOk="0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67" name="Google Shape;867;p53"/>
              <p:cNvSpPr/>
              <p:nvPr/>
            </p:nvSpPr>
            <p:spPr>
              <a:xfrm>
                <a:off x="5555" y="2162"/>
                <a:ext cx="245" cy="53"/>
              </a:xfrm>
              <a:custGeom>
                <a:avLst/>
                <a:gdLst/>
                <a:ahLst/>
                <a:cxnLst/>
                <a:rect l="l" t="t" r="r" b="b"/>
                <a:pathLst>
                  <a:path w="244" h="45" extrusionOk="0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68" name="Google Shape;868;p53"/>
              <p:cNvSpPr/>
              <p:nvPr/>
            </p:nvSpPr>
            <p:spPr>
              <a:xfrm>
                <a:off x="5555" y="2060"/>
                <a:ext cx="245" cy="5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0" extrusionOk="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869" name="Google Shape;869;p53"/>
              <p:cNvSpPr/>
              <p:nvPr/>
            </p:nvSpPr>
            <p:spPr>
              <a:xfrm>
                <a:off x="5555" y="2058"/>
                <a:ext cx="245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6" extrusionOk="0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</p:grpSp>
      <p:sp>
        <p:nvSpPr>
          <p:cNvPr id="870" name="Google Shape;870;p53"/>
          <p:cNvSpPr/>
          <p:nvPr/>
        </p:nvSpPr>
        <p:spPr>
          <a:xfrm>
            <a:off x="8817935" y="6598215"/>
            <a:ext cx="921488" cy="2445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ahoma"/>
              <a:buNone/>
            </a:pPr>
            <a:endParaRPr sz="900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71" name="Google Shape;871;p53" descr="EUMETSATLogo_hor_noTagline_solid_CMYK UPDATED version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78680" y="553831"/>
            <a:ext cx="2124373" cy="4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53" descr="msg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57372" y="5108993"/>
            <a:ext cx="890453" cy="110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53" descr="msg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83320" y="5244218"/>
            <a:ext cx="890453" cy="110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53" descr="msg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413658" y="4939418"/>
            <a:ext cx="890453" cy="110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53" descr="jason-big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45958">
            <a:off x="2371921" y="3156926"/>
            <a:ext cx="968020" cy="850181"/>
          </a:xfrm>
          <a:prstGeom prst="rect">
            <a:avLst/>
          </a:prstGeom>
          <a:noFill/>
          <a:ln>
            <a:noFill/>
          </a:ln>
        </p:spPr>
      </p:pic>
      <p:sp>
        <p:nvSpPr>
          <p:cNvPr id="876" name="Google Shape;876;p53"/>
          <p:cNvSpPr/>
          <p:nvPr/>
        </p:nvSpPr>
        <p:spPr>
          <a:xfrm>
            <a:off x="1880318" y="1608859"/>
            <a:ext cx="1266648" cy="1558951"/>
          </a:xfrm>
          <a:prstGeom prst="ellipse">
            <a:avLst/>
          </a:prstGeom>
          <a:gradFill>
            <a:gsLst>
              <a:gs pos="0">
                <a:srgbClr val="FFC000">
                  <a:alpha val="42745"/>
                </a:srgbClr>
              </a:gs>
              <a:gs pos="67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29250" tIns="29250" rIns="29250" bIns="292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1"/>
              <a:buFont typeface="Tahoma"/>
              <a:buNone/>
            </a:pPr>
            <a:endParaRPr sz="731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77" name="Google Shape;877;p53" descr="metop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1286163">
            <a:off x="2224051" y="1966704"/>
            <a:ext cx="786695" cy="727054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53"/>
          <p:cNvSpPr/>
          <p:nvPr/>
        </p:nvSpPr>
        <p:spPr>
          <a:xfrm>
            <a:off x="130209" y="447025"/>
            <a:ext cx="1623603" cy="1998280"/>
          </a:xfrm>
          <a:prstGeom prst="ellipse">
            <a:avLst/>
          </a:prstGeom>
          <a:gradFill>
            <a:gsLst>
              <a:gs pos="0">
                <a:srgbClr val="FFC000">
                  <a:alpha val="58823"/>
                </a:srgbClr>
              </a:gs>
              <a:gs pos="67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29250" tIns="29250" rIns="29250" bIns="292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1"/>
              <a:buFont typeface="Tahoma"/>
              <a:buNone/>
            </a:pPr>
            <a:endParaRPr sz="731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79" name="Google Shape;879;p53" descr="metop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1286163">
            <a:off x="1032684" y="3937937"/>
            <a:ext cx="1437217" cy="1328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53" descr="sentinel3.png"/>
          <p:cNvPicPr preferRelativeResize="0"/>
          <p:nvPr/>
        </p:nvPicPr>
        <p:blipFill rotWithShape="1">
          <a:blip r:embed="rId13">
            <a:alphaModFix/>
          </a:blip>
          <a:srcRect l="5997" t="2705" r="25073"/>
          <a:stretch/>
        </p:blipFill>
        <p:spPr>
          <a:xfrm>
            <a:off x="542634" y="1145124"/>
            <a:ext cx="685107" cy="669798"/>
          </a:xfrm>
          <a:prstGeom prst="rect">
            <a:avLst/>
          </a:prstGeom>
          <a:noFill/>
          <a:ln>
            <a:noFill/>
          </a:ln>
        </p:spPr>
      </p:pic>
      <p:sp>
        <p:nvSpPr>
          <p:cNvPr id="881" name="Google Shape;881;p53"/>
          <p:cNvSpPr/>
          <p:nvPr/>
        </p:nvSpPr>
        <p:spPr>
          <a:xfrm>
            <a:off x="185936" y="2573024"/>
            <a:ext cx="1623603" cy="1998280"/>
          </a:xfrm>
          <a:prstGeom prst="ellipse">
            <a:avLst/>
          </a:prstGeom>
          <a:gradFill>
            <a:gsLst>
              <a:gs pos="0">
                <a:srgbClr val="FFC000">
                  <a:alpha val="58823"/>
                </a:srgbClr>
              </a:gs>
              <a:gs pos="67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29250" tIns="29250" rIns="29250" bIns="292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1"/>
              <a:buFont typeface="Tahoma"/>
              <a:buNone/>
            </a:pPr>
            <a:endParaRPr sz="731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82" name="Google Shape;882;p53" descr="sentinel3.png"/>
          <p:cNvPicPr preferRelativeResize="0"/>
          <p:nvPr/>
        </p:nvPicPr>
        <p:blipFill rotWithShape="1">
          <a:blip r:embed="rId13">
            <a:alphaModFix/>
          </a:blip>
          <a:srcRect l="5997" t="2705" r="25073"/>
          <a:stretch/>
        </p:blipFill>
        <p:spPr>
          <a:xfrm>
            <a:off x="425180" y="3178572"/>
            <a:ext cx="1145115" cy="1119526"/>
          </a:xfrm>
          <a:prstGeom prst="rect">
            <a:avLst/>
          </a:prstGeom>
          <a:noFill/>
          <a:ln>
            <a:noFill/>
          </a:ln>
        </p:spPr>
      </p:pic>
      <p:sp>
        <p:nvSpPr>
          <p:cNvPr id="883" name="Google Shape;883;p53"/>
          <p:cNvSpPr/>
          <p:nvPr/>
        </p:nvSpPr>
        <p:spPr>
          <a:xfrm>
            <a:off x="3004166" y="1918080"/>
            <a:ext cx="1266648" cy="1558951"/>
          </a:xfrm>
          <a:prstGeom prst="ellipse">
            <a:avLst/>
          </a:prstGeom>
          <a:gradFill>
            <a:gsLst>
              <a:gs pos="0">
                <a:srgbClr val="1D7266">
                  <a:alpha val="47843"/>
                </a:srgbClr>
              </a:gs>
              <a:gs pos="57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29250" tIns="29250" rIns="29250" bIns="292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1"/>
              <a:buFont typeface="Tahoma"/>
              <a:buNone/>
            </a:pPr>
            <a:endParaRPr sz="731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84" name="Google Shape;884;p53" descr="jason-big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45958">
            <a:off x="3314191" y="2466464"/>
            <a:ext cx="646599" cy="567887"/>
          </a:xfrm>
          <a:prstGeom prst="rect">
            <a:avLst/>
          </a:prstGeom>
          <a:noFill/>
          <a:ln>
            <a:noFill/>
          </a:ln>
        </p:spPr>
      </p:pic>
      <p:sp>
        <p:nvSpPr>
          <p:cNvPr id="885" name="Google Shape;885;p53"/>
          <p:cNvSpPr/>
          <p:nvPr/>
        </p:nvSpPr>
        <p:spPr>
          <a:xfrm>
            <a:off x="4506238" y="3626137"/>
            <a:ext cx="1266648" cy="1558951"/>
          </a:xfrm>
          <a:prstGeom prst="ellipse">
            <a:avLst/>
          </a:prstGeom>
          <a:gradFill>
            <a:gsLst>
              <a:gs pos="0">
                <a:srgbClr val="00B5E2">
                  <a:alpha val="42745"/>
                </a:srgbClr>
              </a:gs>
              <a:gs pos="57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29250" tIns="29250" rIns="29250" bIns="292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1"/>
              <a:buFont typeface="Tahoma"/>
              <a:buNone/>
            </a:pPr>
            <a:endParaRPr sz="731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86" name="Google Shape;886;p53" descr="msg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2509837">
            <a:off x="4833941" y="4025892"/>
            <a:ext cx="611245" cy="759443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53"/>
          <p:cNvSpPr/>
          <p:nvPr/>
        </p:nvSpPr>
        <p:spPr>
          <a:xfrm>
            <a:off x="347039" y="1786399"/>
            <a:ext cx="1266648" cy="1417228"/>
          </a:xfrm>
          <a:prstGeom prst="ellipse">
            <a:avLst/>
          </a:prstGeom>
          <a:gradFill>
            <a:gsLst>
              <a:gs pos="0">
                <a:srgbClr val="FFC000">
                  <a:alpha val="42745"/>
                </a:srgbClr>
              </a:gs>
              <a:gs pos="67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29250" tIns="29250" rIns="29250" bIns="292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1"/>
              <a:buFont typeface="Tahoma"/>
              <a:buNone/>
            </a:pPr>
            <a:endParaRPr sz="731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88" name="Google Shape;888;p53" descr="metop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1286163">
            <a:off x="592989" y="1901522"/>
            <a:ext cx="1040453" cy="96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rId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5295900"/>
            <a:ext cx="165100" cy="101600"/>
          </a:xfrm>
          <a:prstGeom prst="rect">
            <a:avLst/>
          </a:prstGeom>
        </p:spPr>
      </p:pic>
      <p:pic>
        <p:nvPicPr>
          <p:cNvPr id="3073" name="Picture 1" descr="rId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295900"/>
            <a:ext cx="152400" cy="101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54"/>
          <p:cNvSpPr/>
          <p:nvPr/>
        </p:nvSpPr>
        <p:spPr>
          <a:xfrm>
            <a:off x="5186499" y="3413760"/>
            <a:ext cx="4719503" cy="655080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ahoma"/>
              <a:buNone/>
            </a:pPr>
            <a:endParaRPr sz="900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91" name="Google Shape;891;p54"/>
          <p:cNvSpPr txBox="1">
            <a:spLocks noGrp="1"/>
          </p:cNvSpPr>
          <p:nvPr>
            <p:ph type="body" idx="1"/>
          </p:nvPr>
        </p:nvSpPr>
        <p:spPr>
          <a:xfrm>
            <a:off x="5186499" y="3413760"/>
            <a:ext cx="4514777" cy="655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r">
              <a:spcBef>
                <a:spcPts val="455"/>
              </a:spcBef>
              <a:spcAft>
                <a:spcPts val="0"/>
              </a:spcAft>
              <a:buClr>
                <a:schemeClr val="lt1"/>
              </a:buClr>
              <a:buSzPts val="2275"/>
              <a:buNone/>
              <a:defRPr sz="2275" b="1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55"/>
          <p:cNvSpPr txBox="1">
            <a:spLocks noGrp="1"/>
          </p:cNvSpPr>
          <p:nvPr>
            <p:ph type="title"/>
          </p:nvPr>
        </p:nvSpPr>
        <p:spPr>
          <a:xfrm>
            <a:off x="0" y="2"/>
            <a:ext cx="9906000" cy="1019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4" name="Google Shape;894;p55"/>
          <p:cNvSpPr txBox="1">
            <a:spLocks noGrp="1"/>
          </p:cNvSpPr>
          <p:nvPr>
            <p:ph type="body" idx="1"/>
          </p:nvPr>
        </p:nvSpPr>
        <p:spPr>
          <a:xfrm>
            <a:off x="266702" y="1237128"/>
            <a:ext cx="9447213" cy="526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5720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Char char="•"/>
              <a:defRPr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  <a:defRPr/>
            </a:lvl2pPr>
            <a:lvl3pPr marL="1371600" lvl="2" indent="-40640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56"/>
          <p:cNvSpPr txBox="1">
            <a:spLocks noGrp="1"/>
          </p:cNvSpPr>
          <p:nvPr>
            <p:ph type="title"/>
          </p:nvPr>
        </p:nvSpPr>
        <p:spPr>
          <a:xfrm>
            <a:off x="0" y="2"/>
            <a:ext cx="9906000" cy="1019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56"/>
          <p:cNvSpPr txBox="1">
            <a:spLocks noGrp="1"/>
          </p:cNvSpPr>
          <p:nvPr>
            <p:ph type="body" idx="1"/>
          </p:nvPr>
        </p:nvSpPr>
        <p:spPr>
          <a:xfrm>
            <a:off x="266702" y="1237128"/>
            <a:ext cx="9447213" cy="526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572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  <a:defRPr>
                <a:solidFill>
                  <a:schemeClr val="lt1"/>
                </a:solidFill>
              </a:defRPr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>
                <a:solidFill>
                  <a:schemeClr val="lt1"/>
                </a:solidFill>
              </a:defRPr>
            </a:lvl2pPr>
            <a:lvl3pPr marL="1371600" lvl="2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D484D-188D-6A4D-8C8A-62C850BB29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C79D1-FE85-0447-80A5-F7E5BA565E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83569-EE1E-7D46-AF7E-912E1E2A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6ADD-6893-7D45-867C-2D2C0E0B7920}" type="datetimeFigureOut">
              <a:rPr lang="fi-FI" smtClean="0"/>
              <a:t>25.5.2021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F54AD-2FAA-6B43-92A0-D6A06B61D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83D86-F2E1-5649-82C2-78691D822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9B64761D-DAE2-344E-B335-094A2D1E75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91316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46C1F-308C-0B49-8B7A-0928F47C4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E0E8D-26B1-C449-B0F8-68E106C85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0B72C-C5E8-2C45-BEC9-51AFEA98C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6ADD-6893-7D45-867C-2D2C0E0B7920}" type="datetimeFigureOut">
              <a:rPr lang="fi-FI" smtClean="0"/>
              <a:t>25.5.2021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66040-23BC-4D47-AB65-B91AC2EBE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42AE2-4E8F-7B42-B6C8-0CF538A47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9B64761D-DAE2-344E-B335-094A2D1E75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69277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4AAD6-9015-2D4C-9389-21B11A19E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392B3-5F0C-574D-83EB-78628009E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A7165-7276-3F44-84D5-154090D7A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6ADD-6893-7D45-867C-2D2C0E0B7920}" type="datetimeFigureOut">
              <a:rPr lang="fi-FI" smtClean="0"/>
              <a:t>25.5.2021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1A536-37C9-C747-BF28-C65EA4EF5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452D3-D63A-D747-85E3-935601464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9B64761D-DAE2-344E-B335-094A2D1E75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90304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8112D-9430-6247-8272-B593FDD63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84AEE-45E4-724D-AF7F-FFC9F96CA4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638144-5F3B-0647-A7FD-EFD6037DE0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85656F-E2BD-1B45-B40A-867A7F443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6ADD-6893-7D45-867C-2D2C0E0B7920}" type="datetimeFigureOut">
              <a:rPr lang="fi-FI" smtClean="0"/>
              <a:t>25.5.2021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EEFFD3-18A3-0644-9CD4-3ADCE8711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9C982A-5DA6-BB47-8499-BC9CCF0D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9B64761D-DAE2-344E-B335-094A2D1E75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05222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BF7C0-DEB5-1242-971E-29670F21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803C1D-250A-734C-B7D5-DE49D009D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84B4D2-45EB-A741-86F1-50B37AF443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BA5FBC-9DA8-1B4B-AFD6-ACF758323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35D46E-51BE-6349-A35F-2070BCCF20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288233-228A-0C45-B135-92BFABDFE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6ADD-6893-7D45-867C-2D2C0E0B7920}" type="datetimeFigureOut">
              <a:rPr lang="fi-FI" smtClean="0"/>
              <a:t>25.5.2021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0D6098-5D23-CD4A-AEAD-B2EC2D46A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D187C-10D2-9C47-9AB3-101A72AB9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9B64761D-DAE2-344E-B335-094A2D1E75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994656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39719-6BC9-4344-9164-282BA1A80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C5A527-6402-5D4E-8A39-47CB2A0D3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6ADD-6893-7D45-867C-2D2C0E0B7920}" type="datetimeFigureOut">
              <a:rPr lang="fi-FI" smtClean="0"/>
              <a:t>25.5.2021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7E8CD-6533-2549-B4D9-BDB5DBC0A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2159D1-D026-234E-9A8C-AA8F82C90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9B64761D-DAE2-344E-B335-094A2D1E75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88471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4"/>
          <p:cNvSpPr txBox="1">
            <a:spLocks noGrp="1"/>
          </p:cNvSpPr>
          <p:nvPr>
            <p:ph type="title"/>
          </p:nvPr>
        </p:nvSpPr>
        <p:spPr>
          <a:xfrm>
            <a:off x="663000" y="3296484"/>
            <a:ext cx="8438138" cy="1764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333" b="0" cap="none">
                <a:solidFill>
                  <a:srgbClr val="0098DB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4"/>
          <p:cNvSpPr txBox="1">
            <a:spLocks noGrp="1"/>
          </p:cNvSpPr>
          <p:nvPr>
            <p:ph type="body" idx="1"/>
          </p:nvPr>
        </p:nvSpPr>
        <p:spPr>
          <a:xfrm>
            <a:off x="663000" y="1796296"/>
            <a:ext cx="8438138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33"/>
              </a:spcBef>
              <a:spcAft>
                <a:spcPts val="0"/>
              </a:spcAft>
              <a:buClr>
                <a:schemeClr val="dk2"/>
              </a:buClr>
              <a:buSzPts val="2167"/>
              <a:buNone/>
              <a:defRPr sz="2167"/>
            </a:lvl1pPr>
            <a:lvl2pPr marL="914400" lvl="1" indent="-228600" algn="l">
              <a:spcBef>
                <a:spcPts val="390"/>
              </a:spcBef>
              <a:spcAft>
                <a:spcPts val="0"/>
              </a:spcAft>
              <a:buClr>
                <a:schemeClr val="dk2"/>
              </a:buClr>
              <a:buSzPts val="1950"/>
              <a:buNone/>
              <a:defRPr sz="1950"/>
            </a:lvl2pPr>
            <a:lvl3pPr marL="1371600" lvl="2" indent="-228600" algn="l">
              <a:spcBef>
                <a:spcPts val="347"/>
              </a:spcBef>
              <a:spcAft>
                <a:spcPts val="0"/>
              </a:spcAft>
              <a:buClr>
                <a:schemeClr val="dk2"/>
              </a:buClr>
              <a:buSzPts val="1733"/>
              <a:buNone/>
              <a:defRPr sz="1733"/>
            </a:lvl3pPr>
            <a:lvl4pPr marL="1828800" lvl="3" indent="-228600" algn="l">
              <a:spcBef>
                <a:spcPts val="303"/>
              </a:spcBef>
              <a:spcAft>
                <a:spcPts val="0"/>
              </a:spcAft>
              <a:buClr>
                <a:schemeClr val="dk2"/>
              </a:buClr>
              <a:buSzPts val="1517"/>
              <a:buNone/>
              <a:defRPr sz="1517"/>
            </a:lvl4pPr>
            <a:lvl5pPr marL="2286000" lvl="4" indent="-228600" algn="l">
              <a:spcBef>
                <a:spcPts val="303"/>
              </a:spcBef>
              <a:spcAft>
                <a:spcPts val="0"/>
              </a:spcAft>
              <a:buClr>
                <a:schemeClr val="dk2"/>
              </a:buClr>
              <a:buSzPts val="1517"/>
              <a:buNone/>
              <a:defRPr sz="1517"/>
            </a:lvl5pPr>
            <a:lvl6pPr marL="2743200" lvl="5" indent="-228600" algn="l">
              <a:spcBef>
                <a:spcPts val="303"/>
              </a:spcBef>
              <a:spcAft>
                <a:spcPts val="0"/>
              </a:spcAft>
              <a:buClr>
                <a:schemeClr val="dk2"/>
              </a:buClr>
              <a:buSzPts val="1517"/>
              <a:buFont typeface="Tahoma"/>
              <a:buNone/>
              <a:defRPr sz="1517"/>
            </a:lvl6pPr>
            <a:lvl7pPr marL="3200400" lvl="6" indent="-228600" algn="l">
              <a:spcBef>
                <a:spcPts val="303"/>
              </a:spcBef>
              <a:spcAft>
                <a:spcPts val="0"/>
              </a:spcAft>
              <a:buClr>
                <a:schemeClr val="dk2"/>
              </a:buClr>
              <a:buSzPts val="1517"/>
              <a:buFont typeface="Tahoma"/>
              <a:buNone/>
              <a:defRPr sz="1517"/>
            </a:lvl7pPr>
            <a:lvl8pPr marL="3657600" lvl="7" indent="-228600" algn="l">
              <a:spcBef>
                <a:spcPts val="303"/>
              </a:spcBef>
              <a:spcAft>
                <a:spcPts val="0"/>
              </a:spcAft>
              <a:buClr>
                <a:schemeClr val="dk2"/>
              </a:buClr>
              <a:buSzPts val="1517"/>
              <a:buFont typeface="Tahoma"/>
              <a:buNone/>
              <a:defRPr sz="1517"/>
            </a:lvl8pPr>
            <a:lvl9pPr marL="4114800" lvl="8" indent="-228600" algn="l">
              <a:spcBef>
                <a:spcPts val="303"/>
              </a:spcBef>
              <a:spcAft>
                <a:spcPts val="0"/>
              </a:spcAft>
              <a:buClr>
                <a:schemeClr val="dk2"/>
              </a:buClr>
              <a:buSzPts val="1517"/>
              <a:buFont typeface="Tahoma"/>
              <a:buNone/>
              <a:defRPr sz="1517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5F5888-2E59-514C-AA7C-0C2196F5C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6ADD-6893-7D45-867C-2D2C0E0B7920}" type="datetimeFigureOut">
              <a:rPr lang="fi-FI" smtClean="0"/>
              <a:t>25.5.2021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42558B-4891-5E4E-9AB7-7B5536BA1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345168-F7E7-0B44-BE7E-1C1598585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9B64761D-DAE2-344E-B335-094A2D1E75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95373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83EE3-45B9-CF4D-BA1F-4095A1592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C141A-A484-BC48-BE60-0CC098B1E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9C9E56-D35F-504B-B495-A6DFDFF5E9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A4CE04-8128-0B4B-9CF5-429D5761B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6ADD-6893-7D45-867C-2D2C0E0B7920}" type="datetimeFigureOut">
              <a:rPr lang="fi-FI" smtClean="0"/>
              <a:t>25.5.2021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684C44-433A-4541-AE57-3BCD89F2C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99DBD-93C3-074C-BD98-B0E416C19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9B64761D-DAE2-344E-B335-094A2D1E75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765583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76700-CCE5-494F-8A31-7430CF403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5F4423-3848-4043-8DAB-DBBD7ED4A2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44263F-D720-4742-B241-58E4508AC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32DE57-8B0A-4449-8B6C-1FC6A6B99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6ADD-6893-7D45-867C-2D2C0E0B7920}" type="datetimeFigureOut">
              <a:rPr lang="fi-FI" smtClean="0"/>
              <a:t>25.5.2021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98B842-D46F-9E47-8464-80F23CC6F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103EA1-39F5-BF47-A3F8-9F3AA6972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9B64761D-DAE2-344E-B335-094A2D1E75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27740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7E408-9809-4347-B88F-2CD616F22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504A66-D484-E943-8D73-AEEA056BFF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6DD46-EFE8-4844-8221-A06419AB8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6ADD-6893-7D45-867C-2D2C0E0B7920}" type="datetimeFigureOut">
              <a:rPr lang="fi-FI" smtClean="0"/>
              <a:t>25.5.2021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EE64A-870F-2A44-A719-4F564E843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03DB6-C322-5744-8A94-22B21BCC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9B64761D-DAE2-344E-B335-094A2D1E75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63927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ADAAFE-61D8-6F4C-9C5D-3708C18FDB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7BF4-103E-6D4F-9ABA-DB6BD033F0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9B335-8E2B-1C45-971A-7961DE68C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6ADD-6893-7D45-867C-2D2C0E0B7920}" type="datetimeFigureOut">
              <a:rPr lang="fi-FI" smtClean="0"/>
              <a:t>25.5.2021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D30CF-8269-3843-A86A-F93F945D8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5452DA-4501-E34F-A0DA-DDD40F587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9B64761D-DAE2-344E-B335-094A2D1E75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42102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5"/>
          <p:cNvSpPr txBox="1">
            <a:spLocks noGrp="1"/>
          </p:cNvSpPr>
          <p:nvPr>
            <p:ph type="title"/>
          </p:nvPr>
        </p:nvSpPr>
        <p:spPr>
          <a:xfrm>
            <a:off x="0" y="2"/>
            <a:ext cx="9906000" cy="1019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entury Gothic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entury Gothic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entury Gothic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entury Gothic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5"/>
          <p:cNvSpPr txBox="1">
            <a:spLocks noGrp="1"/>
          </p:cNvSpPr>
          <p:nvPr>
            <p:ph type="body" idx="1"/>
          </p:nvPr>
        </p:nvSpPr>
        <p:spPr>
          <a:xfrm>
            <a:off x="266702" y="1237128"/>
            <a:ext cx="7080249" cy="526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509968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31"/>
              <a:buChar char="•"/>
              <a:defRPr/>
            </a:lvl1pPr>
            <a:lvl2pPr marL="914400" lvl="1" indent="-478726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939"/>
              <a:buChar char="•"/>
              <a:defRPr/>
            </a:lvl2pPr>
            <a:lvl3pPr marL="1371600" lvl="2" indent="-44742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3446"/>
              <a:buChar char="•"/>
              <a:defRPr/>
            </a:lvl3pPr>
            <a:lvl4pPr marL="1828800" lvl="3" indent="-342900" algn="l">
              <a:spcBef>
                <a:spcPts val="293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293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228600" algn="l">
              <a:spcBef>
                <a:spcPts val="29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ahoma"/>
              <a:buNone/>
              <a:defRPr/>
            </a:lvl6pPr>
            <a:lvl7pPr marL="3200400" lvl="6" indent="-228600" algn="l">
              <a:spcBef>
                <a:spcPts val="29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ahoma"/>
              <a:buNone/>
              <a:defRPr/>
            </a:lvl7pPr>
            <a:lvl8pPr marL="3657600" lvl="7" indent="-228600" algn="l">
              <a:spcBef>
                <a:spcPts val="29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ahoma"/>
              <a:buNone/>
              <a:defRPr/>
            </a:lvl8pPr>
            <a:lvl9pPr marL="4114800" lvl="8" indent="-228600" algn="l">
              <a:spcBef>
                <a:spcPts val="29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ahoma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6"/>
          <p:cNvSpPr txBox="1">
            <a:spLocks noGrp="1"/>
          </p:cNvSpPr>
          <p:nvPr>
            <p:ph type="body" idx="1"/>
          </p:nvPr>
        </p:nvSpPr>
        <p:spPr>
          <a:xfrm>
            <a:off x="670717" y="1666800"/>
            <a:ext cx="42198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347"/>
              </a:spcBef>
              <a:spcAft>
                <a:spcPts val="0"/>
              </a:spcAft>
              <a:buClr>
                <a:schemeClr val="dk2"/>
              </a:buClr>
              <a:buSzPts val="1733"/>
              <a:buNone/>
              <a:defRPr sz="1733" b="1"/>
            </a:lvl1pPr>
            <a:lvl2pPr marL="914400" lvl="1" indent="-228600" algn="l">
              <a:spcBef>
                <a:spcPts val="433"/>
              </a:spcBef>
              <a:spcAft>
                <a:spcPts val="0"/>
              </a:spcAft>
              <a:buClr>
                <a:schemeClr val="dk2"/>
              </a:buClr>
              <a:buSzPts val="2167"/>
              <a:buNone/>
              <a:defRPr sz="2167" b="1"/>
            </a:lvl2pPr>
            <a:lvl3pPr marL="1371600" lvl="2" indent="-228600" algn="l">
              <a:spcBef>
                <a:spcPts val="390"/>
              </a:spcBef>
              <a:spcAft>
                <a:spcPts val="0"/>
              </a:spcAft>
              <a:buClr>
                <a:schemeClr val="dk2"/>
              </a:buClr>
              <a:buSzPts val="1950"/>
              <a:buNone/>
              <a:defRPr sz="1950" b="1"/>
            </a:lvl3pPr>
            <a:lvl4pPr marL="1828800" lvl="3" indent="-228600" algn="l">
              <a:spcBef>
                <a:spcPts val="347"/>
              </a:spcBef>
              <a:spcAft>
                <a:spcPts val="0"/>
              </a:spcAft>
              <a:buClr>
                <a:schemeClr val="dk2"/>
              </a:buClr>
              <a:buSzPts val="1733"/>
              <a:buNone/>
              <a:defRPr sz="1733" b="1"/>
            </a:lvl4pPr>
            <a:lvl5pPr marL="2286000" lvl="4" indent="-228600" algn="l">
              <a:spcBef>
                <a:spcPts val="347"/>
              </a:spcBef>
              <a:spcAft>
                <a:spcPts val="0"/>
              </a:spcAft>
              <a:buClr>
                <a:schemeClr val="dk2"/>
              </a:buClr>
              <a:buSzPts val="1733"/>
              <a:buNone/>
              <a:defRPr sz="1733" b="1"/>
            </a:lvl5pPr>
            <a:lvl6pPr marL="2743200" lvl="5" indent="-228600" algn="l">
              <a:spcBef>
                <a:spcPts val="347"/>
              </a:spcBef>
              <a:spcAft>
                <a:spcPts val="0"/>
              </a:spcAft>
              <a:buClr>
                <a:schemeClr val="dk2"/>
              </a:buClr>
              <a:buSzPts val="1733"/>
              <a:buFont typeface="Tahoma"/>
              <a:buNone/>
              <a:defRPr sz="1733" b="1"/>
            </a:lvl6pPr>
            <a:lvl7pPr marL="3200400" lvl="6" indent="-228600" algn="l">
              <a:spcBef>
                <a:spcPts val="347"/>
              </a:spcBef>
              <a:spcAft>
                <a:spcPts val="0"/>
              </a:spcAft>
              <a:buClr>
                <a:schemeClr val="dk2"/>
              </a:buClr>
              <a:buSzPts val="1733"/>
              <a:buFont typeface="Tahoma"/>
              <a:buNone/>
              <a:defRPr sz="1733" b="1"/>
            </a:lvl7pPr>
            <a:lvl8pPr marL="3657600" lvl="7" indent="-228600" algn="l">
              <a:spcBef>
                <a:spcPts val="347"/>
              </a:spcBef>
              <a:spcAft>
                <a:spcPts val="0"/>
              </a:spcAft>
              <a:buClr>
                <a:schemeClr val="dk2"/>
              </a:buClr>
              <a:buSzPts val="1733"/>
              <a:buFont typeface="Tahoma"/>
              <a:buNone/>
              <a:defRPr sz="1733" b="1"/>
            </a:lvl8pPr>
            <a:lvl9pPr marL="4114800" lvl="8" indent="-228600" algn="l">
              <a:spcBef>
                <a:spcPts val="347"/>
              </a:spcBef>
              <a:spcAft>
                <a:spcPts val="0"/>
              </a:spcAft>
              <a:buClr>
                <a:schemeClr val="dk2"/>
              </a:buClr>
              <a:buSzPts val="1733"/>
              <a:buFont typeface="Tahoma"/>
              <a:buNone/>
              <a:defRPr sz="1733" b="1"/>
            </a:lvl9pPr>
          </a:lstStyle>
          <a:p>
            <a:endParaRPr/>
          </a:p>
        </p:txBody>
      </p:sp>
      <p:sp>
        <p:nvSpPr>
          <p:cNvPr id="34" name="Google Shape;34;p46"/>
          <p:cNvSpPr txBox="1">
            <a:spLocks noGrp="1"/>
          </p:cNvSpPr>
          <p:nvPr>
            <p:ph type="body" idx="2"/>
          </p:nvPr>
        </p:nvSpPr>
        <p:spPr>
          <a:xfrm>
            <a:off x="5032111" y="1666875"/>
            <a:ext cx="4221117" cy="495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347"/>
              </a:spcBef>
              <a:spcAft>
                <a:spcPts val="0"/>
              </a:spcAft>
              <a:buClr>
                <a:schemeClr val="dk2"/>
              </a:buClr>
              <a:buSzPts val="1733"/>
              <a:buNone/>
              <a:defRPr sz="1733" b="1"/>
            </a:lvl1pPr>
            <a:lvl2pPr marL="914400" lvl="1" indent="-228600" algn="l">
              <a:spcBef>
                <a:spcPts val="433"/>
              </a:spcBef>
              <a:spcAft>
                <a:spcPts val="0"/>
              </a:spcAft>
              <a:buClr>
                <a:schemeClr val="dk2"/>
              </a:buClr>
              <a:buSzPts val="2167"/>
              <a:buNone/>
              <a:defRPr sz="2167" b="1"/>
            </a:lvl2pPr>
            <a:lvl3pPr marL="1371600" lvl="2" indent="-228600" algn="l">
              <a:spcBef>
                <a:spcPts val="390"/>
              </a:spcBef>
              <a:spcAft>
                <a:spcPts val="0"/>
              </a:spcAft>
              <a:buClr>
                <a:schemeClr val="dk2"/>
              </a:buClr>
              <a:buSzPts val="1950"/>
              <a:buNone/>
              <a:defRPr sz="1950" b="1"/>
            </a:lvl3pPr>
            <a:lvl4pPr marL="1828800" lvl="3" indent="-228600" algn="l">
              <a:spcBef>
                <a:spcPts val="347"/>
              </a:spcBef>
              <a:spcAft>
                <a:spcPts val="0"/>
              </a:spcAft>
              <a:buClr>
                <a:schemeClr val="dk2"/>
              </a:buClr>
              <a:buSzPts val="1733"/>
              <a:buNone/>
              <a:defRPr sz="1733" b="1"/>
            </a:lvl4pPr>
            <a:lvl5pPr marL="2286000" lvl="4" indent="-228600" algn="l">
              <a:spcBef>
                <a:spcPts val="347"/>
              </a:spcBef>
              <a:spcAft>
                <a:spcPts val="0"/>
              </a:spcAft>
              <a:buClr>
                <a:schemeClr val="dk2"/>
              </a:buClr>
              <a:buSzPts val="1733"/>
              <a:buNone/>
              <a:defRPr sz="1733" b="1"/>
            </a:lvl5pPr>
            <a:lvl6pPr marL="2743200" lvl="5" indent="-228600" algn="l">
              <a:spcBef>
                <a:spcPts val="347"/>
              </a:spcBef>
              <a:spcAft>
                <a:spcPts val="0"/>
              </a:spcAft>
              <a:buClr>
                <a:schemeClr val="dk2"/>
              </a:buClr>
              <a:buSzPts val="1733"/>
              <a:buFont typeface="Tahoma"/>
              <a:buNone/>
              <a:defRPr sz="1733" b="1"/>
            </a:lvl6pPr>
            <a:lvl7pPr marL="3200400" lvl="6" indent="-228600" algn="l">
              <a:spcBef>
                <a:spcPts val="347"/>
              </a:spcBef>
              <a:spcAft>
                <a:spcPts val="0"/>
              </a:spcAft>
              <a:buClr>
                <a:schemeClr val="dk2"/>
              </a:buClr>
              <a:buSzPts val="1733"/>
              <a:buFont typeface="Tahoma"/>
              <a:buNone/>
              <a:defRPr sz="1733" b="1"/>
            </a:lvl7pPr>
            <a:lvl8pPr marL="3657600" lvl="7" indent="-228600" algn="l">
              <a:spcBef>
                <a:spcPts val="347"/>
              </a:spcBef>
              <a:spcAft>
                <a:spcPts val="0"/>
              </a:spcAft>
              <a:buClr>
                <a:schemeClr val="dk2"/>
              </a:buClr>
              <a:buSzPts val="1733"/>
              <a:buFont typeface="Tahoma"/>
              <a:buNone/>
              <a:defRPr sz="1733" b="1"/>
            </a:lvl8pPr>
            <a:lvl9pPr marL="4114800" lvl="8" indent="-228600" algn="l">
              <a:spcBef>
                <a:spcPts val="347"/>
              </a:spcBef>
              <a:spcAft>
                <a:spcPts val="0"/>
              </a:spcAft>
              <a:buClr>
                <a:schemeClr val="dk2"/>
              </a:buClr>
              <a:buSzPts val="1733"/>
              <a:buFont typeface="Tahoma"/>
              <a:buNone/>
              <a:defRPr sz="1733" b="1"/>
            </a:lvl9pPr>
          </a:lstStyle>
          <a:p>
            <a:endParaRPr/>
          </a:p>
        </p:txBody>
      </p:sp>
      <p:sp>
        <p:nvSpPr>
          <p:cNvPr id="35" name="Google Shape;35;p46"/>
          <p:cNvSpPr txBox="1">
            <a:spLocks noGrp="1"/>
          </p:cNvSpPr>
          <p:nvPr>
            <p:ph type="body" idx="3"/>
          </p:nvPr>
        </p:nvSpPr>
        <p:spPr>
          <a:xfrm>
            <a:off x="5032112" y="2174877"/>
            <a:ext cx="4223808" cy="3816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1150" algn="l">
              <a:spcBef>
                <a:spcPts val="260"/>
              </a:spcBef>
              <a:spcAft>
                <a:spcPts val="0"/>
              </a:spcAft>
              <a:buClr>
                <a:schemeClr val="dk2"/>
              </a:buClr>
              <a:buSzPts val="1300"/>
              <a:buChar char="•"/>
              <a:defRPr sz="1300"/>
            </a:lvl1pPr>
            <a:lvl2pPr marL="914400" lvl="1" indent="-311150" algn="l">
              <a:spcBef>
                <a:spcPts val="260"/>
              </a:spcBef>
              <a:spcAft>
                <a:spcPts val="0"/>
              </a:spcAft>
              <a:buClr>
                <a:schemeClr val="dk2"/>
              </a:buClr>
              <a:buSzPts val="1300"/>
              <a:buChar char="•"/>
              <a:defRPr sz="1300"/>
            </a:lvl2pPr>
            <a:lvl3pPr marL="1371600" lvl="2" indent="-311150" algn="l">
              <a:spcBef>
                <a:spcPts val="260"/>
              </a:spcBef>
              <a:spcAft>
                <a:spcPts val="0"/>
              </a:spcAft>
              <a:buClr>
                <a:schemeClr val="dk2"/>
              </a:buClr>
              <a:buSzPts val="1300"/>
              <a:buChar char="•"/>
              <a:defRPr sz="1300"/>
            </a:lvl3pPr>
            <a:lvl4pPr marL="1828800" lvl="3" indent="-311150" algn="l">
              <a:spcBef>
                <a:spcPts val="260"/>
              </a:spcBef>
              <a:spcAft>
                <a:spcPts val="0"/>
              </a:spcAft>
              <a:buClr>
                <a:schemeClr val="dk2"/>
              </a:buClr>
              <a:buSzPts val="1300"/>
              <a:buChar char="•"/>
              <a:defRPr sz="1300"/>
            </a:lvl4pPr>
            <a:lvl5pPr marL="2286000" lvl="4" indent="-311150" algn="l">
              <a:spcBef>
                <a:spcPts val="260"/>
              </a:spcBef>
              <a:spcAft>
                <a:spcPts val="0"/>
              </a:spcAft>
              <a:buClr>
                <a:schemeClr val="dk2"/>
              </a:buClr>
              <a:buSzPts val="1300"/>
              <a:buChar char="•"/>
              <a:defRPr sz="1300"/>
            </a:lvl5pPr>
            <a:lvl6pPr marL="2743200" lvl="5" indent="-228600" algn="l">
              <a:spcBef>
                <a:spcPts val="347"/>
              </a:spcBef>
              <a:spcAft>
                <a:spcPts val="0"/>
              </a:spcAft>
              <a:buSzPts val="1400"/>
              <a:buNone/>
              <a:defRPr sz="1733"/>
            </a:lvl6pPr>
            <a:lvl7pPr marL="3200400" lvl="6" indent="-228600" algn="l">
              <a:spcBef>
                <a:spcPts val="347"/>
              </a:spcBef>
              <a:spcAft>
                <a:spcPts val="0"/>
              </a:spcAft>
              <a:buSzPts val="1400"/>
              <a:buNone/>
              <a:defRPr sz="1733"/>
            </a:lvl7pPr>
            <a:lvl8pPr marL="3657600" lvl="7" indent="-228600" algn="l">
              <a:spcBef>
                <a:spcPts val="347"/>
              </a:spcBef>
              <a:spcAft>
                <a:spcPts val="0"/>
              </a:spcAft>
              <a:buSzPts val="1400"/>
              <a:buNone/>
              <a:defRPr sz="1733"/>
            </a:lvl8pPr>
            <a:lvl9pPr marL="4114800" lvl="8" indent="-228600" algn="l">
              <a:spcBef>
                <a:spcPts val="347"/>
              </a:spcBef>
              <a:spcAft>
                <a:spcPts val="0"/>
              </a:spcAft>
              <a:buSzPts val="1400"/>
              <a:buNone/>
              <a:defRPr sz="1733"/>
            </a:lvl9pPr>
          </a:lstStyle>
          <a:p>
            <a:endParaRPr/>
          </a:p>
        </p:txBody>
      </p:sp>
      <p:sp>
        <p:nvSpPr>
          <p:cNvPr id="36" name="Google Shape;36;p46"/>
          <p:cNvSpPr txBox="1">
            <a:spLocks noGrp="1"/>
          </p:cNvSpPr>
          <p:nvPr>
            <p:ph type="body" idx="4"/>
          </p:nvPr>
        </p:nvSpPr>
        <p:spPr>
          <a:xfrm>
            <a:off x="670800" y="2174402"/>
            <a:ext cx="4223808" cy="3816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1150" algn="l">
              <a:spcBef>
                <a:spcPts val="260"/>
              </a:spcBef>
              <a:spcAft>
                <a:spcPts val="0"/>
              </a:spcAft>
              <a:buClr>
                <a:schemeClr val="dk2"/>
              </a:buClr>
              <a:buSzPts val="1300"/>
              <a:buChar char="•"/>
              <a:defRPr sz="1300"/>
            </a:lvl1pPr>
            <a:lvl2pPr marL="914400" lvl="1" indent="-311150" algn="l">
              <a:spcBef>
                <a:spcPts val="260"/>
              </a:spcBef>
              <a:spcAft>
                <a:spcPts val="0"/>
              </a:spcAft>
              <a:buClr>
                <a:schemeClr val="dk2"/>
              </a:buClr>
              <a:buSzPts val="1300"/>
              <a:buChar char="•"/>
              <a:defRPr sz="1300"/>
            </a:lvl2pPr>
            <a:lvl3pPr marL="1371600" lvl="2" indent="-311150" algn="l">
              <a:spcBef>
                <a:spcPts val="260"/>
              </a:spcBef>
              <a:spcAft>
                <a:spcPts val="0"/>
              </a:spcAft>
              <a:buClr>
                <a:schemeClr val="dk2"/>
              </a:buClr>
              <a:buSzPts val="1300"/>
              <a:buChar char="•"/>
              <a:defRPr sz="1300"/>
            </a:lvl3pPr>
            <a:lvl4pPr marL="1828800" lvl="3" indent="-311150" algn="l">
              <a:spcBef>
                <a:spcPts val="260"/>
              </a:spcBef>
              <a:spcAft>
                <a:spcPts val="0"/>
              </a:spcAft>
              <a:buClr>
                <a:schemeClr val="dk2"/>
              </a:buClr>
              <a:buSzPts val="1300"/>
              <a:buChar char="•"/>
              <a:defRPr sz="1300"/>
            </a:lvl4pPr>
            <a:lvl5pPr marL="2286000" lvl="4" indent="-311150" algn="l">
              <a:spcBef>
                <a:spcPts val="260"/>
              </a:spcBef>
              <a:spcAft>
                <a:spcPts val="0"/>
              </a:spcAft>
              <a:buClr>
                <a:schemeClr val="dk2"/>
              </a:buClr>
              <a:buSzPts val="1300"/>
              <a:buChar char="•"/>
              <a:defRPr sz="1300"/>
            </a:lvl5pPr>
            <a:lvl6pPr marL="2743200" lvl="5" indent="-228600" algn="l">
              <a:spcBef>
                <a:spcPts val="347"/>
              </a:spcBef>
              <a:spcAft>
                <a:spcPts val="0"/>
              </a:spcAft>
              <a:buSzPts val="1400"/>
              <a:buNone/>
              <a:defRPr sz="1733"/>
            </a:lvl6pPr>
            <a:lvl7pPr marL="3200400" lvl="6" indent="-228600" algn="l">
              <a:spcBef>
                <a:spcPts val="347"/>
              </a:spcBef>
              <a:spcAft>
                <a:spcPts val="0"/>
              </a:spcAft>
              <a:buSzPts val="1400"/>
              <a:buNone/>
              <a:defRPr sz="1733"/>
            </a:lvl7pPr>
            <a:lvl8pPr marL="3657600" lvl="7" indent="-228600" algn="l">
              <a:spcBef>
                <a:spcPts val="347"/>
              </a:spcBef>
              <a:spcAft>
                <a:spcPts val="0"/>
              </a:spcAft>
              <a:buSzPts val="1400"/>
              <a:buNone/>
              <a:defRPr sz="1733"/>
            </a:lvl8pPr>
            <a:lvl9pPr marL="4114800" lvl="8" indent="-228600" algn="l">
              <a:spcBef>
                <a:spcPts val="347"/>
              </a:spcBef>
              <a:spcAft>
                <a:spcPts val="0"/>
              </a:spcAft>
              <a:buSzPts val="1400"/>
              <a:buNone/>
              <a:defRPr sz="17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body" idx="1"/>
          </p:nvPr>
        </p:nvSpPr>
        <p:spPr>
          <a:xfrm>
            <a:off x="266700" y="992188"/>
            <a:ext cx="9447213" cy="539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5720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Char char="•"/>
              <a:defRPr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  <a:defRPr/>
            </a:lvl2pPr>
            <a:lvl3pPr marL="1371600" lvl="2" indent="-40640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278679" cy="77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" name="Google Shape;46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60030" y="6524853"/>
            <a:ext cx="2975655" cy="322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7"/>
          <p:cNvSpPr txBox="1">
            <a:spLocks noGrp="1"/>
          </p:cNvSpPr>
          <p:nvPr>
            <p:ph type="title"/>
          </p:nvPr>
        </p:nvSpPr>
        <p:spPr>
          <a:xfrm>
            <a:off x="0" y="2"/>
            <a:ext cx="9906000" cy="1019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7"/>
          <p:cNvSpPr txBox="1">
            <a:spLocks noGrp="1"/>
          </p:cNvSpPr>
          <p:nvPr>
            <p:ph type="body" idx="1"/>
          </p:nvPr>
        </p:nvSpPr>
        <p:spPr>
          <a:xfrm>
            <a:off x="266702" y="1237128"/>
            <a:ext cx="9447213" cy="526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572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  <a:defRPr>
                <a:solidFill>
                  <a:schemeClr val="lt1"/>
                </a:solidFill>
              </a:defRPr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>
                <a:solidFill>
                  <a:schemeClr val="lt1"/>
                </a:solidFill>
              </a:defRPr>
            </a:lvl2pPr>
            <a:lvl3pPr marL="1371600" lvl="2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42" descr="EPS-SGSat.png"/>
          <p:cNvPicPr preferRelativeResize="0"/>
          <p:nvPr/>
        </p:nvPicPr>
        <p:blipFill rotWithShape="1">
          <a:blip r:embed="rId3">
            <a:alphaModFix/>
          </a:blip>
          <a:srcRect l="38759" t="31628" r="37839" b="35814"/>
          <a:stretch/>
        </p:blipFill>
        <p:spPr>
          <a:xfrm>
            <a:off x="3409509" y="4345171"/>
            <a:ext cx="626364" cy="67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42" descr="J-3Sat.png"/>
          <p:cNvPicPr preferRelativeResize="0"/>
          <p:nvPr/>
        </p:nvPicPr>
        <p:blipFill rotWithShape="1">
          <a:blip r:embed="rId4">
            <a:alphaModFix/>
          </a:blip>
          <a:srcRect l="34366" t="35246" r="35523" b="36537"/>
          <a:stretch/>
        </p:blipFill>
        <p:spPr>
          <a:xfrm>
            <a:off x="8860466" y="1843588"/>
            <a:ext cx="1017181" cy="736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42" descr="JCSSat.png"/>
          <p:cNvPicPr preferRelativeResize="0"/>
          <p:nvPr/>
        </p:nvPicPr>
        <p:blipFill rotWithShape="1">
          <a:blip r:embed="rId5">
            <a:alphaModFix/>
          </a:blip>
          <a:srcRect l="41474" t="40723" r="41992" b="46047"/>
          <a:stretch/>
        </p:blipFill>
        <p:spPr>
          <a:xfrm>
            <a:off x="184298" y="2856615"/>
            <a:ext cx="1070344" cy="66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42" descr="MTGSat.png"/>
          <p:cNvPicPr preferRelativeResize="0"/>
          <p:nvPr/>
        </p:nvPicPr>
        <p:blipFill rotWithShape="1">
          <a:blip r:embed="rId6">
            <a:alphaModFix/>
          </a:blip>
          <a:srcRect l="36762" t="37416" r="44069" b="35607"/>
          <a:stretch/>
        </p:blipFill>
        <p:spPr>
          <a:xfrm rot="724535">
            <a:off x="850607" y="793897"/>
            <a:ext cx="1701210" cy="1850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42" descr="S-3Sat.png"/>
          <p:cNvPicPr preferRelativeResize="0"/>
          <p:nvPr/>
        </p:nvPicPr>
        <p:blipFill rotWithShape="1">
          <a:blip r:embed="rId7">
            <a:alphaModFix/>
          </a:blip>
          <a:srcRect l="35084" t="29870" r="35683" b="31059"/>
          <a:stretch/>
        </p:blipFill>
        <p:spPr>
          <a:xfrm>
            <a:off x="7528076" y="2991293"/>
            <a:ext cx="2126286" cy="21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42" title="[DM_DOCNAME]"/>
          <p:cNvSpPr txBox="1"/>
          <p:nvPr/>
        </p:nvSpPr>
        <p:spPr>
          <a:xfrm>
            <a:off x="2000897" y="581244"/>
            <a:ext cx="6204889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179388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Chimot_Copernicus_Sentinel3_NRT_FRP_Fire_User_Workshop_20190515</a:t>
            </a:r>
            <a:endParaRPr sz="28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Google Shape;57;p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35873" y="321074"/>
            <a:ext cx="5731510" cy="6229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11416-44E1-4DB0-B449-EE67C1A26528}" type="datetimeFigureOut">
              <a:rPr lang="en-GB" smtClean="0"/>
              <a:t>25/05/2021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F6919-F450-4907-8E4A-877A74FE93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018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2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278679" cy="77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" name="Google Shape;11;p27"/>
          <p:cNvSpPr txBox="1">
            <a:spLocks noGrp="1"/>
          </p:cNvSpPr>
          <p:nvPr>
            <p:ph type="body" idx="1"/>
          </p:nvPr>
        </p:nvSpPr>
        <p:spPr>
          <a:xfrm>
            <a:off x="266700" y="992188"/>
            <a:ext cx="9447213" cy="539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spcBef>
                <a:spcPts val="72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3180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0640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48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228600" algn="l" rtl="0">
              <a:spcBef>
                <a:spcPts val="48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228600" algn="l" rtl="0">
              <a:spcBef>
                <a:spcPts val="48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228600" algn="l" rtl="0">
              <a:spcBef>
                <a:spcPts val="48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2" name="Google Shape;12;p27" title="[DM_E_CONFID]"/>
          <p:cNvSpPr/>
          <p:nvPr/>
        </p:nvSpPr>
        <p:spPr>
          <a:xfrm>
            <a:off x="3725386" y="6663739"/>
            <a:ext cx="2529839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00B5E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7"/>
          <p:cNvSpPr/>
          <p:nvPr/>
        </p:nvSpPr>
        <p:spPr>
          <a:xfrm>
            <a:off x="266700" y="6663738"/>
            <a:ext cx="192955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800" b="0" i="0" u="none" strike="noStrike" cap="none">
                <a:solidFill>
                  <a:srgbClr val="00B5E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 b="0" i="0" u="none" strike="noStrike" cap="none">
              <a:solidFill>
                <a:srgbClr val="00B5E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7"/>
          <p:cNvSpPr/>
          <p:nvPr/>
        </p:nvSpPr>
        <p:spPr>
          <a:xfrm>
            <a:off x="439503" y="6595805"/>
            <a:ext cx="252986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rgbClr val="00B5E2"/>
                </a:solidFill>
                <a:latin typeface="Tahoma"/>
                <a:ea typeface="Tahoma"/>
                <a:cs typeface="Tahoma"/>
                <a:sym typeface="Tahoma"/>
              </a:rPr>
              <a:t>EUM/USC/PR/20/1167793 v.1,  2 March 2020</a:t>
            </a:r>
            <a:endParaRPr sz="900" b="0">
              <a:solidFill>
                <a:srgbClr val="00B5E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278679" cy="77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9" name="Google Shape;39;p29"/>
          <p:cNvSpPr txBox="1">
            <a:spLocks noGrp="1"/>
          </p:cNvSpPr>
          <p:nvPr>
            <p:ph type="body" idx="1"/>
          </p:nvPr>
        </p:nvSpPr>
        <p:spPr>
          <a:xfrm>
            <a:off x="266700" y="992188"/>
            <a:ext cx="9447213" cy="539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spcBef>
                <a:spcPts val="72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3180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0640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48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228600" algn="l" rtl="0">
              <a:spcBef>
                <a:spcPts val="48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228600" algn="l" rtl="0">
              <a:spcBef>
                <a:spcPts val="48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228600" algn="l" rtl="0">
              <a:spcBef>
                <a:spcPts val="48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0" name="Google Shape;40;p29" title="[DM_E_DOC_NO], v[DM_E_VER_NO], [DM_E_ISS_DATE]"/>
          <p:cNvSpPr/>
          <p:nvPr/>
        </p:nvSpPr>
        <p:spPr>
          <a:xfrm>
            <a:off x="524797" y="6663739"/>
            <a:ext cx="275844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0">
                <a:solidFill>
                  <a:srgbClr val="00B5E2"/>
                </a:solidFill>
                <a:latin typeface="Arial"/>
                <a:ea typeface="Arial"/>
                <a:cs typeface="Arial"/>
                <a:sym typeface="Arial"/>
              </a:rPr>
              <a:t>EUM/RSP/VWG/20/1177098, v1 Draft, 15 May 2020</a:t>
            </a:r>
            <a:endParaRPr sz="800" b="0">
              <a:solidFill>
                <a:srgbClr val="00B5E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9" title="[DM_E_CONFID]"/>
          <p:cNvSpPr/>
          <p:nvPr/>
        </p:nvSpPr>
        <p:spPr>
          <a:xfrm>
            <a:off x="3725386" y="6663739"/>
            <a:ext cx="2529839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0">
              <a:solidFill>
                <a:srgbClr val="00B5E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9"/>
          <p:cNvSpPr/>
          <p:nvPr/>
        </p:nvSpPr>
        <p:spPr>
          <a:xfrm>
            <a:off x="266700" y="6663738"/>
            <a:ext cx="192955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800" b="0">
                <a:solidFill>
                  <a:srgbClr val="00B5E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 b="0">
              <a:solidFill>
                <a:srgbClr val="00B5E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83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1"/>
          <p:cNvSpPr txBox="1">
            <a:spLocks noGrp="1"/>
          </p:cNvSpPr>
          <p:nvPr>
            <p:ph type="title"/>
          </p:nvPr>
        </p:nvSpPr>
        <p:spPr>
          <a:xfrm>
            <a:off x="2" y="4"/>
            <a:ext cx="9905998" cy="1008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46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46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46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46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46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46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46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46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46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body" idx="1"/>
          </p:nvPr>
        </p:nvSpPr>
        <p:spPr>
          <a:xfrm>
            <a:off x="266702" y="1290112"/>
            <a:ext cx="9447213" cy="526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09968" algn="l" rtl="0">
              <a:lnSpc>
                <a:spcPct val="100000"/>
              </a:lnSpc>
              <a:spcBef>
                <a:spcPts val="886"/>
              </a:spcBef>
              <a:spcAft>
                <a:spcPts val="0"/>
              </a:spcAft>
              <a:buClr>
                <a:schemeClr val="dk2"/>
              </a:buClr>
              <a:buSzPts val="4431"/>
              <a:buFont typeface="Arial"/>
              <a:buChar char="•"/>
              <a:defRPr sz="443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78726" algn="l" rtl="0">
              <a:lnSpc>
                <a:spcPct val="100000"/>
              </a:lnSpc>
              <a:spcBef>
                <a:spcPts val="788"/>
              </a:spcBef>
              <a:spcAft>
                <a:spcPts val="0"/>
              </a:spcAft>
              <a:buClr>
                <a:schemeClr val="dk2"/>
              </a:buClr>
              <a:buSzPts val="3939"/>
              <a:buFont typeface="Arial"/>
              <a:buChar char="•"/>
              <a:defRPr sz="393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47420" algn="l" rtl="0">
              <a:lnSpc>
                <a:spcPct val="100000"/>
              </a:lnSpc>
              <a:spcBef>
                <a:spcPts val="689"/>
              </a:spcBef>
              <a:spcAft>
                <a:spcPts val="0"/>
              </a:spcAft>
              <a:buClr>
                <a:schemeClr val="dk2"/>
              </a:buClr>
              <a:buSzPts val="3446"/>
              <a:buFont typeface="Arial"/>
              <a:buChar char="•"/>
              <a:defRPr sz="3446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16179" algn="l" rtl="0">
              <a:lnSpc>
                <a:spcPct val="100000"/>
              </a:lnSpc>
              <a:spcBef>
                <a:spcPts val="591"/>
              </a:spcBef>
              <a:spcAft>
                <a:spcPts val="0"/>
              </a:spcAft>
              <a:buClr>
                <a:schemeClr val="dk2"/>
              </a:buClr>
              <a:buSzPts val="2954"/>
              <a:buFont typeface="Arial"/>
              <a:buChar char="•"/>
              <a:defRPr sz="2954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4936" algn="l" rtl="0">
              <a:lnSpc>
                <a:spcPct val="100000"/>
              </a:lnSpc>
              <a:spcBef>
                <a:spcPts val="492"/>
              </a:spcBef>
              <a:spcAft>
                <a:spcPts val="0"/>
              </a:spcAft>
              <a:buClr>
                <a:schemeClr val="dk2"/>
              </a:buClr>
              <a:buSzPts val="2462"/>
              <a:buFont typeface="Arial"/>
              <a:buChar char="•"/>
              <a:defRPr sz="2462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591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954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591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954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591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954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591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954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61" name="Google Shape;61;p31" title="[DM_E_CONFID]"/>
          <p:cNvSpPr/>
          <p:nvPr/>
        </p:nvSpPr>
        <p:spPr>
          <a:xfrm>
            <a:off x="3848102" y="6649211"/>
            <a:ext cx="2529839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B5E2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00B5E2"/>
                </a:solidFill>
                <a:latin typeface="Arial"/>
                <a:ea typeface="Arial"/>
                <a:cs typeface="Arial"/>
                <a:sym typeface="Arial"/>
              </a:rPr>
              <a:t>Classification</a:t>
            </a:r>
            <a:endParaRPr sz="800" b="0" i="0" u="none" strike="noStrike" cap="none">
              <a:solidFill>
                <a:srgbClr val="00B5E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31" title="[DM_E_DOC_NO], v[DM_E_VER_NO], [DM_E_ISS_DATE]"/>
          <p:cNvSpPr/>
          <p:nvPr/>
        </p:nvSpPr>
        <p:spPr>
          <a:xfrm>
            <a:off x="541022" y="6649211"/>
            <a:ext cx="3760751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B5E2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00B5E2"/>
                </a:solidFill>
                <a:latin typeface="Arial"/>
                <a:ea typeface="Arial"/>
                <a:cs typeface="Arial"/>
                <a:sym typeface="Arial"/>
              </a:rPr>
              <a:t>EUM/GES/TEM/07/2025, v2W, 5 March 2019</a:t>
            </a:r>
            <a:endParaRPr sz="800" b="0" i="0" u="none" strike="noStrike" cap="none">
              <a:solidFill>
                <a:srgbClr val="00B5E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31"/>
          <p:cNvSpPr/>
          <p:nvPr/>
        </p:nvSpPr>
        <p:spPr>
          <a:xfrm>
            <a:off x="177190" y="6593586"/>
            <a:ext cx="292008" cy="213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75" tIns="37125" rIns="74275" bIns="371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B5E2"/>
              </a:buClr>
              <a:buSzPts val="900"/>
              <a:buFont typeface="Arial"/>
              <a:buNone/>
            </a:pPr>
            <a:fld id="{00000000-1234-1234-1234-123412341234}" type="slidenum">
              <a:rPr lang="en-GB" sz="900" b="0" i="0" u="none" strike="noStrike" cap="none">
                <a:solidFill>
                  <a:srgbClr val="00B5E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1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4" name="Google Shape;64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57385" y="6650389"/>
            <a:ext cx="656530" cy="14922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3"/>
          <p:cNvSpPr txBox="1">
            <a:spLocks noGrp="1"/>
          </p:cNvSpPr>
          <p:nvPr>
            <p:ph type="title"/>
          </p:nvPr>
        </p:nvSpPr>
        <p:spPr>
          <a:xfrm>
            <a:off x="1" y="2"/>
            <a:ext cx="9278679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75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75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75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75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75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75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75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75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75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32" name="Google Shape;332;p33"/>
          <p:cNvSpPr txBox="1">
            <a:spLocks noGrp="1"/>
          </p:cNvSpPr>
          <p:nvPr>
            <p:ph type="body" idx="1"/>
          </p:nvPr>
        </p:nvSpPr>
        <p:spPr>
          <a:xfrm>
            <a:off x="266701" y="992188"/>
            <a:ext cx="9447213" cy="539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14337" algn="l" rtl="0">
              <a:spcBef>
                <a:spcPts val="585"/>
              </a:spcBef>
              <a:spcAft>
                <a:spcPts val="0"/>
              </a:spcAft>
              <a:buClr>
                <a:schemeClr val="dk2"/>
              </a:buClr>
              <a:buSzPts val="2925"/>
              <a:buFont typeface="Arial"/>
              <a:buChar char="•"/>
              <a:defRPr sz="292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93700" algn="l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73062" algn="l" rtl="0">
              <a:spcBef>
                <a:spcPts val="455"/>
              </a:spcBef>
              <a:spcAft>
                <a:spcPts val="0"/>
              </a:spcAft>
              <a:buClr>
                <a:schemeClr val="dk2"/>
              </a:buClr>
              <a:buSzPts val="2275"/>
              <a:buFont typeface="Arial"/>
              <a:buChar char="•"/>
              <a:defRPr sz="22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2425" algn="l" rtl="0">
              <a:spcBef>
                <a:spcPts val="390"/>
              </a:spcBef>
              <a:spcAft>
                <a:spcPts val="0"/>
              </a:spcAft>
              <a:buClr>
                <a:schemeClr val="dk2"/>
              </a:buClr>
              <a:buSzPts val="1950"/>
              <a:buFont typeface="Arial"/>
              <a:buChar char="•"/>
              <a:defRPr sz="19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1787" algn="l" rtl="0">
              <a:spcBef>
                <a:spcPts val="325"/>
              </a:spcBef>
              <a:spcAft>
                <a:spcPts val="0"/>
              </a:spcAft>
              <a:buClr>
                <a:schemeClr val="dk2"/>
              </a:buClr>
              <a:buSzPts val="1625"/>
              <a:buFont typeface="Arial"/>
              <a:buChar char="•"/>
              <a:defRPr sz="162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90"/>
              </a:spcBef>
              <a:spcAft>
                <a:spcPts val="0"/>
              </a:spcAft>
              <a:buSzPts val="1400"/>
              <a:buNone/>
              <a:defRPr sz="195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228600" algn="l" rtl="0">
              <a:spcBef>
                <a:spcPts val="390"/>
              </a:spcBef>
              <a:spcAft>
                <a:spcPts val="0"/>
              </a:spcAft>
              <a:buSzPts val="1400"/>
              <a:buNone/>
              <a:defRPr sz="195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228600" algn="l" rtl="0">
              <a:spcBef>
                <a:spcPts val="390"/>
              </a:spcBef>
              <a:spcAft>
                <a:spcPts val="0"/>
              </a:spcAft>
              <a:buSzPts val="1400"/>
              <a:buNone/>
              <a:defRPr sz="195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228600" algn="l" rtl="0">
              <a:spcBef>
                <a:spcPts val="390"/>
              </a:spcBef>
              <a:spcAft>
                <a:spcPts val="0"/>
              </a:spcAft>
              <a:buSzPts val="1400"/>
              <a:buNone/>
              <a:defRPr sz="195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pic>
        <p:nvPicPr>
          <p:cNvPr id="333" name="Google Shape;333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91589" y="6624002"/>
            <a:ext cx="808037" cy="149225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3" title="[DM_E_CONFID]"/>
          <p:cNvSpPr/>
          <p:nvPr/>
        </p:nvSpPr>
        <p:spPr>
          <a:xfrm>
            <a:off x="3848102" y="6624002"/>
            <a:ext cx="2529839" cy="100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50" b="0">
              <a:solidFill>
                <a:srgbClr val="00B5E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33" title="[DM_E_DOC_NO], v[DM_E_VER_NO], [DM_E_ISS_DATE]"/>
          <p:cNvSpPr/>
          <p:nvPr/>
        </p:nvSpPr>
        <p:spPr>
          <a:xfrm>
            <a:off x="541021" y="6624002"/>
            <a:ext cx="4635664" cy="100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0">
                <a:solidFill>
                  <a:srgbClr val="00B5E2"/>
                </a:solidFill>
                <a:latin typeface="Arial"/>
                <a:ea typeface="Arial"/>
                <a:cs typeface="Arial"/>
                <a:sym typeface="Arial"/>
              </a:rPr>
              <a:t>CEOS AC-VC Meeting #15, Nakano Sunplaza, Tokyo, 10-12 June 2019</a:t>
            </a:r>
            <a:endParaRPr sz="650" b="0">
              <a:solidFill>
                <a:srgbClr val="00B5E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33"/>
          <p:cNvSpPr/>
          <p:nvPr/>
        </p:nvSpPr>
        <p:spPr>
          <a:xfrm>
            <a:off x="177190" y="6570139"/>
            <a:ext cx="298480" cy="2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731" b="0">
                <a:solidFill>
                  <a:srgbClr val="00B5E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31" b="1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5"/>
          <p:cNvSpPr txBox="1">
            <a:spLocks noGrp="1"/>
          </p:cNvSpPr>
          <p:nvPr>
            <p:ph type="title"/>
          </p:nvPr>
        </p:nvSpPr>
        <p:spPr>
          <a:xfrm>
            <a:off x="2" y="4"/>
            <a:ext cx="9905998" cy="1008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42" name="Google Shape;342;p35"/>
          <p:cNvSpPr txBox="1">
            <a:spLocks noGrp="1"/>
          </p:cNvSpPr>
          <p:nvPr>
            <p:ph type="body" idx="1"/>
          </p:nvPr>
        </p:nvSpPr>
        <p:spPr>
          <a:xfrm>
            <a:off x="266702" y="1307466"/>
            <a:ext cx="9447213" cy="526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spcBef>
                <a:spcPts val="72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3180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0640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48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228600" algn="l" rtl="0">
              <a:spcBef>
                <a:spcPts val="48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228600" algn="l" rtl="0">
              <a:spcBef>
                <a:spcPts val="48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228600" algn="l" rtl="0">
              <a:spcBef>
                <a:spcPts val="48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343" name="Google Shape;343;p35" title="[DM_E_CONFID]"/>
          <p:cNvSpPr/>
          <p:nvPr/>
        </p:nvSpPr>
        <p:spPr>
          <a:xfrm>
            <a:off x="3848102" y="6649211"/>
            <a:ext cx="2529839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0">
              <a:solidFill>
                <a:srgbClr val="00B5E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35" title="[DM_E_DOC_NO], v[DM_E_VER_NO], [DM_E_ISS_DATE]"/>
          <p:cNvSpPr/>
          <p:nvPr/>
        </p:nvSpPr>
        <p:spPr>
          <a:xfrm>
            <a:off x="541021" y="6649211"/>
            <a:ext cx="275844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0">
                <a:solidFill>
                  <a:srgbClr val="00B5E2"/>
                </a:solidFill>
                <a:latin typeface="Arial"/>
                <a:ea typeface="Arial"/>
                <a:cs typeface="Arial"/>
                <a:sym typeface="Arial"/>
              </a:rPr>
              <a:t>EUM/MTGUP/VWG/19/1086851, v1 Draft, 24 May 2019</a:t>
            </a:r>
            <a:endParaRPr sz="800" b="0">
              <a:solidFill>
                <a:srgbClr val="00B5E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35"/>
          <p:cNvSpPr/>
          <p:nvPr/>
        </p:nvSpPr>
        <p:spPr>
          <a:xfrm>
            <a:off x="177190" y="6593586"/>
            <a:ext cx="32573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900" b="0">
                <a:solidFill>
                  <a:srgbClr val="00B5E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1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46" name="Google Shape;346;p3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57385" y="6650389"/>
            <a:ext cx="656530" cy="14922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38"/>
          <p:cNvSpPr txBox="1">
            <a:spLocks noGrp="1"/>
          </p:cNvSpPr>
          <p:nvPr>
            <p:ph type="title"/>
          </p:nvPr>
        </p:nvSpPr>
        <p:spPr>
          <a:xfrm>
            <a:off x="2" y="4"/>
            <a:ext cx="9905998" cy="1008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22" name="Google Shape;622;p38"/>
          <p:cNvSpPr txBox="1">
            <a:spLocks noGrp="1"/>
          </p:cNvSpPr>
          <p:nvPr>
            <p:ph type="body" idx="1"/>
          </p:nvPr>
        </p:nvSpPr>
        <p:spPr>
          <a:xfrm>
            <a:off x="266702" y="1307466"/>
            <a:ext cx="9447213" cy="526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spcBef>
                <a:spcPts val="72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3180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0640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48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228600" algn="l" rtl="0">
              <a:spcBef>
                <a:spcPts val="48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228600" algn="l" rtl="0">
              <a:spcBef>
                <a:spcPts val="48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228600" algn="l" rtl="0">
              <a:spcBef>
                <a:spcPts val="48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623" name="Google Shape;623;p38" title="[DM_E_CONFID]"/>
          <p:cNvSpPr/>
          <p:nvPr/>
        </p:nvSpPr>
        <p:spPr>
          <a:xfrm>
            <a:off x="3848102" y="6649211"/>
            <a:ext cx="2529839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0">
              <a:solidFill>
                <a:srgbClr val="00B5E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38" title="[DM_E_DOC_NO], v[DM_E_VER_NO], [DM_E_ISS_DATE]"/>
          <p:cNvSpPr/>
          <p:nvPr/>
        </p:nvSpPr>
        <p:spPr>
          <a:xfrm>
            <a:off x="541021" y="6649211"/>
            <a:ext cx="275844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0">
                <a:solidFill>
                  <a:srgbClr val="00B5E2"/>
                </a:solidFill>
                <a:latin typeface="Arial"/>
                <a:ea typeface="Arial"/>
                <a:cs typeface="Arial"/>
                <a:sym typeface="Arial"/>
              </a:rPr>
              <a:t>, v, </a:t>
            </a:r>
            <a:endParaRPr sz="800" b="0">
              <a:solidFill>
                <a:srgbClr val="00B5E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38"/>
          <p:cNvSpPr/>
          <p:nvPr/>
        </p:nvSpPr>
        <p:spPr>
          <a:xfrm>
            <a:off x="177190" y="6593586"/>
            <a:ext cx="32573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900" b="0">
                <a:solidFill>
                  <a:srgbClr val="00B5E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1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26" name="Google Shape;626;p3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57385" y="6650389"/>
            <a:ext cx="656530" cy="14922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303FB0-3FB2-A24D-967E-C1D9B4582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D8865B-83AD-F443-A68E-C092160537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ACFB0-01AA-7D4D-BA2B-9F7EEC0317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16ADD-6893-7D45-867C-2D2C0E0B7920}" type="datetimeFigureOut">
              <a:rPr lang="fi-FI" smtClean="0"/>
              <a:t>25.5.2021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8B736-5D17-6445-9740-F2507CA677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89CE4CB4-4957-3E40-87A8-AAEAF1C76AE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237996" y="6004518"/>
            <a:ext cx="1324809" cy="853482"/>
          </a:xfrm>
          <a:prstGeom prst="rect">
            <a:avLst/>
          </a:prstGeom>
        </p:spPr>
      </p:pic>
      <p:pic>
        <p:nvPicPr>
          <p:cNvPr id="10" name="Picture 9" descr="A screen shot of a computer&#10;&#10;Description automatically generated">
            <a:extLst>
              <a:ext uri="{FF2B5EF4-FFF2-40B4-BE49-F238E27FC236}">
                <a16:creationId xmlns:a16="http://schemas.microsoft.com/office/drawing/2014/main" id="{EA44D24C-4AAF-4D45-9216-CFC39EA43BA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643813" y="6176964"/>
            <a:ext cx="2132677" cy="48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64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asi.aeris-data.fr/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png"/><Relationship Id="rId4" Type="http://schemas.openxmlformats.org/officeDocument/2006/relationships/image" Target="../media/image7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.jpg"/><Relationship Id="rId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gif"/><Relationship Id="rId4" Type="http://schemas.openxmlformats.org/officeDocument/2006/relationships/image" Target="../media/image9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jp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openxmlformats.org/officeDocument/2006/relationships/image" Target="../media/image110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2.png"/><Relationship Id="rId11" Type="http://schemas.openxmlformats.org/officeDocument/2006/relationships/image" Target="../media/image114.png"/><Relationship Id="rId5" Type="http://schemas.openxmlformats.org/officeDocument/2006/relationships/image" Target="../media/image41.png"/><Relationship Id="rId10" Type="http://schemas.openxmlformats.org/officeDocument/2006/relationships/image" Target="../media/image113.png"/><Relationship Id="rId4" Type="http://schemas.openxmlformats.org/officeDocument/2006/relationships/image" Target="../media/image40.png"/><Relationship Id="rId9" Type="http://schemas.openxmlformats.org/officeDocument/2006/relationships/image" Target="../media/image1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6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mailto:Copernicus.training@eumetsat.int" TargetMode="External"/><Relationship Id="rId3" Type="http://schemas.openxmlformats.org/officeDocument/2006/relationships/image" Target="../media/image117.png"/><Relationship Id="rId7" Type="http://schemas.openxmlformats.org/officeDocument/2006/relationships/hyperlink" Target="http://training.eumetsat.int/" TargetMode="External"/><Relationship Id="rId12" Type="http://schemas.openxmlformats.org/officeDocument/2006/relationships/hyperlink" Target="http://www.acsaf.org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0.png"/><Relationship Id="rId11" Type="http://schemas.openxmlformats.org/officeDocument/2006/relationships/hyperlink" Target="https://scienceblog.eumetsat.int/" TargetMode="External"/><Relationship Id="rId5" Type="http://schemas.openxmlformats.org/officeDocument/2006/relationships/image" Target="../media/image119.jpg"/><Relationship Id="rId10" Type="http://schemas.openxmlformats.org/officeDocument/2006/relationships/hyperlink" Target="http://www.oceansfromspace.org/" TargetMode="External"/><Relationship Id="rId4" Type="http://schemas.openxmlformats.org/officeDocument/2006/relationships/image" Target="../media/image118.png"/><Relationship Id="rId9" Type="http://schemas.openxmlformats.org/officeDocument/2006/relationships/hyperlink" Target="http://www.atmospheremooc.org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27.png"/><Relationship Id="rId9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1"/>
          <p:cNvSpPr txBox="1"/>
          <p:nvPr/>
        </p:nvSpPr>
        <p:spPr>
          <a:xfrm>
            <a:off x="5421132" y="2849237"/>
            <a:ext cx="4711700" cy="170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GB"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 b="0" i="0" u="none" strike="noStrike" cap="non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1"/>
          <p:cNvSpPr txBox="1"/>
          <p:nvPr/>
        </p:nvSpPr>
        <p:spPr>
          <a:xfrm>
            <a:off x="2160580" y="1092690"/>
            <a:ext cx="7148881" cy="145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17938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Observing wildfires from space:</a:t>
            </a:r>
            <a:endParaRPr/>
          </a:p>
          <a:p>
            <a:pPr marL="17938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2800"/>
              <a:buFont typeface="Arial"/>
              <a:buNone/>
            </a:pPr>
            <a:r>
              <a:rPr lang="en-GB" sz="2800" b="1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Copernicus and EUMETSAT programs</a:t>
            </a:r>
            <a:endParaRPr/>
          </a:p>
          <a:p>
            <a:pPr marL="17938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5E2"/>
              </a:buClr>
              <a:buSzPts val="2800"/>
              <a:buFont typeface="Tahoma"/>
              <a:buNone/>
            </a:pPr>
            <a:endParaRPr sz="2800" b="1" i="0" u="none" strike="noStrike" cap="non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3" name="Google Shape;933;p1"/>
          <p:cNvSpPr txBox="1"/>
          <p:nvPr/>
        </p:nvSpPr>
        <p:spPr>
          <a:xfrm>
            <a:off x="1059175" y="2121669"/>
            <a:ext cx="6717807" cy="145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17938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1800"/>
              <a:buFont typeface="Arial"/>
              <a:buNone/>
            </a:pPr>
            <a:r>
              <a:rPr lang="en-GB" sz="1800" b="1" i="1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Federico Fierli with key contributions from Stephan Bojinski, Julien Chimot, </a:t>
            </a:r>
            <a:r>
              <a:rPr lang="en-GB" sz="1800" b="1" i="1" dirty="0" err="1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Sauli</a:t>
            </a:r>
            <a:r>
              <a:rPr lang="en-GB" sz="1800" b="1" i="1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 b="1" i="1" dirty="0" err="1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Joro</a:t>
            </a:r>
            <a:r>
              <a:rPr lang="en-GB" sz="1800" b="1" i="1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, Andrea </a:t>
            </a:r>
            <a:r>
              <a:rPr lang="en-GB" sz="1800" b="1" i="1" dirty="0" err="1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Meraner</a:t>
            </a:r>
            <a:r>
              <a:rPr lang="en-GB" sz="1800" b="1" i="1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 b="1" i="1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… and many other</a:t>
            </a:r>
            <a:endParaRPr sz="1800" b="1" i="1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1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278679" cy="77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9388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Observe Smoke: Sentinel3</a:t>
            </a:r>
            <a:endParaRPr/>
          </a:p>
        </p:txBody>
      </p:sp>
      <p:pic>
        <p:nvPicPr>
          <p:cNvPr id="1286" name="Google Shape;1286;p10"/>
          <p:cNvPicPr preferRelativeResize="0"/>
          <p:nvPr/>
        </p:nvPicPr>
        <p:blipFill rotWithShape="1">
          <a:blip r:embed="rId3">
            <a:alphaModFix/>
          </a:blip>
          <a:srcRect l="64204" t="12425" r="1388" b="13785"/>
          <a:stretch/>
        </p:blipFill>
        <p:spPr>
          <a:xfrm>
            <a:off x="1697702" y="904976"/>
            <a:ext cx="7382798" cy="5629383"/>
          </a:xfrm>
          <a:prstGeom prst="rect">
            <a:avLst/>
          </a:prstGeom>
          <a:noFill/>
          <a:ln>
            <a:noFill/>
          </a:ln>
        </p:spPr>
      </p:pic>
      <p:sp>
        <p:nvSpPr>
          <p:cNvPr id="1287" name="Google Shape;1287;p10"/>
          <p:cNvSpPr/>
          <p:nvPr/>
        </p:nvSpPr>
        <p:spPr>
          <a:xfrm>
            <a:off x="7835899" y="4878615"/>
            <a:ext cx="876301" cy="747486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ahoma"/>
              <a:buNone/>
            </a:pPr>
            <a:endParaRPr sz="900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88" name="Google Shape;1288;p10"/>
          <p:cNvSpPr txBox="1"/>
          <p:nvPr/>
        </p:nvSpPr>
        <p:spPr>
          <a:xfrm>
            <a:off x="0" y="6194368"/>
            <a:ext cx="3599353" cy="692497"/>
          </a:xfrm>
          <a:prstGeom prst="rect">
            <a:avLst/>
          </a:prstGeom>
          <a:solidFill>
            <a:srgbClr val="5D93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https://s3view.oceandatalab.com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ESA</a:t>
            </a:r>
            <a:endParaRPr sz="13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9" name="Google Shape;1289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28651" y="1978974"/>
            <a:ext cx="6261349" cy="4073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1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278679" cy="77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9388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Observe smoke : In a nutshell</a:t>
            </a:r>
            <a:endParaRPr/>
          </a:p>
        </p:txBody>
      </p:sp>
      <p:sp>
        <p:nvSpPr>
          <p:cNvPr id="1295" name="Google Shape;1295;p11"/>
          <p:cNvSpPr txBox="1">
            <a:spLocks noGrp="1"/>
          </p:cNvSpPr>
          <p:nvPr>
            <p:ph type="body" idx="1"/>
          </p:nvPr>
        </p:nvSpPr>
        <p:spPr>
          <a:xfrm>
            <a:off x="231275" y="990705"/>
            <a:ext cx="9381999" cy="4275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rgbClr val="0B60FF"/>
              </a:buClr>
              <a:buSzPts val="1787"/>
              <a:buNone/>
            </a:pPr>
            <a:r>
              <a:rPr lang="en-GB" sz="1787">
                <a:solidFill>
                  <a:srgbClr val="0B60FF"/>
                </a:solidFill>
              </a:rPr>
              <a:t>AOD (Aerosol Optical depth) = How much Solar light attenuated by aerosols?</a:t>
            </a:r>
            <a:endParaRPr/>
          </a:p>
          <a:p>
            <a:pPr marL="742950" lvl="1" indent="-285750" algn="just" rtl="0">
              <a:spcBef>
                <a:spcPts val="309"/>
              </a:spcBef>
              <a:spcAft>
                <a:spcPts val="0"/>
              </a:spcAft>
              <a:buClr>
                <a:srgbClr val="000000"/>
              </a:buClr>
              <a:buSzPts val="1544"/>
              <a:buChar char="•"/>
            </a:pPr>
            <a:r>
              <a:rPr lang="en-GB" sz="1544">
                <a:solidFill>
                  <a:srgbClr val="000000"/>
                </a:solidFill>
              </a:rPr>
              <a:t>A proxy of the aerosol amount in air</a:t>
            </a:r>
            <a:endParaRPr sz="1544">
              <a:solidFill>
                <a:srgbClr val="000000"/>
              </a:solidFill>
            </a:endParaRPr>
          </a:p>
          <a:p>
            <a:pPr marL="742950" lvl="1" indent="-197612" algn="just" rtl="0">
              <a:spcBef>
                <a:spcPts val="278"/>
              </a:spcBef>
              <a:spcAft>
                <a:spcPts val="0"/>
              </a:spcAft>
              <a:buClr>
                <a:schemeClr val="dk2"/>
              </a:buClr>
              <a:buSzPts val="1388"/>
              <a:buNone/>
            </a:pPr>
            <a:endParaRPr sz="1388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87"/>
              <a:buNone/>
            </a:pPr>
            <a:r>
              <a:rPr lang="en-GB" sz="1787">
                <a:solidFill>
                  <a:srgbClr val="000000"/>
                </a:solidFill>
              </a:rPr>
              <a:t>Looking at the </a:t>
            </a:r>
            <a:r>
              <a:rPr lang="en-GB" sz="1787">
                <a:solidFill>
                  <a:srgbClr val="0B60FF"/>
                </a:solidFill>
              </a:rPr>
              <a:t>contrast between aerosol layer &amp; the underlying surface</a:t>
            </a:r>
            <a:endParaRPr sz="1787">
              <a:solidFill>
                <a:srgbClr val="0B60FF"/>
              </a:solidFill>
            </a:endParaRPr>
          </a:p>
        </p:txBody>
      </p:sp>
      <p:pic>
        <p:nvPicPr>
          <p:cNvPr id="1296" name="Google Shape;129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703" y="3347706"/>
            <a:ext cx="3458633" cy="2376482"/>
          </a:xfrm>
          <a:prstGeom prst="rect">
            <a:avLst/>
          </a:prstGeom>
          <a:noFill/>
          <a:ln>
            <a:noFill/>
          </a:ln>
        </p:spPr>
      </p:pic>
      <p:sp>
        <p:nvSpPr>
          <p:cNvPr id="1297" name="Google Shape;1297;p11"/>
          <p:cNvSpPr txBox="1"/>
          <p:nvPr/>
        </p:nvSpPr>
        <p:spPr>
          <a:xfrm>
            <a:off x="354760" y="4948976"/>
            <a:ext cx="1641258" cy="792781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38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Western Sahara – 2019.02.05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38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S3 A – SLSTR (RGB Composite)</a:t>
            </a:r>
            <a:endParaRPr sz="1138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8" name="Google Shape;1298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94905" y="3168647"/>
            <a:ext cx="2464733" cy="26744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9" name="Google Shape;1299;p11"/>
          <p:cNvCxnSpPr/>
          <p:nvPr/>
        </p:nvCxnSpPr>
        <p:spPr>
          <a:xfrm flipH="1">
            <a:off x="8577696" y="4042479"/>
            <a:ext cx="82100" cy="628376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300" name="Google Shape;1300;p11"/>
          <p:cNvSpPr txBox="1"/>
          <p:nvPr/>
        </p:nvSpPr>
        <p:spPr>
          <a:xfrm>
            <a:off x="7940670" y="3634005"/>
            <a:ext cx="661445" cy="2674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38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Smoke</a:t>
            </a:r>
            <a:endParaRPr sz="1138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01" name="Google Shape;1301;p11"/>
          <p:cNvCxnSpPr/>
          <p:nvPr/>
        </p:nvCxnSpPr>
        <p:spPr>
          <a:xfrm>
            <a:off x="8659795" y="4014779"/>
            <a:ext cx="529779" cy="273666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302" name="Google Shape;1302;p11"/>
          <p:cNvCxnSpPr/>
          <p:nvPr/>
        </p:nvCxnSpPr>
        <p:spPr>
          <a:xfrm flipH="1">
            <a:off x="7882989" y="4014778"/>
            <a:ext cx="776808" cy="636779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303" name="Google Shape;1303;p11"/>
          <p:cNvSpPr txBox="1"/>
          <p:nvPr/>
        </p:nvSpPr>
        <p:spPr>
          <a:xfrm>
            <a:off x="7339557" y="5315049"/>
            <a:ext cx="2456352" cy="555791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74275" tIns="37125" rIns="74275" bIns="37125" anchor="t" anchorCtr="0">
            <a:normAutofit fontScale="85000" lnSpcReduction="1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GB" sz="1219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Massive Thomas fire, California, 2017.12.10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GB" sz="13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S3 A – SLSTR (RGB Composite)</a:t>
            </a:r>
            <a:endParaRPr sz="13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4" name="Google Shape;1304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14771" y="3252049"/>
            <a:ext cx="2903930" cy="24954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05" name="Google Shape;1305;p11"/>
          <p:cNvCxnSpPr/>
          <p:nvPr/>
        </p:nvCxnSpPr>
        <p:spPr>
          <a:xfrm flipH="1">
            <a:off x="4922275" y="3754318"/>
            <a:ext cx="683324" cy="711336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306" name="Google Shape;1306;p11"/>
          <p:cNvSpPr txBox="1"/>
          <p:nvPr/>
        </p:nvSpPr>
        <p:spPr>
          <a:xfrm>
            <a:off x="6097084" y="3428196"/>
            <a:ext cx="661445" cy="2674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38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Smoke</a:t>
            </a:r>
            <a:endParaRPr sz="1138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07" name="Google Shape;1307;p11"/>
          <p:cNvCxnSpPr/>
          <p:nvPr/>
        </p:nvCxnSpPr>
        <p:spPr>
          <a:xfrm flipH="1">
            <a:off x="5523344" y="3726618"/>
            <a:ext cx="82254" cy="592506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308" name="Google Shape;1308;p11"/>
          <p:cNvCxnSpPr/>
          <p:nvPr/>
        </p:nvCxnSpPr>
        <p:spPr>
          <a:xfrm flipH="1">
            <a:off x="4616693" y="3726619"/>
            <a:ext cx="988908" cy="461801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309" name="Google Shape;1309;p11"/>
          <p:cNvCxnSpPr/>
          <p:nvPr/>
        </p:nvCxnSpPr>
        <p:spPr>
          <a:xfrm flipH="1">
            <a:off x="1941562" y="3726618"/>
            <a:ext cx="159539" cy="809328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310" name="Google Shape;1310;p11"/>
          <p:cNvSpPr txBox="1"/>
          <p:nvPr/>
        </p:nvSpPr>
        <p:spPr>
          <a:xfrm>
            <a:off x="2552405" y="3508970"/>
            <a:ext cx="661445" cy="2674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38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Dust</a:t>
            </a:r>
            <a:endParaRPr sz="1138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11" name="Google Shape;1311;p11"/>
          <p:cNvCxnSpPr/>
          <p:nvPr/>
        </p:nvCxnSpPr>
        <p:spPr>
          <a:xfrm>
            <a:off x="2108119" y="3726618"/>
            <a:ext cx="182418" cy="809328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312" name="Google Shape;1312;p11"/>
          <p:cNvCxnSpPr/>
          <p:nvPr/>
        </p:nvCxnSpPr>
        <p:spPr>
          <a:xfrm flipH="1">
            <a:off x="1327356" y="3678265"/>
            <a:ext cx="776808" cy="636779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313" name="Google Shape;1313;p11"/>
          <p:cNvSpPr txBox="1"/>
          <p:nvPr/>
        </p:nvSpPr>
        <p:spPr>
          <a:xfrm>
            <a:off x="3914555" y="5294329"/>
            <a:ext cx="2325056" cy="442557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38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Balkan fires – 2020.04.10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38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S3 B – OLCI (RGB Composite)</a:t>
            </a:r>
            <a:endParaRPr sz="1138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D9E1D-D919-A74A-AA27-038974334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380" y="1019876"/>
            <a:ext cx="4859841" cy="4470347"/>
          </a:xfrm>
        </p:spPr>
        <p:txBody>
          <a:bodyPr>
            <a:normAutofit lnSpcReduction="10000"/>
          </a:bodyPr>
          <a:lstStyle/>
          <a:p>
            <a:r>
              <a:rPr lang="fi-FI" dirty="0"/>
              <a:t>TROPOMI </a:t>
            </a:r>
            <a:r>
              <a:rPr lang="fi-FI" dirty="0" err="1"/>
              <a:t>observes</a:t>
            </a:r>
            <a:r>
              <a:rPr lang="fi-FI" dirty="0"/>
              <a:t> CO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sunlight</a:t>
            </a:r>
            <a:r>
              <a:rPr lang="fi-FI" dirty="0"/>
              <a:t> </a:t>
            </a:r>
            <a:r>
              <a:rPr lang="fi-FI" dirty="0" err="1"/>
              <a:t>reflected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Earth </a:t>
            </a:r>
            <a:r>
              <a:rPr lang="fi-FI" dirty="0" err="1"/>
              <a:t>atmosphere</a:t>
            </a:r>
            <a:r>
              <a:rPr lang="fi-FI" dirty="0"/>
              <a:t> (</a:t>
            </a:r>
            <a:r>
              <a:rPr lang="fi-FI" dirty="0" err="1"/>
              <a:t>clear</a:t>
            </a:r>
            <a:r>
              <a:rPr lang="fi-FI" dirty="0"/>
              <a:t>- and </a:t>
            </a:r>
            <a:r>
              <a:rPr lang="fi-FI" dirty="0" err="1"/>
              <a:t>cloudy</a:t>
            </a:r>
            <a:r>
              <a:rPr lang="fi-FI" dirty="0"/>
              <a:t> </a:t>
            </a:r>
            <a:r>
              <a:rPr lang="fi-FI" dirty="0" err="1"/>
              <a:t>sky</a:t>
            </a:r>
            <a:r>
              <a:rPr lang="fi-FI" dirty="0"/>
              <a:t>) in </a:t>
            </a:r>
            <a:r>
              <a:rPr lang="fi-FI" dirty="0" err="1"/>
              <a:t>the</a:t>
            </a:r>
            <a:r>
              <a:rPr lang="fi-FI" dirty="0"/>
              <a:t> 2.3 </a:t>
            </a:r>
            <a:r>
              <a:rPr lang="el-GR" dirty="0"/>
              <a:t>μ</a:t>
            </a:r>
            <a:r>
              <a:rPr lang="fi-FI" dirty="0"/>
              <a:t>m </a:t>
            </a:r>
            <a:r>
              <a:rPr lang="fi-FI" dirty="0" err="1"/>
              <a:t>spectral</a:t>
            </a:r>
            <a:r>
              <a:rPr lang="fi-FI" dirty="0"/>
              <a:t> </a:t>
            </a:r>
            <a:r>
              <a:rPr lang="fi-FI" dirty="0" err="1"/>
              <a:t>range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shortwave</a:t>
            </a:r>
            <a:r>
              <a:rPr lang="fi-FI" dirty="0"/>
              <a:t> </a:t>
            </a:r>
            <a:r>
              <a:rPr lang="fi-FI" dirty="0" err="1"/>
              <a:t>infrared</a:t>
            </a:r>
            <a:r>
              <a:rPr lang="fi-FI" dirty="0"/>
              <a:t> (SWIR) 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 TROPOMI </a:t>
            </a:r>
            <a:r>
              <a:rPr lang="fi-FI" dirty="0" err="1"/>
              <a:t>has</a:t>
            </a:r>
            <a:r>
              <a:rPr lang="fi-FI" dirty="0"/>
              <a:t> </a:t>
            </a:r>
            <a:r>
              <a:rPr lang="fi-FI" dirty="0" err="1"/>
              <a:t>also</a:t>
            </a:r>
            <a:r>
              <a:rPr lang="fi-FI" dirty="0"/>
              <a:t> </a:t>
            </a:r>
            <a:r>
              <a:rPr lang="fi-FI" dirty="0" err="1"/>
              <a:t>sensitivity</a:t>
            </a:r>
            <a:r>
              <a:rPr lang="fi-FI" dirty="0"/>
              <a:t> to </a:t>
            </a:r>
            <a:r>
              <a:rPr lang="fi-FI" dirty="0" err="1"/>
              <a:t>boundary</a:t>
            </a:r>
            <a:r>
              <a:rPr lang="fi-FI" dirty="0"/>
              <a:t> </a:t>
            </a:r>
            <a:r>
              <a:rPr lang="fi-FI" dirty="0" err="1"/>
              <a:t>layer</a:t>
            </a:r>
            <a:r>
              <a:rPr lang="fi-FI" dirty="0"/>
              <a:t>  (in </a:t>
            </a:r>
            <a:r>
              <a:rPr lang="fi-FI" dirty="0" err="1"/>
              <a:t>clear</a:t>
            </a:r>
            <a:r>
              <a:rPr lang="fi-FI" dirty="0"/>
              <a:t> </a:t>
            </a:r>
            <a:r>
              <a:rPr lang="fi-FI" dirty="0" err="1"/>
              <a:t>sky</a:t>
            </a:r>
            <a:r>
              <a:rPr lang="fi-FI" dirty="0"/>
              <a:t> </a:t>
            </a:r>
            <a:r>
              <a:rPr lang="fi-FI" dirty="0" err="1"/>
              <a:t>situations</a:t>
            </a:r>
            <a:r>
              <a:rPr lang="fi-FI" dirty="0"/>
              <a:t>)</a:t>
            </a:r>
          </a:p>
          <a:p>
            <a:pPr lvl="1"/>
            <a:r>
              <a:rPr lang="fi-FI" dirty="0"/>
              <a:t> For </a:t>
            </a:r>
            <a:r>
              <a:rPr lang="fi-FI" dirty="0" err="1"/>
              <a:t>cloudy</a:t>
            </a:r>
            <a:r>
              <a:rPr lang="fi-FI" dirty="0"/>
              <a:t> </a:t>
            </a:r>
            <a:r>
              <a:rPr lang="fi-FI" dirty="0" err="1"/>
              <a:t>scenes</a:t>
            </a:r>
            <a:r>
              <a:rPr lang="fi-FI" dirty="0"/>
              <a:t> </a:t>
            </a:r>
            <a:r>
              <a:rPr lang="fi-FI" dirty="0" err="1"/>
              <a:t>partial</a:t>
            </a:r>
            <a:r>
              <a:rPr lang="fi-FI" dirty="0"/>
              <a:t> </a:t>
            </a:r>
            <a:r>
              <a:rPr lang="fi-FI" dirty="0" err="1"/>
              <a:t>column</a:t>
            </a:r>
            <a:r>
              <a:rPr lang="fi-FI" dirty="0"/>
              <a:t> is </a:t>
            </a:r>
            <a:r>
              <a:rPr lang="fi-FI" dirty="0" err="1"/>
              <a:t>obtained</a:t>
            </a:r>
            <a:r>
              <a:rPr lang="fi-FI" dirty="0"/>
              <a:t>.</a:t>
            </a:r>
          </a:p>
          <a:p>
            <a:pPr lvl="1"/>
            <a:endParaRPr lang="fi-FI" dirty="0"/>
          </a:p>
          <a:p>
            <a:r>
              <a:rPr lang="fi-FI" dirty="0" err="1"/>
              <a:t>Units</a:t>
            </a:r>
            <a:r>
              <a:rPr lang="fi-FI" dirty="0"/>
              <a:t> and </a:t>
            </a:r>
            <a:r>
              <a:rPr lang="fi-FI" dirty="0" err="1"/>
              <a:t>interpretation</a:t>
            </a:r>
            <a:r>
              <a:rPr lang="fi-FI" dirty="0"/>
              <a:t> is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same</a:t>
            </a:r>
            <a:r>
              <a:rPr lang="fi-FI" dirty="0"/>
              <a:t> as for IASI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8260669-777C-FB41-AD54-A86EF204D553}"/>
              </a:ext>
            </a:extLst>
          </p:cNvPr>
          <p:cNvGrpSpPr/>
          <p:nvPr/>
        </p:nvGrpSpPr>
        <p:grpSpPr>
          <a:xfrm>
            <a:off x="6112266" y="919793"/>
            <a:ext cx="2928938" cy="1325805"/>
            <a:chOff x="7432430" y="2275011"/>
            <a:chExt cx="3604847" cy="163176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EEC9A4D-3331-934C-9A45-1194964825E6}"/>
                </a:ext>
              </a:extLst>
            </p:cNvPr>
            <p:cNvSpPr/>
            <p:nvPr/>
          </p:nvSpPr>
          <p:spPr>
            <a:xfrm>
              <a:off x="7438248" y="2275011"/>
              <a:ext cx="1359871" cy="13395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buClrTx/>
              </a:pPr>
              <a:endParaRPr lang="fi-FI" sz="1463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5A33898-EB66-924B-ABEF-6BB1D4D3A866}"/>
                </a:ext>
              </a:extLst>
            </p:cNvPr>
            <p:cNvGrpSpPr/>
            <p:nvPr/>
          </p:nvGrpSpPr>
          <p:grpSpPr>
            <a:xfrm>
              <a:off x="9797558" y="2286000"/>
              <a:ext cx="468923" cy="1339545"/>
              <a:chOff x="10720752" y="2475950"/>
              <a:chExt cx="468923" cy="1339545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B2CF0DE-F199-BA43-9BBE-32A6A3EBF774}"/>
                  </a:ext>
                </a:extLst>
              </p:cNvPr>
              <p:cNvCxnSpPr/>
              <p:nvPr/>
            </p:nvCxnSpPr>
            <p:spPr>
              <a:xfrm>
                <a:off x="10955213" y="2709221"/>
                <a:ext cx="0" cy="1106274"/>
              </a:xfrm>
              <a:prstGeom prst="line">
                <a:avLst/>
              </a:prstGeom>
              <a:ln w="22225">
                <a:solidFill>
                  <a:schemeClr val="accent4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Sun 17">
                <a:extLst>
                  <a:ext uri="{FF2B5EF4-FFF2-40B4-BE49-F238E27FC236}">
                    <a16:creationId xmlns:a16="http://schemas.microsoft.com/office/drawing/2014/main" id="{8DF54E45-745D-7A4F-AD4B-109000E28FDD}"/>
                  </a:ext>
                </a:extLst>
              </p:cNvPr>
              <p:cNvSpPr/>
              <p:nvPr/>
            </p:nvSpPr>
            <p:spPr>
              <a:xfrm>
                <a:off x="10720752" y="2475950"/>
                <a:ext cx="468923" cy="466543"/>
              </a:xfrm>
              <a:prstGeom prst="su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42950">
                  <a:buClrTx/>
                </a:pPr>
                <a:endParaRPr lang="fi-FI" sz="1463" kern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4D14F88-6240-8B49-957A-8982A49C276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32430" y="3625544"/>
              <a:ext cx="3604847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Moon 11">
              <a:extLst>
                <a:ext uri="{FF2B5EF4-FFF2-40B4-BE49-F238E27FC236}">
                  <a16:creationId xmlns:a16="http://schemas.microsoft.com/office/drawing/2014/main" id="{B2DFEFBA-FA79-5844-85AB-88F8A381B58C}"/>
                </a:ext>
              </a:extLst>
            </p:cNvPr>
            <p:cNvSpPr/>
            <p:nvPr/>
          </p:nvSpPr>
          <p:spPr>
            <a:xfrm>
              <a:off x="7713784" y="2398193"/>
              <a:ext cx="211013" cy="372758"/>
            </a:xfrm>
            <a:prstGeom prst="mo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buClrTx/>
              </a:pPr>
              <a:endParaRPr lang="fi-FI" sz="1463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220481-08F9-B045-B6B2-F112E93EB8CD}"/>
                </a:ext>
              </a:extLst>
            </p:cNvPr>
            <p:cNvSpPr txBox="1"/>
            <p:nvPr/>
          </p:nvSpPr>
          <p:spPr>
            <a:xfrm>
              <a:off x="9645176" y="3608464"/>
              <a:ext cx="788380" cy="298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42950">
                <a:buClrTx/>
              </a:pPr>
              <a:r>
                <a:rPr lang="fi-FI" sz="975" kern="12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Noon</a:t>
              </a:r>
              <a:endParaRPr lang="fi-FI" sz="975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5ADF53F-2E1E-3A43-84B7-C9120E8B55D4}"/>
                </a:ext>
              </a:extLst>
            </p:cNvPr>
            <p:cNvSpPr txBox="1"/>
            <p:nvPr/>
          </p:nvSpPr>
          <p:spPr>
            <a:xfrm rot="16200000">
              <a:off x="9967207" y="2666541"/>
              <a:ext cx="1090247" cy="329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42950">
                <a:buClrTx/>
              </a:pPr>
              <a:r>
                <a:rPr lang="fi-FI" sz="1138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TROPOMI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A6B245D-EC99-124C-938E-9CD673434345}"/>
                </a:ext>
              </a:extLst>
            </p:cNvPr>
            <p:cNvSpPr txBox="1"/>
            <p:nvPr/>
          </p:nvSpPr>
          <p:spPr>
            <a:xfrm rot="16200000">
              <a:off x="8879606" y="2797529"/>
              <a:ext cx="1090247" cy="329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42950">
                <a:buClrTx/>
              </a:pPr>
              <a:r>
                <a:rPr lang="fi-FI" sz="1138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IASI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37B4A8-D024-F243-AB0D-ACABF0B22395}"/>
                </a:ext>
              </a:extLst>
            </p:cNvPr>
            <p:cNvSpPr txBox="1"/>
            <p:nvPr/>
          </p:nvSpPr>
          <p:spPr>
            <a:xfrm rot="16200000">
              <a:off x="7488650" y="2795509"/>
              <a:ext cx="1090247" cy="329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42950">
                <a:buClrTx/>
              </a:pPr>
              <a:r>
                <a:rPr lang="fi-FI" sz="1138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IASI</a:t>
              </a:r>
            </a:p>
          </p:txBody>
        </p:sp>
      </p:grpSp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7CDCB060-103F-384A-818D-7830BB48A6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82" t="2597" r="6973" b="8398"/>
          <a:stretch/>
        </p:blipFill>
        <p:spPr>
          <a:xfrm>
            <a:off x="5559560" y="2509982"/>
            <a:ext cx="3324656" cy="285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9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986995-D3BE-FB41-B621-2E578D96C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45" y="1327713"/>
            <a:ext cx="6693555" cy="2470851"/>
          </a:xfrm>
          <a:prstGeom prst="rect">
            <a:avLst/>
          </a:prstGeom>
        </p:spPr>
      </p:pic>
      <p:sp>
        <p:nvSpPr>
          <p:cNvPr id="9" name="Up Arrow 8">
            <a:extLst>
              <a:ext uri="{FF2B5EF4-FFF2-40B4-BE49-F238E27FC236}">
                <a16:creationId xmlns:a16="http://schemas.microsoft.com/office/drawing/2014/main" id="{A4EEC825-36BF-4E4E-B8F1-1CE6C8CFB269}"/>
              </a:ext>
            </a:extLst>
          </p:cNvPr>
          <p:cNvSpPr/>
          <p:nvPr/>
        </p:nvSpPr>
        <p:spPr>
          <a:xfrm>
            <a:off x="4245428" y="1843494"/>
            <a:ext cx="173678" cy="42248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buClrTx/>
            </a:pPr>
            <a:endParaRPr lang="fi-FI" sz="146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D89CF6-2AAF-4E4A-81B2-B1623E1D8B20}"/>
              </a:ext>
            </a:extLst>
          </p:cNvPr>
          <p:cNvSpPr/>
          <p:nvPr/>
        </p:nvSpPr>
        <p:spPr>
          <a:xfrm>
            <a:off x="3436904" y="809471"/>
            <a:ext cx="3946593" cy="5424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42950">
              <a:buClrTx/>
            </a:pPr>
            <a:r>
              <a:rPr lang="fi-FI" sz="2925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hlinkClick r:id="rId3"/>
              </a:rPr>
              <a:t>https://iasi.aeris-data.fr/</a:t>
            </a:r>
            <a:endParaRPr lang="fi-FI" sz="2925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2D4870-FFEF-8A4C-B2E4-F4574D7D3025}"/>
              </a:ext>
            </a:extLst>
          </p:cNvPr>
          <p:cNvSpPr txBox="1"/>
          <p:nvPr/>
        </p:nvSpPr>
        <p:spPr>
          <a:xfrm>
            <a:off x="383138" y="313181"/>
            <a:ext cx="2904259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>
              <a:buClrTx/>
            </a:pPr>
            <a:r>
              <a:rPr lang="fi-FI" sz="2925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IASI CO </a:t>
            </a:r>
            <a:r>
              <a:rPr lang="fi-FI" sz="2925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quicklook</a:t>
            </a:r>
            <a:r>
              <a:rPr lang="fi-FI" sz="2925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pic>
        <p:nvPicPr>
          <p:cNvPr id="12" name="Picture 1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7D7DE30-C1BA-AF4D-B252-4C526562F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362" y="2774859"/>
            <a:ext cx="6017160" cy="3530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6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8" name="Google Shape;1318;p12" descr="A picture containing screenshot, compu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122" y="2503821"/>
            <a:ext cx="5441265" cy="310929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319" name="Google Shape;1319;p12" descr="A close up of a map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85997" y="2503822"/>
            <a:ext cx="4076882" cy="289482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320" name="Google Shape;1320;p12"/>
          <p:cNvSpPr txBox="1"/>
          <p:nvPr/>
        </p:nvSpPr>
        <p:spPr>
          <a:xfrm>
            <a:off x="308513" y="188321"/>
            <a:ext cx="950075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Compounds and particles combined to track fires</a:t>
            </a:r>
            <a:endParaRPr sz="2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1" name="Google Shape;1321;p12"/>
          <p:cNvSpPr/>
          <p:nvPr/>
        </p:nvSpPr>
        <p:spPr>
          <a:xfrm>
            <a:off x="3799373" y="2156469"/>
            <a:ext cx="221921" cy="694706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65D8C9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31" b="1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22" name="Google Shape;1322;p12"/>
          <p:cNvSpPr/>
          <p:nvPr/>
        </p:nvSpPr>
        <p:spPr>
          <a:xfrm>
            <a:off x="8624331" y="2349150"/>
            <a:ext cx="221921" cy="694706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65D8C9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31" b="1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23" name="Google Shape;1323;p12"/>
          <p:cNvSpPr txBox="1"/>
          <p:nvPr/>
        </p:nvSpPr>
        <p:spPr>
          <a:xfrm>
            <a:off x="308513" y="1340469"/>
            <a:ext cx="925148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Fire plume        Where both Aerosol and CO are large</a:t>
            </a: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4" name="Google Shape;1324;p12"/>
          <p:cNvSpPr/>
          <p:nvPr/>
        </p:nvSpPr>
        <p:spPr>
          <a:xfrm>
            <a:off x="2443981" y="1427755"/>
            <a:ext cx="419773" cy="34864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BA7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31" b="1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325" name="Google Shape;1325;p12" descr="Screen Shot 2019-11-04 at 23.16.19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96729" y="5394379"/>
            <a:ext cx="5524321" cy="1132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1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278679" cy="77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9388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Fire Hot-Spot from space – In a nutshell</a:t>
            </a:r>
            <a:endParaRPr/>
          </a:p>
        </p:txBody>
      </p:sp>
      <p:sp>
        <p:nvSpPr>
          <p:cNvPr id="1331" name="Google Shape;1331;p13"/>
          <p:cNvSpPr txBox="1">
            <a:spLocks noGrp="1"/>
          </p:cNvSpPr>
          <p:nvPr>
            <p:ph type="body" idx="1"/>
          </p:nvPr>
        </p:nvSpPr>
        <p:spPr>
          <a:xfrm>
            <a:off x="246382" y="1018184"/>
            <a:ext cx="9333755" cy="4275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52000" lvl="0" indent="-2520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GB" sz="2400">
                <a:solidFill>
                  <a:srgbClr val="000000"/>
                </a:solidFill>
              </a:rPr>
              <a:t>A hot spot radiates a strong heating signal. </a:t>
            </a:r>
            <a:endParaRPr sz="2400">
              <a:solidFill>
                <a:srgbClr val="000000"/>
              </a:solidFill>
            </a:endParaRPr>
          </a:p>
          <a:p>
            <a:pPr marL="252000" lvl="0" indent="-996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endParaRPr sz="2400">
              <a:solidFill>
                <a:srgbClr val="000000"/>
              </a:solidFill>
            </a:endParaRPr>
          </a:p>
          <a:p>
            <a:pPr marL="252000" lvl="0" indent="-2520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GB" sz="2400">
                <a:solidFill>
                  <a:srgbClr val="000000"/>
                </a:solidFill>
              </a:rPr>
              <a:t>Looking at the temperature contrast between the local hot-spot pixel and the surrounding background</a:t>
            </a:r>
            <a:endParaRPr/>
          </a:p>
          <a:p>
            <a:pPr marL="252000" lvl="0" indent="-138462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88"/>
              <a:buNone/>
            </a:pPr>
            <a:endParaRPr sz="1787">
              <a:solidFill>
                <a:srgbClr val="000000"/>
              </a:solidFill>
            </a:endParaRPr>
          </a:p>
        </p:txBody>
      </p:sp>
      <p:pic>
        <p:nvPicPr>
          <p:cNvPr id="1332" name="Google Shape;133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2" y="2795547"/>
            <a:ext cx="6123938" cy="3549263"/>
          </a:xfrm>
          <a:prstGeom prst="rect">
            <a:avLst/>
          </a:prstGeom>
          <a:noFill/>
          <a:ln>
            <a:noFill/>
          </a:ln>
        </p:spPr>
      </p:pic>
      <p:sp>
        <p:nvSpPr>
          <p:cNvPr id="1333" name="Google Shape;1333;p13"/>
          <p:cNvSpPr txBox="1"/>
          <p:nvPr/>
        </p:nvSpPr>
        <p:spPr>
          <a:xfrm>
            <a:off x="6207760" y="5933021"/>
            <a:ext cx="1968286" cy="292388"/>
          </a:xfrm>
          <a:prstGeom prst="rect">
            <a:avLst/>
          </a:prstGeom>
          <a:solidFill>
            <a:srgbClr val="5D93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Caseiro </a:t>
            </a:r>
            <a:r>
              <a:rPr lang="en-GB" sz="1300" b="1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et al.</a:t>
            </a:r>
            <a:r>
              <a:rPr lang="en-GB" sz="13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(2018)</a:t>
            </a:r>
            <a:endParaRPr/>
          </a:p>
        </p:txBody>
      </p:sp>
      <p:sp>
        <p:nvSpPr>
          <p:cNvPr id="1334" name="Google Shape;1334;p13"/>
          <p:cNvSpPr txBox="1"/>
          <p:nvPr/>
        </p:nvSpPr>
        <p:spPr>
          <a:xfrm>
            <a:off x="6370320" y="3156145"/>
            <a:ext cx="3352800" cy="1999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52000" marR="0" lvl="0" indent="-2520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87"/>
              <a:buFont typeface="Arial"/>
              <a:buChar char="•"/>
            </a:pPr>
            <a:r>
              <a:rPr lang="en-GB" sz="1787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Hot-spot more emissive than the ambient background</a:t>
            </a:r>
            <a:endParaRPr sz="1787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just" rtl="0">
              <a:spcBef>
                <a:spcPts val="278"/>
              </a:spcBef>
              <a:spcAft>
                <a:spcPts val="0"/>
              </a:spcAft>
              <a:buClr>
                <a:srgbClr val="0B60FF"/>
              </a:buClr>
              <a:buSzPts val="1388"/>
              <a:buFont typeface="Arial"/>
              <a:buChar char="•"/>
            </a:pPr>
            <a:r>
              <a:rPr lang="en-GB" sz="1388" b="1" i="0" u="none" strike="noStrike" cap="none">
                <a:solidFill>
                  <a:srgbClr val="0B60FF"/>
                </a:solidFill>
                <a:latin typeface="Arial"/>
                <a:ea typeface="Arial"/>
                <a:cs typeface="Arial"/>
                <a:sym typeface="Arial"/>
              </a:rPr>
              <a:t>N = 100 =&gt; TIR (112 µm) </a:t>
            </a:r>
            <a:endParaRPr/>
          </a:p>
          <a:p>
            <a:pPr marL="742950" marR="0" lvl="1" indent="-285750" algn="just" rtl="0">
              <a:spcBef>
                <a:spcPts val="278"/>
              </a:spcBef>
              <a:spcAft>
                <a:spcPts val="0"/>
              </a:spcAft>
              <a:buClr>
                <a:srgbClr val="008000"/>
              </a:buClr>
              <a:buSzPts val="1388"/>
              <a:buFont typeface="Arial"/>
              <a:buChar char="•"/>
            </a:pPr>
            <a:r>
              <a:rPr lang="en-GB" sz="1388" b="1" i="0" u="none" strike="noStrike" cap="none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N = 1000 =&gt; MWIR (3.7 µm)</a:t>
            </a:r>
            <a:endParaRPr/>
          </a:p>
          <a:p>
            <a:pPr marL="742950" marR="0" lvl="1" indent="-285750" algn="just" rtl="0">
              <a:spcBef>
                <a:spcPts val="278"/>
              </a:spcBef>
              <a:spcAft>
                <a:spcPts val="0"/>
              </a:spcAft>
              <a:buClr>
                <a:srgbClr val="FF0000"/>
              </a:buClr>
              <a:buSzPts val="1388"/>
              <a:buFont typeface="Arial"/>
              <a:buChar char="•"/>
            </a:pPr>
            <a:r>
              <a:rPr lang="en-GB" sz="1388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 &gt;&gt; 1000 =&gt; SWIR (1.5-2.25 µm)</a:t>
            </a:r>
            <a:endParaRPr sz="1388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2000" marR="0" lvl="0" indent="-138462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88"/>
              <a:buFont typeface="Arial"/>
              <a:buNone/>
            </a:pPr>
            <a:endParaRPr sz="1787" b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2000" marR="0" lvl="0" indent="-138462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88"/>
              <a:buFont typeface="Arial"/>
              <a:buNone/>
            </a:pPr>
            <a:endParaRPr sz="1787" b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2000" marR="0" lvl="0" indent="-138462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88"/>
              <a:buFont typeface="Arial"/>
              <a:buNone/>
            </a:pPr>
            <a:endParaRPr sz="1787" b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713913" cy="77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9388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Copernicus Sentinel-3 NRT FRP map – 21.04.2020</a:t>
            </a:r>
            <a:endParaRPr sz="2400"/>
          </a:p>
        </p:txBody>
      </p:sp>
      <p:pic>
        <p:nvPicPr>
          <p:cNvPr id="1340" name="Google Shape;134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639" y="895584"/>
            <a:ext cx="9094153" cy="5596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p1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278679" cy="77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9388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Copernicus Sentinel-3 examples</a:t>
            </a:r>
            <a:endParaRPr/>
          </a:p>
        </p:txBody>
      </p:sp>
      <p:pic>
        <p:nvPicPr>
          <p:cNvPr id="1346" name="Google Shape;134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926" y="877632"/>
            <a:ext cx="4810380" cy="2960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23933" y="1971166"/>
            <a:ext cx="3754746" cy="2310613"/>
          </a:xfrm>
          <a:prstGeom prst="rect">
            <a:avLst/>
          </a:prstGeom>
          <a:noFill/>
          <a:ln>
            <a:noFill/>
          </a:ln>
        </p:spPr>
      </p:pic>
      <p:sp>
        <p:nvSpPr>
          <p:cNvPr id="1348" name="Google Shape;1348;p15"/>
          <p:cNvSpPr txBox="1"/>
          <p:nvPr/>
        </p:nvSpPr>
        <p:spPr>
          <a:xfrm>
            <a:off x="5839064" y="4430729"/>
            <a:ext cx="3124483" cy="292388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Persian Gulf industrial gas flares</a:t>
            </a:r>
            <a:endParaRPr/>
          </a:p>
        </p:txBody>
      </p:sp>
      <p:pic>
        <p:nvPicPr>
          <p:cNvPr id="1349" name="Google Shape;1349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85525" y="4430729"/>
            <a:ext cx="2107627" cy="2375545"/>
          </a:xfrm>
          <a:prstGeom prst="rect">
            <a:avLst/>
          </a:prstGeom>
          <a:noFill/>
          <a:ln>
            <a:noFill/>
          </a:ln>
        </p:spPr>
      </p:pic>
      <p:sp>
        <p:nvSpPr>
          <p:cNvPr id="1350" name="Google Shape;1350;p15"/>
          <p:cNvSpPr txBox="1"/>
          <p:nvPr/>
        </p:nvSpPr>
        <p:spPr>
          <a:xfrm>
            <a:off x="5839064" y="5227002"/>
            <a:ext cx="3546765" cy="492443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NASA SUOMI/VIIRS night-time imagery + hot-spot detection</a:t>
            </a:r>
            <a:endParaRPr/>
          </a:p>
        </p:txBody>
      </p:sp>
      <p:sp>
        <p:nvSpPr>
          <p:cNvPr id="1351" name="Google Shape;1351;p15"/>
          <p:cNvSpPr txBox="1"/>
          <p:nvPr/>
        </p:nvSpPr>
        <p:spPr>
          <a:xfrm>
            <a:off x="179926" y="5351972"/>
            <a:ext cx="3089564" cy="36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87" b="0">
                <a:solidFill>
                  <a:srgbClr val="0B60FF"/>
                </a:solidFill>
                <a:latin typeface="Arial"/>
                <a:ea typeface="Arial"/>
                <a:cs typeface="Arial"/>
                <a:sym typeface="Arial"/>
              </a:rPr>
              <a:t>http://metis.eumetsat.int/frp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66633" y="642937"/>
            <a:ext cx="5467012" cy="7927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38" dirty="0"/>
              <a:t>Copernicus Sentinel-3 NRT</a:t>
            </a:r>
          </a:p>
          <a:p>
            <a:pPr algn="ctr"/>
            <a:r>
              <a:rPr lang="en-GB" sz="1138" dirty="0"/>
              <a:t>Fires: </a:t>
            </a:r>
            <a:r>
              <a:rPr lang="en-GB" sz="1138" b="1" dirty="0">
                <a:solidFill>
                  <a:srgbClr val="FF0000"/>
                </a:solidFill>
              </a:rPr>
              <a:t>New </a:t>
            </a:r>
            <a:r>
              <a:rPr lang="en-GB" sz="1138" dirty="0"/>
              <a:t>Processing baseline 1.2 – OPE since 06.05.2021</a:t>
            </a:r>
          </a:p>
          <a:p>
            <a:pPr algn="ctr"/>
            <a:r>
              <a:rPr lang="en-GB" sz="1138" dirty="0"/>
              <a:t>Aerosols:</a:t>
            </a:r>
            <a:r>
              <a:rPr lang="en-GB" sz="1138" b="1" dirty="0">
                <a:solidFill>
                  <a:srgbClr val="FF0000"/>
                </a:solidFill>
              </a:rPr>
              <a:t> New </a:t>
            </a:r>
            <a:r>
              <a:rPr lang="en-GB" sz="1138" dirty="0"/>
              <a:t>Processing baseline 1.1 scheduled for Fall (operational </a:t>
            </a:r>
            <a:r>
              <a:rPr lang="en-GB" sz="1138"/>
              <a:t>tests internal at EUMETSAT).</a:t>
            </a:r>
            <a:endParaRPr lang="en-GB" sz="1138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31" y="1626558"/>
            <a:ext cx="7701639" cy="22299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32" y="3894047"/>
            <a:ext cx="7889421" cy="24204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" t="10748" r="76472" b="83339"/>
          <a:stretch/>
        </p:blipFill>
        <p:spPr>
          <a:xfrm>
            <a:off x="0" y="918054"/>
            <a:ext cx="2177496" cy="4333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11" t="11644" b="82535"/>
          <a:stretch/>
        </p:blipFill>
        <p:spPr>
          <a:xfrm>
            <a:off x="8154761" y="789806"/>
            <a:ext cx="1578099" cy="3661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7763" y="4357379"/>
            <a:ext cx="553996" cy="17752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r="45843"/>
          <a:stretch/>
        </p:blipFill>
        <p:spPr>
          <a:xfrm>
            <a:off x="7913998" y="2279691"/>
            <a:ext cx="276141" cy="17308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9BD2FA-36FB-F044-91BD-1AA475865032}"/>
              </a:ext>
            </a:extLst>
          </p:cNvPr>
          <p:cNvSpPr txBox="1"/>
          <p:nvPr/>
        </p:nvSpPr>
        <p:spPr>
          <a:xfrm>
            <a:off x="7727877" y="2100659"/>
            <a:ext cx="857927" cy="26744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138" dirty="0"/>
              <a:t>FRP [MW]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446BEA-BC60-7E42-9062-1A4F36F1855B}"/>
              </a:ext>
            </a:extLst>
          </p:cNvPr>
          <p:cNvSpPr txBox="1"/>
          <p:nvPr/>
        </p:nvSpPr>
        <p:spPr>
          <a:xfrm>
            <a:off x="8679602" y="5031061"/>
            <a:ext cx="1087157" cy="26744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138" dirty="0"/>
              <a:t>AOD(550 nm)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77318" y="2317214"/>
            <a:ext cx="502283" cy="1780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19" dirty="0"/>
              <a:t>60</a:t>
            </a:r>
          </a:p>
          <a:p>
            <a:endParaRPr lang="en-GB" sz="1219" dirty="0"/>
          </a:p>
          <a:p>
            <a:endParaRPr lang="en-GB" sz="1219" dirty="0"/>
          </a:p>
          <a:p>
            <a:endParaRPr lang="en-GB" sz="1219" dirty="0"/>
          </a:p>
          <a:p>
            <a:r>
              <a:rPr lang="en-GB" sz="1219" dirty="0"/>
              <a:t>30</a:t>
            </a:r>
          </a:p>
          <a:p>
            <a:endParaRPr lang="en-GB" sz="1219" dirty="0"/>
          </a:p>
          <a:p>
            <a:endParaRPr lang="en-GB" sz="1219" dirty="0"/>
          </a:p>
          <a:p>
            <a:endParaRPr lang="en-GB" sz="1219" dirty="0"/>
          </a:p>
          <a:p>
            <a:r>
              <a:rPr lang="en-GB" sz="1219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95072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dc32604748_0_0"/>
          <p:cNvSpPr txBox="1">
            <a:spLocks noGrp="1"/>
          </p:cNvSpPr>
          <p:nvPr>
            <p:ph type="body" idx="1"/>
          </p:nvPr>
        </p:nvSpPr>
        <p:spPr>
          <a:xfrm>
            <a:off x="266700" y="927225"/>
            <a:ext cx="9125400" cy="1069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457200" lvl="0" indent="-35433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GB" dirty="0"/>
              <a:t>Cal/Val framework was developed by EUMETSAT for inter-comparison of GEO/LEO fire products</a:t>
            </a:r>
            <a:endParaRPr dirty="0"/>
          </a:p>
          <a:p>
            <a:pPr marL="914400" lvl="1" indent="-34036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GB" dirty="0"/>
              <a:t>Flexible for usage with different GEO/LEO comparison sources, </a:t>
            </a:r>
            <a:br>
              <a:rPr lang="en-GB" dirty="0"/>
            </a:br>
            <a:r>
              <a:rPr lang="en-GB" dirty="0"/>
              <a:t>also on a long-term basis</a:t>
            </a:r>
            <a:endParaRPr dirty="0"/>
          </a:p>
        </p:txBody>
      </p:sp>
      <p:sp>
        <p:nvSpPr>
          <p:cNvPr id="1262" name="Google Shape;1262;gdc32604748_0_0"/>
          <p:cNvSpPr/>
          <p:nvPr/>
        </p:nvSpPr>
        <p:spPr>
          <a:xfrm>
            <a:off x="6633875" y="2039200"/>
            <a:ext cx="3177900" cy="4310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3" name="Google Shape;1263;gdc32604748_0_0"/>
          <p:cNvSpPr txBox="1">
            <a:spLocks noGrp="1"/>
          </p:cNvSpPr>
          <p:nvPr>
            <p:ph type="title"/>
          </p:nvPr>
        </p:nvSpPr>
        <p:spPr>
          <a:xfrm>
            <a:off x="190050" y="0"/>
            <a:ext cx="9278700" cy="779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EUMETSAT’s Cal/Val Activities for Fire Products</a:t>
            </a:r>
            <a:endParaRPr/>
          </a:p>
        </p:txBody>
      </p:sp>
      <p:pic>
        <p:nvPicPr>
          <p:cNvPr id="1264" name="Google Shape;1264;gdc32604748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2806" y="3625903"/>
            <a:ext cx="3333204" cy="272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5" name="Google Shape;1265;gdc32604748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3876" y="2115425"/>
            <a:ext cx="3148774" cy="415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6" name="Google Shape;1266;gdc32604748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21738" y="1328464"/>
            <a:ext cx="1178135" cy="340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7" name="Google Shape;1267;gdc32604748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050" y="3625900"/>
            <a:ext cx="3035001" cy="1800349"/>
          </a:xfrm>
          <a:prstGeom prst="rect">
            <a:avLst/>
          </a:prstGeom>
          <a:noFill/>
          <a:ln>
            <a:noFill/>
          </a:ln>
        </p:spPr>
      </p:pic>
      <p:sp>
        <p:nvSpPr>
          <p:cNvPr id="1268" name="Google Shape;1268;gdc32604748_0_0"/>
          <p:cNvSpPr txBox="1">
            <a:spLocks noGrp="1"/>
          </p:cNvSpPr>
          <p:nvPr>
            <p:ph type="body" idx="1"/>
          </p:nvPr>
        </p:nvSpPr>
        <p:spPr>
          <a:xfrm>
            <a:off x="311150" y="1942350"/>
            <a:ext cx="9125400" cy="162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457200" lvl="0" indent="-35433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GB" dirty="0"/>
              <a:t>Used for</a:t>
            </a:r>
            <a:endParaRPr dirty="0"/>
          </a:p>
          <a:p>
            <a:pPr marL="914400" lvl="1" indent="-34036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GB" dirty="0"/>
              <a:t>Validation campaigns of SEVIRI FIR product against </a:t>
            </a:r>
            <a:br>
              <a:rPr lang="en-GB" dirty="0"/>
            </a:br>
            <a:r>
              <a:rPr lang="en-GB" dirty="0"/>
              <a:t>MODIS/VIIRS </a:t>
            </a:r>
            <a:endParaRPr dirty="0"/>
          </a:p>
          <a:p>
            <a:pPr marL="914400" lvl="1" indent="-34036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GB" dirty="0"/>
              <a:t>Validation of Copernicus Sentinel-3/SLSTR </a:t>
            </a:r>
            <a:br>
              <a:rPr lang="en-GB" dirty="0"/>
            </a:br>
            <a:r>
              <a:rPr lang="en-GB" dirty="0"/>
              <a:t>NRT FRP product</a:t>
            </a:r>
            <a:endParaRPr dirty="0"/>
          </a:p>
          <a:p>
            <a:pPr marL="914400" lvl="1" indent="-34036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GB" dirty="0"/>
              <a:t>Validation and performance evaluation of upcoming</a:t>
            </a:r>
            <a:br>
              <a:rPr lang="en-GB" dirty="0"/>
            </a:br>
            <a:r>
              <a:rPr lang="en-GB" dirty="0"/>
              <a:t>MTG-FCI FIR product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2"/>
          <p:cNvSpPr txBox="1">
            <a:spLocks noGrp="1"/>
          </p:cNvSpPr>
          <p:nvPr>
            <p:ph type="title"/>
          </p:nvPr>
        </p:nvSpPr>
        <p:spPr>
          <a:xfrm>
            <a:off x="803997" y="0"/>
            <a:ext cx="8048625" cy="849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9388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/>
              <a:t>The origin of images …. 1946</a:t>
            </a:r>
            <a:endParaRPr/>
          </a:p>
        </p:txBody>
      </p:sp>
      <p:grpSp>
        <p:nvGrpSpPr>
          <p:cNvPr id="940" name="Google Shape;940;p2"/>
          <p:cNvGrpSpPr/>
          <p:nvPr/>
        </p:nvGrpSpPr>
        <p:grpSpPr>
          <a:xfrm>
            <a:off x="2102447" y="2030810"/>
            <a:ext cx="6173192" cy="3250406"/>
            <a:chOff x="1539" y="1404"/>
            <a:chExt cx="2682" cy="1512"/>
          </a:xfrm>
        </p:grpSpPr>
        <p:pic>
          <p:nvPicPr>
            <p:cNvPr id="941" name="Google Shape;941;p2" descr="View of Earth from a camera on V-2 #13, launched October 24, 1946.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39" y="1404"/>
              <a:ext cx="2682" cy="15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2" name="Google Shape;942;p2"/>
            <p:cNvSpPr txBox="1"/>
            <p:nvPr/>
          </p:nvSpPr>
          <p:spPr>
            <a:xfrm>
              <a:off x="1552" y="1414"/>
              <a:ext cx="1926" cy="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3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View of Earth from a camera on V-2 #13, launched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3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October 24, 1946 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3">
            <a:extLst>
              <a:ext uri="{FF2B5EF4-FFF2-40B4-BE49-F238E27FC236}">
                <a16:creationId xmlns:a16="http://schemas.microsoft.com/office/drawing/2014/main" id="{427F147D-965E-FB41-B3D1-33565EED3ECA}"/>
              </a:ext>
            </a:extLst>
          </p:cNvPr>
          <p:cNvSpPr txBox="1">
            <a:spLocks/>
          </p:cNvSpPr>
          <p:nvPr/>
        </p:nvSpPr>
        <p:spPr bwMode="auto">
          <a:xfrm>
            <a:off x="0" y="642939"/>
            <a:ext cx="9906000" cy="82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295" tIns="37148" rIns="74295" bIns="37148" numCol="1" anchor="ctr" anchorCtr="0" compatLnSpc="1">
            <a:prstTxWarp prst="textNoShape">
              <a:avLst/>
            </a:prstTxWarp>
          </a:bodyPr>
          <a:lstStyle>
            <a:lvl1pPr marL="221544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562722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6pPr>
            <a:lvl7pPr marL="1125444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7pPr>
            <a:lvl8pPr marL="1688165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8pPr>
            <a:lvl9pPr marL="2250887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en-GB" sz="2800" dirty="0"/>
              <a:t>Inter-comparison of 5 satellites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223" y="1965644"/>
            <a:ext cx="7331439" cy="17633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06" y="3685116"/>
            <a:ext cx="7395334" cy="18051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237" y="1771551"/>
            <a:ext cx="894425" cy="24796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110738" y="1512575"/>
            <a:ext cx="4886274" cy="442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75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2020 - Australian Bush fires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6582" y="5513367"/>
            <a:ext cx="3499297" cy="42910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555879" y="5642393"/>
            <a:ext cx="1460656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6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AOD @ 550nm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30477" y="2081163"/>
            <a:ext cx="1713931" cy="295466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</a:ln>
        </p:spPr>
        <p:txBody>
          <a:bodyPr wrap="none" rtlCol="0">
            <a:spAutoFit/>
          </a:bodyPr>
          <a:lstStyle/>
          <a:p>
            <a:r>
              <a:rPr lang="en-GB" sz="1320" dirty="0" err="1">
                <a:latin typeface="Arial" panose="020B0604020202020204" pitchFamily="34" charset="0"/>
                <a:cs typeface="Arial" panose="020B0604020202020204" pitchFamily="34" charset="0"/>
              </a:rPr>
              <a:t>PMAp</a:t>
            </a:r>
            <a:r>
              <a:rPr lang="en-GB" sz="132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sz="1320" dirty="0" err="1">
                <a:latin typeface="Arial" panose="020B0604020202020204" pitchFamily="34" charset="0"/>
                <a:cs typeface="Arial" panose="020B0604020202020204" pitchFamily="34" charset="0"/>
              </a:rPr>
              <a:t>Metop</a:t>
            </a:r>
            <a:r>
              <a:rPr lang="en-GB" sz="1320" dirty="0">
                <a:latin typeface="Arial" panose="020B0604020202020204" pitchFamily="34" charset="0"/>
                <a:cs typeface="Arial" panose="020B0604020202020204" pitchFamily="34" charset="0"/>
              </a:rPr>
              <a:t>-A/B/C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449244" y="3790624"/>
            <a:ext cx="944489" cy="295466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</a:ln>
        </p:spPr>
        <p:txBody>
          <a:bodyPr wrap="none" rtlCol="0">
            <a:spAutoFit/>
          </a:bodyPr>
          <a:lstStyle/>
          <a:p>
            <a:r>
              <a:rPr lang="en-GB" sz="1320" dirty="0">
                <a:latin typeface="Arial" panose="020B0604020202020204" pitchFamily="34" charset="0"/>
                <a:cs typeface="Arial" panose="020B0604020202020204" pitchFamily="34" charset="0"/>
              </a:rPr>
              <a:t>SLTR-A/B</a:t>
            </a:r>
          </a:p>
        </p:txBody>
      </p:sp>
    </p:spTree>
    <p:extLst>
      <p:ext uri="{BB962C8B-B14F-4D97-AF65-F5344CB8AC3E}">
        <p14:creationId xmlns:p14="http://schemas.microsoft.com/office/powerpoint/2010/main" val="300559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6"/>
          <p:cNvSpPr txBox="1">
            <a:spLocks noGrp="1"/>
          </p:cNvSpPr>
          <p:nvPr>
            <p:ph type="title"/>
          </p:nvPr>
        </p:nvSpPr>
        <p:spPr>
          <a:xfrm>
            <a:off x="0" y="2"/>
            <a:ext cx="9906000" cy="1019907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0005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 step in the future satellite (third) generation</a:t>
            </a:r>
            <a:endParaRPr/>
          </a:p>
        </p:txBody>
      </p:sp>
      <p:pic>
        <p:nvPicPr>
          <p:cNvPr id="1358" name="Google Shape;135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475659">
            <a:off x="2597179" y="1494523"/>
            <a:ext cx="2518748" cy="4441361"/>
          </a:xfrm>
          <a:prstGeom prst="rect">
            <a:avLst/>
          </a:prstGeom>
          <a:noFill/>
          <a:ln>
            <a:noFill/>
          </a:ln>
        </p:spPr>
      </p:pic>
      <p:sp>
        <p:nvSpPr>
          <p:cNvPr id="1359" name="Google Shape;1359;p16"/>
          <p:cNvSpPr txBox="1"/>
          <p:nvPr/>
        </p:nvSpPr>
        <p:spPr>
          <a:xfrm>
            <a:off x="5778847" y="1849653"/>
            <a:ext cx="3879503" cy="3885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8606" marR="0" lvl="0" indent="-278606" algn="l" rtl="0">
              <a:spcBef>
                <a:spcPts val="0"/>
              </a:spcBef>
              <a:spcAft>
                <a:spcPts val="0"/>
              </a:spcAft>
              <a:buClr>
                <a:srgbClr val="00B5E2"/>
              </a:buClr>
              <a:buSzPts val="1787"/>
              <a:buFont typeface="Arial"/>
              <a:buChar char="•"/>
            </a:pPr>
            <a:r>
              <a:rPr lang="en-GB" sz="1787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Imagery mission implemented by two MTG-I satellites</a:t>
            </a:r>
            <a:endParaRPr/>
          </a:p>
          <a:p>
            <a:pPr marL="278606" marR="0" lvl="0" indent="-278606" algn="l" rtl="0">
              <a:spcBef>
                <a:spcPts val="357"/>
              </a:spcBef>
              <a:spcAft>
                <a:spcPts val="0"/>
              </a:spcAft>
              <a:buClr>
                <a:srgbClr val="00B5E2"/>
              </a:buClr>
              <a:buSzPts val="1787"/>
              <a:buFont typeface="Arial"/>
              <a:buChar char="•"/>
            </a:pPr>
            <a:r>
              <a:rPr lang="en-GB" sz="1787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Full disc imagery every 10 minutes in 16 bands</a:t>
            </a:r>
            <a:endParaRPr/>
          </a:p>
          <a:p>
            <a:pPr marL="278606" marR="0" lvl="0" indent="-278606" algn="l" rtl="0">
              <a:spcBef>
                <a:spcPts val="357"/>
              </a:spcBef>
              <a:spcAft>
                <a:spcPts val="0"/>
              </a:spcAft>
              <a:buClr>
                <a:srgbClr val="00B5E2"/>
              </a:buClr>
              <a:buSzPts val="1787"/>
              <a:buFont typeface="Arial"/>
              <a:buChar char="•"/>
            </a:pPr>
            <a:r>
              <a:rPr lang="en-GB" sz="1787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Fast imagery of Europe every 2.5 minutes</a:t>
            </a:r>
            <a:endParaRPr/>
          </a:p>
          <a:p>
            <a:pPr marL="278606" marR="0" lvl="0" indent="-278606" algn="l" rtl="0">
              <a:spcBef>
                <a:spcPts val="357"/>
              </a:spcBef>
              <a:spcAft>
                <a:spcPts val="0"/>
              </a:spcAft>
              <a:buClr>
                <a:srgbClr val="00B5E2"/>
              </a:buClr>
              <a:buSzPts val="1787"/>
              <a:buFont typeface="Arial"/>
              <a:buChar char="•"/>
            </a:pPr>
            <a:r>
              <a:rPr lang="en-GB" sz="1787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New Lightning Imager (LI)</a:t>
            </a:r>
            <a:endParaRPr/>
          </a:p>
          <a:p>
            <a:pPr marL="278606" marR="0" lvl="0" indent="-165068" algn="l" rtl="0">
              <a:spcBef>
                <a:spcPts val="358"/>
              </a:spcBef>
              <a:spcAft>
                <a:spcPts val="0"/>
              </a:spcAft>
              <a:buClr>
                <a:srgbClr val="00B5E2"/>
              </a:buClr>
              <a:buSzPts val="1788"/>
              <a:buFont typeface="Arial"/>
              <a:buNone/>
            </a:pPr>
            <a:endParaRPr sz="1787" b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78606" marR="0" lvl="0" indent="-278606" algn="l" rtl="0">
              <a:spcBef>
                <a:spcPts val="455"/>
              </a:spcBef>
              <a:spcAft>
                <a:spcPts val="0"/>
              </a:spcAft>
              <a:buClr>
                <a:srgbClr val="00B5E2"/>
              </a:buClr>
              <a:buSzPts val="2275"/>
              <a:buFont typeface="Arial"/>
              <a:buChar char="•"/>
            </a:pPr>
            <a:r>
              <a:rPr lang="en-GB" sz="2275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Start of operations in 2023</a:t>
            </a:r>
            <a:endParaRPr sz="2275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78606" marR="0" lvl="0" indent="-278606" algn="l" rtl="0">
              <a:spcBef>
                <a:spcPts val="455"/>
              </a:spcBef>
              <a:spcAft>
                <a:spcPts val="0"/>
              </a:spcAft>
              <a:buClr>
                <a:srgbClr val="00B5E2"/>
              </a:buClr>
              <a:buSzPts val="2275"/>
              <a:buFont typeface="Arial"/>
              <a:buChar char="•"/>
            </a:pPr>
            <a:r>
              <a:rPr lang="en-GB" sz="2275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Operational exploitation: </a:t>
            </a:r>
            <a:br>
              <a:rPr lang="en-GB" sz="2275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2275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2023-2042</a:t>
            </a:r>
            <a:endParaRPr sz="2275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0" name="Google Shape;136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630936">
            <a:off x="762641" y="1431152"/>
            <a:ext cx="1780808" cy="31401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17"/>
          <p:cNvSpPr txBox="1">
            <a:spLocks noGrp="1"/>
          </p:cNvSpPr>
          <p:nvPr>
            <p:ph type="title"/>
          </p:nvPr>
        </p:nvSpPr>
        <p:spPr>
          <a:xfrm>
            <a:off x="0" y="2"/>
            <a:ext cx="9906000" cy="1019907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0005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Meteosat Third Generation: Sounding mission (MTG-S)</a:t>
            </a:r>
            <a:endParaRPr/>
          </a:p>
        </p:txBody>
      </p:sp>
      <p:pic>
        <p:nvPicPr>
          <p:cNvPr id="1367" name="Google Shape;136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634874">
            <a:off x="1474438" y="1435294"/>
            <a:ext cx="2328353" cy="4059479"/>
          </a:xfrm>
          <a:prstGeom prst="rect">
            <a:avLst/>
          </a:prstGeom>
          <a:noFill/>
          <a:ln>
            <a:noFill/>
          </a:ln>
        </p:spPr>
      </p:pic>
      <p:sp>
        <p:nvSpPr>
          <p:cNvPr id="1368" name="Google Shape;1368;p17"/>
          <p:cNvSpPr txBox="1"/>
          <p:nvPr/>
        </p:nvSpPr>
        <p:spPr>
          <a:xfrm>
            <a:off x="5799416" y="1471613"/>
            <a:ext cx="3956691" cy="3885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8606" marR="0" lvl="0" indent="-278606" algn="l" rtl="0">
              <a:spcBef>
                <a:spcPts val="0"/>
              </a:spcBef>
              <a:spcAft>
                <a:spcPts val="0"/>
              </a:spcAft>
              <a:buClr>
                <a:srgbClr val="00B5E2"/>
              </a:buClr>
              <a:buSzPts val="1787"/>
              <a:buFont typeface="Arial"/>
              <a:buChar char="•"/>
            </a:pPr>
            <a:r>
              <a:rPr lang="en-GB" sz="1787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Hyperspectral infrared </a:t>
            </a:r>
            <a:br>
              <a:rPr lang="en-GB" sz="1787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787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sounding mission</a:t>
            </a:r>
            <a:endParaRPr/>
          </a:p>
          <a:p>
            <a:pPr marL="278606" marR="0" lvl="0" indent="-278606" algn="l" rtl="0">
              <a:spcBef>
                <a:spcPts val="357"/>
              </a:spcBef>
              <a:spcAft>
                <a:spcPts val="0"/>
              </a:spcAft>
              <a:buClr>
                <a:srgbClr val="00B5E2"/>
              </a:buClr>
              <a:buSzPts val="1787"/>
              <a:buFont typeface="Arial"/>
              <a:buChar char="•"/>
            </a:pPr>
            <a:r>
              <a:rPr lang="en-GB" sz="1787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3D weather cube: temperature, water vapour, O3, every 30 minutes over Europe</a:t>
            </a:r>
            <a:endParaRPr/>
          </a:p>
          <a:p>
            <a:pPr marL="278606" marR="0" lvl="0" indent="-278606" algn="l" rtl="0">
              <a:spcBef>
                <a:spcPts val="357"/>
              </a:spcBef>
              <a:spcAft>
                <a:spcPts val="0"/>
              </a:spcAft>
              <a:buClr>
                <a:srgbClr val="00B5E2"/>
              </a:buClr>
              <a:buSzPts val="1787"/>
              <a:buFont typeface="Arial"/>
              <a:buChar char="•"/>
            </a:pPr>
            <a:r>
              <a:rPr lang="en-GB" sz="1787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Air quality monitoring and atmospheric chemistry in synergy with Copernicus Sentinel-4 instrument</a:t>
            </a:r>
            <a:endParaRPr/>
          </a:p>
          <a:p>
            <a:pPr marL="278606" marR="0" lvl="0" indent="-165068" algn="l" rtl="0">
              <a:spcBef>
                <a:spcPts val="358"/>
              </a:spcBef>
              <a:spcAft>
                <a:spcPts val="0"/>
              </a:spcAft>
              <a:buClr>
                <a:srgbClr val="00B5E2"/>
              </a:buClr>
              <a:buSzPts val="1788"/>
              <a:buFont typeface="Arial"/>
              <a:buNone/>
            </a:pPr>
            <a:endParaRPr sz="1787" b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78606" marR="0" lvl="0" indent="-278606" algn="l" rtl="0">
              <a:spcBef>
                <a:spcPts val="455"/>
              </a:spcBef>
              <a:spcAft>
                <a:spcPts val="0"/>
              </a:spcAft>
              <a:buClr>
                <a:srgbClr val="00B5E2"/>
              </a:buClr>
              <a:buSzPts val="2275"/>
              <a:buFont typeface="Arial"/>
              <a:buChar char="•"/>
            </a:pPr>
            <a:r>
              <a:rPr lang="en-GB" sz="2275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Start of operations in 2024</a:t>
            </a:r>
            <a:endParaRPr/>
          </a:p>
          <a:p>
            <a:pPr marL="278606" marR="0" lvl="0" indent="-278606" algn="l" rtl="0">
              <a:spcBef>
                <a:spcPts val="455"/>
              </a:spcBef>
              <a:spcAft>
                <a:spcPts val="0"/>
              </a:spcAft>
              <a:buClr>
                <a:srgbClr val="00B5E2"/>
              </a:buClr>
              <a:buSzPts val="2275"/>
              <a:buFont typeface="Arial"/>
              <a:buChar char="•"/>
            </a:pPr>
            <a:r>
              <a:rPr lang="en-GB" sz="2275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Operational exploitation: </a:t>
            </a:r>
            <a:br>
              <a:rPr lang="en-GB" sz="2275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2275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2024-2043</a:t>
            </a:r>
            <a:endParaRPr sz="2275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18"/>
          <p:cNvSpPr/>
          <p:nvPr/>
        </p:nvSpPr>
        <p:spPr>
          <a:xfrm>
            <a:off x="2870481" y="3215088"/>
            <a:ext cx="1696868" cy="1696868"/>
          </a:xfrm>
          <a:prstGeom prst="ellipse">
            <a:avLst/>
          </a:prstGeom>
          <a:gradFill>
            <a:gsLst>
              <a:gs pos="0">
                <a:srgbClr val="00B5E2">
                  <a:alpha val="42745"/>
                </a:srgbClr>
              </a:gs>
              <a:gs pos="57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29250" tIns="29250" rIns="29250" bIns="292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31" b="1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75" name="Google Shape;1375;p18"/>
          <p:cNvSpPr/>
          <p:nvPr/>
        </p:nvSpPr>
        <p:spPr>
          <a:xfrm>
            <a:off x="4188467" y="3317104"/>
            <a:ext cx="1696868" cy="1696868"/>
          </a:xfrm>
          <a:prstGeom prst="ellipse">
            <a:avLst/>
          </a:prstGeom>
          <a:gradFill>
            <a:gsLst>
              <a:gs pos="0">
                <a:srgbClr val="00B5E2">
                  <a:alpha val="42745"/>
                </a:srgbClr>
              </a:gs>
              <a:gs pos="57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29250" tIns="29250" rIns="29250" bIns="292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31" b="1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76" name="Google Shape;1376;p18"/>
          <p:cNvSpPr/>
          <p:nvPr/>
        </p:nvSpPr>
        <p:spPr>
          <a:xfrm>
            <a:off x="5777015" y="3182880"/>
            <a:ext cx="1696868" cy="1696868"/>
          </a:xfrm>
          <a:prstGeom prst="ellipse">
            <a:avLst/>
          </a:prstGeom>
          <a:gradFill>
            <a:gsLst>
              <a:gs pos="0">
                <a:srgbClr val="00B5E2">
                  <a:alpha val="42745"/>
                </a:srgbClr>
              </a:gs>
              <a:gs pos="57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29250" tIns="29250" rIns="29250" bIns="292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31" b="1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77" name="Google Shape;1377;p18"/>
          <p:cNvSpPr txBox="1">
            <a:spLocks noGrp="1"/>
          </p:cNvSpPr>
          <p:nvPr>
            <p:ph type="title"/>
          </p:nvPr>
        </p:nvSpPr>
        <p:spPr>
          <a:xfrm>
            <a:off x="0" y="2"/>
            <a:ext cx="9906000" cy="1019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0005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Meteosat Third Generation (MTG): </a:t>
            </a:r>
            <a:br>
              <a:rPr lang="en-GB"/>
            </a:br>
            <a:r>
              <a:rPr lang="en-GB"/>
              <a:t>Full operational configuration</a:t>
            </a:r>
            <a:endParaRPr/>
          </a:p>
        </p:txBody>
      </p:sp>
      <p:sp>
        <p:nvSpPr>
          <p:cNvPr id="1378" name="Google Shape;1378;p18"/>
          <p:cNvSpPr txBox="1"/>
          <p:nvPr/>
        </p:nvSpPr>
        <p:spPr>
          <a:xfrm>
            <a:off x="3192269" y="4773092"/>
            <a:ext cx="1266760" cy="842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25" b="1">
                <a:solidFill>
                  <a:srgbClr val="00B5E2"/>
                </a:solidFill>
                <a:latin typeface="Tahoma"/>
                <a:ea typeface="Tahoma"/>
                <a:cs typeface="Tahoma"/>
                <a:sym typeface="Tahoma"/>
              </a:rPr>
              <a:t>MTG-I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25" b="0">
                <a:solidFill>
                  <a:srgbClr val="00B5E2"/>
                </a:solidFill>
                <a:latin typeface="Tahoma"/>
                <a:ea typeface="Tahoma"/>
                <a:cs typeface="Tahoma"/>
                <a:sym typeface="Tahoma"/>
              </a:rPr>
              <a:t>Rapid Scan Service</a:t>
            </a:r>
            <a:endParaRPr sz="1625" b="0">
              <a:solidFill>
                <a:srgbClr val="00B5E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379" name="Google Shape;137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32659" y="3353951"/>
            <a:ext cx="804811" cy="1419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0" name="Google Shape;138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14083" y="3486494"/>
            <a:ext cx="778944" cy="1358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1" name="Google Shape;138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34727" y="3353951"/>
            <a:ext cx="804811" cy="1419141"/>
          </a:xfrm>
          <a:prstGeom prst="rect">
            <a:avLst/>
          </a:prstGeom>
          <a:noFill/>
          <a:ln>
            <a:noFill/>
          </a:ln>
        </p:spPr>
      </p:pic>
      <p:sp>
        <p:nvSpPr>
          <p:cNvPr id="1382" name="Google Shape;1382;p18"/>
          <p:cNvSpPr txBox="1"/>
          <p:nvPr/>
        </p:nvSpPr>
        <p:spPr>
          <a:xfrm>
            <a:off x="4567349" y="4773092"/>
            <a:ext cx="1266760" cy="842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25" b="1">
                <a:solidFill>
                  <a:srgbClr val="00B5E2"/>
                </a:solidFill>
                <a:latin typeface="Tahoma"/>
                <a:ea typeface="Tahoma"/>
                <a:cs typeface="Tahoma"/>
                <a:sym typeface="Tahoma"/>
              </a:rPr>
              <a:t>MTG-S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25" b="0">
                <a:solidFill>
                  <a:srgbClr val="00B5E2"/>
                </a:solidFill>
                <a:latin typeface="Tahoma"/>
                <a:ea typeface="Tahoma"/>
                <a:cs typeface="Tahoma"/>
                <a:sym typeface="Tahoma"/>
              </a:rPr>
              <a:t>Sounding Service</a:t>
            </a:r>
            <a:endParaRPr sz="1625" b="0">
              <a:solidFill>
                <a:srgbClr val="00B5E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83" name="Google Shape;1383;p18"/>
          <p:cNvSpPr txBox="1"/>
          <p:nvPr/>
        </p:nvSpPr>
        <p:spPr>
          <a:xfrm>
            <a:off x="6087992" y="4759577"/>
            <a:ext cx="1266760" cy="842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25" b="1">
                <a:solidFill>
                  <a:srgbClr val="00B5E2"/>
                </a:solidFill>
                <a:latin typeface="Tahoma"/>
                <a:ea typeface="Tahoma"/>
                <a:cs typeface="Tahoma"/>
                <a:sym typeface="Tahoma"/>
              </a:rPr>
              <a:t>MTG-I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25" b="0">
                <a:solidFill>
                  <a:srgbClr val="00B5E2"/>
                </a:solidFill>
                <a:latin typeface="Tahoma"/>
                <a:ea typeface="Tahoma"/>
                <a:cs typeface="Tahoma"/>
                <a:sym typeface="Tahoma"/>
              </a:rPr>
              <a:t>Full Scan Service</a:t>
            </a:r>
            <a:endParaRPr sz="1625" b="0">
              <a:solidFill>
                <a:srgbClr val="00B5E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84" name="Google Shape;1384;p18"/>
          <p:cNvSpPr txBox="1"/>
          <p:nvPr/>
        </p:nvSpPr>
        <p:spPr>
          <a:xfrm>
            <a:off x="7598667" y="1764592"/>
            <a:ext cx="2148130" cy="1142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78606" marR="0" lvl="0" indent="-278606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75"/>
              <a:buFont typeface="Noto Sans Symbols"/>
              <a:buChar char="✔"/>
            </a:pPr>
            <a:r>
              <a:rPr lang="en-GB" sz="2275" b="1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Continuity</a:t>
            </a:r>
            <a:endParaRPr/>
          </a:p>
          <a:p>
            <a:pPr marL="278606" marR="0" lvl="0" indent="-13414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75"/>
              <a:buFont typeface="Noto Sans Symbols"/>
              <a:buNone/>
            </a:pPr>
            <a:endParaRPr sz="2275" b="1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78606" marR="0" lvl="0" indent="-278606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75"/>
              <a:buFont typeface="Noto Sans Symbols"/>
              <a:buChar char="✔"/>
            </a:pPr>
            <a:r>
              <a:rPr lang="en-GB" sz="2275" b="1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Innovation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0" name="Google Shape;1390;p19" descr="modis_ir3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43546" y="1020719"/>
            <a:ext cx="4702587" cy="346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1" name="Google Shape;1391;p19" descr="seviri_ir39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725" y="969138"/>
            <a:ext cx="4352785" cy="3480756"/>
          </a:xfrm>
          <a:prstGeom prst="rect">
            <a:avLst/>
          </a:prstGeom>
          <a:noFill/>
          <a:ln>
            <a:noFill/>
          </a:ln>
        </p:spPr>
      </p:pic>
      <p:sp>
        <p:nvSpPr>
          <p:cNvPr id="1392" name="Google Shape;1392;p19"/>
          <p:cNvSpPr txBox="1">
            <a:spLocks noGrp="1"/>
          </p:cNvSpPr>
          <p:nvPr>
            <p:ph type="title"/>
          </p:nvPr>
        </p:nvSpPr>
        <p:spPr>
          <a:xfrm>
            <a:off x="232725" y="99088"/>
            <a:ext cx="9313408" cy="699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9388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New prospects for fire detection and monitoring</a:t>
            </a:r>
            <a:endParaRPr/>
          </a:p>
        </p:txBody>
      </p:sp>
      <p:sp>
        <p:nvSpPr>
          <p:cNvPr id="1393" name="Google Shape;1393;p19"/>
          <p:cNvSpPr txBox="1">
            <a:spLocks noGrp="1"/>
          </p:cNvSpPr>
          <p:nvPr>
            <p:ph type="sldNum" idx="12"/>
          </p:nvPr>
        </p:nvSpPr>
        <p:spPr>
          <a:xfrm>
            <a:off x="1126034" y="5905500"/>
            <a:ext cx="577850" cy="216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Slide: </a:t>
            </a:r>
            <a:fld id="{00000000-1234-1234-1234-123412341234}" type="slidenum">
              <a:rPr lang="en-GB" sz="9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24</a:t>
            </a:fld>
            <a:endParaRPr sz="900" b="1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94" name="Google Shape;1394;p19"/>
          <p:cNvSpPr txBox="1">
            <a:spLocks noGrp="1"/>
          </p:cNvSpPr>
          <p:nvPr>
            <p:ph type="ftr" idx="11"/>
          </p:nvPr>
        </p:nvSpPr>
        <p:spPr>
          <a:xfrm>
            <a:off x="1689697" y="5859065"/>
            <a:ext cx="5376069" cy="22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NMSC, January 2015</a:t>
            </a:r>
            <a:endParaRPr sz="900" b="1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95" name="Google Shape;1395;p19"/>
          <p:cNvSpPr txBox="1"/>
          <p:nvPr/>
        </p:nvSpPr>
        <p:spPr>
          <a:xfrm>
            <a:off x="357707" y="3875891"/>
            <a:ext cx="1301959" cy="442429"/>
          </a:xfrm>
          <a:prstGeom prst="rect">
            <a:avLst/>
          </a:prstGeom>
          <a:gradFill>
            <a:gsLst>
              <a:gs pos="0">
                <a:srgbClr val="FFC374"/>
              </a:gs>
              <a:gs pos="35000">
                <a:srgbClr val="FFD29F"/>
              </a:gs>
              <a:gs pos="100000">
                <a:srgbClr val="FFEBD6"/>
              </a:gs>
            </a:gsLst>
            <a:lin ang="16200000" scaled="0"/>
          </a:gradFill>
          <a:ln w="9525" cap="flat" cmpd="sng">
            <a:solidFill>
              <a:srgbClr val="FF97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75" b="1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Current</a:t>
            </a:r>
            <a:endParaRPr sz="2275" b="1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96" name="Google Shape;1396;p19"/>
          <p:cNvSpPr txBox="1"/>
          <p:nvPr/>
        </p:nvSpPr>
        <p:spPr>
          <a:xfrm>
            <a:off x="5027261" y="3875891"/>
            <a:ext cx="1151277" cy="442429"/>
          </a:xfrm>
          <a:prstGeom prst="rect">
            <a:avLst/>
          </a:prstGeom>
          <a:gradFill>
            <a:gsLst>
              <a:gs pos="0">
                <a:srgbClr val="FFC374"/>
              </a:gs>
              <a:gs pos="35000">
                <a:srgbClr val="FFD29F"/>
              </a:gs>
              <a:gs pos="100000">
                <a:srgbClr val="FFEBD6"/>
              </a:gs>
            </a:gsLst>
            <a:lin ang="16200000" scaled="0"/>
          </a:gradFill>
          <a:ln w="9525" cap="flat" cmpd="sng">
            <a:solidFill>
              <a:srgbClr val="FF97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75" b="1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Future</a:t>
            </a:r>
            <a:endParaRPr sz="2275" b="1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97" name="Google Shape;1397;p19"/>
          <p:cNvSpPr txBox="1"/>
          <p:nvPr/>
        </p:nvSpPr>
        <p:spPr>
          <a:xfrm>
            <a:off x="177214" y="4671914"/>
            <a:ext cx="9576385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Meteosat (left panel) compared to </a:t>
            </a:r>
            <a:endParaRPr sz="25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future MTG imagery simulated by proxy data (right panel)</a:t>
            </a:r>
            <a:endParaRPr sz="25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8" name="Google Shape;139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48797" y="5548075"/>
            <a:ext cx="2633217" cy="130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p20"/>
          <p:cNvSpPr txBox="1">
            <a:spLocks noGrp="1"/>
          </p:cNvSpPr>
          <p:nvPr>
            <p:ph type="title"/>
          </p:nvPr>
        </p:nvSpPr>
        <p:spPr>
          <a:xfrm>
            <a:off x="0" y="2"/>
            <a:ext cx="9906000" cy="1019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0005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Time for an upgrade in polar orbit too…</a:t>
            </a:r>
            <a:endParaRPr/>
          </a:p>
        </p:txBody>
      </p:sp>
      <p:sp>
        <p:nvSpPr>
          <p:cNvPr id="1404" name="Google Shape;1404;p20"/>
          <p:cNvSpPr txBox="1">
            <a:spLocks noGrp="1"/>
          </p:cNvSpPr>
          <p:nvPr>
            <p:ph type="body" idx="1"/>
          </p:nvPr>
        </p:nvSpPr>
        <p:spPr>
          <a:xfrm>
            <a:off x="369541" y="4149282"/>
            <a:ext cx="2965375" cy="1850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75"/>
              <a:buNone/>
            </a:pPr>
            <a:r>
              <a:rPr lang="en-GB" sz="2275" b="1"/>
              <a:t>Metop</a:t>
            </a:r>
            <a:endParaRPr sz="2275"/>
          </a:p>
        </p:txBody>
      </p:sp>
      <p:sp>
        <p:nvSpPr>
          <p:cNvPr id="1405" name="Google Shape;1405;p20"/>
          <p:cNvSpPr/>
          <p:nvPr/>
        </p:nvSpPr>
        <p:spPr>
          <a:xfrm>
            <a:off x="3214067" y="2880817"/>
            <a:ext cx="1954281" cy="74199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29250" tIns="29250" rIns="29250" bIns="292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31" b="1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406" name="Google Shape;1406;p20" descr="metop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36343">
            <a:off x="275472" y="1925575"/>
            <a:ext cx="3063291" cy="23014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07" name="Google Shape;1407;p20"/>
          <p:cNvGrpSpPr/>
          <p:nvPr/>
        </p:nvGrpSpPr>
        <p:grpSpPr>
          <a:xfrm>
            <a:off x="4548744" y="1471613"/>
            <a:ext cx="5357258" cy="4461189"/>
            <a:chOff x="5598453" y="1019908"/>
            <a:chExt cx="6593547" cy="5490694"/>
          </a:xfrm>
        </p:grpSpPr>
        <p:sp>
          <p:nvSpPr>
            <p:cNvPr id="1408" name="Google Shape;1408;p20"/>
            <p:cNvSpPr txBox="1"/>
            <p:nvPr/>
          </p:nvSpPr>
          <p:spPr>
            <a:xfrm>
              <a:off x="8542308" y="4233379"/>
              <a:ext cx="3649692" cy="22772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275" tIns="37125" rIns="74275" bIns="37125" anchor="t" anchorCtr="0">
              <a:norm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Metop </a:t>
              </a:r>
              <a:r>
                <a:rPr lang="en-GB" sz="26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Second</a:t>
              </a:r>
              <a:r>
                <a:rPr lang="en-GB" sz="2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Generation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25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Two</a:t>
              </a:r>
              <a:r>
                <a:rPr lang="en-GB" sz="1625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types satellite work as pair: imager/sounder &amp; microwave imager</a:t>
              </a:r>
              <a:endParaRPr sz="1625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09" name="Google Shape;1409;p20" descr="EPS-SGA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8442916" y="1019908"/>
              <a:ext cx="3558237" cy="29740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0" name="Google Shape;1410;p20" descr="EPS-SGB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900000">
              <a:off x="6037599" y="2195015"/>
              <a:ext cx="3532601" cy="385853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21"/>
          <p:cNvSpPr txBox="1">
            <a:spLocks noGrp="1"/>
          </p:cNvSpPr>
          <p:nvPr>
            <p:ph type="title"/>
          </p:nvPr>
        </p:nvSpPr>
        <p:spPr>
          <a:xfrm>
            <a:off x="0" y="2"/>
            <a:ext cx="9906000" cy="1019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0005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Metop-SG A: sounding and imagery mission</a:t>
            </a:r>
            <a:endParaRPr/>
          </a:p>
        </p:txBody>
      </p:sp>
      <p:grpSp>
        <p:nvGrpSpPr>
          <p:cNvPr id="1417" name="Google Shape;1417;p21"/>
          <p:cNvGrpSpPr/>
          <p:nvPr/>
        </p:nvGrpSpPr>
        <p:grpSpPr>
          <a:xfrm>
            <a:off x="3331444" y="2199780"/>
            <a:ext cx="2944371" cy="2416451"/>
            <a:chOff x="2902810" y="2399595"/>
            <a:chExt cx="3623841" cy="2974093"/>
          </a:xfrm>
        </p:grpSpPr>
        <p:pic>
          <p:nvPicPr>
            <p:cNvPr id="1418" name="Google Shape;1418;p21" descr="EPS-SGA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2902810" y="2399595"/>
              <a:ext cx="3558237" cy="29740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19" name="Google Shape;1419;p21"/>
            <p:cNvSpPr/>
            <p:nvPr/>
          </p:nvSpPr>
          <p:spPr>
            <a:xfrm>
              <a:off x="4068215" y="4812679"/>
              <a:ext cx="302149" cy="302149"/>
            </a:xfrm>
            <a:prstGeom prst="ellipse">
              <a:avLst/>
            </a:prstGeom>
            <a:solidFill>
              <a:srgbClr val="00B0F0">
                <a:alpha val="80000"/>
              </a:srgbClr>
            </a:solidFill>
            <a:ln>
              <a:noFill/>
            </a:ln>
          </p:spPr>
          <p:txBody>
            <a:bodyPr spcFirstLastPara="1" wrap="square" lIns="29250" tIns="29250" rIns="29250" bIns="292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31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20" name="Google Shape;1420;p21"/>
            <p:cNvSpPr txBox="1"/>
            <p:nvPr/>
          </p:nvSpPr>
          <p:spPr>
            <a:xfrm>
              <a:off x="4076166" y="4820630"/>
              <a:ext cx="325927" cy="2983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75" b="1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1</a:t>
              </a:r>
              <a:endParaRPr sz="975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21" name="Google Shape;1421;p21"/>
            <p:cNvSpPr/>
            <p:nvPr/>
          </p:nvSpPr>
          <p:spPr>
            <a:xfrm>
              <a:off x="3735675" y="4857557"/>
              <a:ext cx="302149" cy="302149"/>
            </a:xfrm>
            <a:prstGeom prst="ellipse">
              <a:avLst/>
            </a:prstGeom>
            <a:solidFill>
              <a:srgbClr val="00B0F0">
                <a:alpha val="80000"/>
              </a:srgbClr>
            </a:solidFill>
            <a:ln>
              <a:noFill/>
            </a:ln>
          </p:spPr>
          <p:txBody>
            <a:bodyPr spcFirstLastPara="1" wrap="square" lIns="29250" tIns="29250" rIns="29250" bIns="292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31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22" name="Google Shape;1422;p21"/>
            <p:cNvSpPr txBox="1"/>
            <p:nvPr/>
          </p:nvSpPr>
          <p:spPr>
            <a:xfrm>
              <a:off x="3743626" y="4865508"/>
              <a:ext cx="325927" cy="2983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75" b="1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4</a:t>
              </a:r>
              <a:endParaRPr sz="975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23" name="Google Shape;1423;p21"/>
            <p:cNvSpPr/>
            <p:nvPr/>
          </p:nvSpPr>
          <p:spPr>
            <a:xfrm>
              <a:off x="4840808" y="4896826"/>
              <a:ext cx="302149" cy="302149"/>
            </a:xfrm>
            <a:prstGeom prst="ellipse">
              <a:avLst/>
            </a:prstGeom>
            <a:solidFill>
              <a:srgbClr val="00B0F0">
                <a:alpha val="80000"/>
              </a:srgbClr>
            </a:solidFill>
            <a:ln>
              <a:noFill/>
            </a:ln>
          </p:spPr>
          <p:txBody>
            <a:bodyPr spcFirstLastPara="1" wrap="square" lIns="29250" tIns="29250" rIns="29250" bIns="292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31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24" name="Google Shape;1424;p21"/>
            <p:cNvSpPr txBox="1"/>
            <p:nvPr/>
          </p:nvSpPr>
          <p:spPr>
            <a:xfrm>
              <a:off x="4848760" y="4904777"/>
              <a:ext cx="325927" cy="2983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75" b="1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3</a:t>
              </a:r>
              <a:endParaRPr sz="975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25" name="Google Shape;1425;p21"/>
            <p:cNvSpPr/>
            <p:nvPr/>
          </p:nvSpPr>
          <p:spPr>
            <a:xfrm>
              <a:off x="5368130" y="4694873"/>
              <a:ext cx="302149" cy="302149"/>
            </a:xfrm>
            <a:prstGeom prst="ellipse">
              <a:avLst/>
            </a:prstGeom>
            <a:solidFill>
              <a:srgbClr val="00B0F0">
                <a:alpha val="80000"/>
              </a:srgbClr>
            </a:solidFill>
            <a:ln>
              <a:noFill/>
            </a:ln>
          </p:spPr>
          <p:txBody>
            <a:bodyPr spcFirstLastPara="1" wrap="square" lIns="29250" tIns="29250" rIns="29250" bIns="292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31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26" name="Google Shape;1426;p21"/>
            <p:cNvSpPr txBox="1"/>
            <p:nvPr/>
          </p:nvSpPr>
          <p:spPr>
            <a:xfrm>
              <a:off x="5376081" y="4702824"/>
              <a:ext cx="325927" cy="2983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75" b="1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6</a:t>
              </a:r>
              <a:endParaRPr sz="975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27" name="Google Shape;1427;p21"/>
            <p:cNvSpPr/>
            <p:nvPr/>
          </p:nvSpPr>
          <p:spPr>
            <a:xfrm>
              <a:off x="5755207" y="4189990"/>
              <a:ext cx="302149" cy="302149"/>
            </a:xfrm>
            <a:prstGeom prst="ellipse">
              <a:avLst/>
            </a:prstGeom>
            <a:solidFill>
              <a:srgbClr val="00B0F0">
                <a:alpha val="80000"/>
              </a:srgbClr>
            </a:solidFill>
            <a:ln>
              <a:noFill/>
            </a:ln>
          </p:spPr>
          <p:txBody>
            <a:bodyPr spcFirstLastPara="1" wrap="square" lIns="29250" tIns="29250" rIns="29250" bIns="292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31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28" name="Google Shape;1428;p21"/>
            <p:cNvSpPr txBox="1"/>
            <p:nvPr/>
          </p:nvSpPr>
          <p:spPr>
            <a:xfrm>
              <a:off x="5763158" y="4197941"/>
              <a:ext cx="325927" cy="2983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75" b="1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2</a:t>
              </a:r>
              <a:endParaRPr sz="975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29" name="Google Shape;1429;p21"/>
            <p:cNvSpPr/>
            <p:nvPr/>
          </p:nvSpPr>
          <p:spPr>
            <a:xfrm>
              <a:off x="6192773" y="3915109"/>
              <a:ext cx="302149" cy="302149"/>
            </a:xfrm>
            <a:prstGeom prst="ellipse">
              <a:avLst/>
            </a:prstGeom>
            <a:solidFill>
              <a:srgbClr val="00B0F0">
                <a:alpha val="80000"/>
              </a:srgbClr>
            </a:solidFill>
            <a:ln>
              <a:noFill/>
            </a:ln>
          </p:spPr>
          <p:txBody>
            <a:bodyPr spcFirstLastPara="1" wrap="square" lIns="29250" tIns="29250" rIns="29250" bIns="292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31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30" name="Google Shape;1430;p21"/>
            <p:cNvSpPr txBox="1"/>
            <p:nvPr/>
          </p:nvSpPr>
          <p:spPr>
            <a:xfrm>
              <a:off x="6200724" y="3923061"/>
              <a:ext cx="325927" cy="2983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75" b="1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5</a:t>
              </a:r>
              <a:endParaRPr sz="975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31" name="Google Shape;1431;p21"/>
            <p:cNvSpPr/>
            <p:nvPr/>
          </p:nvSpPr>
          <p:spPr>
            <a:xfrm>
              <a:off x="5996429" y="3079246"/>
              <a:ext cx="302149" cy="302149"/>
            </a:xfrm>
            <a:prstGeom prst="ellipse">
              <a:avLst/>
            </a:prstGeom>
            <a:solidFill>
              <a:srgbClr val="00B0F0">
                <a:alpha val="80000"/>
              </a:srgbClr>
            </a:solidFill>
            <a:ln>
              <a:noFill/>
            </a:ln>
          </p:spPr>
          <p:txBody>
            <a:bodyPr spcFirstLastPara="1" wrap="square" lIns="29250" tIns="29250" rIns="29250" bIns="292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31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32" name="Google Shape;1432;p21"/>
            <p:cNvSpPr txBox="1"/>
            <p:nvPr/>
          </p:nvSpPr>
          <p:spPr>
            <a:xfrm>
              <a:off x="6004380" y="3087197"/>
              <a:ext cx="325927" cy="2983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75" b="1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4</a:t>
              </a:r>
              <a:endParaRPr sz="975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1433" name="Google Shape;1433;p21"/>
          <p:cNvSpPr txBox="1"/>
          <p:nvPr/>
        </p:nvSpPr>
        <p:spPr>
          <a:xfrm>
            <a:off x="365044" y="1858329"/>
            <a:ext cx="3622353" cy="3885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8606" marR="0" lvl="0" indent="-278606" algn="l" rtl="0">
              <a:spcBef>
                <a:spcPts val="0"/>
              </a:spcBef>
              <a:spcAft>
                <a:spcPts val="0"/>
              </a:spcAft>
              <a:buClr>
                <a:srgbClr val="00B5E2"/>
              </a:buClr>
              <a:buSzPts val="1463"/>
              <a:buFont typeface="Century Gothic"/>
              <a:buAutoNum type="arabicPeriod"/>
            </a:pPr>
            <a:r>
              <a:rPr lang="en-GB" sz="1463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IASI-NG</a:t>
            </a:r>
            <a:r>
              <a:rPr lang="en-GB" sz="1463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GB" sz="1463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463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Infrared Atmospheric Sounding </a:t>
            </a:r>
            <a:endParaRPr/>
          </a:p>
          <a:p>
            <a:pPr marL="278606" marR="0" lvl="0" indent="-278606" algn="l" rtl="0">
              <a:spcBef>
                <a:spcPts val="293"/>
              </a:spcBef>
              <a:spcAft>
                <a:spcPts val="0"/>
              </a:spcAft>
              <a:buClr>
                <a:srgbClr val="00B5E2"/>
              </a:buClr>
              <a:buSzPts val="1463"/>
              <a:buFont typeface="Century Gothic"/>
              <a:buAutoNum type="arabicPeriod"/>
            </a:pPr>
            <a:r>
              <a:rPr lang="en-GB" sz="1463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MWS</a:t>
            </a:r>
            <a:r>
              <a:rPr lang="en-GB" sz="1463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GB" sz="1463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463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Microwave Sounding</a:t>
            </a:r>
            <a:endParaRPr/>
          </a:p>
          <a:p>
            <a:pPr marL="278606" marR="0" lvl="0" indent="-278606" algn="l" rtl="0">
              <a:spcBef>
                <a:spcPts val="293"/>
              </a:spcBef>
              <a:spcAft>
                <a:spcPts val="0"/>
              </a:spcAft>
              <a:buClr>
                <a:srgbClr val="00B5E2"/>
              </a:buClr>
              <a:buSzPts val="1463"/>
              <a:buFont typeface="Century Gothic"/>
              <a:buAutoNum type="arabicPeriod"/>
            </a:pPr>
            <a:r>
              <a:rPr lang="en-GB" sz="1463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METImage</a:t>
            </a:r>
            <a:r>
              <a:rPr lang="en-GB" sz="1463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GB" sz="1463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463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Visible-Infrared Imaging</a:t>
            </a:r>
            <a:endParaRPr/>
          </a:p>
          <a:p>
            <a:pPr marL="278606" marR="0" lvl="0" indent="-278606" algn="l" rtl="0">
              <a:spcBef>
                <a:spcPts val="293"/>
              </a:spcBef>
              <a:spcAft>
                <a:spcPts val="0"/>
              </a:spcAft>
              <a:buClr>
                <a:srgbClr val="00B5E2"/>
              </a:buClr>
              <a:buSzPts val="1463"/>
              <a:buFont typeface="Century Gothic"/>
              <a:buAutoNum type="arabicPeriod"/>
            </a:pPr>
            <a:r>
              <a:rPr lang="en-GB" sz="1463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RO</a:t>
            </a:r>
            <a:r>
              <a:rPr lang="en-GB" sz="1463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GB" sz="1463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463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Radio Occultation</a:t>
            </a:r>
            <a:endParaRPr/>
          </a:p>
          <a:p>
            <a:pPr marL="278606" marR="0" lvl="0" indent="-278606" algn="l" rtl="0">
              <a:spcBef>
                <a:spcPts val="293"/>
              </a:spcBef>
              <a:spcAft>
                <a:spcPts val="0"/>
              </a:spcAft>
              <a:buClr>
                <a:srgbClr val="00B5E2"/>
              </a:buClr>
              <a:buSzPts val="1463"/>
              <a:buFont typeface="Century Gothic"/>
              <a:buAutoNum type="arabicPeriod"/>
            </a:pPr>
            <a:r>
              <a:rPr lang="en-GB" sz="1463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3MI</a:t>
            </a:r>
            <a:r>
              <a:rPr lang="en-GB" sz="1463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GB" sz="1463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463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Multi-viewing, -channel, -polarisation Imaging – aerosols </a:t>
            </a:r>
            <a:r>
              <a:rPr lang="en-GB" sz="1463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NEW</a:t>
            </a:r>
            <a:endParaRPr/>
          </a:p>
          <a:p>
            <a:pPr marL="278606" marR="0" lvl="0" indent="-278606" algn="l" rtl="0">
              <a:spcBef>
                <a:spcPts val="293"/>
              </a:spcBef>
              <a:spcAft>
                <a:spcPts val="0"/>
              </a:spcAft>
              <a:buClr>
                <a:srgbClr val="00B5E2"/>
              </a:buClr>
              <a:buSzPts val="1463"/>
              <a:buFont typeface="Century Gothic"/>
              <a:buAutoNum type="arabicPeriod"/>
            </a:pPr>
            <a:r>
              <a:rPr lang="en-GB" sz="1463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Copernicus Sentinel-5</a:t>
            </a:r>
            <a:r>
              <a:rPr lang="en-GB" sz="1463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GB" sz="1463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463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UN/VIS/NIR/SWIR Sounding – air quality</a:t>
            </a:r>
            <a:endParaRPr sz="1463" b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78606" marR="0" lvl="0" indent="-185705" algn="l" rtl="0">
              <a:spcBef>
                <a:spcPts val="293"/>
              </a:spcBef>
              <a:spcAft>
                <a:spcPts val="0"/>
              </a:spcAft>
              <a:buClr>
                <a:srgbClr val="00B5E2"/>
              </a:buClr>
              <a:buSzPts val="1463"/>
              <a:buFont typeface="Century Gothic"/>
              <a:buNone/>
            </a:pPr>
            <a:endParaRPr sz="1463" b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78606" marR="0" lvl="0" indent="-185705" algn="l" rtl="0">
              <a:spcBef>
                <a:spcPts val="293"/>
              </a:spcBef>
              <a:spcAft>
                <a:spcPts val="0"/>
              </a:spcAft>
              <a:buClr>
                <a:srgbClr val="00B5E2"/>
              </a:buClr>
              <a:buSzPts val="1463"/>
              <a:buFont typeface="Century Gothic"/>
              <a:buNone/>
            </a:pPr>
            <a:endParaRPr sz="1463" b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78606" marR="0" lvl="0" indent="-185705" algn="l" rtl="0">
              <a:spcBef>
                <a:spcPts val="293"/>
              </a:spcBef>
              <a:spcAft>
                <a:spcPts val="0"/>
              </a:spcAft>
              <a:buClr>
                <a:srgbClr val="00B5E2"/>
              </a:buClr>
              <a:buSzPts val="1463"/>
              <a:buFont typeface="Century Gothic"/>
              <a:buNone/>
            </a:pPr>
            <a:endParaRPr sz="1463" b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78606" marR="0" lvl="0" indent="-185705" algn="l" rtl="0">
              <a:spcBef>
                <a:spcPts val="293"/>
              </a:spcBef>
              <a:spcAft>
                <a:spcPts val="0"/>
              </a:spcAft>
              <a:buClr>
                <a:srgbClr val="00B5E2"/>
              </a:buClr>
              <a:buSzPts val="1463"/>
              <a:buFont typeface="Century Gothic"/>
              <a:buNone/>
            </a:pPr>
            <a:endParaRPr sz="1463" b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4" name="Google Shape;1434;p21"/>
          <p:cNvSpPr txBox="1"/>
          <p:nvPr/>
        </p:nvSpPr>
        <p:spPr>
          <a:xfrm>
            <a:off x="7428081" y="1858328"/>
            <a:ext cx="2292182" cy="1842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25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Metop-SG A</a:t>
            </a:r>
            <a:r>
              <a:rPr lang="en-GB" sz="1625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suite of infrared, microwave</a:t>
            </a:r>
            <a:r>
              <a:rPr lang="en-GB" sz="1625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&amp;</a:t>
            </a:r>
            <a:r>
              <a:rPr lang="en-GB" sz="1625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imaging instruments for sounding temperature, moisture and trace gases in the atmosphere.</a:t>
            </a:r>
            <a:endParaRPr sz="1625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p22"/>
          <p:cNvSpPr txBox="1">
            <a:spLocks noGrp="1"/>
          </p:cNvSpPr>
          <p:nvPr>
            <p:ph type="title"/>
          </p:nvPr>
        </p:nvSpPr>
        <p:spPr>
          <a:xfrm>
            <a:off x="0" y="2"/>
            <a:ext cx="9906000" cy="1019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0005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Metop-SG B - microwave imagery mission</a:t>
            </a:r>
            <a:endParaRPr/>
          </a:p>
        </p:txBody>
      </p:sp>
      <p:pic>
        <p:nvPicPr>
          <p:cNvPr id="1441" name="Google Shape;1441;p22" descr="EPS-S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00000">
            <a:off x="4315640" y="2327531"/>
            <a:ext cx="2870238" cy="3135063"/>
          </a:xfrm>
          <a:prstGeom prst="rect">
            <a:avLst/>
          </a:prstGeom>
          <a:noFill/>
          <a:ln>
            <a:noFill/>
          </a:ln>
        </p:spPr>
      </p:pic>
      <p:sp>
        <p:nvSpPr>
          <p:cNvPr id="1442" name="Google Shape;1442;p22"/>
          <p:cNvSpPr/>
          <p:nvPr/>
        </p:nvSpPr>
        <p:spPr>
          <a:xfrm>
            <a:off x="4895228" y="5289447"/>
            <a:ext cx="245496" cy="245496"/>
          </a:xfrm>
          <a:prstGeom prst="ellipse">
            <a:avLst/>
          </a:prstGeom>
          <a:solidFill>
            <a:srgbClr val="00B0F0">
              <a:alpha val="80000"/>
            </a:srgbClr>
          </a:solidFill>
          <a:ln>
            <a:noFill/>
          </a:ln>
        </p:spPr>
        <p:txBody>
          <a:bodyPr spcFirstLastPara="1" wrap="square" lIns="29250" tIns="29250" rIns="29250" bIns="292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31" b="1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43" name="Google Shape;1443;p22"/>
          <p:cNvSpPr txBox="1"/>
          <p:nvPr/>
        </p:nvSpPr>
        <p:spPr>
          <a:xfrm>
            <a:off x="4901687" y="5295906"/>
            <a:ext cx="264816" cy="242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75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 sz="975" b="1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44" name="Google Shape;1444;p22"/>
          <p:cNvSpPr/>
          <p:nvPr/>
        </p:nvSpPr>
        <p:spPr>
          <a:xfrm>
            <a:off x="4726081" y="3952939"/>
            <a:ext cx="245496" cy="245496"/>
          </a:xfrm>
          <a:prstGeom prst="ellipse">
            <a:avLst/>
          </a:prstGeom>
          <a:solidFill>
            <a:srgbClr val="00B0F0">
              <a:alpha val="80000"/>
            </a:srgbClr>
          </a:solidFill>
          <a:ln>
            <a:noFill/>
          </a:ln>
        </p:spPr>
        <p:txBody>
          <a:bodyPr spcFirstLastPara="1" wrap="square" lIns="29250" tIns="29250" rIns="29250" bIns="292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31" b="1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45" name="Google Shape;1445;p22"/>
          <p:cNvSpPr txBox="1"/>
          <p:nvPr/>
        </p:nvSpPr>
        <p:spPr>
          <a:xfrm>
            <a:off x="4732540" y="3959398"/>
            <a:ext cx="264816" cy="242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75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endParaRPr sz="975" b="1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46" name="Google Shape;1446;p22"/>
          <p:cNvSpPr/>
          <p:nvPr/>
        </p:nvSpPr>
        <p:spPr>
          <a:xfrm>
            <a:off x="4256973" y="3562849"/>
            <a:ext cx="245496" cy="245496"/>
          </a:xfrm>
          <a:prstGeom prst="ellipse">
            <a:avLst/>
          </a:prstGeom>
          <a:solidFill>
            <a:srgbClr val="00B0F0">
              <a:alpha val="80000"/>
            </a:srgbClr>
          </a:solidFill>
          <a:ln>
            <a:noFill/>
          </a:ln>
        </p:spPr>
        <p:txBody>
          <a:bodyPr spcFirstLastPara="1" wrap="square" lIns="29250" tIns="29250" rIns="29250" bIns="292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31" b="1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47" name="Google Shape;1447;p22"/>
          <p:cNvSpPr txBox="1"/>
          <p:nvPr/>
        </p:nvSpPr>
        <p:spPr>
          <a:xfrm>
            <a:off x="4263433" y="3569309"/>
            <a:ext cx="264816" cy="242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75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endParaRPr sz="975" b="1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48" name="Google Shape;1448;p22"/>
          <p:cNvSpPr/>
          <p:nvPr/>
        </p:nvSpPr>
        <p:spPr>
          <a:xfrm>
            <a:off x="4387731" y="4688414"/>
            <a:ext cx="245496" cy="245496"/>
          </a:xfrm>
          <a:prstGeom prst="ellipse">
            <a:avLst/>
          </a:prstGeom>
          <a:solidFill>
            <a:srgbClr val="00B0F0">
              <a:alpha val="80000"/>
            </a:srgbClr>
          </a:solidFill>
          <a:ln>
            <a:noFill/>
          </a:ln>
        </p:spPr>
        <p:txBody>
          <a:bodyPr spcFirstLastPara="1" wrap="square" lIns="29250" tIns="29250" rIns="29250" bIns="292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31" b="1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49" name="Google Shape;1449;p22"/>
          <p:cNvSpPr txBox="1"/>
          <p:nvPr/>
        </p:nvSpPr>
        <p:spPr>
          <a:xfrm>
            <a:off x="4394191" y="4694874"/>
            <a:ext cx="264816" cy="242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75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 sz="975" b="1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50" name="Google Shape;1450;p22"/>
          <p:cNvSpPr/>
          <p:nvPr/>
        </p:nvSpPr>
        <p:spPr>
          <a:xfrm>
            <a:off x="5046377" y="3692405"/>
            <a:ext cx="245496" cy="245496"/>
          </a:xfrm>
          <a:prstGeom prst="ellipse">
            <a:avLst/>
          </a:prstGeom>
          <a:solidFill>
            <a:srgbClr val="00B0F0">
              <a:alpha val="80000"/>
            </a:srgbClr>
          </a:solidFill>
          <a:ln>
            <a:noFill/>
          </a:ln>
        </p:spPr>
        <p:txBody>
          <a:bodyPr spcFirstLastPara="1" wrap="square" lIns="29250" tIns="29250" rIns="29250" bIns="292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31" b="1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51" name="Google Shape;1451;p22"/>
          <p:cNvSpPr txBox="1"/>
          <p:nvPr/>
        </p:nvSpPr>
        <p:spPr>
          <a:xfrm>
            <a:off x="5052837" y="3698865"/>
            <a:ext cx="264816" cy="242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75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5</a:t>
            </a:r>
            <a:endParaRPr sz="975" b="1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52" name="Google Shape;1452;p22"/>
          <p:cNvSpPr/>
          <p:nvPr/>
        </p:nvSpPr>
        <p:spPr>
          <a:xfrm>
            <a:off x="5031930" y="4338471"/>
            <a:ext cx="245496" cy="245496"/>
          </a:xfrm>
          <a:prstGeom prst="ellipse">
            <a:avLst/>
          </a:prstGeom>
          <a:solidFill>
            <a:srgbClr val="00B0F0">
              <a:alpha val="80000"/>
            </a:srgbClr>
          </a:solidFill>
          <a:ln>
            <a:noFill/>
          </a:ln>
        </p:spPr>
        <p:txBody>
          <a:bodyPr spcFirstLastPara="1" wrap="square" lIns="29250" tIns="29250" rIns="29250" bIns="292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31" b="1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53" name="Google Shape;1453;p22"/>
          <p:cNvSpPr txBox="1"/>
          <p:nvPr/>
        </p:nvSpPr>
        <p:spPr>
          <a:xfrm>
            <a:off x="5038390" y="4344930"/>
            <a:ext cx="264816" cy="242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75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 sz="975" b="1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54" name="Google Shape;1454;p22"/>
          <p:cNvSpPr/>
          <p:nvPr/>
        </p:nvSpPr>
        <p:spPr>
          <a:xfrm>
            <a:off x="5661952" y="4356301"/>
            <a:ext cx="245496" cy="245496"/>
          </a:xfrm>
          <a:prstGeom prst="ellipse">
            <a:avLst/>
          </a:prstGeom>
          <a:solidFill>
            <a:srgbClr val="00B0F0">
              <a:alpha val="80000"/>
            </a:srgbClr>
          </a:solidFill>
          <a:ln>
            <a:noFill/>
          </a:ln>
        </p:spPr>
        <p:txBody>
          <a:bodyPr spcFirstLastPara="1" wrap="square" lIns="29250" tIns="29250" rIns="29250" bIns="292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31" b="1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55" name="Google Shape;1455;p22"/>
          <p:cNvSpPr txBox="1"/>
          <p:nvPr/>
        </p:nvSpPr>
        <p:spPr>
          <a:xfrm>
            <a:off x="5668412" y="4362761"/>
            <a:ext cx="264816" cy="242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75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 sz="975" b="1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56" name="Google Shape;1456;p22"/>
          <p:cNvSpPr/>
          <p:nvPr/>
        </p:nvSpPr>
        <p:spPr>
          <a:xfrm>
            <a:off x="4714629" y="3559130"/>
            <a:ext cx="245496" cy="245496"/>
          </a:xfrm>
          <a:prstGeom prst="ellipse">
            <a:avLst/>
          </a:prstGeom>
          <a:solidFill>
            <a:srgbClr val="00B0F0">
              <a:alpha val="80000"/>
            </a:srgbClr>
          </a:solidFill>
          <a:ln>
            <a:noFill/>
          </a:ln>
        </p:spPr>
        <p:txBody>
          <a:bodyPr spcFirstLastPara="1" wrap="square" lIns="29250" tIns="29250" rIns="29250" bIns="292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31" b="1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57" name="Google Shape;1457;p22"/>
          <p:cNvSpPr txBox="1"/>
          <p:nvPr/>
        </p:nvSpPr>
        <p:spPr>
          <a:xfrm>
            <a:off x="4721089" y="3565590"/>
            <a:ext cx="264816" cy="242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75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 sz="975" b="1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58" name="Google Shape;1458;p22"/>
          <p:cNvSpPr txBox="1"/>
          <p:nvPr/>
        </p:nvSpPr>
        <p:spPr>
          <a:xfrm>
            <a:off x="517123" y="1895608"/>
            <a:ext cx="3622353" cy="3885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8606" marR="0" lvl="0" indent="-278606" algn="l" rtl="0">
              <a:spcBef>
                <a:spcPts val="0"/>
              </a:spcBef>
              <a:spcAft>
                <a:spcPts val="0"/>
              </a:spcAft>
              <a:buClr>
                <a:srgbClr val="00B5E2"/>
              </a:buClr>
              <a:buSzPts val="1463"/>
              <a:buFont typeface="Century Gothic"/>
              <a:buAutoNum type="arabicPeriod"/>
            </a:pPr>
            <a:r>
              <a:rPr lang="en-GB" sz="1463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SCA</a:t>
            </a:r>
            <a:r>
              <a:rPr lang="en-GB" sz="1463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GB" sz="1463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463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Scatterometer</a:t>
            </a:r>
            <a:endParaRPr sz="1463" b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78606" marR="0" lvl="0" indent="-278606" algn="l" rtl="0">
              <a:spcBef>
                <a:spcPts val="293"/>
              </a:spcBef>
              <a:spcAft>
                <a:spcPts val="0"/>
              </a:spcAft>
              <a:buClr>
                <a:srgbClr val="00B5E2"/>
              </a:buClr>
              <a:buSzPts val="1463"/>
              <a:buFont typeface="Century Gothic"/>
              <a:buAutoNum type="arabicPeriod"/>
            </a:pPr>
            <a:r>
              <a:rPr lang="en-GB" sz="1463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RO</a:t>
            </a:r>
            <a:r>
              <a:rPr lang="en-GB" sz="1463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GB" sz="1463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463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Radio Occultation</a:t>
            </a:r>
            <a:endParaRPr/>
          </a:p>
          <a:p>
            <a:pPr marL="278606" marR="0" lvl="0" indent="-278606" algn="l" rtl="0">
              <a:spcBef>
                <a:spcPts val="293"/>
              </a:spcBef>
              <a:spcAft>
                <a:spcPts val="0"/>
              </a:spcAft>
              <a:buClr>
                <a:srgbClr val="00B5E2"/>
              </a:buClr>
              <a:buSzPts val="1463"/>
              <a:buFont typeface="Century Gothic"/>
              <a:buAutoNum type="arabicPeriod"/>
            </a:pPr>
            <a:r>
              <a:rPr lang="en-GB" sz="1463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MWI</a:t>
            </a:r>
            <a:r>
              <a:rPr lang="en-GB" sz="1463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GB" sz="1463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463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Microwave Imaging for Precipitation </a:t>
            </a:r>
            <a:r>
              <a:rPr lang="en-GB" sz="1463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NEW</a:t>
            </a:r>
            <a:endParaRPr/>
          </a:p>
          <a:p>
            <a:pPr marL="278606" marR="0" lvl="0" indent="-278606" algn="l" rtl="0">
              <a:spcBef>
                <a:spcPts val="293"/>
              </a:spcBef>
              <a:spcAft>
                <a:spcPts val="0"/>
              </a:spcAft>
              <a:buClr>
                <a:srgbClr val="00B5E2"/>
              </a:buClr>
              <a:buSzPts val="1463"/>
              <a:buFont typeface="Century Gothic"/>
              <a:buAutoNum type="arabicPeriod"/>
            </a:pPr>
            <a:r>
              <a:rPr lang="en-GB" sz="1463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ICI</a:t>
            </a:r>
            <a:r>
              <a:rPr lang="en-GB" sz="1463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GB" sz="1463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463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Ice Cloud Imager </a:t>
            </a:r>
            <a:r>
              <a:rPr lang="en-GB" sz="1463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NEW</a:t>
            </a:r>
            <a:endParaRPr/>
          </a:p>
          <a:p>
            <a:pPr marL="278606" marR="0" lvl="0" indent="-278606" algn="l" rtl="0">
              <a:spcBef>
                <a:spcPts val="293"/>
              </a:spcBef>
              <a:spcAft>
                <a:spcPts val="0"/>
              </a:spcAft>
              <a:buClr>
                <a:srgbClr val="00B5E2"/>
              </a:buClr>
              <a:buSzPts val="1463"/>
              <a:buFont typeface="Century Gothic"/>
              <a:buAutoNum type="arabicPeriod"/>
            </a:pPr>
            <a:r>
              <a:rPr lang="en-GB" sz="1463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ARGOS-4</a:t>
            </a:r>
            <a:r>
              <a:rPr lang="en-GB" sz="1463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GB" sz="1463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463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Advanced Data Collection System</a:t>
            </a:r>
            <a:endParaRPr sz="1463" b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78606" marR="0" lvl="0" indent="-185705" algn="l" rtl="0">
              <a:spcBef>
                <a:spcPts val="293"/>
              </a:spcBef>
              <a:spcAft>
                <a:spcPts val="0"/>
              </a:spcAft>
              <a:buClr>
                <a:srgbClr val="00B5E2"/>
              </a:buClr>
              <a:buSzPts val="1463"/>
              <a:buFont typeface="Century Gothic"/>
              <a:buNone/>
            </a:pPr>
            <a:endParaRPr sz="1463" b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78606" marR="0" lvl="0" indent="-185705" algn="l" rtl="0">
              <a:spcBef>
                <a:spcPts val="293"/>
              </a:spcBef>
              <a:spcAft>
                <a:spcPts val="0"/>
              </a:spcAft>
              <a:buClr>
                <a:srgbClr val="00B5E2"/>
              </a:buClr>
              <a:buSzPts val="1463"/>
              <a:buFont typeface="Century Gothic"/>
              <a:buNone/>
            </a:pPr>
            <a:endParaRPr sz="1463" b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78606" marR="0" lvl="0" indent="-185705" algn="l" rtl="0">
              <a:spcBef>
                <a:spcPts val="293"/>
              </a:spcBef>
              <a:spcAft>
                <a:spcPts val="0"/>
              </a:spcAft>
              <a:buClr>
                <a:srgbClr val="00B5E2"/>
              </a:buClr>
              <a:buSzPts val="1463"/>
              <a:buFont typeface="Century Gothic"/>
              <a:buNone/>
            </a:pPr>
            <a:endParaRPr sz="1463" b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9" name="Google Shape;1459;p22"/>
          <p:cNvSpPr txBox="1"/>
          <p:nvPr/>
        </p:nvSpPr>
        <p:spPr>
          <a:xfrm>
            <a:off x="7809820" y="1895608"/>
            <a:ext cx="2096180" cy="209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25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Metop-SG B</a:t>
            </a:r>
            <a:r>
              <a:rPr lang="en-GB" sz="1625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GB" sz="1625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GB" sz="1625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radar observations of ocean-surface wind and soil moisture &amp; all-weather microwave imagery of precipitation and ice clouds</a:t>
            </a:r>
            <a:endParaRPr sz="731" b="1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5" name="Google Shape;1465;p23" descr="H:\DESKTOP\Baltic States Presentation\sentinel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5793" y="855992"/>
            <a:ext cx="2662669" cy="1997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6" name="Google Shape;1466;p23"/>
          <p:cNvPicPr preferRelativeResize="0"/>
          <p:nvPr/>
        </p:nvPicPr>
        <p:blipFill rotWithShape="1">
          <a:blip r:embed="rId4">
            <a:alphaModFix/>
          </a:blip>
          <a:srcRect l="29373" t="7302" r="37411" b="1745"/>
          <a:stretch/>
        </p:blipFill>
        <p:spPr>
          <a:xfrm rot="10800000">
            <a:off x="-555567" y="-3120440"/>
            <a:ext cx="5816553" cy="8961357"/>
          </a:xfrm>
          <a:prstGeom prst="rect">
            <a:avLst/>
          </a:prstGeom>
          <a:noFill/>
          <a:ln>
            <a:noFill/>
          </a:ln>
        </p:spPr>
      </p:pic>
      <p:sp>
        <p:nvSpPr>
          <p:cNvPr id="1467" name="Google Shape;1467;p23"/>
          <p:cNvSpPr txBox="1">
            <a:spLocks noGrp="1"/>
          </p:cNvSpPr>
          <p:nvPr>
            <p:ph type="title"/>
          </p:nvPr>
        </p:nvSpPr>
        <p:spPr>
          <a:xfrm>
            <a:off x="1600574" y="-111286"/>
            <a:ext cx="6968633" cy="1074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179388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50"/>
              <a:t>Metop EPS-SG – Sentinel 5</a:t>
            </a:r>
            <a:endParaRPr sz="1950"/>
          </a:p>
        </p:txBody>
      </p:sp>
      <p:pic>
        <p:nvPicPr>
          <p:cNvPr id="1468" name="Google Shape;1468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9520" y="1664154"/>
            <a:ext cx="1281516" cy="445213"/>
          </a:xfrm>
          <a:prstGeom prst="rect">
            <a:avLst/>
          </a:prstGeom>
          <a:noFill/>
          <a:ln>
            <a:noFill/>
          </a:ln>
        </p:spPr>
      </p:pic>
      <p:sp>
        <p:nvSpPr>
          <p:cNvPr id="1469" name="Google Shape;1469;p23"/>
          <p:cNvSpPr txBox="1"/>
          <p:nvPr/>
        </p:nvSpPr>
        <p:spPr>
          <a:xfrm>
            <a:off x="2866609" y="4679534"/>
            <a:ext cx="1539204" cy="442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METimage</a:t>
            </a:r>
            <a:r>
              <a:rPr lang="en-GB" sz="1463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/>
            </a:r>
            <a:br>
              <a:rPr lang="en-GB" sz="1463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GB" sz="975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Visible-Infrared Imager</a:t>
            </a:r>
            <a:endParaRPr sz="975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70" name="Google Shape;1470;p23"/>
          <p:cNvSpPr txBox="1"/>
          <p:nvPr/>
        </p:nvSpPr>
        <p:spPr>
          <a:xfrm>
            <a:off x="3535258" y="4096979"/>
            <a:ext cx="1369286" cy="317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31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Sentinel-5</a:t>
            </a:r>
            <a:br>
              <a:rPr lang="en-GB" sz="731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GB" sz="731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UV-VIS-NIR-SWIR Sounder</a:t>
            </a:r>
            <a:endParaRPr sz="731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71" name="Google Shape;1471;p23"/>
          <p:cNvSpPr txBox="1"/>
          <p:nvPr/>
        </p:nvSpPr>
        <p:spPr>
          <a:xfrm>
            <a:off x="4243343" y="3615826"/>
            <a:ext cx="1402948" cy="442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MWS</a:t>
            </a:r>
            <a:r>
              <a:rPr lang="en-GB" sz="1463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/>
            </a:r>
            <a:br>
              <a:rPr lang="en-GB" sz="1463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GB" sz="975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Microwave Sounder</a:t>
            </a:r>
            <a:r>
              <a:rPr lang="en-GB" sz="975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/>
          </a:p>
        </p:txBody>
      </p:sp>
      <p:sp>
        <p:nvSpPr>
          <p:cNvPr id="1472" name="Google Shape;1472;p23"/>
          <p:cNvSpPr txBox="1"/>
          <p:nvPr/>
        </p:nvSpPr>
        <p:spPr>
          <a:xfrm>
            <a:off x="943133" y="2926756"/>
            <a:ext cx="1301959" cy="442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75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Radio Occultation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RO</a:t>
            </a:r>
            <a:endParaRPr/>
          </a:p>
        </p:txBody>
      </p:sp>
      <p:sp>
        <p:nvSpPr>
          <p:cNvPr id="1473" name="Google Shape;1473;p23"/>
          <p:cNvSpPr txBox="1"/>
          <p:nvPr/>
        </p:nvSpPr>
        <p:spPr>
          <a:xfrm>
            <a:off x="2063717" y="5379379"/>
            <a:ext cx="2943434" cy="592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IASI-NG</a:t>
            </a:r>
            <a:r>
              <a:rPr lang="en-GB" sz="1463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/>
            </a:r>
            <a:br>
              <a:rPr lang="en-GB" sz="1463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GB" sz="975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Infrared Atmospheric Sounding Interferometer</a:t>
            </a:r>
            <a:br>
              <a:rPr lang="en-GB" sz="975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975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New Generation</a:t>
            </a:r>
            <a:endParaRPr sz="975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74" name="Google Shape;1474;p23"/>
          <p:cNvSpPr txBox="1"/>
          <p:nvPr/>
        </p:nvSpPr>
        <p:spPr>
          <a:xfrm>
            <a:off x="5141583" y="2918132"/>
            <a:ext cx="1710405" cy="742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3MI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75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Multi-viewing,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75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-channel,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75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-polarisation Imager</a:t>
            </a:r>
            <a:r>
              <a:rPr lang="en-GB" sz="975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/>
          </a:p>
        </p:txBody>
      </p:sp>
      <p:cxnSp>
        <p:nvCxnSpPr>
          <p:cNvPr id="1475" name="Google Shape;1475;p23"/>
          <p:cNvCxnSpPr/>
          <p:nvPr/>
        </p:nvCxnSpPr>
        <p:spPr>
          <a:xfrm rot="10800000">
            <a:off x="4686351" y="2669322"/>
            <a:ext cx="481810" cy="380300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1476" name="Google Shape;1476;p23"/>
          <p:cNvCxnSpPr/>
          <p:nvPr/>
        </p:nvCxnSpPr>
        <p:spPr>
          <a:xfrm rot="10800000">
            <a:off x="4063140" y="3248914"/>
            <a:ext cx="481810" cy="380300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1477" name="Google Shape;1477;p23"/>
          <p:cNvCxnSpPr/>
          <p:nvPr/>
        </p:nvCxnSpPr>
        <p:spPr>
          <a:xfrm rot="10800000">
            <a:off x="3489214" y="3699496"/>
            <a:ext cx="481810" cy="380300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1478" name="Google Shape;1478;p23"/>
          <p:cNvCxnSpPr/>
          <p:nvPr/>
        </p:nvCxnSpPr>
        <p:spPr>
          <a:xfrm rot="10800000">
            <a:off x="2756360" y="4269215"/>
            <a:ext cx="481810" cy="380300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1479" name="Google Shape;1479;p23"/>
          <p:cNvCxnSpPr/>
          <p:nvPr/>
        </p:nvCxnSpPr>
        <p:spPr>
          <a:xfrm flipH="1">
            <a:off x="1594114" y="3343400"/>
            <a:ext cx="6460" cy="422140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1480" name="Google Shape;1480;p23"/>
          <p:cNvCxnSpPr/>
          <p:nvPr/>
        </p:nvCxnSpPr>
        <p:spPr>
          <a:xfrm rot="10800000">
            <a:off x="1985022" y="4954195"/>
            <a:ext cx="481810" cy="380300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1481" name="Google Shape;1481;p23"/>
          <p:cNvSpPr txBox="1"/>
          <p:nvPr/>
        </p:nvSpPr>
        <p:spPr>
          <a:xfrm>
            <a:off x="2130768" y="859313"/>
            <a:ext cx="2954122" cy="368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87" b="1">
                <a:solidFill>
                  <a:srgbClr val="030610"/>
                </a:solidFill>
                <a:latin typeface="Arial"/>
                <a:ea typeface="Arial"/>
                <a:cs typeface="Arial"/>
                <a:sym typeface="Arial"/>
              </a:rPr>
              <a:t>Operational : 2023-2035</a:t>
            </a:r>
            <a:endParaRPr sz="1787" b="1">
              <a:solidFill>
                <a:srgbClr val="03061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2" name="Google Shape;1482;p23"/>
          <p:cNvSpPr txBox="1"/>
          <p:nvPr/>
        </p:nvSpPr>
        <p:spPr>
          <a:xfrm>
            <a:off x="6303092" y="4325733"/>
            <a:ext cx="3115597" cy="842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25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Synergy with the instruments on the EUMETSAT Polar Satellites</a:t>
            </a:r>
            <a:endParaRPr/>
          </a:p>
        </p:txBody>
      </p:sp>
      <p:pic>
        <p:nvPicPr>
          <p:cNvPr id="1483" name="Google Shape;1483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81946" y="79689"/>
            <a:ext cx="2055647" cy="273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4" name="Google Shape;1484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89586" y="4168587"/>
            <a:ext cx="2652446" cy="1916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5" name="Google Shape;1485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29771" y="2964399"/>
            <a:ext cx="2708310" cy="195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6" name="Google Shape;1486;p23" descr="Risultati immagini per NO2 Sentinel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21820" y="4834068"/>
            <a:ext cx="2516270" cy="1709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g8beb131d6c_0_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60" y="1103412"/>
            <a:ext cx="1354336" cy="2081808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g8beb131d6c_0_37"/>
          <p:cNvSpPr txBox="1"/>
          <p:nvPr/>
        </p:nvSpPr>
        <p:spPr>
          <a:xfrm>
            <a:off x="501284" y="192598"/>
            <a:ext cx="9174319" cy="614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83" tIns="37131" rIns="74283" bIns="37131" anchor="ctr" anchorCtr="0">
            <a:noAutofit/>
          </a:bodyPr>
          <a:lstStyle/>
          <a:p>
            <a:pPr defTabSz="742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-GB" sz="2800" b="1" kern="0" dirty="0" smtClean="0">
                <a:solidFill>
                  <a:srgbClr val="FFFFFF"/>
                </a:solidFill>
                <a:latin typeface="+mj-lt"/>
                <a:ea typeface="Century Gothic"/>
                <a:cs typeface="Century Gothic"/>
                <a:sym typeface="Century Gothic"/>
              </a:rPr>
              <a:t>EUMETSAT for Users</a:t>
            </a:r>
            <a:endParaRPr sz="2800" b="1" kern="0" dirty="0">
              <a:solidFill>
                <a:srgbClr val="FFFFFF"/>
              </a:solidFill>
              <a:latin typeface="+mj-lt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45" name="Google Shape;645;g8beb131d6c_0_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0951" y="1107270"/>
            <a:ext cx="1632942" cy="1470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g8beb131d6c_0_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78333" y="1088280"/>
            <a:ext cx="1540073" cy="1346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g8beb131d6c_0_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66099" y="1086729"/>
            <a:ext cx="2035373" cy="16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g8beb131d6c_0_37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7333" y="1171668"/>
            <a:ext cx="1354336" cy="1301103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g8beb131d6c_0_37"/>
          <p:cNvSpPr txBox="1"/>
          <p:nvPr/>
        </p:nvSpPr>
        <p:spPr>
          <a:xfrm>
            <a:off x="1848920" y="4913469"/>
            <a:ext cx="10113230" cy="2109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83" tIns="74283" rIns="74283" bIns="74283" anchor="t" anchorCtr="0">
            <a:noAutofit/>
          </a:bodyPr>
          <a:lstStyle/>
          <a:p>
            <a:pPr defTabSz="74295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GB" sz="2000" kern="0" dirty="0">
                <a:solidFill>
                  <a:schemeClr val="tx1"/>
                </a:solidFill>
                <a:latin typeface="Arial"/>
                <a:cs typeface="Arial"/>
                <a:sym typeface="Arial"/>
              </a:rPr>
              <a:t>Develop competences and foster applications</a:t>
            </a:r>
            <a:endParaRPr sz="2000" kern="0" dirty="0">
              <a:solidFill>
                <a:schemeClr val="tx1"/>
              </a:solidFill>
              <a:latin typeface="Arial"/>
              <a:cs typeface="Arial"/>
              <a:sym typeface="Arial"/>
            </a:endParaRPr>
          </a:p>
          <a:p>
            <a:pPr marL="404812" indent="-342900" defTabSz="74295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chemeClr val="tx1"/>
                </a:solidFill>
                <a:latin typeface="Arial"/>
                <a:cs typeface="Arial"/>
                <a:sym typeface="Arial"/>
              </a:rPr>
              <a:t>Training in many forms (also on-line)</a:t>
            </a:r>
            <a:endParaRPr sz="2000" kern="0" dirty="0">
              <a:solidFill>
                <a:schemeClr val="tx1"/>
              </a:solidFill>
              <a:latin typeface="Arial"/>
              <a:cs typeface="Arial"/>
              <a:sym typeface="Arial"/>
            </a:endParaRPr>
          </a:p>
          <a:p>
            <a:pPr marL="404812" indent="-342900" defTabSz="74295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chemeClr val="tx1"/>
                </a:solidFill>
                <a:latin typeface="Arial"/>
                <a:cs typeface="Arial"/>
                <a:sym typeface="Arial"/>
              </a:rPr>
              <a:t>Explore advanced applications</a:t>
            </a:r>
            <a:endParaRPr sz="2000" kern="0" dirty="0">
              <a:solidFill>
                <a:schemeClr val="tx1"/>
              </a:solidFill>
              <a:latin typeface="Arial"/>
              <a:cs typeface="Arial"/>
              <a:sym typeface="Arial"/>
            </a:endParaRPr>
          </a:p>
          <a:p>
            <a:pPr marL="404812" indent="-342900" defTabSz="74295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chemeClr val="tx1"/>
                </a:solidFill>
                <a:latin typeface="Arial"/>
                <a:cs typeface="Arial"/>
                <a:sym typeface="Arial"/>
              </a:rPr>
              <a:t>Engage </a:t>
            </a:r>
            <a:r>
              <a:rPr lang="en-GB" sz="2000" kern="0" dirty="0" smtClean="0">
                <a:solidFill>
                  <a:schemeClr val="tx1"/>
                </a:solidFill>
                <a:latin typeface="Arial"/>
                <a:cs typeface="Arial"/>
                <a:sym typeface="Arial"/>
              </a:rPr>
              <a:t>experts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smtClean="0">
                <a:solidFill>
                  <a:schemeClr val="tx1"/>
                </a:solidFill>
              </a:rPr>
              <a:t>- </a:t>
            </a:r>
            <a:r>
              <a:rPr lang="en-GB" sz="2000" kern="0" dirty="0" smtClean="0">
                <a:solidFill>
                  <a:schemeClr val="tx1"/>
                </a:solidFill>
                <a:latin typeface="Arial"/>
                <a:cs typeface="Arial"/>
                <a:sym typeface="Arial"/>
              </a:rPr>
              <a:t>Workshop</a:t>
            </a:r>
            <a:r>
              <a:rPr lang="en-GB" sz="2000" kern="0" dirty="0">
                <a:solidFill>
                  <a:schemeClr val="tx1"/>
                </a:solidFill>
                <a:latin typeface="Arial"/>
                <a:cs typeface="Arial"/>
                <a:sym typeface="Arial"/>
              </a:rPr>
              <a:t>, Consultation</a:t>
            </a:r>
            <a:endParaRPr sz="2000" kern="0" dirty="0">
              <a:solidFill>
                <a:schemeClr val="tx1"/>
              </a:solidFill>
              <a:latin typeface="Arial"/>
              <a:cs typeface="Arial"/>
              <a:sym typeface="Arial"/>
            </a:endParaRPr>
          </a:p>
          <a:p>
            <a:pPr marL="404812" indent="-342900" defTabSz="74295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GB" sz="2000" kern="0" dirty="0" smtClean="0">
                <a:solidFill>
                  <a:schemeClr val="tx1"/>
                </a:solidFill>
                <a:latin typeface="Arial"/>
                <a:cs typeface="Arial"/>
                <a:sym typeface="Arial"/>
              </a:rPr>
              <a:t>Communicate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smtClean="0">
                <a:solidFill>
                  <a:schemeClr val="tx1"/>
                </a:solidFill>
              </a:rPr>
              <a:t>- </a:t>
            </a:r>
            <a:r>
              <a:rPr lang="en-GB" sz="2000" kern="0" dirty="0" smtClean="0">
                <a:solidFill>
                  <a:schemeClr val="tx1"/>
                </a:solidFill>
                <a:latin typeface="Arial"/>
                <a:cs typeface="Arial"/>
                <a:sym typeface="Arial"/>
              </a:rPr>
              <a:t>Podcast</a:t>
            </a:r>
            <a:r>
              <a:rPr lang="en-GB" sz="2000" kern="0" dirty="0">
                <a:solidFill>
                  <a:schemeClr val="tx1"/>
                </a:solidFill>
                <a:latin typeface="Arial"/>
                <a:cs typeface="Arial"/>
                <a:sym typeface="Arial"/>
              </a:rPr>
              <a:t>, MOOCs</a:t>
            </a:r>
            <a:endParaRPr sz="2000" kern="0" dirty="0">
              <a:solidFill>
                <a:schemeClr val="tx1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50" name="Google Shape;650;g8beb131d6c_0_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45515" y="2472771"/>
            <a:ext cx="2047553" cy="13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g8beb131d6c_0_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81293" y="1272812"/>
            <a:ext cx="1794310" cy="1423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g8beb131d6c_0_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45515" y="3862341"/>
            <a:ext cx="1574960" cy="829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g8beb131d6c_0_3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920475" y="3480998"/>
            <a:ext cx="1985525" cy="1210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495;p24"/>
          <p:cNvSpPr txBox="1"/>
          <p:nvPr/>
        </p:nvSpPr>
        <p:spPr>
          <a:xfrm>
            <a:off x="359671" y="2851007"/>
            <a:ext cx="6377395" cy="1981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32172" marR="0" lvl="0" indent="-13927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63"/>
              <a:buFont typeface="Arial"/>
              <a:buNone/>
            </a:pPr>
            <a:endParaRPr sz="1463" b="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1463"/>
            </a:pPr>
            <a:r>
              <a:rPr lang="en-GB" sz="2000" b="0" dirty="0" smtClean="0">
                <a:solidFill>
                  <a:srgbClr val="002569"/>
                </a:solidFill>
                <a:sym typeface="Arial"/>
              </a:rPr>
              <a:t>Preparation projects for EUMETSAT programmes</a:t>
            </a:r>
          </a:p>
          <a:p>
            <a:pPr marL="714375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1300"/>
              <a:buFont typeface="Arial" panose="020B0604020202020204" pitchFamily="34" charset="0"/>
              <a:buChar char="•"/>
            </a:pPr>
            <a:r>
              <a:rPr lang="en-GB" sz="2000" b="0" i="0" u="none" strike="noStrike" cap="none" dirty="0" smtClean="0">
                <a:solidFill>
                  <a:srgbClr val="002569"/>
                </a:solidFill>
                <a:sym typeface="Arial"/>
              </a:rPr>
              <a:t>Science </a:t>
            </a:r>
            <a:r>
              <a:rPr lang="en-GB" sz="2000" b="0" i="0" u="none" strike="noStrike" cap="none" dirty="0">
                <a:solidFill>
                  <a:srgbClr val="002569"/>
                </a:solidFill>
                <a:sym typeface="Arial"/>
              </a:rPr>
              <a:t>support</a:t>
            </a:r>
            <a:endParaRPr sz="2000" dirty="0"/>
          </a:p>
          <a:p>
            <a:pPr marL="714375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1300"/>
              <a:buFont typeface="Arial" panose="020B0604020202020204" pitchFamily="34" charset="0"/>
              <a:buChar char="•"/>
            </a:pPr>
            <a:r>
              <a:rPr lang="en-GB" sz="2000" b="0" i="0" u="none" strike="noStrike" cap="none" dirty="0">
                <a:solidFill>
                  <a:srgbClr val="002569"/>
                </a:solidFill>
                <a:sym typeface="Arial"/>
              </a:rPr>
              <a:t>User information and communication</a:t>
            </a:r>
            <a:endParaRPr sz="2000" dirty="0"/>
          </a:p>
          <a:p>
            <a:pPr marL="714375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1300"/>
              <a:buFont typeface="Arial" panose="020B0604020202020204" pitchFamily="34" charset="0"/>
              <a:buChar char="•"/>
            </a:pPr>
            <a:r>
              <a:rPr lang="en-GB" sz="2000" b="0" i="0" u="none" strike="noStrike" cap="none" dirty="0">
                <a:solidFill>
                  <a:srgbClr val="002569"/>
                </a:solidFill>
                <a:sym typeface="Arial"/>
              </a:rPr>
              <a:t>Test data and format support</a:t>
            </a:r>
            <a:endParaRPr sz="2000" dirty="0"/>
          </a:p>
          <a:p>
            <a:pPr marL="714375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1300"/>
              <a:buFont typeface="Arial" panose="020B0604020202020204" pitchFamily="34" charset="0"/>
              <a:buChar char="•"/>
            </a:pPr>
            <a:r>
              <a:rPr lang="en-GB" sz="2000" b="0" i="0" u="none" strike="noStrike" cap="none" dirty="0" smtClean="0">
                <a:solidFill>
                  <a:srgbClr val="002569"/>
                </a:solidFill>
                <a:sym typeface="Arial"/>
              </a:rPr>
              <a:t>Data </a:t>
            </a:r>
            <a:r>
              <a:rPr lang="en-GB" sz="2000" b="0" i="0" u="none" strike="noStrike" cap="none" dirty="0">
                <a:solidFill>
                  <a:srgbClr val="002569"/>
                </a:solidFill>
                <a:sym typeface="Arial"/>
              </a:rPr>
              <a:t>access support</a:t>
            </a:r>
            <a:endParaRPr sz="2000" dirty="0"/>
          </a:p>
          <a:p>
            <a:pPr marL="371475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13" b="0" i="0" u="none" strike="noStrike" cap="none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024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3"/>
          <p:cNvSpPr txBox="1">
            <a:spLocks noGrp="1"/>
          </p:cNvSpPr>
          <p:nvPr>
            <p:ph type="title"/>
          </p:nvPr>
        </p:nvSpPr>
        <p:spPr>
          <a:xfrm>
            <a:off x="1716783" y="0"/>
            <a:ext cx="7707633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9388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1965: The first Polar Satellites</a:t>
            </a:r>
            <a:endParaRPr/>
          </a:p>
        </p:txBody>
      </p:sp>
      <p:grpSp>
        <p:nvGrpSpPr>
          <p:cNvPr id="949" name="Google Shape;949;p3"/>
          <p:cNvGrpSpPr/>
          <p:nvPr/>
        </p:nvGrpSpPr>
        <p:grpSpPr>
          <a:xfrm>
            <a:off x="928688" y="1963738"/>
            <a:ext cx="8048625" cy="3492573"/>
            <a:chOff x="0" y="896"/>
            <a:chExt cx="5760" cy="2788"/>
          </a:xfrm>
        </p:grpSpPr>
        <p:pic>
          <p:nvPicPr>
            <p:cNvPr id="950" name="Google Shape;950;p3" descr="TIROS 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896"/>
              <a:ext cx="5760" cy="22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51" name="Google Shape;951;p3"/>
            <p:cNvSpPr/>
            <p:nvPr/>
          </p:nvSpPr>
          <p:spPr>
            <a:xfrm>
              <a:off x="0" y="3171"/>
              <a:ext cx="5760" cy="5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63" b="1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First complete view of the world’s weather  (TIROS-9) Jan 1965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63" b="1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and first satellite in a sun-synchronous orbit !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5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952" name="Google Shape;952;p3"/>
          <p:cNvGrpSpPr/>
          <p:nvPr/>
        </p:nvGrpSpPr>
        <p:grpSpPr>
          <a:xfrm>
            <a:off x="794544" y="5286373"/>
            <a:ext cx="8316913" cy="953195"/>
            <a:chOff x="-96" y="3600"/>
            <a:chExt cx="5952" cy="739"/>
          </a:xfrm>
        </p:grpSpPr>
        <p:sp>
          <p:nvSpPr>
            <p:cNvPr id="953" name="Google Shape;953;p3"/>
            <p:cNvSpPr/>
            <p:nvPr/>
          </p:nvSpPr>
          <p:spPr>
            <a:xfrm>
              <a:off x="-96" y="3600"/>
              <a:ext cx="5952" cy="72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31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954" name="Google Shape;954;p3"/>
            <p:cNvGrpSpPr/>
            <p:nvPr/>
          </p:nvGrpSpPr>
          <p:grpSpPr>
            <a:xfrm>
              <a:off x="0" y="3617"/>
              <a:ext cx="5760" cy="722"/>
              <a:chOff x="-4" y="3367"/>
              <a:chExt cx="5760" cy="722"/>
            </a:xfrm>
          </p:grpSpPr>
          <p:grpSp>
            <p:nvGrpSpPr>
              <p:cNvPr id="955" name="Google Shape;955;p3"/>
              <p:cNvGrpSpPr/>
              <p:nvPr/>
            </p:nvGrpSpPr>
            <p:grpSpPr>
              <a:xfrm>
                <a:off x="-4" y="3367"/>
                <a:ext cx="5760" cy="246"/>
                <a:chOff x="0" y="3347"/>
                <a:chExt cx="5760" cy="246"/>
              </a:xfrm>
            </p:grpSpPr>
            <p:sp>
              <p:nvSpPr>
                <p:cNvPr id="956" name="Google Shape;956;p3"/>
                <p:cNvSpPr/>
                <p:nvPr/>
              </p:nvSpPr>
              <p:spPr>
                <a:xfrm>
                  <a:off x="0" y="3347"/>
                  <a:ext cx="5760" cy="198"/>
                </a:xfrm>
                <a:prstGeom prst="homePlate">
                  <a:avLst>
                    <a:gd name="adj" fmla="val 115152"/>
                  </a:avLst>
                </a:prstGeom>
                <a:gradFill>
                  <a:gsLst>
                    <a:gs pos="0">
                      <a:schemeClr val="accent2"/>
                    </a:gs>
                    <a:gs pos="100000">
                      <a:srgbClr val="0066FF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731" b="1">
                    <a:solidFill>
                      <a:schemeClr val="lt1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</p:txBody>
            </p:sp>
            <p:sp>
              <p:nvSpPr>
                <p:cNvPr id="957" name="Google Shape;957;p3"/>
                <p:cNvSpPr txBox="1"/>
                <p:nvPr/>
              </p:nvSpPr>
              <p:spPr>
                <a:xfrm>
                  <a:off x="0" y="3347"/>
                  <a:ext cx="476" cy="24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1463" b="1">
                      <a:solidFill>
                        <a:schemeClr val="lt1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1950</a:t>
                  </a:r>
                  <a:endParaRPr/>
                </a:p>
              </p:txBody>
            </p:sp>
            <p:sp>
              <p:nvSpPr>
                <p:cNvPr id="958" name="Google Shape;958;p3"/>
                <p:cNvSpPr txBox="1"/>
                <p:nvPr/>
              </p:nvSpPr>
              <p:spPr>
                <a:xfrm>
                  <a:off x="1281" y="3347"/>
                  <a:ext cx="476" cy="24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1463" b="1">
                      <a:solidFill>
                        <a:schemeClr val="lt1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1970</a:t>
                  </a:r>
                  <a:endParaRPr/>
                </a:p>
              </p:txBody>
            </p:sp>
            <p:sp>
              <p:nvSpPr>
                <p:cNvPr id="959" name="Google Shape;959;p3"/>
                <p:cNvSpPr txBox="1"/>
                <p:nvPr/>
              </p:nvSpPr>
              <p:spPr>
                <a:xfrm>
                  <a:off x="2562" y="3347"/>
                  <a:ext cx="476" cy="24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1463" b="1">
                      <a:solidFill>
                        <a:schemeClr val="lt1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1990</a:t>
                  </a:r>
                  <a:endParaRPr/>
                </a:p>
              </p:txBody>
            </p:sp>
            <p:sp>
              <p:nvSpPr>
                <p:cNvPr id="960" name="Google Shape;960;p3"/>
                <p:cNvSpPr txBox="1"/>
                <p:nvPr/>
              </p:nvSpPr>
              <p:spPr>
                <a:xfrm>
                  <a:off x="3843" y="3347"/>
                  <a:ext cx="476" cy="24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1463" b="1">
                      <a:solidFill>
                        <a:schemeClr val="lt1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2010</a:t>
                  </a:r>
                  <a:endParaRPr/>
                </a:p>
              </p:txBody>
            </p:sp>
            <p:sp>
              <p:nvSpPr>
                <p:cNvPr id="961" name="Google Shape;961;p3"/>
                <p:cNvSpPr txBox="1"/>
                <p:nvPr/>
              </p:nvSpPr>
              <p:spPr>
                <a:xfrm>
                  <a:off x="5124" y="3347"/>
                  <a:ext cx="476" cy="24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1463" b="1">
                      <a:solidFill>
                        <a:schemeClr val="lt1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2030</a:t>
                  </a:r>
                  <a:endParaRPr/>
                </a:p>
              </p:txBody>
            </p:sp>
          </p:grpSp>
          <p:sp>
            <p:nvSpPr>
              <p:cNvPr id="962" name="Google Shape;962;p3"/>
              <p:cNvSpPr txBox="1"/>
              <p:nvPr/>
            </p:nvSpPr>
            <p:spPr>
              <a:xfrm>
                <a:off x="1688" y="3552"/>
                <a:ext cx="629" cy="3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75" b="1">
                    <a:solidFill>
                      <a:schemeClr val="lt1"/>
                    </a:solidFill>
                    <a:latin typeface="Tahoma"/>
                    <a:ea typeface="Tahoma"/>
                    <a:cs typeface="Tahoma"/>
                    <a:sym typeface="Tahoma"/>
                  </a:rPr>
                  <a:t>TIROS-N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75" b="1">
                    <a:solidFill>
                      <a:schemeClr val="lt1"/>
                    </a:solidFill>
                    <a:latin typeface="Tahoma"/>
                    <a:ea typeface="Tahoma"/>
                    <a:cs typeface="Tahoma"/>
                    <a:sym typeface="Tahoma"/>
                  </a:rPr>
                  <a:t>NOAA 1-11</a:t>
                </a:r>
                <a:endParaRPr/>
              </a:p>
            </p:txBody>
          </p:sp>
          <p:sp>
            <p:nvSpPr>
              <p:cNvPr id="963" name="Google Shape;963;p3"/>
              <p:cNvSpPr txBox="1"/>
              <p:nvPr/>
            </p:nvSpPr>
            <p:spPr>
              <a:xfrm>
                <a:off x="2720" y="3552"/>
                <a:ext cx="686" cy="1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75" b="1">
                    <a:solidFill>
                      <a:schemeClr val="lt1"/>
                    </a:solidFill>
                    <a:latin typeface="Tahoma"/>
                    <a:ea typeface="Tahoma"/>
                    <a:cs typeface="Tahoma"/>
                    <a:sym typeface="Tahoma"/>
                  </a:rPr>
                  <a:t>NOAA 12-19</a:t>
                </a:r>
                <a:endParaRPr/>
              </a:p>
            </p:txBody>
          </p:sp>
          <p:sp>
            <p:nvSpPr>
              <p:cNvPr id="964" name="Google Shape;964;p3"/>
              <p:cNvSpPr txBox="1"/>
              <p:nvPr/>
            </p:nvSpPr>
            <p:spPr>
              <a:xfrm>
                <a:off x="4105" y="3552"/>
                <a:ext cx="496" cy="5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75" b="1">
                    <a:solidFill>
                      <a:schemeClr val="lt1"/>
                    </a:solidFill>
                    <a:latin typeface="Tahoma"/>
                    <a:ea typeface="Tahoma"/>
                    <a:cs typeface="Tahoma"/>
                    <a:sym typeface="Tahoma"/>
                  </a:rPr>
                  <a:t>NPP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75" b="1">
                    <a:solidFill>
                      <a:schemeClr val="lt1"/>
                    </a:solidFill>
                    <a:latin typeface="Tahoma"/>
                    <a:ea typeface="Tahoma"/>
                    <a:cs typeface="Tahoma"/>
                    <a:sym typeface="Tahoma"/>
                  </a:rPr>
                  <a:t>NPOESS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75" b="1">
                    <a:solidFill>
                      <a:schemeClr val="lt1"/>
                    </a:solidFill>
                    <a:latin typeface="Tahoma"/>
                    <a:ea typeface="Tahoma"/>
                    <a:cs typeface="Tahoma"/>
                    <a:sym typeface="Tahoma"/>
                  </a:rPr>
                  <a:t>Jason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75" b="1">
                    <a:solidFill>
                      <a:schemeClr val="lt1"/>
                    </a:solidFill>
                    <a:latin typeface="Tahoma"/>
                    <a:ea typeface="Tahoma"/>
                    <a:cs typeface="Tahoma"/>
                    <a:sym typeface="Tahoma"/>
                  </a:rPr>
                  <a:t>OSVW</a:t>
                </a:r>
                <a:endParaRPr/>
              </a:p>
            </p:txBody>
          </p:sp>
          <p:sp>
            <p:nvSpPr>
              <p:cNvPr id="965" name="Google Shape;965;p3"/>
              <p:cNvSpPr txBox="1"/>
              <p:nvPr/>
            </p:nvSpPr>
            <p:spPr>
              <a:xfrm>
                <a:off x="3504" y="3552"/>
                <a:ext cx="500" cy="1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75" b="1">
                    <a:solidFill>
                      <a:schemeClr val="lt1"/>
                    </a:solidFill>
                    <a:latin typeface="Tahoma"/>
                    <a:ea typeface="Tahoma"/>
                    <a:cs typeface="Tahoma"/>
                    <a:sym typeface="Tahoma"/>
                  </a:rPr>
                  <a:t>COSMIC</a:t>
                </a:r>
                <a:endParaRPr/>
              </a:p>
            </p:txBody>
          </p:sp>
          <p:sp>
            <p:nvSpPr>
              <p:cNvPr id="966" name="Google Shape;966;p3"/>
              <p:cNvSpPr txBox="1"/>
              <p:nvPr/>
            </p:nvSpPr>
            <p:spPr>
              <a:xfrm>
                <a:off x="4705" y="3568"/>
                <a:ext cx="620" cy="3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75" b="1" i="1">
                    <a:solidFill>
                      <a:schemeClr val="lt1"/>
                    </a:solidFill>
                    <a:latin typeface="Tahoma"/>
                    <a:ea typeface="Tahoma"/>
                    <a:cs typeface="Tahoma"/>
                    <a:sym typeface="Tahoma"/>
                  </a:rPr>
                  <a:t>OCO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75" b="1" i="1">
                    <a:solidFill>
                      <a:schemeClr val="lt1"/>
                    </a:solidFill>
                    <a:latin typeface="Tahoma"/>
                    <a:ea typeface="Tahoma"/>
                    <a:cs typeface="Tahoma"/>
                    <a:sym typeface="Tahoma"/>
                  </a:rPr>
                  <a:t>Wind Lidar</a:t>
                </a:r>
                <a:endParaRPr/>
              </a:p>
            </p:txBody>
          </p:sp>
          <p:sp>
            <p:nvSpPr>
              <p:cNvPr id="967" name="Google Shape;967;p3"/>
              <p:cNvSpPr txBox="1"/>
              <p:nvPr/>
            </p:nvSpPr>
            <p:spPr>
              <a:xfrm>
                <a:off x="560" y="3568"/>
                <a:ext cx="518" cy="1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75" b="1">
                    <a:solidFill>
                      <a:schemeClr val="lt1"/>
                    </a:solidFill>
                    <a:latin typeface="Tahoma"/>
                    <a:ea typeface="Tahoma"/>
                    <a:cs typeface="Tahoma"/>
                    <a:sym typeface="Tahoma"/>
                  </a:rPr>
                  <a:t>TIROS-1</a:t>
                </a:r>
                <a:endParaRPr/>
              </a:p>
            </p:txBody>
          </p:sp>
          <p:sp>
            <p:nvSpPr>
              <p:cNvPr id="968" name="Google Shape;968;p3"/>
              <p:cNvSpPr txBox="1"/>
              <p:nvPr/>
            </p:nvSpPr>
            <p:spPr>
              <a:xfrm>
                <a:off x="832" y="3680"/>
                <a:ext cx="518" cy="1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75" b="1">
                    <a:solidFill>
                      <a:schemeClr val="lt1"/>
                    </a:solidFill>
                    <a:latin typeface="Tahoma"/>
                    <a:ea typeface="Tahoma"/>
                    <a:cs typeface="Tahoma"/>
                    <a:sym typeface="Tahoma"/>
                  </a:rPr>
                  <a:t>TIROS-9</a:t>
                </a:r>
                <a:endParaRPr/>
              </a:p>
            </p:txBody>
          </p:sp>
          <p:sp>
            <p:nvSpPr>
              <p:cNvPr id="969" name="Google Shape;969;p3"/>
              <p:cNvSpPr txBox="1"/>
              <p:nvPr/>
            </p:nvSpPr>
            <p:spPr>
              <a:xfrm>
                <a:off x="1088" y="3832"/>
                <a:ext cx="510" cy="1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75" b="1">
                    <a:solidFill>
                      <a:schemeClr val="lt1"/>
                    </a:solidFill>
                    <a:latin typeface="Tahoma"/>
                    <a:ea typeface="Tahoma"/>
                    <a:cs typeface="Tahoma"/>
                    <a:sym typeface="Tahoma"/>
                  </a:rPr>
                  <a:t>NIMBUS</a:t>
                </a:r>
                <a:endParaRPr/>
              </a:p>
            </p:txBody>
          </p:sp>
          <p:sp>
            <p:nvSpPr>
              <p:cNvPr id="970" name="Google Shape;970;p3"/>
              <p:cNvSpPr txBox="1"/>
              <p:nvPr/>
            </p:nvSpPr>
            <p:spPr>
              <a:xfrm>
                <a:off x="1863" y="3832"/>
                <a:ext cx="395" cy="1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75" b="1">
                    <a:solidFill>
                      <a:schemeClr val="lt1"/>
                    </a:solidFill>
                    <a:latin typeface="Tahoma"/>
                    <a:ea typeface="Tahoma"/>
                    <a:cs typeface="Tahoma"/>
                    <a:sym typeface="Tahoma"/>
                  </a:rPr>
                  <a:t>DMSP</a:t>
                </a: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Google Shape;1492;p24"/>
          <p:cNvSpPr txBox="1">
            <a:spLocks noGrp="1"/>
          </p:cNvSpPr>
          <p:nvPr>
            <p:ph type="title"/>
          </p:nvPr>
        </p:nvSpPr>
        <p:spPr>
          <a:xfrm>
            <a:off x="0" y="2"/>
            <a:ext cx="9906000" cy="1019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0005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Specific programs: User Preparation for </a:t>
            </a:r>
            <a:r>
              <a:rPr lang="en-GB" dirty="0" err="1" smtClean="0"/>
              <a:t>Meteosat</a:t>
            </a:r>
            <a:r>
              <a:rPr lang="en-GB" dirty="0" smtClean="0"/>
              <a:t> Third Generation</a:t>
            </a:r>
            <a:endParaRPr dirty="0"/>
          </a:p>
        </p:txBody>
      </p:sp>
      <p:sp>
        <p:nvSpPr>
          <p:cNvPr id="1493" name="Google Shape;1493;p24"/>
          <p:cNvSpPr txBox="1">
            <a:spLocks noGrp="1"/>
          </p:cNvSpPr>
          <p:nvPr>
            <p:ph type="body" idx="1"/>
          </p:nvPr>
        </p:nvSpPr>
        <p:spPr>
          <a:xfrm>
            <a:off x="266702" y="1531353"/>
            <a:ext cx="9447213" cy="2122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52007" lvl="0" indent="-252007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63"/>
              <a:buChar char="•"/>
            </a:pPr>
            <a:r>
              <a:rPr lang="en-GB" sz="1463" dirty="0"/>
              <a:t>All Member States and ECMWF share information and experience within the MTG User Preparation Project (MTGUP), facilitated by the EUMETSAT Secretariat.</a:t>
            </a:r>
            <a:endParaRPr dirty="0"/>
          </a:p>
          <a:p>
            <a:pPr marL="252007" lvl="0" indent="-148819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25"/>
              <a:buNone/>
            </a:pPr>
            <a:endParaRPr sz="1625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25"/>
              <a:buNone/>
            </a:pPr>
            <a:endParaRPr sz="1625" dirty="0"/>
          </a:p>
        </p:txBody>
      </p:sp>
      <p:sp>
        <p:nvSpPr>
          <p:cNvPr id="1494" name="Google Shape;1494;p24"/>
          <p:cNvSpPr txBox="1"/>
          <p:nvPr/>
        </p:nvSpPr>
        <p:spPr>
          <a:xfrm>
            <a:off x="6324633" y="3924237"/>
            <a:ext cx="3136362" cy="267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38" b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MTG and EPS-SG User Days 2019</a:t>
            </a:r>
            <a:endParaRPr/>
          </a:p>
        </p:txBody>
      </p:sp>
      <p:sp>
        <p:nvSpPr>
          <p:cNvPr id="1495" name="Google Shape;1495;p24"/>
          <p:cNvSpPr txBox="1"/>
          <p:nvPr/>
        </p:nvSpPr>
        <p:spPr>
          <a:xfrm>
            <a:off x="266702" y="2151930"/>
            <a:ext cx="6377395" cy="3518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32172" marR="0" lvl="0" indent="-232172" algn="l" rtl="0"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1463"/>
              <a:buFont typeface="Arial"/>
              <a:buChar char="•"/>
            </a:pPr>
            <a:r>
              <a:rPr lang="en-GB" sz="1463" b="0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Objective: To support Member States in:</a:t>
            </a:r>
            <a:endParaRPr dirty="0"/>
          </a:p>
          <a:p>
            <a:pPr marL="603647" marR="0" lvl="1" indent="-232172" algn="l" rtl="0"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1300"/>
              <a:buFont typeface="Arial"/>
              <a:buChar char="•"/>
            </a:pPr>
            <a:r>
              <a:rPr lang="en-GB" sz="1300" b="0" i="0" u="none" strike="noStrike" cap="none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Achieving a </a:t>
            </a:r>
            <a:r>
              <a:rPr lang="en-GB" sz="1300" b="0" i="0" u="sng" strike="noStrike" cap="none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smooth transition </a:t>
            </a:r>
            <a:r>
              <a:rPr lang="en-GB" sz="1300" b="0" i="0" u="none" strike="noStrike" cap="none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to MTG for all services </a:t>
            </a:r>
            <a:br>
              <a:rPr lang="en-GB" sz="1300" b="0" i="0" u="none" strike="noStrike" cap="none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300" b="0" i="0" u="none" strike="noStrike" cap="none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comparable to MSG</a:t>
            </a:r>
            <a:endParaRPr dirty="0"/>
          </a:p>
          <a:p>
            <a:pPr marL="603647" marR="0" lvl="1" indent="-232172" algn="l" rtl="0"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1300"/>
              <a:buFont typeface="Arial"/>
              <a:buChar char="•"/>
            </a:pPr>
            <a:r>
              <a:rPr lang="en-GB" sz="1300" b="0" i="0" u="sng" strike="noStrike" cap="none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Exploiting the innovation potential </a:t>
            </a:r>
            <a:r>
              <a:rPr lang="en-GB" sz="1300" b="0" i="0" u="none" strike="noStrike" cap="none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in MTG data for </a:t>
            </a:r>
            <a:br>
              <a:rPr lang="en-GB" sz="1300" b="0" i="0" u="none" strike="noStrike" cap="none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300" b="0" i="0" u="none" strike="noStrike" cap="none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improved or new applications</a:t>
            </a:r>
            <a:endParaRPr dirty="0"/>
          </a:p>
          <a:p>
            <a:pPr marL="232172" marR="0" lvl="0" indent="-13927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63"/>
              <a:buFont typeface="Arial"/>
              <a:buNone/>
            </a:pPr>
            <a:endParaRPr sz="1463" b="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2172" marR="0" lvl="0" indent="-232172" algn="l" rtl="0"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1463"/>
              <a:buFont typeface="Arial"/>
              <a:buChar char="•"/>
            </a:pPr>
            <a:r>
              <a:rPr lang="en-GB" sz="1463" b="0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The project has 5 Core Themes:</a:t>
            </a:r>
            <a:endParaRPr dirty="0"/>
          </a:p>
          <a:p>
            <a:pPr marL="603647" marR="0" lvl="1" indent="-232172" algn="l" rtl="0"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1300"/>
              <a:buFont typeface="Arial"/>
              <a:buChar char="•"/>
            </a:pPr>
            <a:r>
              <a:rPr lang="en-GB" sz="1300" b="0" i="0" u="none" strike="noStrike" cap="none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Science support</a:t>
            </a:r>
            <a:endParaRPr dirty="0"/>
          </a:p>
          <a:p>
            <a:pPr marL="603647" marR="0" lvl="1" indent="-232172" algn="l" rtl="0"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1300"/>
              <a:buFont typeface="Arial"/>
              <a:buChar char="•"/>
            </a:pPr>
            <a:r>
              <a:rPr lang="en-GB" sz="1300" b="0" i="0" u="none" strike="noStrike" cap="none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User information and communication</a:t>
            </a:r>
            <a:endParaRPr dirty="0"/>
          </a:p>
          <a:p>
            <a:pPr marL="603647" marR="0" lvl="1" indent="-232172" algn="l" rtl="0"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1300"/>
              <a:buFont typeface="Arial"/>
              <a:buChar char="•"/>
            </a:pPr>
            <a:r>
              <a:rPr lang="en-GB" sz="1300" b="0" i="0" u="none" strike="noStrike" cap="none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Test data and format support</a:t>
            </a:r>
            <a:endParaRPr dirty="0"/>
          </a:p>
          <a:p>
            <a:pPr marL="603647" marR="0" lvl="1" indent="-232172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300"/>
              <a:buFont typeface="Arial"/>
              <a:buChar char="•"/>
            </a:pPr>
            <a:r>
              <a:rPr lang="en-GB" sz="13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User training</a:t>
            </a:r>
            <a:endParaRPr dirty="0"/>
          </a:p>
          <a:p>
            <a:pPr marL="603647" marR="0" lvl="1" indent="-232172" algn="l" rtl="0"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1300"/>
              <a:buFont typeface="Arial"/>
              <a:buChar char="•"/>
            </a:pPr>
            <a:r>
              <a:rPr lang="en-GB" sz="1300" b="0" i="0" u="none" strike="noStrike" cap="none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Data access support</a:t>
            </a:r>
            <a:endParaRPr dirty="0"/>
          </a:p>
          <a:p>
            <a:pPr marL="603647" marR="0" lvl="1" indent="-13927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63"/>
              <a:buFont typeface="Arial"/>
              <a:buNone/>
            </a:pPr>
            <a:endParaRPr sz="1463" b="0" i="0" u="none" strike="noStrike" cap="none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2172" marR="0" lvl="0" indent="-232172" algn="l" rtl="0"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1300"/>
              <a:buFont typeface="Arial"/>
              <a:buChar char="•"/>
            </a:pPr>
            <a:r>
              <a:rPr lang="en-GB" sz="1300" b="0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Project duration: 2017-2026</a:t>
            </a:r>
            <a:endParaRPr dirty="0"/>
          </a:p>
          <a:p>
            <a:pPr marL="232172" marR="0" lvl="0" indent="-232172" algn="l" rtl="0"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1300"/>
              <a:buFont typeface="Arial"/>
              <a:buChar char="•"/>
            </a:pPr>
            <a:r>
              <a:rPr lang="en-GB" sz="1300" b="0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Synergy with EPS-SG User Preparation, </a:t>
            </a:r>
            <a:r>
              <a:rPr lang="en-GB" sz="1300" b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User Engagement for Atmospheric Composition Applications</a:t>
            </a:r>
            <a:r>
              <a:rPr lang="en-GB" sz="1300" b="0" dirty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, SAF Preparation for MTG</a:t>
            </a:r>
            <a:endParaRPr dirty="0"/>
          </a:p>
          <a:p>
            <a:pPr marL="371475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13" b="0" i="0" u="none" strike="noStrike" cap="none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6" name="Google Shape;149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17202" y="1905879"/>
            <a:ext cx="4488798" cy="2034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7" name="Google Shape;149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58728" y="4314446"/>
            <a:ext cx="2061867" cy="154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8" name="Google Shape;1498;p24"/>
          <p:cNvSpPr txBox="1"/>
          <p:nvPr/>
        </p:nvSpPr>
        <p:spPr>
          <a:xfrm>
            <a:off x="6073576" y="5435730"/>
            <a:ext cx="2105429" cy="442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38" b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First MTG Applications Training Workshop 2019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8" name="Google Shape;1518;p26" descr="Risultato immagini per CMEM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08519" y="4946649"/>
            <a:ext cx="436408" cy="327598"/>
          </a:xfrm>
          <a:prstGeom prst="rect">
            <a:avLst/>
          </a:prstGeom>
          <a:noFill/>
          <a:ln>
            <a:noFill/>
          </a:ln>
        </p:spPr>
      </p:pic>
      <p:sp>
        <p:nvSpPr>
          <p:cNvPr id="1519" name="Google Shape;1519;p2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278679" cy="77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9388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to reach us …</a:t>
            </a:r>
            <a:endParaRPr/>
          </a:p>
        </p:txBody>
      </p:sp>
      <p:pic>
        <p:nvPicPr>
          <p:cNvPr id="1520" name="Google Shape;1520;p26" descr="https://training.eumetsat.int/pluginfile.php/32995/course/section/3824/Banner_new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60259" y="8852813"/>
            <a:ext cx="980378" cy="791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1" name="Google Shape;1521;p26" descr="https://training.eumetsat.int/pluginfile.php/32360/course/section/3687/Banner_1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29235" y="908060"/>
            <a:ext cx="3173555" cy="178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2" name="Google Shape;1522;p26" descr="https://training.eumetsat.int/pluginfile.php/32995/course/section/3824/Banner_new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33057" y="2449763"/>
            <a:ext cx="3093289" cy="24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1523" name="Google Shape;1523;p26"/>
          <p:cNvSpPr txBox="1">
            <a:spLocks noGrp="1"/>
          </p:cNvSpPr>
          <p:nvPr>
            <p:ph type="body" idx="1"/>
          </p:nvPr>
        </p:nvSpPr>
        <p:spPr>
          <a:xfrm>
            <a:off x="266700" y="992188"/>
            <a:ext cx="6689912" cy="5080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GB" sz="2000" b="1"/>
              <a:t>Twitter: @eumetsat</a:t>
            </a:r>
            <a:endParaRPr sz="2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GB" sz="2000" b="1"/>
              <a:t>Training calendar &amp; activities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GB" sz="2000" b="1" u="sng">
                <a:solidFill>
                  <a:schemeClr val="hlink"/>
                </a:solidFill>
                <a:hlinkClick r:id="rId7"/>
              </a:rPr>
              <a:t>http://training.eumetsat.int</a:t>
            </a:r>
            <a:r>
              <a:rPr lang="en-GB" sz="2000" b="1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GB" sz="2000" b="1"/>
              <a:t>mailto: </a:t>
            </a:r>
            <a:r>
              <a:rPr lang="en-GB" sz="2000" b="1" u="sng">
                <a:solidFill>
                  <a:schemeClr val="hlink"/>
                </a:solidFill>
                <a:hlinkClick r:id="rId8"/>
              </a:rPr>
              <a:t>copernicus.training@eumetsat.int</a:t>
            </a:r>
            <a:endParaRPr sz="2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GB" sz="2000" b="1"/>
              <a:t>Copernicus MOOCs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GB" sz="2000" b="1" u="sng">
                <a:solidFill>
                  <a:schemeClr val="hlink"/>
                </a:solidFill>
                <a:hlinkClick r:id="rId9"/>
              </a:rPr>
              <a:t>www.atmospheremooc.org</a:t>
            </a:r>
            <a:endParaRPr sz="2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GB" sz="2000" b="1" u="sng">
                <a:solidFill>
                  <a:schemeClr val="hlink"/>
                </a:solidFill>
                <a:hlinkClick r:id="rId10"/>
              </a:rPr>
              <a:t>www.oceansfromspace.org</a:t>
            </a:r>
            <a:endParaRPr sz="2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GB" sz="2000" b="1"/>
              <a:t>Science stories: </a:t>
            </a:r>
            <a:r>
              <a:rPr lang="en-GB" sz="2000" b="1" u="sng">
                <a:solidFill>
                  <a:schemeClr val="hlink"/>
                </a:solidFill>
                <a:hlinkClick r:id="rId11"/>
              </a:rPr>
              <a:t>https://scienceblog.eumetsat.int/</a:t>
            </a:r>
            <a:endParaRPr sz="20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endParaRPr sz="20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GB" sz="2000" b="1"/>
              <a:t>The EUMETSAT Satellite application facilities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GB" sz="2000" b="1" u="sng">
                <a:solidFill>
                  <a:schemeClr val="hlink"/>
                </a:solidFill>
                <a:hlinkClick r:id="rId12"/>
              </a:rPr>
              <a:t>www.acsaf.org</a:t>
            </a:r>
            <a:endParaRPr sz="20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GB" sz="2000" b="1" u="sng"/>
              <a:t>www.lsasaf.org</a:t>
            </a:r>
            <a:endParaRPr sz="20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endParaRPr sz="2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GB" sz="2000"/>
              <a:t>We want to hear from you! </a:t>
            </a:r>
            <a:endParaRPr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1" name="Google Shape;98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60728"/>
            <a:ext cx="1354336" cy="2081808"/>
          </a:xfrm>
          <a:prstGeom prst="rect">
            <a:avLst/>
          </a:prstGeom>
          <a:noFill/>
          <a:ln>
            <a:noFill/>
          </a:ln>
        </p:spPr>
      </p:pic>
      <p:sp>
        <p:nvSpPr>
          <p:cNvPr id="982" name="Google Shape;982;p5"/>
          <p:cNvSpPr txBox="1"/>
          <p:nvPr/>
        </p:nvSpPr>
        <p:spPr>
          <a:xfrm>
            <a:off x="823795" y="-206404"/>
            <a:ext cx="8267513" cy="1667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75" tIns="37125" rIns="74275" bIns="371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75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EUMETSAT current and future missions EUMETSAT does (and will do) on fire detection</a:t>
            </a:r>
            <a:endParaRPr sz="2275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3" name="Google Shape;98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21137" y="2224891"/>
            <a:ext cx="1632942" cy="1470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42541" y="2066882"/>
            <a:ext cx="1907355" cy="1667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5" name="Google Shape;985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54079" y="2190151"/>
            <a:ext cx="2035373" cy="16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Google Shape;986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64021" y="1978260"/>
            <a:ext cx="1354336" cy="1301103"/>
          </a:xfrm>
          <a:prstGeom prst="rect">
            <a:avLst/>
          </a:prstGeom>
          <a:noFill/>
          <a:ln>
            <a:noFill/>
          </a:ln>
        </p:spPr>
      </p:pic>
      <p:sp>
        <p:nvSpPr>
          <p:cNvPr id="987" name="Google Shape;987;p5"/>
          <p:cNvSpPr txBox="1"/>
          <p:nvPr/>
        </p:nvSpPr>
        <p:spPr>
          <a:xfrm>
            <a:off x="405484" y="3855021"/>
            <a:ext cx="5017106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75" tIns="74275" rIns="74275" bIns="7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50" b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EUMETSAT programs</a:t>
            </a:r>
            <a:endParaRPr sz="1950" b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71475" marR="0" lvl="0" indent="-309563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GB" sz="1950" b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METOP (1-3)</a:t>
            </a:r>
            <a:endParaRPr sz="1950" b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71475" marR="0" lvl="0" indent="-309563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GB" sz="1950" b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Meteosat</a:t>
            </a:r>
            <a:endParaRPr sz="1950" b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71475" marR="0" lvl="0" indent="-309563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GB" sz="1950" b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Meteosat</a:t>
            </a:r>
            <a:r>
              <a:rPr lang="en-GB" sz="1950" b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III Gen</a:t>
            </a:r>
            <a:endParaRPr dirty="0"/>
          </a:p>
          <a:p>
            <a:pPr marL="371475" marR="0" lvl="0" indent="-309563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GB" sz="1950" b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Polar II Gen</a:t>
            </a:r>
            <a:endParaRPr sz="1950" b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71475" marR="0" lvl="0" indent="-309563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GB" sz="1950" b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Monitor </a:t>
            </a:r>
            <a:r>
              <a:rPr lang="en-GB" sz="1950" b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</a:t>
            </a:r>
            <a:r>
              <a:rPr lang="en-GB" sz="1706" b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706" b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8" name="Google Shape;98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63933" y="3855021"/>
            <a:ext cx="2654498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989" name="Google Shape;989;p5"/>
          <p:cNvSpPr txBox="1"/>
          <p:nvPr/>
        </p:nvSpPr>
        <p:spPr>
          <a:xfrm>
            <a:off x="405484" y="1094976"/>
            <a:ext cx="9116063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75" tIns="74275" rIns="74275" bIns="74275" anchor="t" anchorCtr="0">
            <a:noAutofit/>
          </a:bodyPr>
          <a:lstStyle/>
          <a:p>
            <a:pPr lvl="0"/>
            <a:r>
              <a:rPr lang="en-GB" sz="2000" dirty="0"/>
              <a:t>The inter-governmental organisation to supply operational weather and climate-related satellite data, images and products </a:t>
            </a:r>
            <a:r>
              <a:rPr lang="en-GB" sz="1950" b="1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Unique </a:t>
            </a:r>
            <a:r>
              <a:rPr lang="en-GB" sz="195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set of existing and upcoming </a:t>
            </a:r>
            <a:r>
              <a:rPr lang="en-GB" sz="1950" b="1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			30 Member states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6" b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38" b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0" name="Google Shape;990;p5"/>
          <p:cNvSpPr/>
          <p:nvPr/>
        </p:nvSpPr>
        <p:spPr>
          <a:xfrm>
            <a:off x="0" y="5959158"/>
            <a:ext cx="8733790" cy="255905"/>
          </a:xfrm>
          <a:prstGeom prst="rect">
            <a:avLst/>
          </a:prstGeom>
          <a:solidFill>
            <a:schemeClr val="dk2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38" b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1" name="Google Shape;991;p5"/>
          <p:cNvSpPr txBox="1"/>
          <p:nvPr/>
        </p:nvSpPr>
        <p:spPr>
          <a:xfrm>
            <a:off x="6461917" y="3970956"/>
            <a:ext cx="3304651" cy="1883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75" tIns="74275" rIns="74275" bIns="7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63" b="1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User Oriented: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63" b="1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Make </a:t>
            </a:r>
            <a:r>
              <a:rPr lang="en-GB" sz="1463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available at best</a:t>
            </a:r>
            <a:endParaRPr sz="1463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71475" marR="0" lvl="0" indent="-309563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GB" sz="1463" b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Gather (and satisfy) needs</a:t>
            </a:r>
            <a:endParaRPr sz="1463" b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71475" marR="0" lvl="0" indent="-309563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GB" sz="1463" b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Grant data access </a:t>
            </a:r>
            <a:endParaRPr sz="1463" b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71475" marR="0" lvl="0" indent="-309563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GB" sz="1463" b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Help and support Users</a:t>
            </a:r>
            <a:endParaRPr dirty="0"/>
          </a:p>
          <a:p>
            <a:pPr marL="371475" marR="0" lvl="0" indent="-309563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GB" sz="1463" b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Training (also on-line)</a:t>
            </a:r>
            <a:endParaRPr dirty="0"/>
          </a:p>
          <a:p>
            <a:pPr marL="371475" marR="0" lvl="0" indent="-309563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GB" sz="1463" b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Explore applications</a:t>
            </a:r>
            <a:endParaRPr dirty="0"/>
          </a:p>
          <a:p>
            <a:pPr marL="371475" marR="0" lvl="0" indent="-309563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GB" sz="1463" b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Communicate - outreach</a:t>
            </a:r>
            <a:endParaRPr dirty="0"/>
          </a:p>
          <a:p>
            <a:pPr marL="61913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63" b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6" name="Google Shape;996;p6"/>
          <p:cNvGrpSpPr/>
          <p:nvPr/>
        </p:nvGrpSpPr>
        <p:grpSpPr>
          <a:xfrm>
            <a:off x="1617464" y="1372989"/>
            <a:ext cx="6779419" cy="4651491"/>
            <a:chOff x="847725" y="898525"/>
            <a:chExt cx="8343900" cy="5588000"/>
          </a:xfrm>
        </p:grpSpPr>
        <p:sp>
          <p:nvSpPr>
            <p:cNvPr id="997" name="Google Shape;997;p6"/>
            <p:cNvSpPr/>
            <p:nvPr/>
          </p:nvSpPr>
          <p:spPr>
            <a:xfrm>
              <a:off x="847725" y="898525"/>
              <a:ext cx="228600" cy="5588000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txBody>
            <a:bodyPr spcFirstLastPara="1" wrap="square" lIns="29250" tIns="29250" rIns="29250" bIns="292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31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6"/>
            <p:cNvSpPr/>
            <p:nvPr/>
          </p:nvSpPr>
          <p:spPr>
            <a:xfrm>
              <a:off x="1298575" y="898525"/>
              <a:ext cx="228600" cy="5588000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txBody>
            <a:bodyPr spcFirstLastPara="1" wrap="square" lIns="29250" tIns="29250" rIns="29250" bIns="292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31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6"/>
            <p:cNvSpPr/>
            <p:nvPr/>
          </p:nvSpPr>
          <p:spPr>
            <a:xfrm>
              <a:off x="1749425" y="898525"/>
              <a:ext cx="228600" cy="5588000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txBody>
            <a:bodyPr spcFirstLastPara="1" wrap="square" lIns="29250" tIns="29250" rIns="29250" bIns="292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31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6"/>
            <p:cNvSpPr/>
            <p:nvPr/>
          </p:nvSpPr>
          <p:spPr>
            <a:xfrm>
              <a:off x="2200275" y="898525"/>
              <a:ext cx="228600" cy="5588000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txBody>
            <a:bodyPr spcFirstLastPara="1" wrap="square" lIns="29250" tIns="29250" rIns="29250" bIns="292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31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6"/>
            <p:cNvSpPr/>
            <p:nvPr/>
          </p:nvSpPr>
          <p:spPr>
            <a:xfrm>
              <a:off x="2651125" y="898525"/>
              <a:ext cx="228600" cy="5588000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txBody>
            <a:bodyPr spcFirstLastPara="1" wrap="square" lIns="29250" tIns="29250" rIns="29250" bIns="292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31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6"/>
            <p:cNvSpPr/>
            <p:nvPr/>
          </p:nvSpPr>
          <p:spPr>
            <a:xfrm>
              <a:off x="3552825" y="898525"/>
              <a:ext cx="228600" cy="5588000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txBody>
            <a:bodyPr spcFirstLastPara="1" wrap="square" lIns="29250" tIns="29250" rIns="29250" bIns="292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31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6"/>
            <p:cNvSpPr/>
            <p:nvPr/>
          </p:nvSpPr>
          <p:spPr>
            <a:xfrm>
              <a:off x="4003675" y="898525"/>
              <a:ext cx="228600" cy="5588000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txBody>
            <a:bodyPr spcFirstLastPara="1" wrap="square" lIns="29250" tIns="29250" rIns="29250" bIns="292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31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6"/>
            <p:cNvSpPr/>
            <p:nvPr/>
          </p:nvSpPr>
          <p:spPr>
            <a:xfrm>
              <a:off x="4454525" y="898525"/>
              <a:ext cx="228600" cy="5588000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txBody>
            <a:bodyPr spcFirstLastPara="1" wrap="square" lIns="29250" tIns="29250" rIns="29250" bIns="292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31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6"/>
            <p:cNvSpPr/>
            <p:nvPr/>
          </p:nvSpPr>
          <p:spPr>
            <a:xfrm>
              <a:off x="4905375" y="898525"/>
              <a:ext cx="228600" cy="5588000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txBody>
            <a:bodyPr spcFirstLastPara="1" wrap="square" lIns="29250" tIns="29250" rIns="29250" bIns="292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31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6"/>
            <p:cNvSpPr/>
            <p:nvPr/>
          </p:nvSpPr>
          <p:spPr>
            <a:xfrm>
              <a:off x="5356225" y="898525"/>
              <a:ext cx="228600" cy="5588000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txBody>
            <a:bodyPr spcFirstLastPara="1" wrap="square" lIns="29250" tIns="29250" rIns="29250" bIns="292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31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6"/>
            <p:cNvSpPr/>
            <p:nvPr/>
          </p:nvSpPr>
          <p:spPr>
            <a:xfrm>
              <a:off x="5807075" y="898525"/>
              <a:ext cx="228600" cy="5588000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txBody>
            <a:bodyPr spcFirstLastPara="1" wrap="square" lIns="29250" tIns="29250" rIns="29250" bIns="292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31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6"/>
            <p:cNvSpPr/>
            <p:nvPr/>
          </p:nvSpPr>
          <p:spPr>
            <a:xfrm>
              <a:off x="6257925" y="898525"/>
              <a:ext cx="228600" cy="5588000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txBody>
            <a:bodyPr spcFirstLastPara="1" wrap="square" lIns="29250" tIns="29250" rIns="29250" bIns="292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31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6"/>
            <p:cNvSpPr/>
            <p:nvPr/>
          </p:nvSpPr>
          <p:spPr>
            <a:xfrm>
              <a:off x="6708775" y="898525"/>
              <a:ext cx="228600" cy="5588000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txBody>
            <a:bodyPr spcFirstLastPara="1" wrap="square" lIns="29250" tIns="29250" rIns="29250" bIns="292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31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6"/>
            <p:cNvSpPr/>
            <p:nvPr/>
          </p:nvSpPr>
          <p:spPr>
            <a:xfrm>
              <a:off x="7159625" y="898525"/>
              <a:ext cx="228600" cy="5588000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txBody>
            <a:bodyPr spcFirstLastPara="1" wrap="square" lIns="29250" tIns="29250" rIns="29250" bIns="292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31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6"/>
            <p:cNvSpPr/>
            <p:nvPr/>
          </p:nvSpPr>
          <p:spPr>
            <a:xfrm>
              <a:off x="7610475" y="898525"/>
              <a:ext cx="228600" cy="5588000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txBody>
            <a:bodyPr spcFirstLastPara="1" wrap="square" lIns="29250" tIns="29250" rIns="29250" bIns="292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31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6"/>
            <p:cNvSpPr/>
            <p:nvPr/>
          </p:nvSpPr>
          <p:spPr>
            <a:xfrm>
              <a:off x="8061325" y="898525"/>
              <a:ext cx="228600" cy="5588000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txBody>
            <a:bodyPr spcFirstLastPara="1" wrap="square" lIns="29250" tIns="29250" rIns="29250" bIns="292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31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6"/>
            <p:cNvSpPr/>
            <p:nvPr/>
          </p:nvSpPr>
          <p:spPr>
            <a:xfrm>
              <a:off x="8512175" y="898525"/>
              <a:ext cx="228600" cy="5588000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txBody>
            <a:bodyPr spcFirstLastPara="1" wrap="square" lIns="29250" tIns="29250" rIns="29250" bIns="292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31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6"/>
            <p:cNvSpPr/>
            <p:nvPr/>
          </p:nvSpPr>
          <p:spPr>
            <a:xfrm>
              <a:off x="8963025" y="898525"/>
              <a:ext cx="228600" cy="5588000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txBody>
            <a:bodyPr spcFirstLastPara="1" wrap="square" lIns="29250" tIns="29250" rIns="29250" bIns="292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31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15" name="Google Shape;1015;p6"/>
          <p:cNvSpPr txBox="1">
            <a:spLocks noGrp="1"/>
          </p:cNvSpPr>
          <p:nvPr>
            <p:ph type="title"/>
          </p:nvPr>
        </p:nvSpPr>
        <p:spPr>
          <a:xfrm>
            <a:off x="0" y="2"/>
            <a:ext cx="9221972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4625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EUMETSAT Mission Planning</a:t>
            </a:r>
            <a:endParaRPr/>
          </a:p>
        </p:txBody>
      </p:sp>
      <p:pic>
        <p:nvPicPr>
          <p:cNvPr id="1016" name="Google Shape;1016;p6" descr="msg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239540" y="1703190"/>
            <a:ext cx="407591" cy="4114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7" name="Google Shape;1017;p6"/>
          <p:cNvCxnSpPr/>
          <p:nvPr/>
        </p:nvCxnSpPr>
        <p:spPr>
          <a:xfrm>
            <a:off x="963514" y="4334392"/>
            <a:ext cx="8124703" cy="0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8" name="Google Shape;1018;p6"/>
          <p:cNvSpPr txBox="1"/>
          <p:nvPr/>
        </p:nvSpPr>
        <p:spPr>
          <a:xfrm>
            <a:off x="1409800" y="137427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/>
          </a:p>
        </p:txBody>
      </p:sp>
      <p:sp>
        <p:nvSpPr>
          <p:cNvPr id="1019" name="Google Shape;1019;p6"/>
          <p:cNvSpPr txBox="1"/>
          <p:nvPr/>
        </p:nvSpPr>
        <p:spPr>
          <a:xfrm>
            <a:off x="1589087" y="137427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endParaRPr/>
          </a:p>
        </p:txBody>
      </p:sp>
      <p:sp>
        <p:nvSpPr>
          <p:cNvPr id="1020" name="Google Shape;1020;p6"/>
          <p:cNvSpPr txBox="1"/>
          <p:nvPr/>
        </p:nvSpPr>
        <p:spPr>
          <a:xfrm>
            <a:off x="1776116" y="137427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05</a:t>
            </a:r>
            <a:endParaRPr/>
          </a:p>
        </p:txBody>
      </p:sp>
      <p:sp>
        <p:nvSpPr>
          <p:cNvPr id="1021" name="Google Shape;1021;p6"/>
          <p:cNvSpPr txBox="1"/>
          <p:nvPr/>
        </p:nvSpPr>
        <p:spPr>
          <a:xfrm>
            <a:off x="1954114" y="137427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06</a:t>
            </a:r>
            <a:endParaRPr/>
          </a:p>
        </p:txBody>
      </p:sp>
      <p:sp>
        <p:nvSpPr>
          <p:cNvPr id="1022" name="Google Shape;1022;p6"/>
          <p:cNvSpPr txBox="1"/>
          <p:nvPr/>
        </p:nvSpPr>
        <p:spPr>
          <a:xfrm>
            <a:off x="2141140" y="137427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07</a:t>
            </a:r>
            <a:endParaRPr/>
          </a:p>
        </p:txBody>
      </p:sp>
      <p:sp>
        <p:nvSpPr>
          <p:cNvPr id="1023" name="Google Shape;1023;p6"/>
          <p:cNvSpPr txBox="1"/>
          <p:nvPr/>
        </p:nvSpPr>
        <p:spPr>
          <a:xfrm>
            <a:off x="2323010" y="137427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08</a:t>
            </a:r>
            <a:endParaRPr/>
          </a:p>
        </p:txBody>
      </p:sp>
      <p:sp>
        <p:nvSpPr>
          <p:cNvPr id="1024" name="Google Shape;1024;p6"/>
          <p:cNvSpPr txBox="1"/>
          <p:nvPr/>
        </p:nvSpPr>
        <p:spPr>
          <a:xfrm>
            <a:off x="2511327" y="137427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09</a:t>
            </a:r>
            <a:endParaRPr/>
          </a:p>
        </p:txBody>
      </p:sp>
      <p:sp>
        <p:nvSpPr>
          <p:cNvPr id="1025" name="Google Shape;1025;p6"/>
          <p:cNvSpPr txBox="1"/>
          <p:nvPr/>
        </p:nvSpPr>
        <p:spPr>
          <a:xfrm>
            <a:off x="2684166" y="137427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  <p:sp>
        <p:nvSpPr>
          <p:cNvPr id="1026" name="Google Shape;1026;p6"/>
          <p:cNvSpPr txBox="1"/>
          <p:nvPr/>
        </p:nvSpPr>
        <p:spPr>
          <a:xfrm>
            <a:off x="2871192" y="137427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endParaRPr/>
          </a:p>
        </p:txBody>
      </p:sp>
      <p:sp>
        <p:nvSpPr>
          <p:cNvPr id="1027" name="Google Shape;1027;p6"/>
          <p:cNvSpPr txBox="1"/>
          <p:nvPr/>
        </p:nvSpPr>
        <p:spPr>
          <a:xfrm>
            <a:off x="3051770" y="137427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endParaRPr/>
          </a:p>
        </p:txBody>
      </p:sp>
      <p:sp>
        <p:nvSpPr>
          <p:cNvPr id="1028" name="Google Shape;1028;p6"/>
          <p:cNvSpPr txBox="1"/>
          <p:nvPr/>
        </p:nvSpPr>
        <p:spPr>
          <a:xfrm>
            <a:off x="3238799" y="137427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endParaRPr/>
          </a:p>
        </p:txBody>
      </p:sp>
      <p:sp>
        <p:nvSpPr>
          <p:cNvPr id="1029" name="Google Shape;1029;p6"/>
          <p:cNvSpPr txBox="1"/>
          <p:nvPr/>
        </p:nvSpPr>
        <p:spPr>
          <a:xfrm>
            <a:off x="3416797" y="137427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14</a:t>
            </a:r>
            <a:endParaRPr/>
          </a:p>
        </p:txBody>
      </p:sp>
      <p:sp>
        <p:nvSpPr>
          <p:cNvPr id="1030" name="Google Shape;1030;p6"/>
          <p:cNvSpPr txBox="1"/>
          <p:nvPr/>
        </p:nvSpPr>
        <p:spPr>
          <a:xfrm>
            <a:off x="3603823" y="137427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/>
          </a:p>
        </p:txBody>
      </p:sp>
      <p:sp>
        <p:nvSpPr>
          <p:cNvPr id="1031" name="Google Shape;1031;p6"/>
          <p:cNvSpPr txBox="1"/>
          <p:nvPr/>
        </p:nvSpPr>
        <p:spPr>
          <a:xfrm>
            <a:off x="3788272" y="137427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</a:t>
            </a:r>
            <a:endParaRPr/>
          </a:p>
        </p:txBody>
      </p:sp>
      <p:sp>
        <p:nvSpPr>
          <p:cNvPr id="1032" name="Google Shape;1032;p6"/>
          <p:cNvSpPr txBox="1"/>
          <p:nvPr/>
        </p:nvSpPr>
        <p:spPr>
          <a:xfrm>
            <a:off x="3975298" y="137427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17</a:t>
            </a:r>
            <a:endParaRPr/>
          </a:p>
        </p:txBody>
      </p:sp>
      <p:sp>
        <p:nvSpPr>
          <p:cNvPr id="1033" name="Google Shape;1033;p6"/>
          <p:cNvSpPr txBox="1"/>
          <p:nvPr/>
        </p:nvSpPr>
        <p:spPr>
          <a:xfrm>
            <a:off x="4148137" y="137427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18</a:t>
            </a:r>
            <a:endParaRPr/>
          </a:p>
        </p:txBody>
      </p:sp>
      <p:sp>
        <p:nvSpPr>
          <p:cNvPr id="1034" name="Google Shape;1034;p6"/>
          <p:cNvSpPr txBox="1"/>
          <p:nvPr/>
        </p:nvSpPr>
        <p:spPr>
          <a:xfrm>
            <a:off x="4336454" y="137427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</a:t>
            </a:r>
            <a:endParaRPr/>
          </a:p>
        </p:txBody>
      </p:sp>
      <p:sp>
        <p:nvSpPr>
          <p:cNvPr id="1035" name="Google Shape;1035;p6"/>
          <p:cNvSpPr txBox="1"/>
          <p:nvPr/>
        </p:nvSpPr>
        <p:spPr>
          <a:xfrm>
            <a:off x="4515744" y="137427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/>
          </a:p>
        </p:txBody>
      </p:sp>
      <p:sp>
        <p:nvSpPr>
          <p:cNvPr id="1036" name="Google Shape;1036;p6"/>
          <p:cNvSpPr txBox="1"/>
          <p:nvPr/>
        </p:nvSpPr>
        <p:spPr>
          <a:xfrm>
            <a:off x="4702770" y="137427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21</a:t>
            </a:r>
            <a:endParaRPr/>
          </a:p>
        </p:txBody>
      </p:sp>
      <p:sp>
        <p:nvSpPr>
          <p:cNvPr id="1037" name="Google Shape;1037;p6"/>
          <p:cNvSpPr txBox="1"/>
          <p:nvPr/>
        </p:nvSpPr>
        <p:spPr>
          <a:xfrm>
            <a:off x="4880769" y="137427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22</a:t>
            </a:r>
            <a:endParaRPr/>
          </a:p>
        </p:txBody>
      </p:sp>
      <p:sp>
        <p:nvSpPr>
          <p:cNvPr id="1038" name="Google Shape;1038;p6"/>
          <p:cNvSpPr txBox="1"/>
          <p:nvPr/>
        </p:nvSpPr>
        <p:spPr>
          <a:xfrm>
            <a:off x="5067797" y="137427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23</a:t>
            </a:r>
            <a:endParaRPr/>
          </a:p>
        </p:txBody>
      </p:sp>
      <p:sp>
        <p:nvSpPr>
          <p:cNvPr id="1039" name="Google Shape;1039;p6"/>
          <p:cNvSpPr txBox="1"/>
          <p:nvPr/>
        </p:nvSpPr>
        <p:spPr>
          <a:xfrm>
            <a:off x="5249664" y="137427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24</a:t>
            </a:r>
            <a:endParaRPr/>
          </a:p>
        </p:txBody>
      </p:sp>
      <p:sp>
        <p:nvSpPr>
          <p:cNvPr id="1040" name="Google Shape;1040;p6"/>
          <p:cNvSpPr txBox="1"/>
          <p:nvPr/>
        </p:nvSpPr>
        <p:spPr>
          <a:xfrm>
            <a:off x="5437981" y="137427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25</a:t>
            </a:r>
            <a:endParaRPr/>
          </a:p>
        </p:txBody>
      </p:sp>
      <p:sp>
        <p:nvSpPr>
          <p:cNvPr id="1041" name="Google Shape;1041;p6"/>
          <p:cNvSpPr txBox="1"/>
          <p:nvPr/>
        </p:nvSpPr>
        <p:spPr>
          <a:xfrm>
            <a:off x="5610820" y="137427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26</a:t>
            </a:r>
            <a:endParaRPr/>
          </a:p>
        </p:txBody>
      </p:sp>
      <p:sp>
        <p:nvSpPr>
          <p:cNvPr id="1042" name="Google Shape;1042;p6"/>
          <p:cNvSpPr txBox="1"/>
          <p:nvPr/>
        </p:nvSpPr>
        <p:spPr>
          <a:xfrm>
            <a:off x="5797849" y="137427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27</a:t>
            </a:r>
            <a:endParaRPr/>
          </a:p>
        </p:txBody>
      </p:sp>
      <p:sp>
        <p:nvSpPr>
          <p:cNvPr id="1043" name="Google Shape;1043;p6"/>
          <p:cNvSpPr txBox="1"/>
          <p:nvPr/>
        </p:nvSpPr>
        <p:spPr>
          <a:xfrm>
            <a:off x="5978427" y="137427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28</a:t>
            </a:r>
            <a:endParaRPr/>
          </a:p>
        </p:txBody>
      </p:sp>
      <p:sp>
        <p:nvSpPr>
          <p:cNvPr id="1044" name="Google Shape;1044;p6"/>
          <p:cNvSpPr txBox="1"/>
          <p:nvPr/>
        </p:nvSpPr>
        <p:spPr>
          <a:xfrm>
            <a:off x="6165453" y="137427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29</a:t>
            </a:r>
            <a:endParaRPr/>
          </a:p>
        </p:txBody>
      </p:sp>
      <p:sp>
        <p:nvSpPr>
          <p:cNvPr id="1045" name="Google Shape;1045;p6"/>
          <p:cNvSpPr txBox="1"/>
          <p:nvPr/>
        </p:nvSpPr>
        <p:spPr>
          <a:xfrm>
            <a:off x="6343451" y="137427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30</a:t>
            </a:r>
            <a:endParaRPr/>
          </a:p>
        </p:txBody>
      </p:sp>
      <p:sp>
        <p:nvSpPr>
          <p:cNvPr id="1046" name="Google Shape;1046;p6"/>
          <p:cNvSpPr txBox="1"/>
          <p:nvPr/>
        </p:nvSpPr>
        <p:spPr>
          <a:xfrm>
            <a:off x="6530480" y="137427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31</a:t>
            </a:r>
            <a:endParaRPr/>
          </a:p>
        </p:txBody>
      </p:sp>
      <p:sp>
        <p:nvSpPr>
          <p:cNvPr id="1047" name="Google Shape;1047;p6"/>
          <p:cNvSpPr txBox="1"/>
          <p:nvPr/>
        </p:nvSpPr>
        <p:spPr>
          <a:xfrm>
            <a:off x="6717506" y="137427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  <a:endParaRPr/>
          </a:p>
        </p:txBody>
      </p:sp>
      <p:sp>
        <p:nvSpPr>
          <p:cNvPr id="1048" name="Google Shape;1048;p6"/>
          <p:cNvSpPr txBox="1"/>
          <p:nvPr/>
        </p:nvSpPr>
        <p:spPr>
          <a:xfrm>
            <a:off x="6899375" y="137427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33</a:t>
            </a:r>
            <a:endParaRPr/>
          </a:p>
        </p:txBody>
      </p:sp>
      <p:sp>
        <p:nvSpPr>
          <p:cNvPr id="1049" name="Google Shape;1049;p6"/>
          <p:cNvSpPr txBox="1"/>
          <p:nvPr/>
        </p:nvSpPr>
        <p:spPr>
          <a:xfrm>
            <a:off x="7086401" y="137427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34</a:t>
            </a:r>
            <a:endParaRPr/>
          </a:p>
        </p:txBody>
      </p:sp>
      <p:sp>
        <p:nvSpPr>
          <p:cNvPr id="1050" name="Google Shape;1050;p6"/>
          <p:cNvSpPr txBox="1"/>
          <p:nvPr/>
        </p:nvSpPr>
        <p:spPr>
          <a:xfrm>
            <a:off x="7260531" y="137427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35</a:t>
            </a:r>
            <a:endParaRPr/>
          </a:p>
        </p:txBody>
      </p:sp>
      <p:sp>
        <p:nvSpPr>
          <p:cNvPr id="1051" name="Google Shape;1051;p6"/>
          <p:cNvSpPr txBox="1"/>
          <p:nvPr/>
        </p:nvSpPr>
        <p:spPr>
          <a:xfrm>
            <a:off x="7447558" y="137427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36</a:t>
            </a:r>
            <a:endParaRPr/>
          </a:p>
        </p:txBody>
      </p:sp>
      <p:sp>
        <p:nvSpPr>
          <p:cNvPr id="1052" name="Google Shape;1052;p6"/>
          <p:cNvSpPr txBox="1"/>
          <p:nvPr/>
        </p:nvSpPr>
        <p:spPr>
          <a:xfrm>
            <a:off x="7626847" y="137427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37</a:t>
            </a:r>
            <a:endParaRPr/>
          </a:p>
        </p:txBody>
      </p:sp>
      <p:sp>
        <p:nvSpPr>
          <p:cNvPr id="1053" name="Google Shape;1053;p6"/>
          <p:cNvSpPr txBox="1"/>
          <p:nvPr/>
        </p:nvSpPr>
        <p:spPr>
          <a:xfrm>
            <a:off x="7815164" y="137427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38</a:t>
            </a:r>
            <a:endParaRPr/>
          </a:p>
        </p:txBody>
      </p:sp>
      <p:sp>
        <p:nvSpPr>
          <p:cNvPr id="1054" name="Google Shape;1054;p6"/>
          <p:cNvSpPr txBox="1"/>
          <p:nvPr/>
        </p:nvSpPr>
        <p:spPr>
          <a:xfrm>
            <a:off x="7991872" y="137427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39</a:t>
            </a:r>
            <a:endParaRPr/>
          </a:p>
        </p:txBody>
      </p:sp>
      <p:sp>
        <p:nvSpPr>
          <p:cNvPr id="1055" name="Google Shape;1055;p6"/>
          <p:cNvSpPr txBox="1"/>
          <p:nvPr/>
        </p:nvSpPr>
        <p:spPr>
          <a:xfrm>
            <a:off x="8180189" y="137427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40</a:t>
            </a:r>
            <a:endParaRPr/>
          </a:p>
        </p:txBody>
      </p:sp>
      <p:sp>
        <p:nvSpPr>
          <p:cNvPr id="1056" name="Google Shape;1056;p6"/>
          <p:cNvSpPr txBox="1"/>
          <p:nvPr/>
        </p:nvSpPr>
        <p:spPr>
          <a:xfrm>
            <a:off x="1044773" y="1374279"/>
            <a:ext cx="481222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YEAR...</a:t>
            </a:r>
            <a:endParaRPr/>
          </a:p>
        </p:txBody>
      </p:sp>
      <p:sp>
        <p:nvSpPr>
          <p:cNvPr id="1057" name="Google Shape;1057;p6"/>
          <p:cNvSpPr/>
          <p:nvPr/>
        </p:nvSpPr>
        <p:spPr>
          <a:xfrm>
            <a:off x="1616176" y="1664494"/>
            <a:ext cx="4032052" cy="134144"/>
          </a:xfrm>
          <a:prstGeom prst="rect">
            <a:avLst/>
          </a:prstGeom>
          <a:solidFill>
            <a:srgbClr val="00B5E2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31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METEOSAT SECOND GENERATION</a:t>
            </a:r>
            <a:endParaRPr/>
          </a:p>
        </p:txBody>
      </p:sp>
      <p:sp>
        <p:nvSpPr>
          <p:cNvPr id="1058" name="Google Shape;1058;p6"/>
          <p:cNvSpPr/>
          <p:nvPr/>
        </p:nvSpPr>
        <p:spPr>
          <a:xfrm>
            <a:off x="4881682" y="2395837"/>
            <a:ext cx="3679925" cy="147816"/>
          </a:xfrm>
          <a:prstGeom prst="rect">
            <a:avLst/>
          </a:prstGeom>
          <a:solidFill>
            <a:srgbClr val="00B5E2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31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METEOSAT THIRD GENERATION</a:t>
            </a:r>
            <a:endParaRPr/>
          </a:p>
        </p:txBody>
      </p:sp>
      <p:sp>
        <p:nvSpPr>
          <p:cNvPr id="1059" name="Google Shape;1059;p6"/>
          <p:cNvSpPr/>
          <p:nvPr/>
        </p:nvSpPr>
        <p:spPr>
          <a:xfrm>
            <a:off x="2203053" y="3125887"/>
            <a:ext cx="3038872" cy="134144"/>
          </a:xfrm>
          <a:prstGeom prst="rect">
            <a:avLst/>
          </a:prstGeom>
          <a:solidFill>
            <a:srgbClr val="FEDB00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31" b="1">
                <a:solidFill>
                  <a:srgbClr val="00205B"/>
                </a:solidFill>
                <a:latin typeface="Arial"/>
                <a:ea typeface="Arial"/>
                <a:cs typeface="Arial"/>
                <a:sym typeface="Arial"/>
              </a:rPr>
              <a:t>  EUMETSAT POLAR SYSTEM (EPS)</a:t>
            </a:r>
            <a:endParaRPr/>
          </a:p>
        </p:txBody>
      </p:sp>
      <p:sp>
        <p:nvSpPr>
          <p:cNvPr id="1060" name="Google Shape;1060;p6"/>
          <p:cNvSpPr/>
          <p:nvPr/>
        </p:nvSpPr>
        <p:spPr>
          <a:xfrm>
            <a:off x="4877966" y="2556551"/>
            <a:ext cx="1556841" cy="136723"/>
          </a:xfrm>
          <a:prstGeom prst="rect">
            <a:avLst/>
          </a:prstGeom>
          <a:solidFill>
            <a:srgbClr val="00B5E2">
              <a:alpha val="40000"/>
            </a:srgbClr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31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MTG-I-1 : IMAGERY</a:t>
            </a:r>
            <a:endParaRPr/>
          </a:p>
        </p:txBody>
      </p:sp>
      <p:sp>
        <p:nvSpPr>
          <p:cNvPr id="1061" name="Google Shape;1061;p6"/>
          <p:cNvSpPr/>
          <p:nvPr/>
        </p:nvSpPr>
        <p:spPr>
          <a:xfrm>
            <a:off x="5128656" y="2709527"/>
            <a:ext cx="1556842" cy="136723"/>
          </a:xfrm>
          <a:prstGeom prst="rect">
            <a:avLst/>
          </a:prstGeom>
          <a:solidFill>
            <a:srgbClr val="00B5E2">
              <a:alpha val="20000"/>
            </a:srgbClr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31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MTG-S-1: SOUNDING</a:t>
            </a:r>
            <a:endParaRPr/>
          </a:p>
        </p:txBody>
      </p:sp>
      <p:sp>
        <p:nvSpPr>
          <p:cNvPr id="1062" name="Google Shape;1062;p6"/>
          <p:cNvSpPr/>
          <p:nvPr/>
        </p:nvSpPr>
        <p:spPr>
          <a:xfrm>
            <a:off x="5555336" y="2844444"/>
            <a:ext cx="1556842" cy="136723"/>
          </a:xfrm>
          <a:prstGeom prst="rect">
            <a:avLst/>
          </a:prstGeom>
          <a:solidFill>
            <a:srgbClr val="00B5E2">
              <a:alpha val="40000"/>
            </a:srgbClr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31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MTG-I-2: IMAGERY</a:t>
            </a:r>
            <a:endParaRPr/>
          </a:p>
        </p:txBody>
      </p:sp>
      <p:sp>
        <p:nvSpPr>
          <p:cNvPr id="1063" name="Google Shape;1063;p6"/>
          <p:cNvSpPr/>
          <p:nvPr/>
        </p:nvSpPr>
        <p:spPr>
          <a:xfrm>
            <a:off x="6054623" y="2986585"/>
            <a:ext cx="1558131" cy="136723"/>
          </a:xfrm>
          <a:prstGeom prst="rect">
            <a:avLst/>
          </a:prstGeom>
          <a:solidFill>
            <a:srgbClr val="00B5E2">
              <a:alpha val="40000"/>
            </a:srgbClr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31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MTG-I-3: IMAGERY</a:t>
            </a:r>
            <a:endParaRPr/>
          </a:p>
        </p:txBody>
      </p:sp>
      <p:sp>
        <p:nvSpPr>
          <p:cNvPr id="1064" name="Google Shape;1064;p6"/>
          <p:cNvSpPr/>
          <p:nvPr/>
        </p:nvSpPr>
        <p:spPr>
          <a:xfrm>
            <a:off x="6519461" y="3124598"/>
            <a:ext cx="1556842" cy="136723"/>
          </a:xfrm>
          <a:prstGeom prst="rect">
            <a:avLst/>
          </a:prstGeom>
          <a:solidFill>
            <a:srgbClr val="00B5E2">
              <a:alpha val="20000"/>
            </a:srgbClr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31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MTG-S-2: SOUNDING</a:t>
            </a:r>
            <a:endParaRPr/>
          </a:p>
        </p:txBody>
      </p:sp>
      <p:sp>
        <p:nvSpPr>
          <p:cNvPr id="1065" name="Google Shape;1065;p6"/>
          <p:cNvSpPr/>
          <p:nvPr/>
        </p:nvSpPr>
        <p:spPr>
          <a:xfrm>
            <a:off x="6887964" y="3276800"/>
            <a:ext cx="1556842" cy="136723"/>
          </a:xfrm>
          <a:prstGeom prst="rect">
            <a:avLst/>
          </a:prstGeom>
          <a:solidFill>
            <a:srgbClr val="00B5E2">
              <a:alpha val="40000"/>
            </a:srgbClr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31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MTG-I-4: IMAGERY</a:t>
            </a:r>
            <a:endParaRPr/>
          </a:p>
        </p:txBody>
      </p:sp>
      <p:sp>
        <p:nvSpPr>
          <p:cNvPr id="1066" name="Google Shape;1066;p6"/>
          <p:cNvSpPr/>
          <p:nvPr/>
        </p:nvSpPr>
        <p:spPr>
          <a:xfrm>
            <a:off x="4984648" y="3933329"/>
            <a:ext cx="3561690" cy="153491"/>
          </a:xfrm>
          <a:prstGeom prst="rect">
            <a:avLst/>
          </a:prstGeom>
          <a:solidFill>
            <a:srgbClr val="FEDB00">
              <a:alpha val="80000"/>
            </a:srgbClr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31" b="1">
                <a:solidFill>
                  <a:srgbClr val="00205B"/>
                </a:solidFill>
                <a:latin typeface="Arial"/>
                <a:ea typeface="Arial"/>
                <a:cs typeface="Arial"/>
                <a:sym typeface="Arial"/>
              </a:rPr>
              <a:t>  METOP-SG A: SOUNDING AND IMAGERY</a:t>
            </a:r>
            <a:endParaRPr/>
          </a:p>
        </p:txBody>
      </p:sp>
      <p:sp>
        <p:nvSpPr>
          <p:cNvPr id="1067" name="Google Shape;1067;p6"/>
          <p:cNvSpPr/>
          <p:nvPr/>
        </p:nvSpPr>
        <p:spPr>
          <a:xfrm>
            <a:off x="5166834" y="4101010"/>
            <a:ext cx="3379503" cy="132854"/>
          </a:xfrm>
          <a:prstGeom prst="rect">
            <a:avLst/>
          </a:prstGeom>
          <a:solidFill>
            <a:srgbClr val="FEDB00">
              <a:alpha val="64705"/>
            </a:srgbClr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31" b="1">
                <a:solidFill>
                  <a:srgbClr val="00205B"/>
                </a:solidFill>
                <a:latin typeface="Arial"/>
                <a:ea typeface="Arial"/>
                <a:cs typeface="Arial"/>
                <a:sym typeface="Arial"/>
              </a:rPr>
              <a:t>  METOP-SG B: MICROWAVE IMAGERY</a:t>
            </a:r>
            <a:endParaRPr/>
          </a:p>
        </p:txBody>
      </p:sp>
      <p:sp>
        <p:nvSpPr>
          <p:cNvPr id="1068" name="Google Shape;1068;p6"/>
          <p:cNvSpPr/>
          <p:nvPr/>
        </p:nvSpPr>
        <p:spPr>
          <a:xfrm>
            <a:off x="2533253" y="4442818"/>
            <a:ext cx="5071666" cy="1534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31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JASON (HIGH PRECISION OCEAN ALTIMETRY)</a:t>
            </a:r>
            <a:endParaRPr/>
          </a:p>
        </p:txBody>
      </p:sp>
      <p:sp>
        <p:nvSpPr>
          <p:cNvPr id="1069" name="Google Shape;1069;p6"/>
          <p:cNvSpPr/>
          <p:nvPr/>
        </p:nvSpPr>
        <p:spPr>
          <a:xfrm>
            <a:off x="3957241" y="5259289"/>
            <a:ext cx="4453831" cy="159941"/>
          </a:xfrm>
          <a:prstGeom prst="rect">
            <a:avLst/>
          </a:prstGeom>
          <a:solidFill>
            <a:srgbClr val="D45000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31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COPERNICUS</a:t>
            </a:r>
            <a:endParaRPr/>
          </a:p>
        </p:txBody>
      </p:sp>
      <p:sp>
        <p:nvSpPr>
          <p:cNvPr id="1070" name="Google Shape;1070;p6"/>
          <p:cNvSpPr/>
          <p:nvPr/>
        </p:nvSpPr>
        <p:spPr>
          <a:xfrm>
            <a:off x="3955056" y="5434707"/>
            <a:ext cx="3946922" cy="134144"/>
          </a:xfrm>
          <a:prstGeom prst="rect">
            <a:avLst/>
          </a:prstGeom>
          <a:solidFill>
            <a:srgbClr val="D45000">
              <a:alpha val="69803"/>
            </a:srgbClr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31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SENTINEL-3 A/B/C/D</a:t>
            </a:r>
            <a:endParaRPr/>
          </a:p>
        </p:txBody>
      </p:sp>
      <p:sp>
        <p:nvSpPr>
          <p:cNvPr id="1071" name="Google Shape;1071;p6"/>
          <p:cNvSpPr/>
          <p:nvPr/>
        </p:nvSpPr>
        <p:spPr>
          <a:xfrm>
            <a:off x="5130396" y="5583039"/>
            <a:ext cx="2938866" cy="134144"/>
          </a:xfrm>
          <a:prstGeom prst="rect">
            <a:avLst/>
          </a:prstGeom>
          <a:solidFill>
            <a:srgbClr val="D45000">
              <a:alpha val="69803"/>
            </a:srgbClr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31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SENTINEL-4 ON MTG-S</a:t>
            </a:r>
            <a:endParaRPr/>
          </a:p>
        </p:txBody>
      </p:sp>
      <p:sp>
        <p:nvSpPr>
          <p:cNvPr id="1072" name="Google Shape;1072;p6"/>
          <p:cNvSpPr/>
          <p:nvPr/>
        </p:nvSpPr>
        <p:spPr>
          <a:xfrm>
            <a:off x="4982477" y="5733951"/>
            <a:ext cx="3544357" cy="118666"/>
          </a:xfrm>
          <a:prstGeom prst="rect">
            <a:avLst/>
          </a:prstGeom>
          <a:solidFill>
            <a:srgbClr val="D45000">
              <a:alpha val="69803"/>
            </a:srgbClr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31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SENTINEL-5 ON  METOP-SG A</a:t>
            </a:r>
            <a:endParaRPr/>
          </a:p>
        </p:txBody>
      </p:sp>
      <p:sp>
        <p:nvSpPr>
          <p:cNvPr id="1073" name="Google Shape;1073;p6"/>
          <p:cNvSpPr txBox="1"/>
          <p:nvPr/>
        </p:nvSpPr>
        <p:spPr>
          <a:xfrm>
            <a:off x="1408509" y="583455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/>
          </a:p>
        </p:txBody>
      </p:sp>
      <p:sp>
        <p:nvSpPr>
          <p:cNvPr id="1074" name="Google Shape;1074;p6"/>
          <p:cNvSpPr txBox="1"/>
          <p:nvPr/>
        </p:nvSpPr>
        <p:spPr>
          <a:xfrm>
            <a:off x="1587799" y="583455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endParaRPr/>
          </a:p>
        </p:txBody>
      </p:sp>
      <p:sp>
        <p:nvSpPr>
          <p:cNvPr id="1075" name="Google Shape;1075;p6"/>
          <p:cNvSpPr txBox="1"/>
          <p:nvPr/>
        </p:nvSpPr>
        <p:spPr>
          <a:xfrm>
            <a:off x="1774825" y="583455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05</a:t>
            </a:r>
            <a:endParaRPr/>
          </a:p>
        </p:txBody>
      </p:sp>
      <p:sp>
        <p:nvSpPr>
          <p:cNvPr id="1076" name="Google Shape;1076;p6"/>
          <p:cNvSpPr txBox="1"/>
          <p:nvPr/>
        </p:nvSpPr>
        <p:spPr>
          <a:xfrm>
            <a:off x="1952823" y="583455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06</a:t>
            </a:r>
            <a:endParaRPr/>
          </a:p>
        </p:txBody>
      </p:sp>
      <p:sp>
        <p:nvSpPr>
          <p:cNvPr id="1077" name="Google Shape;1077;p6"/>
          <p:cNvSpPr txBox="1"/>
          <p:nvPr/>
        </p:nvSpPr>
        <p:spPr>
          <a:xfrm>
            <a:off x="2139852" y="583455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07</a:t>
            </a:r>
            <a:endParaRPr/>
          </a:p>
        </p:txBody>
      </p:sp>
      <p:sp>
        <p:nvSpPr>
          <p:cNvPr id="1078" name="Google Shape;1078;p6"/>
          <p:cNvSpPr txBox="1"/>
          <p:nvPr/>
        </p:nvSpPr>
        <p:spPr>
          <a:xfrm>
            <a:off x="2321719" y="583455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08</a:t>
            </a:r>
            <a:endParaRPr/>
          </a:p>
        </p:txBody>
      </p:sp>
      <p:sp>
        <p:nvSpPr>
          <p:cNvPr id="1079" name="Google Shape;1079;p6"/>
          <p:cNvSpPr txBox="1"/>
          <p:nvPr/>
        </p:nvSpPr>
        <p:spPr>
          <a:xfrm>
            <a:off x="2510036" y="583455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09</a:t>
            </a:r>
            <a:endParaRPr/>
          </a:p>
        </p:txBody>
      </p:sp>
      <p:sp>
        <p:nvSpPr>
          <p:cNvPr id="1080" name="Google Shape;1080;p6"/>
          <p:cNvSpPr txBox="1"/>
          <p:nvPr/>
        </p:nvSpPr>
        <p:spPr>
          <a:xfrm>
            <a:off x="2682875" y="583455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  <p:sp>
        <p:nvSpPr>
          <p:cNvPr id="1081" name="Google Shape;1081;p6"/>
          <p:cNvSpPr txBox="1"/>
          <p:nvPr/>
        </p:nvSpPr>
        <p:spPr>
          <a:xfrm>
            <a:off x="2869903" y="583455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endParaRPr/>
          </a:p>
        </p:txBody>
      </p:sp>
      <p:sp>
        <p:nvSpPr>
          <p:cNvPr id="1082" name="Google Shape;1082;p6"/>
          <p:cNvSpPr txBox="1"/>
          <p:nvPr/>
        </p:nvSpPr>
        <p:spPr>
          <a:xfrm>
            <a:off x="3050481" y="583455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endParaRPr/>
          </a:p>
        </p:txBody>
      </p:sp>
      <p:sp>
        <p:nvSpPr>
          <p:cNvPr id="1083" name="Google Shape;1083;p6"/>
          <p:cNvSpPr txBox="1"/>
          <p:nvPr/>
        </p:nvSpPr>
        <p:spPr>
          <a:xfrm>
            <a:off x="3237508" y="583455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endParaRPr/>
          </a:p>
        </p:txBody>
      </p:sp>
      <p:sp>
        <p:nvSpPr>
          <p:cNvPr id="1084" name="Google Shape;1084;p6"/>
          <p:cNvSpPr txBox="1"/>
          <p:nvPr/>
        </p:nvSpPr>
        <p:spPr>
          <a:xfrm>
            <a:off x="3415506" y="583455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14</a:t>
            </a:r>
            <a:endParaRPr/>
          </a:p>
        </p:txBody>
      </p:sp>
      <p:sp>
        <p:nvSpPr>
          <p:cNvPr id="1085" name="Google Shape;1085;p6"/>
          <p:cNvSpPr txBox="1"/>
          <p:nvPr/>
        </p:nvSpPr>
        <p:spPr>
          <a:xfrm>
            <a:off x="3602535" y="583455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/>
          </a:p>
        </p:txBody>
      </p:sp>
      <p:sp>
        <p:nvSpPr>
          <p:cNvPr id="1086" name="Google Shape;1086;p6"/>
          <p:cNvSpPr txBox="1"/>
          <p:nvPr/>
        </p:nvSpPr>
        <p:spPr>
          <a:xfrm>
            <a:off x="3786981" y="583455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</a:t>
            </a:r>
            <a:endParaRPr/>
          </a:p>
        </p:txBody>
      </p:sp>
      <p:sp>
        <p:nvSpPr>
          <p:cNvPr id="1087" name="Google Shape;1087;p6"/>
          <p:cNvSpPr txBox="1"/>
          <p:nvPr/>
        </p:nvSpPr>
        <p:spPr>
          <a:xfrm>
            <a:off x="3974010" y="583455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17</a:t>
            </a:r>
            <a:endParaRPr/>
          </a:p>
        </p:txBody>
      </p:sp>
      <p:sp>
        <p:nvSpPr>
          <p:cNvPr id="1088" name="Google Shape;1088;p6"/>
          <p:cNvSpPr txBox="1"/>
          <p:nvPr/>
        </p:nvSpPr>
        <p:spPr>
          <a:xfrm>
            <a:off x="4146849" y="583455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18</a:t>
            </a:r>
            <a:endParaRPr/>
          </a:p>
        </p:txBody>
      </p:sp>
      <p:sp>
        <p:nvSpPr>
          <p:cNvPr id="1089" name="Google Shape;1089;p6"/>
          <p:cNvSpPr txBox="1"/>
          <p:nvPr/>
        </p:nvSpPr>
        <p:spPr>
          <a:xfrm>
            <a:off x="4335166" y="583455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</a:t>
            </a:r>
            <a:endParaRPr/>
          </a:p>
        </p:txBody>
      </p:sp>
      <p:sp>
        <p:nvSpPr>
          <p:cNvPr id="1090" name="Google Shape;1090;p6"/>
          <p:cNvSpPr txBox="1"/>
          <p:nvPr/>
        </p:nvSpPr>
        <p:spPr>
          <a:xfrm>
            <a:off x="4514453" y="583455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/>
          </a:p>
        </p:txBody>
      </p:sp>
      <p:sp>
        <p:nvSpPr>
          <p:cNvPr id="1091" name="Google Shape;1091;p6"/>
          <p:cNvSpPr txBox="1"/>
          <p:nvPr/>
        </p:nvSpPr>
        <p:spPr>
          <a:xfrm>
            <a:off x="4701481" y="583455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21</a:t>
            </a:r>
            <a:endParaRPr/>
          </a:p>
        </p:txBody>
      </p:sp>
      <p:sp>
        <p:nvSpPr>
          <p:cNvPr id="1092" name="Google Shape;1092;p6"/>
          <p:cNvSpPr txBox="1"/>
          <p:nvPr/>
        </p:nvSpPr>
        <p:spPr>
          <a:xfrm>
            <a:off x="4879480" y="583455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22</a:t>
            </a:r>
            <a:endParaRPr/>
          </a:p>
        </p:txBody>
      </p:sp>
      <p:sp>
        <p:nvSpPr>
          <p:cNvPr id="1093" name="Google Shape;1093;p6"/>
          <p:cNvSpPr txBox="1"/>
          <p:nvPr/>
        </p:nvSpPr>
        <p:spPr>
          <a:xfrm>
            <a:off x="5066506" y="583455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23</a:t>
            </a:r>
            <a:endParaRPr/>
          </a:p>
        </p:txBody>
      </p:sp>
      <p:sp>
        <p:nvSpPr>
          <p:cNvPr id="1094" name="Google Shape;1094;p6"/>
          <p:cNvSpPr txBox="1"/>
          <p:nvPr/>
        </p:nvSpPr>
        <p:spPr>
          <a:xfrm>
            <a:off x="5248375" y="583455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24</a:t>
            </a:r>
            <a:endParaRPr/>
          </a:p>
        </p:txBody>
      </p:sp>
      <p:sp>
        <p:nvSpPr>
          <p:cNvPr id="1095" name="Google Shape;1095;p6"/>
          <p:cNvSpPr txBox="1"/>
          <p:nvPr/>
        </p:nvSpPr>
        <p:spPr>
          <a:xfrm>
            <a:off x="5436692" y="583455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25</a:t>
            </a:r>
            <a:endParaRPr/>
          </a:p>
        </p:txBody>
      </p:sp>
      <p:sp>
        <p:nvSpPr>
          <p:cNvPr id="1096" name="Google Shape;1096;p6"/>
          <p:cNvSpPr txBox="1"/>
          <p:nvPr/>
        </p:nvSpPr>
        <p:spPr>
          <a:xfrm>
            <a:off x="5609531" y="583455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26</a:t>
            </a:r>
            <a:endParaRPr/>
          </a:p>
        </p:txBody>
      </p:sp>
      <p:sp>
        <p:nvSpPr>
          <p:cNvPr id="1097" name="Google Shape;1097;p6"/>
          <p:cNvSpPr txBox="1"/>
          <p:nvPr/>
        </p:nvSpPr>
        <p:spPr>
          <a:xfrm>
            <a:off x="5796558" y="583455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27</a:t>
            </a:r>
            <a:endParaRPr/>
          </a:p>
        </p:txBody>
      </p:sp>
      <p:sp>
        <p:nvSpPr>
          <p:cNvPr id="1098" name="Google Shape;1098;p6"/>
          <p:cNvSpPr txBox="1"/>
          <p:nvPr/>
        </p:nvSpPr>
        <p:spPr>
          <a:xfrm>
            <a:off x="5977136" y="583455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28</a:t>
            </a:r>
            <a:endParaRPr/>
          </a:p>
        </p:txBody>
      </p:sp>
      <p:sp>
        <p:nvSpPr>
          <p:cNvPr id="1099" name="Google Shape;1099;p6"/>
          <p:cNvSpPr txBox="1"/>
          <p:nvPr/>
        </p:nvSpPr>
        <p:spPr>
          <a:xfrm>
            <a:off x="6164164" y="583455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29</a:t>
            </a:r>
            <a:endParaRPr/>
          </a:p>
        </p:txBody>
      </p:sp>
      <p:sp>
        <p:nvSpPr>
          <p:cNvPr id="1100" name="Google Shape;1100;p6"/>
          <p:cNvSpPr txBox="1"/>
          <p:nvPr/>
        </p:nvSpPr>
        <p:spPr>
          <a:xfrm>
            <a:off x="6342163" y="583455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30</a:t>
            </a:r>
            <a:endParaRPr/>
          </a:p>
        </p:txBody>
      </p:sp>
      <p:sp>
        <p:nvSpPr>
          <p:cNvPr id="1101" name="Google Shape;1101;p6"/>
          <p:cNvSpPr txBox="1"/>
          <p:nvPr/>
        </p:nvSpPr>
        <p:spPr>
          <a:xfrm>
            <a:off x="6529189" y="583455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31</a:t>
            </a:r>
            <a:endParaRPr/>
          </a:p>
        </p:txBody>
      </p:sp>
      <p:sp>
        <p:nvSpPr>
          <p:cNvPr id="1102" name="Google Shape;1102;p6"/>
          <p:cNvSpPr txBox="1"/>
          <p:nvPr/>
        </p:nvSpPr>
        <p:spPr>
          <a:xfrm>
            <a:off x="6716217" y="583455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  <a:endParaRPr/>
          </a:p>
        </p:txBody>
      </p:sp>
      <p:sp>
        <p:nvSpPr>
          <p:cNvPr id="1103" name="Google Shape;1103;p6"/>
          <p:cNvSpPr txBox="1"/>
          <p:nvPr/>
        </p:nvSpPr>
        <p:spPr>
          <a:xfrm>
            <a:off x="6898084" y="583455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33</a:t>
            </a:r>
            <a:endParaRPr/>
          </a:p>
        </p:txBody>
      </p:sp>
      <p:sp>
        <p:nvSpPr>
          <p:cNvPr id="1104" name="Google Shape;1104;p6"/>
          <p:cNvSpPr txBox="1"/>
          <p:nvPr/>
        </p:nvSpPr>
        <p:spPr>
          <a:xfrm>
            <a:off x="7085113" y="583455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34</a:t>
            </a:r>
            <a:endParaRPr/>
          </a:p>
        </p:txBody>
      </p:sp>
      <p:sp>
        <p:nvSpPr>
          <p:cNvPr id="1105" name="Google Shape;1105;p6"/>
          <p:cNvSpPr txBox="1"/>
          <p:nvPr/>
        </p:nvSpPr>
        <p:spPr>
          <a:xfrm>
            <a:off x="7259240" y="583455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35</a:t>
            </a:r>
            <a:endParaRPr/>
          </a:p>
        </p:txBody>
      </p:sp>
      <p:sp>
        <p:nvSpPr>
          <p:cNvPr id="1106" name="Google Shape;1106;p6"/>
          <p:cNvSpPr txBox="1"/>
          <p:nvPr/>
        </p:nvSpPr>
        <p:spPr>
          <a:xfrm>
            <a:off x="7446269" y="583455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36</a:t>
            </a:r>
            <a:endParaRPr/>
          </a:p>
        </p:txBody>
      </p:sp>
      <p:sp>
        <p:nvSpPr>
          <p:cNvPr id="1107" name="Google Shape;1107;p6"/>
          <p:cNvSpPr txBox="1"/>
          <p:nvPr/>
        </p:nvSpPr>
        <p:spPr>
          <a:xfrm>
            <a:off x="7625556" y="583455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37</a:t>
            </a:r>
            <a:endParaRPr/>
          </a:p>
        </p:txBody>
      </p:sp>
      <p:sp>
        <p:nvSpPr>
          <p:cNvPr id="1108" name="Google Shape;1108;p6"/>
          <p:cNvSpPr txBox="1"/>
          <p:nvPr/>
        </p:nvSpPr>
        <p:spPr>
          <a:xfrm>
            <a:off x="7813873" y="583455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38</a:t>
            </a:r>
            <a:endParaRPr/>
          </a:p>
        </p:txBody>
      </p:sp>
      <p:sp>
        <p:nvSpPr>
          <p:cNvPr id="1109" name="Google Shape;1109;p6"/>
          <p:cNvSpPr txBox="1"/>
          <p:nvPr/>
        </p:nvSpPr>
        <p:spPr>
          <a:xfrm>
            <a:off x="7990583" y="583455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39</a:t>
            </a:r>
            <a:endParaRPr/>
          </a:p>
        </p:txBody>
      </p:sp>
      <p:sp>
        <p:nvSpPr>
          <p:cNvPr id="1110" name="Google Shape;1110;p6"/>
          <p:cNvSpPr txBox="1"/>
          <p:nvPr/>
        </p:nvSpPr>
        <p:spPr>
          <a:xfrm>
            <a:off x="8178900" y="5834559"/>
            <a:ext cx="27764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40</a:t>
            </a:r>
            <a:endParaRPr/>
          </a:p>
        </p:txBody>
      </p:sp>
      <p:sp>
        <p:nvSpPr>
          <p:cNvPr id="1111" name="Google Shape;1111;p6"/>
          <p:cNvSpPr txBox="1"/>
          <p:nvPr/>
        </p:nvSpPr>
        <p:spPr>
          <a:xfrm>
            <a:off x="1043484" y="5834559"/>
            <a:ext cx="481222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YEAR...</a:t>
            </a:r>
            <a:endParaRPr/>
          </a:p>
        </p:txBody>
      </p:sp>
      <p:pic>
        <p:nvPicPr>
          <p:cNvPr id="1112" name="Google Shape;1112;p6" descr="Sentinel-3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98502" y="5005949"/>
            <a:ext cx="1265225" cy="887944"/>
          </a:xfrm>
          <a:prstGeom prst="rect">
            <a:avLst/>
          </a:prstGeom>
          <a:noFill/>
          <a:ln>
            <a:noFill/>
          </a:ln>
        </p:spPr>
      </p:pic>
      <p:sp>
        <p:nvSpPr>
          <p:cNvPr id="1113" name="Google Shape;1113;p6"/>
          <p:cNvSpPr txBox="1"/>
          <p:nvPr/>
        </p:nvSpPr>
        <p:spPr>
          <a:xfrm rot="-5400000">
            <a:off x="7332112" y="2777662"/>
            <a:ext cx="2826330" cy="217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13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Mandatory Programmes</a:t>
            </a:r>
            <a:endParaRPr/>
          </a:p>
        </p:txBody>
      </p:sp>
      <p:sp>
        <p:nvSpPr>
          <p:cNvPr id="1114" name="Google Shape;1114;p6"/>
          <p:cNvSpPr txBox="1"/>
          <p:nvPr/>
        </p:nvSpPr>
        <p:spPr>
          <a:xfrm rot="-5400000">
            <a:off x="8334748" y="4547548"/>
            <a:ext cx="821059" cy="342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13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Optional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13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Programmes</a:t>
            </a:r>
            <a:endParaRPr/>
          </a:p>
        </p:txBody>
      </p:sp>
      <p:pic>
        <p:nvPicPr>
          <p:cNvPr id="1115" name="Google Shape;1115;p6" descr="metop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286163">
            <a:off x="1730972" y="2848571"/>
            <a:ext cx="714573" cy="5365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6" name="Google Shape;1116;p6"/>
          <p:cNvSpPr/>
          <p:nvPr/>
        </p:nvSpPr>
        <p:spPr>
          <a:xfrm>
            <a:off x="3437434" y="1396206"/>
            <a:ext cx="185738" cy="4540250"/>
          </a:xfrm>
          <a:prstGeom prst="rect">
            <a:avLst/>
          </a:prstGeom>
          <a:solidFill>
            <a:srgbClr val="C5B9AC">
              <a:alpha val="20000"/>
            </a:srgbClr>
          </a:solidFill>
          <a:ln>
            <a:noFill/>
          </a:ln>
        </p:spPr>
        <p:txBody>
          <a:bodyPr spcFirstLastPara="1" wrap="square" lIns="29250" tIns="29250" rIns="29250" bIns="292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31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7" name="Google Shape;1117;p6"/>
          <p:cNvSpPr/>
          <p:nvPr/>
        </p:nvSpPr>
        <p:spPr>
          <a:xfrm>
            <a:off x="4984845" y="3765651"/>
            <a:ext cx="3563838" cy="131564"/>
          </a:xfrm>
          <a:prstGeom prst="rect">
            <a:avLst/>
          </a:prstGeom>
          <a:solidFill>
            <a:srgbClr val="FEDB00"/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31" b="1">
                <a:solidFill>
                  <a:srgbClr val="00205B"/>
                </a:solidFill>
                <a:latin typeface="Arial"/>
                <a:ea typeface="Arial"/>
                <a:cs typeface="Arial"/>
                <a:sym typeface="Arial"/>
              </a:rPr>
              <a:t>  EUMETSAT POLAR SYSTEM  SECOND GENERATION (EPS-SG)</a:t>
            </a:r>
            <a:endParaRPr/>
          </a:p>
        </p:txBody>
      </p:sp>
      <p:pic>
        <p:nvPicPr>
          <p:cNvPr id="1118" name="Google Shape;1118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337999">
            <a:off x="7220545" y="2203649"/>
            <a:ext cx="455314" cy="741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9" name="Google Shape;1119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54872">
            <a:off x="7657804" y="2429372"/>
            <a:ext cx="420489" cy="67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6" descr="Metop_Second_Generationv02-ESA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095256" y="3739853"/>
            <a:ext cx="398561" cy="334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6" descr="Metop_Second_Generation-ESA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437063" y="3859809"/>
            <a:ext cx="455315" cy="497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6" descr="jason-big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45958">
            <a:off x="1779526" y="4442626"/>
            <a:ext cx="822430" cy="5894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3" name="Google Shape;1123;p6"/>
          <p:cNvCxnSpPr/>
          <p:nvPr/>
        </p:nvCxnSpPr>
        <p:spPr>
          <a:xfrm>
            <a:off x="963514" y="5116104"/>
            <a:ext cx="8124703" cy="0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124" name="Google Shape;1124;p6"/>
          <p:cNvSpPr txBox="1"/>
          <p:nvPr/>
        </p:nvSpPr>
        <p:spPr>
          <a:xfrm rot="-5400000">
            <a:off x="8334749" y="5393865"/>
            <a:ext cx="821059" cy="342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13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Third Party</a:t>
            </a:r>
            <a:endParaRPr sz="813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13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Programmes</a:t>
            </a:r>
            <a:endParaRPr/>
          </a:p>
        </p:txBody>
      </p:sp>
      <p:sp>
        <p:nvSpPr>
          <p:cNvPr id="1125" name="Google Shape;1125;p6"/>
          <p:cNvSpPr/>
          <p:nvPr/>
        </p:nvSpPr>
        <p:spPr>
          <a:xfrm>
            <a:off x="2203053" y="3269297"/>
            <a:ext cx="2166938" cy="134144"/>
          </a:xfrm>
          <a:prstGeom prst="rect">
            <a:avLst/>
          </a:prstGeom>
          <a:gradFill>
            <a:gsLst>
              <a:gs pos="0">
                <a:srgbClr val="FEDB00"/>
              </a:gs>
              <a:gs pos="33000">
                <a:srgbClr val="FEDB00"/>
              </a:gs>
              <a:gs pos="100000">
                <a:srgbClr val="FEDB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31" b="1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  METOP-A</a:t>
            </a:r>
            <a:endParaRPr/>
          </a:p>
        </p:txBody>
      </p:sp>
      <p:sp>
        <p:nvSpPr>
          <p:cNvPr id="1126" name="Google Shape;1126;p6"/>
          <p:cNvSpPr/>
          <p:nvPr/>
        </p:nvSpPr>
        <p:spPr>
          <a:xfrm>
            <a:off x="3307787" y="3411423"/>
            <a:ext cx="2166938" cy="134144"/>
          </a:xfrm>
          <a:prstGeom prst="rect">
            <a:avLst/>
          </a:prstGeom>
          <a:gradFill>
            <a:gsLst>
              <a:gs pos="0">
                <a:srgbClr val="FEDB00"/>
              </a:gs>
              <a:gs pos="33000">
                <a:srgbClr val="FEDB00"/>
              </a:gs>
              <a:gs pos="100000">
                <a:srgbClr val="FEDB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31" b="1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  METOP-B</a:t>
            </a:r>
            <a:endParaRPr/>
          </a:p>
        </p:txBody>
      </p:sp>
      <p:sp>
        <p:nvSpPr>
          <p:cNvPr id="1127" name="Google Shape;1127;p6"/>
          <p:cNvSpPr/>
          <p:nvPr/>
        </p:nvSpPr>
        <p:spPr>
          <a:xfrm>
            <a:off x="4490045" y="3553555"/>
            <a:ext cx="2166938" cy="134144"/>
          </a:xfrm>
          <a:prstGeom prst="rect">
            <a:avLst/>
          </a:prstGeom>
          <a:gradFill>
            <a:gsLst>
              <a:gs pos="0">
                <a:srgbClr val="FEDB00"/>
              </a:gs>
              <a:gs pos="33000">
                <a:srgbClr val="FEDB00"/>
              </a:gs>
              <a:gs pos="100000">
                <a:srgbClr val="FEDB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31" b="1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  METOP-C</a:t>
            </a:r>
            <a:endParaRPr/>
          </a:p>
        </p:txBody>
      </p:sp>
      <p:sp>
        <p:nvSpPr>
          <p:cNvPr id="1128" name="Google Shape;1128;p6"/>
          <p:cNvSpPr/>
          <p:nvPr/>
        </p:nvSpPr>
        <p:spPr>
          <a:xfrm>
            <a:off x="1615154" y="1815699"/>
            <a:ext cx="3119946" cy="134144"/>
          </a:xfrm>
          <a:prstGeom prst="rect">
            <a:avLst/>
          </a:prstGeom>
          <a:gradFill>
            <a:gsLst>
              <a:gs pos="0">
                <a:srgbClr val="00B5E2"/>
              </a:gs>
              <a:gs pos="33000">
                <a:srgbClr val="00B5E2"/>
              </a:gs>
              <a:gs pos="100000">
                <a:srgbClr val="FEDB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31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METEOSAT-8</a:t>
            </a:r>
            <a:endParaRPr/>
          </a:p>
        </p:txBody>
      </p:sp>
      <p:sp>
        <p:nvSpPr>
          <p:cNvPr id="1129" name="Google Shape;1129;p6"/>
          <p:cNvSpPr/>
          <p:nvPr/>
        </p:nvSpPr>
        <p:spPr>
          <a:xfrm>
            <a:off x="2078292" y="1960422"/>
            <a:ext cx="3119946" cy="134144"/>
          </a:xfrm>
          <a:prstGeom prst="rect">
            <a:avLst/>
          </a:prstGeom>
          <a:gradFill>
            <a:gsLst>
              <a:gs pos="0">
                <a:srgbClr val="00B5E2"/>
              </a:gs>
              <a:gs pos="33000">
                <a:srgbClr val="00B5E2"/>
              </a:gs>
              <a:gs pos="100000">
                <a:srgbClr val="FEDB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31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METEOSAT-9</a:t>
            </a:r>
            <a:endParaRPr/>
          </a:p>
        </p:txBody>
      </p:sp>
      <p:sp>
        <p:nvSpPr>
          <p:cNvPr id="1130" name="Google Shape;1130;p6"/>
          <p:cNvSpPr/>
          <p:nvPr/>
        </p:nvSpPr>
        <p:spPr>
          <a:xfrm>
            <a:off x="3265082" y="2105143"/>
            <a:ext cx="3119946" cy="134144"/>
          </a:xfrm>
          <a:prstGeom prst="rect">
            <a:avLst/>
          </a:prstGeom>
          <a:gradFill>
            <a:gsLst>
              <a:gs pos="0">
                <a:srgbClr val="00B5E2"/>
              </a:gs>
              <a:gs pos="33000">
                <a:srgbClr val="00B5E2"/>
              </a:gs>
              <a:gs pos="100000">
                <a:srgbClr val="FEDB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31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METEOSAT-10</a:t>
            </a:r>
            <a:endParaRPr/>
          </a:p>
        </p:txBody>
      </p:sp>
      <p:sp>
        <p:nvSpPr>
          <p:cNvPr id="1131" name="Google Shape;1131;p6"/>
          <p:cNvSpPr/>
          <p:nvPr/>
        </p:nvSpPr>
        <p:spPr>
          <a:xfrm>
            <a:off x="3819882" y="2249866"/>
            <a:ext cx="3119946" cy="134144"/>
          </a:xfrm>
          <a:prstGeom prst="rect">
            <a:avLst/>
          </a:prstGeom>
          <a:gradFill>
            <a:gsLst>
              <a:gs pos="0">
                <a:srgbClr val="00B5E2"/>
              </a:gs>
              <a:gs pos="33000">
                <a:srgbClr val="00B5E2"/>
              </a:gs>
              <a:gs pos="100000">
                <a:srgbClr val="FEDB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31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METEOSAT-11</a:t>
            </a:r>
            <a:endParaRPr/>
          </a:p>
        </p:txBody>
      </p:sp>
      <p:sp>
        <p:nvSpPr>
          <p:cNvPr id="1132" name="Google Shape;1132;p6"/>
          <p:cNvSpPr/>
          <p:nvPr/>
        </p:nvSpPr>
        <p:spPr>
          <a:xfrm>
            <a:off x="2535703" y="4613254"/>
            <a:ext cx="2166938" cy="134144"/>
          </a:xfrm>
          <a:prstGeom prst="rect">
            <a:avLst/>
          </a:prstGeom>
          <a:gradFill>
            <a:gsLst>
              <a:gs pos="0">
                <a:srgbClr val="279989">
                  <a:alpha val="98823"/>
                </a:srgbClr>
              </a:gs>
              <a:gs pos="33000">
                <a:srgbClr val="279989">
                  <a:alpha val="98823"/>
                </a:srgbClr>
              </a:gs>
              <a:gs pos="100000">
                <a:srgbClr val="FEDB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31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JASON-2</a:t>
            </a:r>
            <a:endParaRPr/>
          </a:p>
        </p:txBody>
      </p:sp>
      <p:sp>
        <p:nvSpPr>
          <p:cNvPr id="1133" name="Google Shape;1133;p6"/>
          <p:cNvSpPr/>
          <p:nvPr/>
        </p:nvSpPr>
        <p:spPr>
          <a:xfrm>
            <a:off x="3926913" y="4766215"/>
            <a:ext cx="1727762" cy="134144"/>
          </a:xfrm>
          <a:prstGeom prst="rect">
            <a:avLst/>
          </a:prstGeom>
          <a:gradFill>
            <a:gsLst>
              <a:gs pos="0">
                <a:srgbClr val="279989">
                  <a:alpha val="98823"/>
                </a:srgbClr>
              </a:gs>
              <a:gs pos="33000">
                <a:srgbClr val="279989">
                  <a:alpha val="98823"/>
                </a:srgbClr>
              </a:gs>
              <a:gs pos="100000">
                <a:srgbClr val="FEDB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31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JASON-3</a:t>
            </a:r>
            <a:endParaRPr/>
          </a:p>
        </p:txBody>
      </p:sp>
      <p:sp>
        <p:nvSpPr>
          <p:cNvPr id="1134" name="Google Shape;1134;p6"/>
          <p:cNvSpPr/>
          <p:nvPr/>
        </p:nvSpPr>
        <p:spPr>
          <a:xfrm>
            <a:off x="4845282" y="5044821"/>
            <a:ext cx="2759637" cy="134144"/>
          </a:xfrm>
          <a:prstGeom prst="rect">
            <a:avLst/>
          </a:prstGeom>
          <a:solidFill>
            <a:schemeClr val="accent2">
              <a:alpha val="69803"/>
            </a:schemeClr>
          </a:solidFill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31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SENTINEL-6 (JASON-CS)</a:t>
            </a:r>
            <a:endParaRPr/>
          </a:p>
        </p:txBody>
      </p:sp>
      <p:pic>
        <p:nvPicPr>
          <p:cNvPr id="1135" name="Google Shape;1135;p6" descr="C:\Users\ratier\AppData\Local\Microsoft\Windows\Temporary Internet Files\Content.Outlook\C9Y5AWSI\Jason_CS_image_2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440954" y="4832164"/>
            <a:ext cx="619125" cy="349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278679" cy="77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9388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Copernicus Sentinels operated by EUMETSAT</a:t>
            </a:r>
            <a:endParaRPr/>
          </a:p>
        </p:txBody>
      </p:sp>
      <p:grpSp>
        <p:nvGrpSpPr>
          <p:cNvPr id="1141" name="Google Shape;1141;p7"/>
          <p:cNvGrpSpPr/>
          <p:nvPr/>
        </p:nvGrpSpPr>
        <p:grpSpPr>
          <a:xfrm>
            <a:off x="-87782" y="1338681"/>
            <a:ext cx="9993782" cy="4411065"/>
            <a:chOff x="-36914" y="842281"/>
            <a:chExt cx="8761760" cy="3780726"/>
          </a:xfrm>
        </p:grpSpPr>
        <p:sp>
          <p:nvSpPr>
            <p:cNvPr id="1142" name="Google Shape;1142;p7"/>
            <p:cNvSpPr/>
            <p:nvPr/>
          </p:nvSpPr>
          <p:spPr>
            <a:xfrm>
              <a:off x="5345678" y="968052"/>
              <a:ext cx="1530374" cy="3654955"/>
            </a:xfrm>
            <a:prstGeom prst="rect">
              <a:avLst/>
            </a:prstGeom>
            <a:solidFill>
              <a:srgbClr val="F4C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143" name="Google Shape;1143;p7"/>
            <p:cNvSpPr/>
            <p:nvPr/>
          </p:nvSpPr>
          <p:spPr>
            <a:xfrm>
              <a:off x="2274374" y="935456"/>
              <a:ext cx="1499138" cy="3568740"/>
            </a:xfrm>
            <a:prstGeom prst="rect">
              <a:avLst/>
            </a:prstGeom>
            <a:solidFill>
              <a:srgbClr val="F4C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1144" name="Google Shape;1144;p7"/>
            <p:cNvGrpSpPr/>
            <p:nvPr/>
          </p:nvGrpSpPr>
          <p:grpSpPr>
            <a:xfrm>
              <a:off x="137232" y="932901"/>
              <a:ext cx="8117093" cy="233384"/>
              <a:chOff x="1002749" y="986100"/>
              <a:chExt cx="11054889" cy="316686"/>
            </a:xfrm>
          </p:grpSpPr>
          <p:sp>
            <p:nvSpPr>
              <p:cNvPr id="1145" name="Google Shape;1145;p7"/>
              <p:cNvSpPr txBox="1"/>
              <p:nvPr/>
            </p:nvSpPr>
            <p:spPr>
              <a:xfrm>
                <a:off x="1689611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07</a:t>
                </a:r>
                <a:endParaRPr/>
              </a:p>
            </p:txBody>
          </p:sp>
          <p:sp>
            <p:nvSpPr>
              <p:cNvPr id="1146" name="Google Shape;1146;p7"/>
              <p:cNvSpPr txBox="1"/>
              <p:nvPr/>
            </p:nvSpPr>
            <p:spPr>
              <a:xfrm>
                <a:off x="1990880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08</a:t>
                </a:r>
                <a:endParaRPr/>
              </a:p>
            </p:txBody>
          </p:sp>
          <p:sp>
            <p:nvSpPr>
              <p:cNvPr id="1147" name="Google Shape;1147;p7"/>
              <p:cNvSpPr txBox="1"/>
              <p:nvPr/>
            </p:nvSpPr>
            <p:spPr>
              <a:xfrm>
                <a:off x="2292150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09</a:t>
                </a:r>
                <a:endParaRPr/>
              </a:p>
            </p:txBody>
          </p:sp>
          <p:sp>
            <p:nvSpPr>
              <p:cNvPr id="1148" name="Google Shape;1148;p7"/>
              <p:cNvSpPr txBox="1"/>
              <p:nvPr/>
            </p:nvSpPr>
            <p:spPr>
              <a:xfrm>
                <a:off x="2593417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10</a:t>
                </a:r>
                <a:endParaRPr/>
              </a:p>
            </p:txBody>
          </p:sp>
          <p:sp>
            <p:nvSpPr>
              <p:cNvPr id="1149" name="Google Shape;1149;p7"/>
              <p:cNvSpPr txBox="1"/>
              <p:nvPr/>
            </p:nvSpPr>
            <p:spPr>
              <a:xfrm>
                <a:off x="2894688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11</a:t>
                </a:r>
                <a:endParaRPr/>
              </a:p>
            </p:txBody>
          </p:sp>
          <p:sp>
            <p:nvSpPr>
              <p:cNvPr id="1150" name="Google Shape;1150;p7"/>
              <p:cNvSpPr txBox="1"/>
              <p:nvPr/>
            </p:nvSpPr>
            <p:spPr>
              <a:xfrm>
                <a:off x="3195956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12</a:t>
                </a:r>
                <a:endParaRPr/>
              </a:p>
            </p:txBody>
          </p:sp>
          <p:sp>
            <p:nvSpPr>
              <p:cNvPr id="1151" name="Google Shape;1151;p7"/>
              <p:cNvSpPr txBox="1"/>
              <p:nvPr/>
            </p:nvSpPr>
            <p:spPr>
              <a:xfrm>
                <a:off x="3497225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13</a:t>
                </a:r>
                <a:endParaRPr/>
              </a:p>
            </p:txBody>
          </p:sp>
          <p:sp>
            <p:nvSpPr>
              <p:cNvPr id="1152" name="Google Shape;1152;p7"/>
              <p:cNvSpPr txBox="1"/>
              <p:nvPr/>
            </p:nvSpPr>
            <p:spPr>
              <a:xfrm>
                <a:off x="3798494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14</a:t>
                </a:r>
                <a:endParaRPr/>
              </a:p>
            </p:txBody>
          </p:sp>
          <p:sp>
            <p:nvSpPr>
              <p:cNvPr id="1153" name="Google Shape;1153;p7"/>
              <p:cNvSpPr txBox="1"/>
              <p:nvPr/>
            </p:nvSpPr>
            <p:spPr>
              <a:xfrm>
                <a:off x="4099763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15</a:t>
                </a:r>
                <a:endParaRPr/>
              </a:p>
            </p:txBody>
          </p:sp>
          <p:sp>
            <p:nvSpPr>
              <p:cNvPr id="1154" name="Google Shape;1154;p7"/>
              <p:cNvSpPr txBox="1"/>
              <p:nvPr/>
            </p:nvSpPr>
            <p:spPr>
              <a:xfrm>
                <a:off x="4401032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16</a:t>
                </a:r>
                <a:endParaRPr/>
              </a:p>
            </p:txBody>
          </p:sp>
          <p:sp>
            <p:nvSpPr>
              <p:cNvPr id="1155" name="Google Shape;1155;p7"/>
              <p:cNvSpPr txBox="1"/>
              <p:nvPr/>
            </p:nvSpPr>
            <p:spPr>
              <a:xfrm>
                <a:off x="4702302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17</a:t>
                </a:r>
                <a:endParaRPr/>
              </a:p>
            </p:txBody>
          </p:sp>
          <p:sp>
            <p:nvSpPr>
              <p:cNvPr id="1156" name="Google Shape;1156;p7"/>
              <p:cNvSpPr txBox="1"/>
              <p:nvPr/>
            </p:nvSpPr>
            <p:spPr>
              <a:xfrm>
                <a:off x="5003569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18</a:t>
                </a:r>
                <a:endParaRPr/>
              </a:p>
            </p:txBody>
          </p:sp>
          <p:sp>
            <p:nvSpPr>
              <p:cNvPr id="1157" name="Google Shape;1157;p7"/>
              <p:cNvSpPr txBox="1"/>
              <p:nvPr/>
            </p:nvSpPr>
            <p:spPr>
              <a:xfrm>
                <a:off x="5304839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19</a:t>
                </a:r>
                <a:endParaRPr/>
              </a:p>
            </p:txBody>
          </p:sp>
          <p:sp>
            <p:nvSpPr>
              <p:cNvPr id="1158" name="Google Shape;1158;p7"/>
              <p:cNvSpPr txBox="1"/>
              <p:nvPr/>
            </p:nvSpPr>
            <p:spPr>
              <a:xfrm>
                <a:off x="5606109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20</a:t>
                </a:r>
                <a:endParaRPr/>
              </a:p>
            </p:txBody>
          </p:sp>
          <p:sp>
            <p:nvSpPr>
              <p:cNvPr id="1159" name="Google Shape;1159;p7"/>
              <p:cNvSpPr txBox="1"/>
              <p:nvPr/>
            </p:nvSpPr>
            <p:spPr>
              <a:xfrm>
                <a:off x="5907378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21</a:t>
                </a:r>
                <a:endParaRPr/>
              </a:p>
            </p:txBody>
          </p:sp>
          <p:sp>
            <p:nvSpPr>
              <p:cNvPr id="1160" name="Google Shape;1160;p7"/>
              <p:cNvSpPr txBox="1"/>
              <p:nvPr/>
            </p:nvSpPr>
            <p:spPr>
              <a:xfrm>
                <a:off x="6208645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22</a:t>
                </a:r>
                <a:endParaRPr/>
              </a:p>
            </p:txBody>
          </p:sp>
          <p:sp>
            <p:nvSpPr>
              <p:cNvPr id="1161" name="Google Shape;1161;p7"/>
              <p:cNvSpPr txBox="1"/>
              <p:nvPr/>
            </p:nvSpPr>
            <p:spPr>
              <a:xfrm>
                <a:off x="6509915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23</a:t>
                </a:r>
                <a:endParaRPr/>
              </a:p>
            </p:txBody>
          </p:sp>
          <p:sp>
            <p:nvSpPr>
              <p:cNvPr id="1162" name="Google Shape;1162;p7"/>
              <p:cNvSpPr txBox="1"/>
              <p:nvPr/>
            </p:nvSpPr>
            <p:spPr>
              <a:xfrm>
                <a:off x="6811185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24</a:t>
                </a:r>
                <a:endParaRPr/>
              </a:p>
            </p:txBody>
          </p:sp>
          <p:sp>
            <p:nvSpPr>
              <p:cNvPr id="1163" name="Google Shape;1163;p7"/>
              <p:cNvSpPr txBox="1"/>
              <p:nvPr/>
            </p:nvSpPr>
            <p:spPr>
              <a:xfrm>
                <a:off x="7112454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25</a:t>
                </a:r>
                <a:endParaRPr/>
              </a:p>
            </p:txBody>
          </p:sp>
          <p:sp>
            <p:nvSpPr>
              <p:cNvPr id="1164" name="Google Shape;1164;p7"/>
              <p:cNvSpPr txBox="1"/>
              <p:nvPr/>
            </p:nvSpPr>
            <p:spPr>
              <a:xfrm>
                <a:off x="7413723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26</a:t>
                </a:r>
                <a:endParaRPr/>
              </a:p>
            </p:txBody>
          </p:sp>
          <p:sp>
            <p:nvSpPr>
              <p:cNvPr id="1165" name="Google Shape;1165;p7"/>
              <p:cNvSpPr txBox="1"/>
              <p:nvPr/>
            </p:nvSpPr>
            <p:spPr>
              <a:xfrm>
                <a:off x="7714989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27</a:t>
                </a:r>
                <a:endParaRPr/>
              </a:p>
            </p:txBody>
          </p:sp>
          <p:sp>
            <p:nvSpPr>
              <p:cNvPr id="1166" name="Google Shape;1166;p7"/>
              <p:cNvSpPr txBox="1"/>
              <p:nvPr/>
            </p:nvSpPr>
            <p:spPr>
              <a:xfrm>
                <a:off x="8016260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28</a:t>
                </a:r>
                <a:endParaRPr/>
              </a:p>
            </p:txBody>
          </p:sp>
          <p:sp>
            <p:nvSpPr>
              <p:cNvPr id="1167" name="Google Shape;1167;p7"/>
              <p:cNvSpPr txBox="1"/>
              <p:nvPr/>
            </p:nvSpPr>
            <p:spPr>
              <a:xfrm>
                <a:off x="8317529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29</a:t>
                </a:r>
                <a:endParaRPr/>
              </a:p>
            </p:txBody>
          </p:sp>
          <p:sp>
            <p:nvSpPr>
              <p:cNvPr id="1168" name="Google Shape;1168;p7"/>
              <p:cNvSpPr txBox="1"/>
              <p:nvPr/>
            </p:nvSpPr>
            <p:spPr>
              <a:xfrm>
                <a:off x="8618800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30</a:t>
                </a:r>
                <a:endParaRPr/>
              </a:p>
            </p:txBody>
          </p:sp>
          <p:sp>
            <p:nvSpPr>
              <p:cNvPr id="1169" name="Google Shape;1169;p7"/>
              <p:cNvSpPr txBox="1"/>
              <p:nvPr/>
            </p:nvSpPr>
            <p:spPr>
              <a:xfrm>
                <a:off x="8920069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31</a:t>
                </a:r>
                <a:endParaRPr/>
              </a:p>
            </p:txBody>
          </p:sp>
          <p:sp>
            <p:nvSpPr>
              <p:cNvPr id="1170" name="Google Shape;1170;p7"/>
              <p:cNvSpPr txBox="1"/>
              <p:nvPr/>
            </p:nvSpPr>
            <p:spPr>
              <a:xfrm>
                <a:off x="9221337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32</a:t>
                </a:r>
                <a:endParaRPr/>
              </a:p>
            </p:txBody>
          </p:sp>
          <p:sp>
            <p:nvSpPr>
              <p:cNvPr id="1171" name="Google Shape;1171;p7"/>
              <p:cNvSpPr txBox="1"/>
              <p:nvPr/>
            </p:nvSpPr>
            <p:spPr>
              <a:xfrm>
                <a:off x="9522603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33</a:t>
                </a:r>
                <a:endParaRPr/>
              </a:p>
            </p:txBody>
          </p:sp>
          <p:sp>
            <p:nvSpPr>
              <p:cNvPr id="1172" name="Google Shape;1172;p7"/>
              <p:cNvSpPr txBox="1"/>
              <p:nvPr/>
            </p:nvSpPr>
            <p:spPr>
              <a:xfrm>
                <a:off x="9823875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34</a:t>
                </a:r>
                <a:endParaRPr/>
              </a:p>
            </p:txBody>
          </p:sp>
          <p:sp>
            <p:nvSpPr>
              <p:cNvPr id="1173" name="Google Shape;1173;p7"/>
              <p:cNvSpPr txBox="1"/>
              <p:nvPr/>
            </p:nvSpPr>
            <p:spPr>
              <a:xfrm>
                <a:off x="10125141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35</a:t>
                </a:r>
                <a:endParaRPr/>
              </a:p>
            </p:txBody>
          </p:sp>
          <p:sp>
            <p:nvSpPr>
              <p:cNvPr id="1174" name="Google Shape;1174;p7"/>
              <p:cNvSpPr txBox="1"/>
              <p:nvPr/>
            </p:nvSpPr>
            <p:spPr>
              <a:xfrm>
                <a:off x="10426412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36</a:t>
                </a:r>
                <a:endParaRPr/>
              </a:p>
            </p:txBody>
          </p:sp>
          <p:sp>
            <p:nvSpPr>
              <p:cNvPr id="1175" name="Google Shape;1175;p7"/>
              <p:cNvSpPr txBox="1"/>
              <p:nvPr/>
            </p:nvSpPr>
            <p:spPr>
              <a:xfrm>
                <a:off x="10727681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37</a:t>
                </a:r>
                <a:endParaRPr/>
              </a:p>
            </p:txBody>
          </p:sp>
          <p:sp>
            <p:nvSpPr>
              <p:cNvPr id="1176" name="Google Shape;1176;p7"/>
              <p:cNvSpPr txBox="1"/>
              <p:nvPr/>
            </p:nvSpPr>
            <p:spPr>
              <a:xfrm>
                <a:off x="11028950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38</a:t>
                </a:r>
                <a:endParaRPr/>
              </a:p>
            </p:txBody>
          </p:sp>
          <p:sp>
            <p:nvSpPr>
              <p:cNvPr id="1177" name="Google Shape;1177;p7"/>
              <p:cNvSpPr txBox="1"/>
              <p:nvPr/>
            </p:nvSpPr>
            <p:spPr>
              <a:xfrm>
                <a:off x="11330221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39</a:t>
                </a:r>
                <a:endParaRPr/>
              </a:p>
            </p:txBody>
          </p:sp>
          <p:sp>
            <p:nvSpPr>
              <p:cNvPr id="1178" name="Google Shape;1178;p7"/>
              <p:cNvSpPr txBox="1"/>
              <p:nvPr/>
            </p:nvSpPr>
            <p:spPr>
              <a:xfrm>
                <a:off x="11631483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40</a:t>
                </a:r>
                <a:endParaRPr/>
              </a:p>
            </p:txBody>
          </p:sp>
          <p:sp>
            <p:nvSpPr>
              <p:cNvPr id="1179" name="Google Shape;1179;p7"/>
              <p:cNvSpPr txBox="1"/>
              <p:nvPr/>
            </p:nvSpPr>
            <p:spPr>
              <a:xfrm>
                <a:off x="1002749" y="986100"/>
                <a:ext cx="819127" cy="3132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YEAR...</a:t>
                </a:r>
                <a:endParaRPr/>
              </a:p>
            </p:txBody>
          </p:sp>
        </p:grpSp>
        <p:sp>
          <p:nvSpPr>
            <p:cNvPr id="1180" name="Google Shape;1180;p7"/>
            <p:cNvSpPr/>
            <p:nvPr/>
          </p:nvSpPr>
          <p:spPr>
            <a:xfrm>
              <a:off x="3885966" y="1636836"/>
              <a:ext cx="4242390" cy="134073"/>
            </a:xfrm>
            <a:prstGeom prst="rect">
              <a:avLst/>
            </a:prstGeom>
            <a:solidFill>
              <a:srgbClr val="00B5E2"/>
            </a:solidFill>
            <a:ln>
              <a:noFill/>
            </a:ln>
          </p:spPr>
          <p:txBody>
            <a:bodyPr spcFirstLastPara="1" wrap="square" lIns="0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>
                  <a:solidFill>
                    <a:srgbClr val="7F4D00"/>
                  </a:solidFill>
                  <a:latin typeface="Arial"/>
                  <a:ea typeface="Arial"/>
                  <a:cs typeface="Arial"/>
                  <a:sym typeface="Arial"/>
                </a:rPr>
                <a:t>  METEOSAT THIRD GENERATION</a:t>
              </a:r>
              <a:endParaRPr/>
            </a:p>
          </p:txBody>
        </p:sp>
        <p:sp>
          <p:nvSpPr>
            <p:cNvPr id="1181" name="Google Shape;1181;p7"/>
            <p:cNvSpPr/>
            <p:nvPr/>
          </p:nvSpPr>
          <p:spPr>
            <a:xfrm>
              <a:off x="4482874" y="1927632"/>
              <a:ext cx="1889020" cy="124012"/>
            </a:xfrm>
            <a:prstGeom prst="rect">
              <a:avLst/>
            </a:prstGeom>
            <a:solidFill>
              <a:srgbClr val="00B5E2">
                <a:alpha val="20000"/>
              </a:srgbClr>
            </a:solidFill>
            <a:ln>
              <a:noFill/>
            </a:ln>
          </p:spPr>
          <p:txBody>
            <a:bodyPr spcFirstLastPara="1" wrap="square" lIns="0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>
                  <a:solidFill>
                    <a:srgbClr val="7F4D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en-GB" sz="9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MTG-S-1</a:t>
              </a:r>
              <a:r>
                <a:rPr lang="en-GB" sz="900" b="1">
                  <a:solidFill>
                    <a:srgbClr val="7F4D00"/>
                  </a:solidFill>
                  <a:latin typeface="Arial"/>
                  <a:ea typeface="Arial"/>
                  <a:cs typeface="Arial"/>
                  <a:sym typeface="Arial"/>
                </a:rPr>
                <a:t>: SOUNDING</a:t>
              </a:r>
              <a:endParaRPr/>
            </a:p>
          </p:txBody>
        </p:sp>
        <p:sp>
          <p:nvSpPr>
            <p:cNvPr id="1182" name="Google Shape;1182;p7"/>
            <p:cNvSpPr/>
            <p:nvPr/>
          </p:nvSpPr>
          <p:spPr>
            <a:xfrm>
              <a:off x="6335951" y="2083170"/>
              <a:ext cx="1841547" cy="124012"/>
            </a:xfrm>
            <a:prstGeom prst="rect">
              <a:avLst/>
            </a:prstGeom>
            <a:solidFill>
              <a:srgbClr val="00B5E2">
                <a:alpha val="20000"/>
              </a:srgbClr>
            </a:solidFill>
            <a:ln>
              <a:noFill/>
            </a:ln>
          </p:spPr>
          <p:txBody>
            <a:bodyPr spcFirstLastPara="1" wrap="square" lIns="0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>
                  <a:solidFill>
                    <a:srgbClr val="7F4D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GB" sz="9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MTG-S-2</a:t>
              </a:r>
              <a:r>
                <a:rPr lang="en-GB" sz="900" b="1">
                  <a:solidFill>
                    <a:srgbClr val="7F4D00"/>
                  </a:solidFill>
                  <a:latin typeface="Arial"/>
                  <a:ea typeface="Arial"/>
                  <a:cs typeface="Arial"/>
                  <a:sym typeface="Arial"/>
                </a:rPr>
                <a:t>: SOUNDING</a:t>
              </a:r>
              <a:endParaRPr/>
            </a:p>
          </p:txBody>
        </p:sp>
        <p:sp>
          <p:nvSpPr>
            <p:cNvPr id="1183" name="Google Shape;1183;p7"/>
            <p:cNvSpPr/>
            <p:nvPr/>
          </p:nvSpPr>
          <p:spPr>
            <a:xfrm>
              <a:off x="4272586" y="2795531"/>
              <a:ext cx="3849247" cy="136214"/>
            </a:xfrm>
            <a:prstGeom prst="rect">
              <a:avLst/>
            </a:prstGeom>
            <a:solidFill>
              <a:srgbClr val="FEDB00">
                <a:alpha val="80000"/>
              </a:srgbClr>
            </a:solidFill>
            <a:ln>
              <a:noFill/>
            </a:ln>
          </p:spPr>
          <p:txBody>
            <a:bodyPr spcFirstLastPara="1" wrap="square" lIns="0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>
                  <a:solidFill>
                    <a:srgbClr val="7F4D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en-GB" sz="9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METOP-SG A: </a:t>
              </a:r>
              <a:r>
                <a:rPr lang="en-GB" sz="900" b="1">
                  <a:solidFill>
                    <a:srgbClr val="7F4D00"/>
                  </a:solidFill>
                  <a:latin typeface="Arial"/>
                  <a:ea typeface="Arial"/>
                  <a:cs typeface="Arial"/>
                  <a:sym typeface="Arial"/>
                </a:rPr>
                <a:t>SOUNDING AND IMAGERY</a:t>
              </a:r>
              <a:endParaRPr/>
            </a:p>
          </p:txBody>
        </p:sp>
        <p:sp>
          <p:nvSpPr>
            <p:cNvPr id="1184" name="Google Shape;1184;p7"/>
            <p:cNvSpPr/>
            <p:nvPr/>
          </p:nvSpPr>
          <p:spPr>
            <a:xfrm>
              <a:off x="1040473" y="3257304"/>
              <a:ext cx="6163817" cy="139222"/>
            </a:xfrm>
            <a:prstGeom prst="rect">
              <a:avLst/>
            </a:prstGeom>
            <a:solidFill>
              <a:srgbClr val="279989"/>
            </a:solidFill>
            <a:ln>
              <a:noFill/>
            </a:ln>
          </p:spPr>
          <p:txBody>
            <a:bodyPr spcFirstLastPara="1" wrap="square" lIns="0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>
                  <a:solidFill>
                    <a:srgbClr val="7F4D00"/>
                  </a:solidFill>
                  <a:latin typeface="Arial"/>
                  <a:ea typeface="Arial"/>
                  <a:cs typeface="Arial"/>
                  <a:sym typeface="Arial"/>
                </a:rPr>
                <a:t>  JASON (HIGH PRECISION OCEAN ALTIMETRY)</a:t>
              </a:r>
              <a:endParaRPr/>
            </a:p>
          </p:txBody>
        </p:sp>
        <p:sp>
          <p:nvSpPr>
            <p:cNvPr id="1185" name="Google Shape;1185;p7"/>
            <p:cNvSpPr/>
            <p:nvPr/>
          </p:nvSpPr>
          <p:spPr>
            <a:xfrm>
              <a:off x="2784695" y="3997866"/>
              <a:ext cx="5337137" cy="145071"/>
            </a:xfrm>
            <a:prstGeom prst="rect">
              <a:avLst/>
            </a:prstGeom>
            <a:solidFill>
              <a:srgbClr val="D55000">
                <a:alpha val="69803"/>
              </a:srgbClr>
            </a:solidFill>
            <a:ln>
              <a:noFill/>
            </a:ln>
          </p:spPr>
          <p:txBody>
            <a:bodyPr spcFirstLastPara="1" wrap="square" lIns="0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 COPERNICUS</a:t>
              </a:r>
              <a:endParaRPr/>
            </a:p>
          </p:txBody>
        </p:sp>
        <p:sp>
          <p:nvSpPr>
            <p:cNvPr id="1186" name="Google Shape;1186;p7"/>
            <p:cNvSpPr/>
            <p:nvPr/>
          </p:nvSpPr>
          <p:spPr>
            <a:xfrm>
              <a:off x="2782722" y="4156976"/>
              <a:ext cx="4738458" cy="121672"/>
            </a:xfrm>
            <a:prstGeom prst="rect">
              <a:avLst/>
            </a:prstGeom>
            <a:solidFill>
              <a:srgbClr val="D55000">
                <a:alpha val="69803"/>
              </a:srgbClr>
            </a:solidFill>
            <a:ln>
              <a:noFill/>
            </a:ln>
          </p:spPr>
          <p:txBody>
            <a:bodyPr spcFirstLastPara="1" wrap="square" lIns="0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 SENTINEL-3 A/B/C/D</a:t>
              </a:r>
              <a:endParaRPr/>
            </a:p>
          </p:txBody>
        </p:sp>
        <p:pic>
          <p:nvPicPr>
            <p:cNvPr id="1187" name="Google Shape;1187;p7" descr="Sentinel-3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83466" y="3698805"/>
              <a:ext cx="1143380" cy="8053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8" name="Google Shape;1188;p7"/>
            <p:cNvSpPr txBox="1"/>
            <p:nvPr/>
          </p:nvSpPr>
          <p:spPr>
            <a:xfrm rot="-5400000">
              <a:off x="7190290" y="1767325"/>
              <a:ext cx="23733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7F4D00"/>
                  </a:solidFill>
                  <a:latin typeface="Arial"/>
                  <a:ea typeface="Arial"/>
                  <a:cs typeface="Arial"/>
                  <a:sym typeface="Arial"/>
                </a:rPr>
                <a:t>Monitoring atmospheric composition</a:t>
              </a:r>
              <a:endParaRPr sz="1400" b="1">
                <a:solidFill>
                  <a:srgbClr val="7F4D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7"/>
            <p:cNvSpPr/>
            <p:nvPr/>
          </p:nvSpPr>
          <p:spPr>
            <a:xfrm>
              <a:off x="4264420" y="2643440"/>
              <a:ext cx="3863936" cy="136722"/>
            </a:xfrm>
            <a:prstGeom prst="rect">
              <a:avLst/>
            </a:prstGeom>
            <a:solidFill>
              <a:srgbClr val="FEDB00"/>
            </a:solidFill>
            <a:ln>
              <a:noFill/>
            </a:ln>
          </p:spPr>
          <p:txBody>
            <a:bodyPr spcFirstLastPara="1" wrap="square" lIns="0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>
                  <a:solidFill>
                    <a:srgbClr val="7F4D00"/>
                  </a:solidFill>
                  <a:latin typeface="Arial"/>
                  <a:ea typeface="Arial"/>
                  <a:cs typeface="Arial"/>
                  <a:sym typeface="Arial"/>
                </a:rPr>
                <a:t>  EUMETSAT POLAR SYSTEM  SECOND GENERATION (EPS-SG)</a:t>
              </a:r>
              <a:endParaRPr/>
            </a:p>
          </p:txBody>
        </p:sp>
        <p:pic>
          <p:nvPicPr>
            <p:cNvPr id="1190" name="Google Shape;1190;p7" descr="jason-big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445958">
              <a:off x="368708" y="3112658"/>
              <a:ext cx="743227" cy="5346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1" name="Google Shape;1191;p7"/>
            <p:cNvSpPr txBox="1"/>
            <p:nvPr/>
          </p:nvSpPr>
          <p:spPr>
            <a:xfrm rot="-5400000">
              <a:off x="7720984" y="3522900"/>
              <a:ext cx="142294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7F4D00"/>
                  </a:solidFill>
                  <a:latin typeface="Arial"/>
                  <a:ea typeface="Arial"/>
                  <a:cs typeface="Arial"/>
                  <a:sym typeface="Arial"/>
                </a:rPr>
                <a:t>Monitoring the ocean</a:t>
              </a:r>
              <a:endParaRPr sz="1600" b="1">
                <a:solidFill>
                  <a:srgbClr val="7F4D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7"/>
            <p:cNvSpPr/>
            <p:nvPr/>
          </p:nvSpPr>
          <p:spPr>
            <a:xfrm>
              <a:off x="1042686" y="3411895"/>
              <a:ext cx="2662954" cy="121672"/>
            </a:xfrm>
            <a:prstGeom prst="rect">
              <a:avLst/>
            </a:prstGeom>
            <a:gradFill>
              <a:gsLst>
                <a:gs pos="0">
                  <a:srgbClr val="279989">
                    <a:alpha val="98823"/>
                  </a:srgbClr>
                </a:gs>
                <a:gs pos="33000">
                  <a:srgbClr val="279989">
                    <a:alpha val="98823"/>
                  </a:srgbClr>
                </a:gs>
                <a:gs pos="100000">
                  <a:srgbClr val="27998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0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>
                  <a:solidFill>
                    <a:srgbClr val="7F4D00"/>
                  </a:solidFill>
                  <a:latin typeface="Arial"/>
                  <a:ea typeface="Arial"/>
                  <a:cs typeface="Arial"/>
                  <a:sym typeface="Arial"/>
                </a:rPr>
                <a:t>  JASON-2</a:t>
              </a:r>
              <a:endParaRPr sz="900" b="1">
                <a:solidFill>
                  <a:srgbClr val="7F4D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7"/>
            <p:cNvSpPr/>
            <p:nvPr/>
          </p:nvSpPr>
          <p:spPr>
            <a:xfrm>
              <a:off x="2706188" y="3550635"/>
              <a:ext cx="2094488" cy="121672"/>
            </a:xfrm>
            <a:prstGeom prst="rect">
              <a:avLst/>
            </a:prstGeom>
            <a:gradFill>
              <a:gsLst>
                <a:gs pos="0">
                  <a:srgbClr val="279989">
                    <a:alpha val="98823"/>
                  </a:srgbClr>
                </a:gs>
                <a:gs pos="33000">
                  <a:srgbClr val="279989">
                    <a:alpha val="98823"/>
                  </a:srgbClr>
                </a:gs>
                <a:gs pos="100000">
                  <a:srgbClr val="27998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0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  JASON-3</a:t>
              </a:r>
              <a:endParaRPr/>
            </a:p>
          </p:txBody>
        </p:sp>
        <p:sp>
          <p:nvSpPr>
            <p:cNvPr id="1194" name="Google Shape;1194;p7"/>
            <p:cNvSpPr/>
            <p:nvPr/>
          </p:nvSpPr>
          <p:spPr>
            <a:xfrm>
              <a:off x="3804335" y="3803339"/>
              <a:ext cx="3399955" cy="121672"/>
            </a:xfrm>
            <a:prstGeom prst="rect">
              <a:avLst/>
            </a:prstGeom>
            <a:solidFill>
              <a:srgbClr val="279989">
                <a:alpha val="69803"/>
              </a:srgbClr>
            </a:solidFill>
            <a:ln>
              <a:noFill/>
            </a:ln>
          </p:spPr>
          <p:txBody>
            <a:bodyPr spcFirstLastPara="1" wrap="square" lIns="0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>
                  <a:solidFill>
                    <a:srgbClr val="7F4D00"/>
                  </a:solidFill>
                  <a:latin typeface="Arial"/>
                  <a:ea typeface="Arial"/>
                  <a:cs typeface="Arial"/>
                  <a:sym typeface="Arial"/>
                </a:rPr>
                <a:t>  SENTINEL-6 (JASON-CS)</a:t>
              </a:r>
              <a:endParaRPr sz="900" b="1">
                <a:solidFill>
                  <a:srgbClr val="7F4D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95" name="Google Shape;1195;p7" descr="C:\Users\ratier\AppData\Local\Microsoft\Windows\Temporary Internet Files\Content.Outlook\C9Y5AWSI\Jason_CS_image_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925022" y="3517399"/>
              <a:ext cx="671529" cy="3799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6" name="Google Shape;1196;p7"/>
            <p:cNvSpPr/>
            <p:nvPr/>
          </p:nvSpPr>
          <p:spPr>
            <a:xfrm>
              <a:off x="4493795" y="2236624"/>
              <a:ext cx="3527292" cy="124012"/>
            </a:xfrm>
            <a:prstGeom prst="rect">
              <a:avLst/>
            </a:prstGeom>
            <a:solidFill>
              <a:srgbClr val="D55000">
                <a:alpha val="69803"/>
              </a:srgbClr>
            </a:solidFill>
            <a:ln>
              <a:noFill/>
            </a:ln>
          </p:spPr>
          <p:txBody>
            <a:bodyPr spcFirstLastPara="1" wrap="square" lIns="0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SENTINEL-4 on MTG-S</a:t>
              </a:r>
              <a:endParaRPr/>
            </a:p>
          </p:txBody>
        </p:sp>
        <p:sp>
          <p:nvSpPr>
            <p:cNvPr id="1197" name="Google Shape;1197;p7"/>
            <p:cNvSpPr/>
            <p:nvPr/>
          </p:nvSpPr>
          <p:spPr>
            <a:xfrm>
              <a:off x="4264420" y="2969775"/>
              <a:ext cx="3851964" cy="153560"/>
            </a:xfrm>
            <a:prstGeom prst="rect">
              <a:avLst/>
            </a:prstGeom>
            <a:solidFill>
              <a:srgbClr val="D55000">
                <a:alpha val="69803"/>
              </a:srgbClr>
            </a:solidFill>
            <a:ln>
              <a:noFill/>
            </a:ln>
          </p:spPr>
          <p:txBody>
            <a:bodyPr spcFirstLastPara="1" wrap="square" lIns="0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SENTINEL-5 on METOP-SG A</a:t>
              </a:r>
              <a:endParaRPr/>
            </a:p>
          </p:txBody>
        </p:sp>
        <p:pic>
          <p:nvPicPr>
            <p:cNvPr id="1198" name="Google Shape;1198;p7" descr="EPS-SGA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3260546" y="2482983"/>
              <a:ext cx="646070" cy="54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9" name="Google Shape;1199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3379823">
              <a:off x="3389986" y="1141783"/>
              <a:ext cx="502294" cy="87253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00" name="Google Shape;1200;p7"/>
            <p:cNvGrpSpPr/>
            <p:nvPr/>
          </p:nvGrpSpPr>
          <p:grpSpPr>
            <a:xfrm>
              <a:off x="160395" y="4338444"/>
              <a:ext cx="8117094" cy="233386"/>
              <a:chOff x="1002748" y="986098"/>
              <a:chExt cx="11054890" cy="316688"/>
            </a:xfrm>
          </p:grpSpPr>
          <p:sp>
            <p:nvSpPr>
              <p:cNvPr id="1201" name="Google Shape;1201;p7"/>
              <p:cNvSpPr txBox="1"/>
              <p:nvPr/>
            </p:nvSpPr>
            <p:spPr>
              <a:xfrm>
                <a:off x="1689611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07</a:t>
                </a:r>
                <a:endParaRPr/>
              </a:p>
            </p:txBody>
          </p:sp>
          <p:sp>
            <p:nvSpPr>
              <p:cNvPr id="1202" name="Google Shape;1202;p7"/>
              <p:cNvSpPr txBox="1"/>
              <p:nvPr/>
            </p:nvSpPr>
            <p:spPr>
              <a:xfrm>
                <a:off x="1990880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08</a:t>
                </a:r>
                <a:endParaRPr/>
              </a:p>
            </p:txBody>
          </p:sp>
          <p:sp>
            <p:nvSpPr>
              <p:cNvPr id="1203" name="Google Shape;1203;p7"/>
              <p:cNvSpPr txBox="1"/>
              <p:nvPr/>
            </p:nvSpPr>
            <p:spPr>
              <a:xfrm>
                <a:off x="2292150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09</a:t>
                </a:r>
                <a:endParaRPr/>
              </a:p>
            </p:txBody>
          </p:sp>
          <p:sp>
            <p:nvSpPr>
              <p:cNvPr id="1204" name="Google Shape;1204;p7"/>
              <p:cNvSpPr txBox="1"/>
              <p:nvPr/>
            </p:nvSpPr>
            <p:spPr>
              <a:xfrm>
                <a:off x="2593417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10</a:t>
                </a:r>
                <a:endParaRPr/>
              </a:p>
            </p:txBody>
          </p:sp>
          <p:sp>
            <p:nvSpPr>
              <p:cNvPr id="1205" name="Google Shape;1205;p7"/>
              <p:cNvSpPr txBox="1"/>
              <p:nvPr/>
            </p:nvSpPr>
            <p:spPr>
              <a:xfrm>
                <a:off x="2894688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11</a:t>
                </a:r>
                <a:endParaRPr/>
              </a:p>
            </p:txBody>
          </p:sp>
          <p:sp>
            <p:nvSpPr>
              <p:cNvPr id="1206" name="Google Shape;1206;p7"/>
              <p:cNvSpPr txBox="1"/>
              <p:nvPr/>
            </p:nvSpPr>
            <p:spPr>
              <a:xfrm>
                <a:off x="3195956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12</a:t>
                </a:r>
                <a:endParaRPr/>
              </a:p>
            </p:txBody>
          </p:sp>
          <p:sp>
            <p:nvSpPr>
              <p:cNvPr id="1207" name="Google Shape;1207;p7"/>
              <p:cNvSpPr txBox="1"/>
              <p:nvPr/>
            </p:nvSpPr>
            <p:spPr>
              <a:xfrm>
                <a:off x="3497225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13</a:t>
                </a:r>
                <a:endParaRPr/>
              </a:p>
            </p:txBody>
          </p:sp>
          <p:sp>
            <p:nvSpPr>
              <p:cNvPr id="1208" name="Google Shape;1208;p7"/>
              <p:cNvSpPr txBox="1"/>
              <p:nvPr/>
            </p:nvSpPr>
            <p:spPr>
              <a:xfrm>
                <a:off x="3798494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14</a:t>
                </a:r>
                <a:endParaRPr/>
              </a:p>
            </p:txBody>
          </p:sp>
          <p:sp>
            <p:nvSpPr>
              <p:cNvPr id="1209" name="Google Shape;1209;p7"/>
              <p:cNvSpPr txBox="1"/>
              <p:nvPr/>
            </p:nvSpPr>
            <p:spPr>
              <a:xfrm>
                <a:off x="4099763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15</a:t>
                </a:r>
                <a:endParaRPr/>
              </a:p>
            </p:txBody>
          </p:sp>
          <p:sp>
            <p:nvSpPr>
              <p:cNvPr id="1210" name="Google Shape;1210;p7"/>
              <p:cNvSpPr txBox="1"/>
              <p:nvPr/>
            </p:nvSpPr>
            <p:spPr>
              <a:xfrm>
                <a:off x="4401032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16</a:t>
                </a:r>
                <a:endParaRPr/>
              </a:p>
            </p:txBody>
          </p:sp>
          <p:sp>
            <p:nvSpPr>
              <p:cNvPr id="1211" name="Google Shape;1211;p7"/>
              <p:cNvSpPr txBox="1"/>
              <p:nvPr/>
            </p:nvSpPr>
            <p:spPr>
              <a:xfrm>
                <a:off x="4702302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17</a:t>
                </a:r>
                <a:endParaRPr/>
              </a:p>
            </p:txBody>
          </p:sp>
          <p:sp>
            <p:nvSpPr>
              <p:cNvPr id="1212" name="Google Shape;1212;p7"/>
              <p:cNvSpPr txBox="1"/>
              <p:nvPr/>
            </p:nvSpPr>
            <p:spPr>
              <a:xfrm>
                <a:off x="5003569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18</a:t>
                </a:r>
                <a:endParaRPr/>
              </a:p>
            </p:txBody>
          </p:sp>
          <p:sp>
            <p:nvSpPr>
              <p:cNvPr id="1213" name="Google Shape;1213;p7"/>
              <p:cNvSpPr txBox="1"/>
              <p:nvPr/>
            </p:nvSpPr>
            <p:spPr>
              <a:xfrm>
                <a:off x="5304839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19</a:t>
                </a:r>
                <a:endParaRPr/>
              </a:p>
            </p:txBody>
          </p:sp>
          <p:sp>
            <p:nvSpPr>
              <p:cNvPr id="1214" name="Google Shape;1214;p7"/>
              <p:cNvSpPr txBox="1"/>
              <p:nvPr/>
            </p:nvSpPr>
            <p:spPr>
              <a:xfrm>
                <a:off x="5606109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20</a:t>
                </a:r>
                <a:endParaRPr/>
              </a:p>
            </p:txBody>
          </p:sp>
          <p:sp>
            <p:nvSpPr>
              <p:cNvPr id="1215" name="Google Shape;1215;p7"/>
              <p:cNvSpPr txBox="1"/>
              <p:nvPr/>
            </p:nvSpPr>
            <p:spPr>
              <a:xfrm>
                <a:off x="5907378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21</a:t>
                </a:r>
                <a:endParaRPr/>
              </a:p>
            </p:txBody>
          </p:sp>
          <p:sp>
            <p:nvSpPr>
              <p:cNvPr id="1216" name="Google Shape;1216;p7"/>
              <p:cNvSpPr txBox="1"/>
              <p:nvPr/>
            </p:nvSpPr>
            <p:spPr>
              <a:xfrm>
                <a:off x="6208645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22</a:t>
                </a:r>
                <a:endParaRPr/>
              </a:p>
            </p:txBody>
          </p:sp>
          <p:sp>
            <p:nvSpPr>
              <p:cNvPr id="1217" name="Google Shape;1217;p7"/>
              <p:cNvSpPr txBox="1"/>
              <p:nvPr/>
            </p:nvSpPr>
            <p:spPr>
              <a:xfrm>
                <a:off x="6509915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23</a:t>
                </a:r>
                <a:endParaRPr/>
              </a:p>
            </p:txBody>
          </p:sp>
          <p:sp>
            <p:nvSpPr>
              <p:cNvPr id="1218" name="Google Shape;1218;p7"/>
              <p:cNvSpPr txBox="1"/>
              <p:nvPr/>
            </p:nvSpPr>
            <p:spPr>
              <a:xfrm>
                <a:off x="6811185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24</a:t>
                </a:r>
                <a:endParaRPr/>
              </a:p>
            </p:txBody>
          </p:sp>
          <p:sp>
            <p:nvSpPr>
              <p:cNvPr id="1219" name="Google Shape;1219;p7"/>
              <p:cNvSpPr txBox="1"/>
              <p:nvPr/>
            </p:nvSpPr>
            <p:spPr>
              <a:xfrm>
                <a:off x="7112454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25</a:t>
                </a:r>
                <a:endParaRPr/>
              </a:p>
            </p:txBody>
          </p:sp>
          <p:sp>
            <p:nvSpPr>
              <p:cNvPr id="1220" name="Google Shape;1220;p7"/>
              <p:cNvSpPr txBox="1"/>
              <p:nvPr/>
            </p:nvSpPr>
            <p:spPr>
              <a:xfrm>
                <a:off x="7413723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26</a:t>
                </a:r>
                <a:endParaRPr/>
              </a:p>
            </p:txBody>
          </p:sp>
          <p:sp>
            <p:nvSpPr>
              <p:cNvPr id="1221" name="Google Shape;1221;p7"/>
              <p:cNvSpPr txBox="1"/>
              <p:nvPr/>
            </p:nvSpPr>
            <p:spPr>
              <a:xfrm>
                <a:off x="7714989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27</a:t>
                </a:r>
                <a:endParaRPr/>
              </a:p>
            </p:txBody>
          </p:sp>
          <p:sp>
            <p:nvSpPr>
              <p:cNvPr id="1222" name="Google Shape;1222;p7"/>
              <p:cNvSpPr txBox="1"/>
              <p:nvPr/>
            </p:nvSpPr>
            <p:spPr>
              <a:xfrm>
                <a:off x="8016260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28</a:t>
                </a:r>
                <a:endParaRPr/>
              </a:p>
            </p:txBody>
          </p:sp>
          <p:sp>
            <p:nvSpPr>
              <p:cNvPr id="1223" name="Google Shape;1223;p7"/>
              <p:cNvSpPr txBox="1"/>
              <p:nvPr/>
            </p:nvSpPr>
            <p:spPr>
              <a:xfrm>
                <a:off x="8317529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29</a:t>
                </a:r>
                <a:endParaRPr/>
              </a:p>
            </p:txBody>
          </p:sp>
          <p:sp>
            <p:nvSpPr>
              <p:cNvPr id="1224" name="Google Shape;1224;p7"/>
              <p:cNvSpPr txBox="1"/>
              <p:nvPr/>
            </p:nvSpPr>
            <p:spPr>
              <a:xfrm>
                <a:off x="8618800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30</a:t>
                </a:r>
                <a:endParaRPr/>
              </a:p>
            </p:txBody>
          </p:sp>
          <p:sp>
            <p:nvSpPr>
              <p:cNvPr id="1225" name="Google Shape;1225;p7"/>
              <p:cNvSpPr txBox="1"/>
              <p:nvPr/>
            </p:nvSpPr>
            <p:spPr>
              <a:xfrm>
                <a:off x="8920069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31</a:t>
                </a:r>
                <a:endParaRPr/>
              </a:p>
            </p:txBody>
          </p:sp>
          <p:sp>
            <p:nvSpPr>
              <p:cNvPr id="1226" name="Google Shape;1226;p7"/>
              <p:cNvSpPr txBox="1"/>
              <p:nvPr/>
            </p:nvSpPr>
            <p:spPr>
              <a:xfrm>
                <a:off x="9221337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32</a:t>
                </a:r>
                <a:endParaRPr/>
              </a:p>
            </p:txBody>
          </p:sp>
          <p:sp>
            <p:nvSpPr>
              <p:cNvPr id="1227" name="Google Shape;1227;p7"/>
              <p:cNvSpPr txBox="1"/>
              <p:nvPr/>
            </p:nvSpPr>
            <p:spPr>
              <a:xfrm>
                <a:off x="9522603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33</a:t>
                </a:r>
                <a:endParaRPr/>
              </a:p>
            </p:txBody>
          </p:sp>
          <p:sp>
            <p:nvSpPr>
              <p:cNvPr id="1228" name="Google Shape;1228;p7"/>
              <p:cNvSpPr txBox="1"/>
              <p:nvPr/>
            </p:nvSpPr>
            <p:spPr>
              <a:xfrm>
                <a:off x="9823875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34</a:t>
                </a:r>
                <a:endParaRPr/>
              </a:p>
            </p:txBody>
          </p:sp>
          <p:sp>
            <p:nvSpPr>
              <p:cNvPr id="1229" name="Google Shape;1229;p7"/>
              <p:cNvSpPr txBox="1"/>
              <p:nvPr/>
            </p:nvSpPr>
            <p:spPr>
              <a:xfrm>
                <a:off x="10125141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35</a:t>
                </a:r>
                <a:endParaRPr/>
              </a:p>
            </p:txBody>
          </p:sp>
          <p:sp>
            <p:nvSpPr>
              <p:cNvPr id="1230" name="Google Shape;1230;p7"/>
              <p:cNvSpPr txBox="1"/>
              <p:nvPr/>
            </p:nvSpPr>
            <p:spPr>
              <a:xfrm>
                <a:off x="10426412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36</a:t>
                </a:r>
                <a:endParaRPr/>
              </a:p>
            </p:txBody>
          </p:sp>
          <p:sp>
            <p:nvSpPr>
              <p:cNvPr id="1231" name="Google Shape;1231;p7"/>
              <p:cNvSpPr txBox="1"/>
              <p:nvPr/>
            </p:nvSpPr>
            <p:spPr>
              <a:xfrm>
                <a:off x="10727681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37</a:t>
                </a:r>
                <a:endParaRPr/>
              </a:p>
            </p:txBody>
          </p:sp>
          <p:sp>
            <p:nvSpPr>
              <p:cNvPr id="1232" name="Google Shape;1232;p7"/>
              <p:cNvSpPr txBox="1"/>
              <p:nvPr/>
            </p:nvSpPr>
            <p:spPr>
              <a:xfrm>
                <a:off x="11028950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38</a:t>
                </a:r>
                <a:endParaRPr/>
              </a:p>
            </p:txBody>
          </p:sp>
          <p:sp>
            <p:nvSpPr>
              <p:cNvPr id="1233" name="Google Shape;1233;p7"/>
              <p:cNvSpPr txBox="1"/>
              <p:nvPr/>
            </p:nvSpPr>
            <p:spPr>
              <a:xfrm>
                <a:off x="11330221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39</a:t>
                </a:r>
                <a:endParaRPr/>
              </a:p>
            </p:txBody>
          </p:sp>
          <p:sp>
            <p:nvSpPr>
              <p:cNvPr id="1234" name="Google Shape;1234;p7"/>
              <p:cNvSpPr txBox="1"/>
              <p:nvPr/>
            </p:nvSpPr>
            <p:spPr>
              <a:xfrm>
                <a:off x="11631483" y="989564"/>
                <a:ext cx="426155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40</a:t>
                </a:r>
                <a:endParaRPr/>
              </a:p>
            </p:txBody>
          </p:sp>
          <p:sp>
            <p:nvSpPr>
              <p:cNvPr id="1235" name="Google Shape;1235;p7"/>
              <p:cNvSpPr txBox="1"/>
              <p:nvPr/>
            </p:nvSpPr>
            <p:spPr>
              <a:xfrm>
                <a:off x="1002748" y="986098"/>
                <a:ext cx="819127" cy="313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>
                    <a:solidFill>
                      <a:srgbClr val="7F4D00"/>
                    </a:solidFill>
                    <a:latin typeface="Arial"/>
                    <a:ea typeface="Arial"/>
                    <a:cs typeface="Arial"/>
                    <a:sym typeface="Arial"/>
                  </a:rPr>
                  <a:t>YEAR...</a:t>
                </a:r>
                <a:endParaRPr/>
              </a:p>
            </p:txBody>
          </p:sp>
        </p:grpSp>
        <p:pic>
          <p:nvPicPr>
            <p:cNvPr id="1236" name="Google Shape;1236;p7" descr="CopernicusLogos.p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36914" y="1097071"/>
              <a:ext cx="2530915" cy="65193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8"/>
          <p:cNvSpPr txBox="1">
            <a:spLocks noGrp="1"/>
          </p:cNvSpPr>
          <p:nvPr>
            <p:ph type="body" idx="1"/>
          </p:nvPr>
        </p:nvSpPr>
        <p:spPr>
          <a:xfrm>
            <a:off x="-61615" y="982921"/>
            <a:ext cx="4429760" cy="539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742950" lvl="1" indent="-2857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GB" sz="2000">
                <a:solidFill>
                  <a:srgbClr val="000000"/>
                </a:solidFill>
              </a:rPr>
              <a:t>Meteosat Second &amp; Third Generation (Africa &amp; Europe)</a:t>
            </a:r>
            <a:endParaRPr sz="2000">
              <a:solidFill>
                <a:srgbClr val="000000"/>
              </a:solidFill>
            </a:endParaRPr>
          </a:p>
          <a:p>
            <a:pPr marL="742950" lvl="1" indent="-285750" algn="just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GB" sz="2000">
                <a:solidFill>
                  <a:srgbClr val="000000"/>
                </a:solidFill>
              </a:rPr>
              <a:t>High temporal frequency / sampling =&gt; good for fire diurnal cycle</a:t>
            </a:r>
            <a:endParaRPr/>
          </a:p>
          <a:p>
            <a:pPr marL="742950" lvl="1" indent="-285750" algn="just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GB" sz="2000">
                <a:solidFill>
                  <a:srgbClr val="000000"/>
                </a:solidFill>
              </a:rPr>
              <a:t>No global coverage</a:t>
            </a:r>
            <a:endParaRPr/>
          </a:p>
          <a:p>
            <a:pPr marL="742950" lvl="1" indent="-285750" algn="just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GB" sz="2000">
                <a:solidFill>
                  <a:srgbClr val="000000"/>
                </a:solidFill>
              </a:rPr>
              <a:t>High geometry deformation in high latitudes</a:t>
            </a:r>
            <a:endParaRPr/>
          </a:p>
          <a:p>
            <a:pPr marL="252000" lvl="0" indent="-1123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</a:pPr>
            <a:endParaRPr sz="2200"/>
          </a:p>
          <a:p>
            <a:pPr marL="252000" lvl="0" indent="-1123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</a:pPr>
            <a:endParaRPr sz="2200">
              <a:solidFill>
                <a:srgbClr val="A5A5A5"/>
              </a:solidFill>
            </a:endParaRPr>
          </a:p>
        </p:txBody>
      </p:sp>
      <p:sp>
        <p:nvSpPr>
          <p:cNvPr id="1242" name="Google Shape;1242;p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652000" cy="77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9388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Observe from Geostationary orbit</a:t>
            </a:r>
            <a:endParaRPr/>
          </a:p>
        </p:txBody>
      </p:sp>
      <p:pic>
        <p:nvPicPr>
          <p:cNvPr id="1243" name="Google Shape;124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8720" y="982921"/>
            <a:ext cx="4419600" cy="3933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4" name="Google Shape;124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36970" y="1346199"/>
            <a:ext cx="1803909" cy="79467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245" name="Google Shape;1245;p8"/>
          <p:cNvSpPr txBox="1"/>
          <p:nvPr/>
        </p:nvSpPr>
        <p:spPr>
          <a:xfrm>
            <a:off x="5085744" y="5048811"/>
            <a:ext cx="4332575" cy="276999"/>
          </a:xfrm>
          <a:prstGeom prst="rect">
            <a:avLst/>
          </a:prstGeom>
          <a:solidFill>
            <a:srgbClr val="5D93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https://landsaf.ipma.pt/en/products/fire-products/frppixel</a:t>
            </a:r>
            <a:endParaRPr sz="1200" b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6" name="Google Shape;1246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3265" y="3760280"/>
            <a:ext cx="3881076" cy="2854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db74fc35e2_0_0"/>
          <p:cNvSpPr txBox="1">
            <a:spLocks noGrp="1"/>
          </p:cNvSpPr>
          <p:nvPr>
            <p:ph type="body" idx="1"/>
          </p:nvPr>
        </p:nvSpPr>
        <p:spPr>
          <a:xfrm>
            <a:off x="266700" y="992200"/>
            <a:ext cx="9125400" cy="133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457200" lvl="0" indent="-35433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GB" dirty="0"/>
              <a:t>Operationally produced from </a:t>
            </a:r>
            <a:r>
              <a:rPr lang="en-GB" dirty="0" err="1" smtClean="0"/>
              <a:t>Meteosat</a:t>
            </a:r>
            <a:r>
              <a:rPr lang="en-GB" dirty="0" smtClean="0"/>
              <a:t> </a:t>
            </a:r>
            <a:r>
              <a:rPr lang="en-GB" dirty="0"/>
              <a:t>data and disseminated every 15 min for the full-disk and every 5 min over Europe (Rapid Scan Service)</a:t>
            </a:r>
            <a:endParaRPr dirty="0"/>
          </a:p>
          <a:p>
            <a:pPr marL="457200" lvl="0" indent="-35433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GB" dirty="0">
                <a:solidFill>
                  <a:schemeClr val="dk1"/>
                </a:solidFill>
              </a:rPr>
              <a:t>Based on Bayesian-type tests on 3.9µm and 10.8µm channels</a:t>
            </a:r>
            <a:endParaRPr dirty="0"/>
          </a:p>
          <a:p>
            <a:pPr marL="457200" lvl="0" indent="-35433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GB" dirty="0"/>
              <a:t>Two-level active fire classification (possible/probable) and a fire probability map </a:t>
            </a:r>
            <a:r>
              <a:rPr lang="en-GB" dirty="0">
                <a:solidFill>
                  <a:schemeClr val="dk1"/>
                </a:solidFill>
              </a:rPr>
              <a:t>(since August 2019)</a:t>
            </a:r>
            <a:endParaRPr dirty="0"/>
          </a:p>
        </p:txBody>
      </p:sp>
      <p:sp>
        <p:nvSpPr>
          <p:cNvPr id="1253" name="Google Shape;1253;gdb74fc35e2_0_0"/>
          <p:cNvSpPr txBox="1">
            <a:spLocks noGrp="1"/>
          </p:cNvSpPr>
          <p:nvPr>
            <p:ph type="title"/>
          </p:nvPr>
        </p:nvSpPr>
        <p:spPr>
          <a:xfrm>
            <a:off x="190050" y="0"/>
            <a:ext cx="9278700" cy="779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EUMETSAT’s Active Fire Monitoring Product (FIR)</a:t>
            </a:r>
            <a:endParaRPr/>
          </a:p>
        </p:txBody>
      </p:sp>
      <p:pic>
        <p:nvPicPr>
          <p:cNvPr id="1254" name="Google Shape;1254;gdb74fc35e2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5475" y="2785975"/>
            <a:ext cx="4268949" cy="288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5" name="Google Shape;1255;gdb74fc35e2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147" y="2632450"/>
            <a:ext cx="4857303" cy="3355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p9"/>
          <p:cNvSpPr txBox="1">
            <a:spLocks noGrp="1"/>
          </p:cNvSpPr>
          <p:nvPr>
            <p:ph type="body" idx="1"/>
          </p:nvPr>
        </p:nvSpPr>
        <p:spPr>
          <a:xfrm>
            <a:off x="-152400" y="887256"/>
            <a:ext cx="4429760" cy="539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742950" lvl="1" indent="-2857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GB" sz="2000">
                <a:solidFill>
                  <a:srgbClr val="000000"/>
                </a:solidFill>
              </a:rPr>
              <a:t>Global, 1 km resolution (nadir)</a:t>
            </a:r>
            <a:endParaRPr/>
          </a:p>
          <a:p>
            <a:pPr marL="742950" lvl="1" indent="-285750" algn="just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GB" sz="2000">
                <a:solidFill>
                  <a:srgbClr val="000000"/>
                </a:solidFill>
              </a:rPr>
              <a:t>Tens thousands of users worldwide</a:t>
            </a:r>
            <a:endParaRPr/>
          </a:p>
          <a:p>
            <a:pPr marL="742950" lvl="1" indent="-285750" algn="just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GB" sz="2000">
                <a:solidFill>
                  <a:srgbClr val="000000"/>
                </a:solidFill>
              </a:rPr>
              <a:t>Limited temporal sampling</a:t>
            </a:r>
            <a:endParaRPr/>
          </a:p>
          <a:p>
            <a:pPr marL="742950" lvl="1" indent="-158750" algn="just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endParaRPr sz="2000">
              <a:solidFill>
                <a:srgbClr val="000000"/>
              </a:solidFill>
            </a:endParaRPr>
          </a:p>
          <a:p>
            <a:pPr marL="457200" lvl="1" indent="0" algn="just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GB" sz="2000">
                <a:solidFill>
                  <a:srgbClr val="000000"/>
                </a:solidFill>
              </a:rPr>
              <a:t>Accumulate data </a:t>
            </a:r>
            <a:endParaRPr sz="2000">
              <a:solidFill>
                <a:srgbClr val="000000"/>
              </a:solidFill>
            </a:endParaRPr>
          </a:p>
          <a:p>
            <a:pPr marL="742950" lvl="1" indent="-146050" algn="just" rtl="0"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</a:pPr>
            <a:endParaRPr sz="220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</a:pPr>
            <a:endParaRPr sz="2200"/>
          </a:p>
          <a:p>
            <a:pPr marL="252000" lvl="0" indent="-1123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</a:pPr>
            <a:endParaRPr sz="2200">
              <a:solidFill>
                <a:srgbClr val="A5A5A5"/>
              </a:solidFill>
            </a:endParaRPr>
          </a:p>
        </p:txBody>
      </p:sp>
      <p:sp>
        <p:nvSpPr>
          <p:cNvPr id="1274" name="Google Shape;1274;p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652000" cy="77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9388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Observe from Polar orbit …</a:t>
            </a:r>
            <a:endParaRPr/>
          </a:p>
        </p:txBody>
      </p:sp>
      <p:pic>
        <p:nvPicPr>
          <p:cNvPr id="1275" name="Google Shape;1275;p9"/>
          <p:cNvPicPr preferRelativeResize="0"/>
          <p:nvPr/>
        </p:nvPicPr>
        <p:blipFill rotWithShape="1">
          <a:blip r:embed="rId3">
            <a:alphaModFix/>
          </a:blip>
          <a:srcRect l="55972" t="7812" b="26691"/>
          <a:stretch/>
        </p:blipFill>
        <p:spPr>
          <a:xfrm>
            <a:off x="4277360" y="737824"/>
            <a:ext cx="5277259" cy="2791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6" name="Google Shape;1276;p9" descr="Screen Shot 2019-11-04 at 23.16.19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909" y="3678496"/>
            <a:ext cx="2262727" cy="463733"/>
          </a:xfrm>
          <a:prstGeom prst="rect">
            <a:avLst/>
          </a:prstGeom>
          <a:noFill/>
          <a:ln>
            <a:noFill/>
          </a:ln>
        </p:spPr>
      </p:pic>
      <p:sp>
        <p:nvSpPr>
          <p:cNvPr id="1277" name="Google Shape;1277;p9" descr="Carbon Monoxide | Tropomi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78" name="Google Shape;1278;p9" descr="Carbon Monoxide | Tropomi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79" name="Google Shape;1279;p9" descr="Carbon Monoxide | Tropomi"/>
          <p:cNvSpPr/>
          <p:nvPr/>
        </p:nvSpPr>
        <p:spPr>
          <a:xfrm>
            <a:off x="460375" y="1603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280" name="Google Shape;1280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582831"/>
            <a:ext cx="6164316" cy="3467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Viewgraph Landscape Template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iewgraph Landscape Template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Viewgraph Landscape Template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Viewgraph Landscape Template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Viewgraph Landscape Template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Viewgraph Landscape Template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2109</Words>
  <Application>Microsoft Office PowerPoint</Application>
  <PresentationFormat>A4 Paper (210x297 mm)</PresentationFormat>
  <Paragraphs>529</Paragraphs>
  <Slides>31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Tahoma</vt:lpstr>
      <vt:lpstr>Times New Roman</vt:lpstr>
      <vt:lpstr>Arial</vt:lpstr>
      <vt:lpstr>Calibri Light</vt:lpstr>
      <vt:lpstr>Calibri</vt:lpstr>
      <vt:lpstr>Century Gothic</vt:lpstr>
      <vt:lpstr>Noto Sans Symbols</vt:lpstr>
      <vt:lpstr>1_Viewgraph Landscape Template</vt:lpstr>
      <vt:lpstr>Viewgraph Landscape Template</vt:lpstr>
      <vt:lpstr>3_Viewgraph Landscape Template</vt:lpstr>
      <vt:lpstr>4_Viewgraph Landscape Template</vt:lpstr>
      <vt:lpstr>2_Viewgraph Landscape Template</vt:lpstr>
      <vt:lpstr>5_Viewgraph Landscape Template</vt:lpstr>
      <vt:lpstr>Office Theme</vt:lpstr>
      <vt:lpstr>PowerPoint Presentation</vt:lpstr>
      <vt:lpstr>The origin of images …. 1946</vt:lpstr>
      <vt:lpstr>1965: The first Polar Satellites</vt:lpstr>
      <vt:lpstr>PowerPoint Presentation</vt:lpstr>
      <vt:lpstr>EUMETSAT Mission Planning</vt:lpstr>
      <vt:lpstr>Copernicus Sentinels operated by EUMETSAT</vt:lpstr>
      <vt:lpstr>Observe from Geostationary orbit</vt:lpstr>
      <vt:lpstr>EUMETSAT’s Active Fire Monitoring Product (FIR)</vt:lpstr>
      <vt:lpstr>Observe from Polar orbit …</vt:lpstr>
      <vt:lpstr>Observe Smoke: Sentinel3</vt:lpstr>
      <vt:lpstr>Observe smoke : In a nutshell</vt:lpstr>
      <vt:lpstr>PowerPoint Presentation</vt:lpstr>
      <vt:lpstr>PowerPoint Presentation</vt:lpstr>
      <vt:lpstr>PowerPoint Presentation</vt:lpstr>
      <vt:lpstr>Fire Hot-Spot from space – In a nutshell</vt:lpstr>
      <vt:lpstr>Copernicus Sentinel-3 NRT FRP map – 21.04.2020</vt:lpstr>
      <vt:lpstr>Copernicus Sentinel-3 examples</vt:lpstr>
      <vt:lpstr>PowerPoint Presentation</vt:lpstr>
      <vt:lpstr>EUMETSAT’s Cal/Val Activities for Fire Products</vt:lpstr>
      <vt:lpstr>PowerPoint Presentation</vt:lpstr>
      <vt:lpstr>A step in the future satellite (third) generation</vt:lpstr>
      <vt:lpstr>Meteosat Third Generation: Sounding mission (MTG-S)</vt:lpstr>
      <vt:lpstr>Meteosat Third Generation (MTG):  Full operational configuration</vt:lpstr>
      <vt:lpstr>New prospects for fire detection and monitoring</vt:lpstr>
      <vt:lpstr>Time for an upgrade in polar orbit too…</vt:lpstr>
      <vt:lpstr>Metop-SG A: sounding and imagery mission</vt:lpstr>
      <vt:lpstr>Metop-SG B - microwave imagery mission</vt:lpstr>
      <vt:lpstr>Metop EPS-SG – Sentinel 5</vt:lpstr>
      <vt:lpstr>PowerPoint Presentation</vt:lpstr>
      <vt:lpstr>Specific programs: User Preparation for Meteosat Third Generation</vt:lpstr>
      <vt:lpstr>How to reach us 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Federico Fierli</dc:creator>
  <cp:lastModifiedBy>Federico Fierli</cp:lastModifiedBy>
  <cp:revision>13</cp:revision>
  <dcterms:created xsi:type="dcterms:W3CDTF">2020-04-30T07:29:32Z</dcterms:created>
  <dcterms:modified xsi:type="dcterms:W3CDTF">2021-05-25T08:25:14Z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M_DOCNUM">
    <vt:lpwstr>1177098</vt:lpwstr>
  </property>
  <property fmtid="{D5CDD505-2E9C-101B-9397-08002B2CF9AE}" pid="3" name="DM_DOCNAME">
    <vt:lpwstr>Chimot_Copernicus_Sentinel3_NRT_FRP_Fire_User_Workshop_20190515</vt:lpwstr>
  </property>
  <property fmtid="{D5CDD505-2E9C-101B-9397-08002B2CF9AE}" pid="4" name="DM_AUTHOR">
    <vt:lpwstr>Julien Chimot</vt:lpwstr>
  </property>
  <property fmtid="{D5CDD505-2E9C-101B-9397-08002B2CF9AE}" pid="5" name="DM_E_DOC_NO">
    <vt:lpwstr>EUM/RSP/VWG/20/1177098</vt:lpwstr>
  </property>
  <property fmtid="{D5CDD505-2E9C-101B-9397-08002B2CF9AE}" pid="6" name="DM_E_VER_NO">
    <vt:lpwstr>1 Draft</vt:lpwstr>
  </property>
  <property fmtid="{D5CDD505-2E9C-101B-9397-08002B2CF9AE}" pid="7" name="DM_E_ISS_DATE">
    <vt:lpwstr>15 May 2020</vt:lpwstr>
  </property>
  <property fmtid="{D5CDD505-2E9C-101B-9397-08002B2CF9AE}" pid="8" name="DM_E_FROM_PERS2">
    <vt:lpwstr/>
  </property>
  <property fmtid="{D5CDD505-2E9C-101B-9397-08002B2CF9AE}" pid="9" name="DM_E_CONFID">
    <vt:lpwstr/>
  </property>
  <property fmtid="{D5CDD505-2E9C-101B-9397-08002B2CF9AE}" pid="10" name="DM_E_WBS_CODE">
    <vt:lpwstr/>
  </property>
  <property fmtid="{D5CDD505-2E9C-101B-9397-08002B2CF9AE}" pid="11" name="DM_E_DISTRIB">
    <vt:lpwstr/>
  </property>
</Properties>
</file>