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702" r:id="rId2"/>
  </p:sldMasterIdLst>
  <p:notesMasterIdLst>
    <p:notesMasterId r:id="rId28"/>
  </p:notesMasterIdLst>
  <p:handoutMasterIdLst>
    <p:handoutMasterId r:id="rId29"/>
  </p:handoutMasterIdLst>
  <p:sldIdLst>
    <p:sldId id="259" r:id="rId3"/>
    <p:sldId id="426" r:id="rId4"/>
    <p:sldId id="420" r:id="rId5"/>
    <p:sldId id="354" r:id="rId6"/>
    <p:sldId id="361" r:id="rId7"/>
    <p:sldId id="358" r:id="rId8"/>
    <p:sldId id="386" r:id="rId9"/>
    <p:sldId id="431" r:id="rId10"/>
    <p:sldId id="421" r:id="rId11"/>
    <p:sldId id="395" r:id="rId12"/>
    <p:sldId id="430" r:id="rId13"/>
    <p:sldId id="392" r:id="rId14"/>
    <p:sldId id="398" r:id="rId15"/>
    <p:sldId id="399" r:id="rId16"/>
    <p:sldId id="428" r:id="rId17"/>
    <p:sldId id="427" r:id="rId18"/>
    <p:sldId id="429" r:id="rId19"/>
    <p:sldId id="378" r:id="rId20"/>
    <p:sldId id="422" r:id="rId21"/>
    <p:sldId id="416" r:id="rId22"/>
    <p:sldId id="425" r:id="rId23"/>
    <p:sldId id="411" r:id="rId24"/>
    <p:sldId id="379" r:id="rId25"/>
    <p:sldId id="423" r:id="rId26"/>
    <p:sldId id="43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5" userDrawn="1">
          <p15:clr>
            <a:srgbClr val="A4A3A4"/>
          </p15:clr>
        </p15:guide>
        <p15:guide id="2" orient="horz" pos="758" userDrawn="1">
          <p15:clr>
            <a:srgbClr val="A4A3A4"/>
          </p15:clr>
        </p15:guide>
        <p15:guide id="3" pos="38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Tomlinson" initials="MT" lastIdx="2" clrIdx="0">
    <p:extLst>
      <p:ext uri="{19B8F6BF-5375-455C-9EA6-DF929625EA0E}">
        <p15:presenceInfo xmlns:p15="http://schemas.microsoft.com/office/powerpoint/2012/main" userId="Michelle Tomlinson" providerId="Non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D7E7F5"/>
    <a:srgbClr val="81B2DF"/>
    <a:srgbClr val="5B9BD5"/>
    <a:srgbClr val="2C6EAA"/>
    <a:srgbClr val="1E5C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91" autoAdjust="0"/>
    <p:restoredTop sz="93620" autoAdjust="0"/>
  </p:normalViewPr>
  <p:slideViewPr>
    <p:cSldViewPr snapToGrid="0" snapToObjects="1">
      <p:cViewPr varScale="1">
        <p:scale>
          <a:sx n="65" d="100"/>
          <a:sy n="65" d="100"/>
        </p:scale>
        <p:origin x="400" y="36"/>
      </p:cViewPr>
      <p:guideLst>
        <p:guide orient="horz" pos="1885"/>
        <p:guide orient="horz" pos="758"/>
        <p:guide pos="3813"/>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oleObject" Target="file:///D:\NASA\SURE_RRS\SEMIVARIOGRAM_BrSPEC_FULL.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NASA\SURE_RRS\SEMIVARIOGRAM_GrSPEC_FULL.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NASA\SURE_RRS\SEMIVARIOGRAM_TeSPEC_FULL.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D:\NASA\SURE_RRS\SEMIVARIOGRAM_Bl_SPEC_FULL.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D:\NASA\SURE_RRS\SEMIVARIOGRAM_VBl_SPEC_FULL.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074575121402E-2"/>
          <c:y val="4.0729243950889102E-2"/>
          <c:w val="0.84899088579463999"/>
          <c:h val="0.73734620874411105"/>
        </c:manualLayout>
      </c:layout>
      <c:scatterChart>
        <c:scatterStyle val="lineMarker"/>
        <c:varyColors val="0"/>
        <c:ser>
          <c:idx val="4"/>
          <c:order val="0"/>
          <c:tx>
            <c:v>GULF STREAM</c:v>
          </c:tx>
          <c:spPr>
            <a:ln w="31750">
              <a:solidFill>
                <a:sysClr val="windowText" lastClr="000000"/>
              </a:solidFill>
            </a:ln>
          </c:spPr>
          <c:marker>
            <c:symbol val="none"/>
          </c:marker>
          <c:xVal>
            <c:numRef>
              <c:f>'Brown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'Brown Spectra!'!$I$2:$I$676</c:f>
              <c:numCache>
                <c:formatCode>General</c:formatCode>
                <c:ptCount val="675"/>
                <c:pt idx="0">
                  <c:v>0.113713638080846</c:v>
                </c:pt>
                <c:pt idx="1">
                  <c:v>0.12825840574235001</c:v>
                </c:pt>
                <c:pt idx="2">
                  <c:v>0.14148092179826199</c:v>
                </c:pt>
                <c:pt idx="3">
                  <c:v>0.14639214204760101</c:v>
                </c:pt>
                <c:pt idx="4">
                  <c:v>0.15035889686437501</c:v>
                </c:pt>
                <c:pt idx="5">
                  <c:v>0.15338118624858299</c:v>
                </c:pt>
                <c:pt idx="6">
                  <c:v>0.15035889686437501</c:v>
                </c:pt>
                <c:pt idx="7">
                  <c:v>0.15149225538345301</c:v>
                </c:pt>
                <c:pt idx="8">
                  <c:v>0.15999244427654</c:v>
                </c:pt>
                <c:pt idx="9">
                  <c:v>0.17151492255383499</c:v>
                </c:pt>
                <c:pt idx="10">
                  <c:v>0.178881752927843</c:v>
                </c:pt>
                <c:pt idx="11">
                  <c:v>0.17548167737060799</c:v>
                </c:pt>
                <c:pt idx="12">
                  <c:v>0.17548167737060799</c:v>
                </c:pt>
                <c:pt idx="13">
                  <c:v>0.17793728749527801</c:v>
                </c:pt>
                <c:pt idx="14">
                  <c:v>0.17359274650547801</c:v>
                </c:pt>
                <c:pt idx="15">
                  <c:v>0.17038156403475599</c:v>
                </c:pt>
                <c:pt idx="16">
                  <c:v>0.170570457121269</c:v>
                </c:pt>
                <c:pt idx="17">
                  <c:v>0.17113713638080799</c:v>
                </c:pt>
                <c:pt idx="18">
                  <c:v>0.173026067245939</c:v>
                </c:pt>
                <c:pt idx="19">
                  <c:v>0.177370608235739</c:v>
                </c:pt>
                <c:pt idx="20">
                  <c:v>0.18190404231205101</c:v>
                </c:pt>
                <c:pt idx="21">
                  <c:v>0.18454854552323399</c:v>
                </c:pt>
                <c:pt idx="22">
                  <c:v>0.18152625613902501</c:v>
                </c:pt>
                <c:pt idx="23">
                  <c:v>0.178881752927843</c:v>
                </c:pt>
                <c:pt idx="24">
                  <c:v>0.17831507366830401</c:v>
                </c:pt>
                <c:pt idx="25">
                  <c:v>0.179637325273895</c:v>
                </c:pt>
                <c:pt idx="26">
                  <c:v>0.18190404231205101</c:v>
                </c:pt>
                <c:pt idx="27">
                  <c:v>0.18435965243672101</c:v>
                </c:pt>
                <c:pt idx="28">
                  <c:v>0.18587079712882501</c:v>
                </c:pt>
                <c:pt idx="29">
                  <c:v>0.186437476388364</c:v>
                </c:pt>
                <c:pt idx="30">
                  <c:v>0.187193048734416</c:v>
                </c:pt>
                <c:pt idx="31">
                  <c:v>0.18870419342652101</c:v>
                </c:pt>
                <c:pt idx="32">
                  <c:v>0.19097091046467701</c:v>
                </c:pt>
                <c:pt idx="33">
                  <c:v>0.19210426898375499</c:v>
                </c:pt>
                <c:pt idx="34">
                  <c:v>0.19342652058934601</c:v>
                </c:pt>
                <c:pt idx="35">
                  <c:v>0.194748772194938</c:v>
                </c:pt>
                <c:pt idx="36">
                  <c:v>0.194370986021912</c:v>
                </c:pt>
                <c:pt idx="37">
                  <c:v>0.19493766528145101</c:v>
                </c:pt>
                <c:pt idx="38">
                  <c:v>0.19928220627125001</c:v>
                </c:pt>
                <c:pt idx="39">
                  <c:v>0.200226671703816</c:v>
                </c:pt>
                <c:pt idx="40">
                  <c:v>0.199093313184737</c:v>
                </c:pt>
                <c:pt idx="41">
                  <c:v>0.20476010578012799</c:v>
                </c:pt>
                <c:pt idx="42">
                  <c:v>0.20948243294295399</c:v>
                </c:pt>
                <c:pt idx="43">
                  <c:v>0.21023800528900599</c:v>
                </c:pt>
                <c:pt idx="44">
                  <c:v>0.21080468454854601</c:v>
                </c:pt>
                <c:pt idx="45">
                  <c:v>0.21307140158670199</c:v>
                </c:pt>
                <c:pt idx="46">
                  <c:v>0.21779372874952799</c:v>
                </c:pt>
                <c:pt idx="47">
                  <c:v>0.21911598035511901</c:v>
                </c:pt>
                <c:pt idx="48">
                  <c:v>0.21779372874952799</c:v>
                </c:pt>
                <c:pt idx="49">
                  <c:v>0.21911598035511901</c:v>
                </c:pt>
                <c:pt idx="50">
                  <c:v>0.21987155270117101</c:v>
                </c:pt>
                <c:pt idx="51">
                  <c:v>0.21930487344163199</c:v>
                </c:pt>
                <c:pt idx="52">
                  <c:v>0.220816018133736</c:v>
                </c:pt>
                <c:pt idx="53">
                  <c:v>0.22364941443143199</c:v>
                </c:pt>
                <c:pt idx="54">
                  <c:v>0.22648281072912699</c:v>
                </c:pt>
                <c:pt idx="55">
                  <c:v>0.22837174159425799</c:v>
                </c:pt>
                <c:pt idx="56">
                  <c:v>0.22874952776728399</c:v>
                </c:pt>
                <c:pt idx="57">
                  <c:v>0.22780506233471901</c:v>
                </c:pt>
                <c:pt idx="58">
                  <c:v>0.22874952776728399</c:v>
                </c:pt>
                <c:pt idx="59">
                  <c:v>0.23214960332451801</c:v>
                </c:pt>
                <c:pt idx="60">
                  <c:v>0.233849641103136</c:v>
                </c:pt>
                <c:pt idx="61">
                  <c:v>0.23536078579524</c:v>
                </c:pt>
                <c:pt idx="62">
                  <c:v>0.23800528900642201</c:v>
                </c:pt>
                <c:pt idx="63">
                  <c:v>0.23876086135247401</c:v>
                </c:pt>
                <c:pt idx="64">
                  <c:v>0.238949754438988</c:v>
                </c:pt>
                <c:pt idx="65">
                  <c:v>0.24083868530411801</c:v>
                </c:pt>
                <c:pt idx="66">
                  <c:v>0.24197204382319601</c:v>
                </c:pt>
                <c:pt idx="67">
                  <c:v>0.24234982999622201</c:v>
                </c:pt>
                <c:pt idx="68">
                  <c:v>0.244805440120892</c:v>
                </c:pt>
                <c:pt idx="69">
                  <c:v>0.246505477899509</c:v>
                </c:pt>
                <c:pt idx="70">
                  <c:v>0.24669437098602201</c:v>
                </c:pt>
                <c:pt idx="71">
                  <c:v>0.246883264072535</c:v>
                </c:pt>
                <c:pt idx="72">
                  <c:v>0.247261050245561</c:v>
                </c:pt>
                <c:pt idx="73">
                  <c:v>0.24782772950509999</c:v>
                </c:pt>
                <c:pt idx="74">
                  <c:v>0.24896108802417799</c:v>
                </c:pt>
                <c:pt idx="75">
                  <c:v>0.25047223271628299</c:v>
                </c:pt>
                <c:pt idx="76">
                  <c:v>0.25236116358141297</c:v>
                </c:pt>
                <c:pt idx="77">
                  <c:v>0.25462788061956898</c:v>
                </c:pt>
                <c:pt idx="78">
                  <c:v>0.25689459765772599</c:v>
                </c:pt>
                <c:pt idx="79">
                  <c:v>0.25916131469588199</c:v>
                </c:pt>
                <c:pt idx="80">
                  <c:v>0.26010578012844698</c:v>
                </c:pt>
                <c:pt idx="81">
                  <c:v>0.25953910086890802</c:v>
                </c:pt>
                <c:pt idx="82">
                  <c:v>0.26086135247449899</c:v>
                </c:pt>
                <c:pt idx="83">
                  <c:v>0.26369474877219501</c:v>
                </c:pt>
                <c:pt idx="84">
                  <c:v>0.265394786550812</c:v>
                </c:pt>
                <c:pt idx="85">
                  <c:v>0.266905931242917</c:v>
                </c:pt>
                <c:pt idx="86">
                  <c:v>0.26841707593502101</c:v>
                </c:pt>
                <c:pt idx="87">
                  <c:v>0.26955043445409899</c:v>
                </c:pt>
                <c:pt idx="88">
                  <c:v>0.27143936531922902</c:v>
                </c:pt>
                <c:pt idx="89">
                  <c:v>0.27446165470343797</c:v>
                </c:pt>
                <c:pt idx="90">
                  <c:v>0.27578390630902899</c:v>
                </c:pt>
                <c:pt idx="91">
                  <c:v>0.27635058556856801</c:v>
                </c:pt>
                <c:pt idx="92">
                  <c:v>0.278806195693238</c:v>
                </c:pt>
                <c:pt idx="93">
                  <c:v>0.28182848507744601</c:v>
                </c:pt>
                <c:pt idx="94">
                  <c:v>0.28485077446165502</c:v>
                </c:pt>
                <c:pt idx="95">
                  <c:v>0.28692859841329799</c:v>
                </c:pt>
                <c:pt idx="96">
                  <c:v>0.28881752927842802</c:v>
                </c:pt>
                <c:pt idx="97">
                  <c:v>0.29089535323007198</c:v>
                </c:pt>
                <c:pt idx="98">
                  <c:v>0.29335096335474098</c:v>
                </c:pt>
                <c:pt idx="99">
                  <c:v>0.29656214582546297</c:v>
                </c:pt>
                <c:pt idx="100">
                  <c:v>0.29958443520967099</c:v>
                </c:pt>
                <c:pt idx="101">
                  <c:v>0.30260672459387999</c:v>
                </c:pt>
                <c:pt idx="102">
                  <c:v>0.30525122780506198</c:v>
                </c:pt>
                <c:pt idx="103">
                  <c:v>0.30714015867019301</c:v>
                </c:pt>
                <c:pt idx="104">
                  <c:v>0.30940687570834902</c:v>
                </c:pt>
                <c:pt idx="105">
                  <c:v>0.31261805817907101</c:v>
                </c:pt>
                <c:pt idx="106">
                  <c:v>0.31545145447676598</c:v>
                </c:pt>
                <c:pt idx="107">
                  <c:v>0.31790706460143597</c:v>
                </c:pt>
                <c:pt idx="108">
                  <c:v>0.32036267472610502</c:v>
                </c:pt>
                <c:pt idx="109">
                  <c:v>0.32281828485077502</c:v>
                </c:pt>
                <c:pt idx="110">
                  <c:v>0.325462788061957</c:v>
                </c:pt>
                <c:pt idx="111">
                  <c:v>0.32810729127313898</c:v>
                </c:pt>
                <c:pt idx="112">
                  <c:v>0.33131847374386098</c:v>
                </c:pt>
                <c:pt idx="113">
                  <c:v>0.33509633547412199</c:v>
                </c:pt>
                <c:pt idx="114">
                  <c:v>0.33906309029089499</c:v>
                </c:pt>
                <c:pt idx="115">
                  <c:v>0.34321873819418203</c:v>
                </c:pt>
                <c:pt idx="116">
                  <c:v>0.34718549301095603</c:v>
                </c:pt>
                <c:pt idx="117">
                  <c:v>0.35096335474121598</c:v>
                </c:pt>
                <c:pt idx="118">
                  <c:v>0.35474121647147699</c:v>
                </c:pt>
                <c:pt idx="119">
                  <c:v>0.35870797128825099</c:v>
                </c:pt>
                <c:pt idx="120">
                  <c:v>0.36305251227805102</c:v>
                </c:pt>
                <c:pt idx="121">
                  <c:v>0.36777483944087602</c:v>
                </c:pt>
                <c:pt idx="122">
                  <c:v>0.372874952776728</c:v>
                </c:pt>
                <c:pt idx="123">
                  <c:v>0.377597279939554</c:v>
                </c:pt>
                <c:pt idx="124">
                  <c:v>0.38118624858330202</c:v>
                </c:pt>
                <c:pt idx="125">
                  <c:v>0.38571968265961498</c:v>
                </c:pt>
                <c:pt idx="126">
                  <c:v>0.39081979599546701</c:v>
                </c:pt>
                <c:pt idx="127">
                  <c:v>0.394975443898753</c:v>
                </c:pt>
                <c:pt idx="128">
                  <c:v>0.39913109180203998</c:v>
                </c:pt>
                <c:pt idx="129">
                  <c:v>0.403664525878353</c:v>
                </c:pt>
                <c:pt idx="130">
                  <c:v>0.407631280695127</c:v>
                </c:pt>
                <c:pt idx="131">
                  <c:v>0.41140914242538701</c:v>
                </c:pt>
                <c:pt idx="132">
                  <c:v>0.41537589724216101</c:v>
                </c:pt>
                <c:pt idx="133">
                  <c:v>0.41953154514544799</c:v>
                </c:pt>
                <c:pt idx="134">
                  <c:v>0.42349829996222099</c:v>
                </c:pt>
                <c:pt idx="135">
                  <c:v>0.42746505477899499</c:v>
                </c:pt>
                <c:pt idx="136">
                  <c:v>0.43143180959576899</c:v>
                </c:pt>
                <c:pt idx="137">
                  <c:v>0.435209671326029</c:v>
                </c:pt>
                <c:pt idx="138">
                  <c:v>0.43898753305629001</c:v>
                </c:pt>
                <c:pt idx="139">
                  <c:v>0.44333207404608999</c:v>
                </c:pt>
                <c:pt idx="140">
                  <c:v>0.44824329429542897</c:v>
                </c:pt>
                <c:pt idx="141">
                  <c:v>0.452587835285229</c:v>
                </c:pt>
                <c:pt idx="142">
                  <c:v>0.45693237627502797</c:v>
                </c:pt>
                <c:pt idx="143">
                  <c:v>0.46222138269739299</c:v>
                </c:pt>
                <c:pt idx="144">
                  <c:v>0.46769928220627099</c:v>
                </c:pt>
                <c:pt idx="145">
                  <c:v>0.473177181715149</c:v>
                </c:pt>
                <c:pt idx="146">
                  <c:v>0.47846618813751401</c:v>
                </c:pt>
                <c:pt idx="147">
                  <c:v>0.48375519455987898</c:v>
                </c:pt>
                <c:pt idx="148">
                  <c:v>0.48942198715527002</c:v>
                </c:pt>
                <c:pt idx="149">
                  <c:v>0.49546656592368699</c:v>
                </c:pt>
                <c:pt idx="150">
                  <c:v>0.50132225160559096</c:v>
                </c:pt>
                <c:pt idx="151">
                  <c:v>0.50680015111446897</c:v>
                </c:pt>
                <c:pt idx="152">
                  <c:v>0.51246694370986001</c:v>
                </c:pt>
                <c:pt idx="153">
                  <c:v>0.51851152247827703</c:v>
                </c:pt>
                <c:pt idx="154">
                  <c:v>0.52455610124669405</c:v>
                </c:pt>
                <c:pt idx="155">
                  <c:v>0.53022289384208499</c:v>
                </c:pt>
                <c:pt idx="156">
                  <c:v>0.53570079335096299</c:v>
                </c:pt>
                <c:pt idx="157">
                  <c:v>0.54193426520589405</c:v>
                </c:pt>
                <c:pt idx="158">
                  <c:v>0.54760105780128498</c:v>
                </c:pt>
                <c:pt idx="159">
                  <c:v>0.55251227805062297</c:v>
                </c:pt>
                <c:pt idx="160">
                  <c:v>0.55780128447298805</c:v>
                </c:pt>
                <c:pt idx="161">
                  <c:v>0.56309029089535301</c:v>
                </c:pt>
                <c:pt idx="162">
                  <c:v>0.56705704571212701</c:v>
                </c:pt>
                <c:pt idx="163">
                  <c:v>0.57083490744238796</c:v>
                </c:pt>
                <c:pt idx="164">
                  <c:v>0.57461276917264803</c:v>
                </c:pt>
                <c:pt idx="165">
                  <c:v>0.57857952398942203</c:v>
                </c:pt>
                <c:pt idx="166">
                  <c:v>0.58254627880619603</c:v>
                </c:pt>
                <c:pt idx="167">
                  <c:v>0.58707971288250904</c:v>
                </c:pt>
                <c:pt idx="168">
                  <c:v>0.59161314695882095</c:v>
                </c:pt>
                <c:pt idx="169">
                  <c:v>0.59614658103513396</c:v>
                </c:pt>
                <c:pt idx="170">
                  <c:v>0.60011333585190796</c:v>
                </c:pt>
                <c:pt idx="171">
                  <c:v>0.60559123536078596</c:v>
                </c:pt>
                <c:pt idx="172">
                  <c:v>0.612202493388742</c:v>
                </c:pt>
                <c:pt idx="173">
                  <c:v>0.61692482055156805</c:v>
                </c:pt>
                <c:pt idx="174">
                  <c:v>0.62202493388741997</c:v>
                </c:pt>
                <c:pt idx="175">
                  <c:v>0.62882508500188905</c:v>
                </c:pt>
                <c:pt idx="176">
                  <c:v>0.63638080846240996</c:v>
                </c:pt>
                <c:pt idx="177">
                  <c:v>0.64393653192293099</c:v>
                </c:pt>
                <c:pt idx="178">
                  <c:v>0.65035889686437498</c:v>
                </c:pt>
                <c:pt idx="179">
                  <c:v>0.65753683415187003</c:v>
                </c:pt>
                <c:pt idx="180">
                  <c:v>0.66528145069890499</c:v>
                </c:pt>
                <c:pt idx="181">
                  <c:v>0.67245938798640004</c:v>
                </c:pt>
                <c:pt idx="182">
                  <c:v>0.67982621836040802</c:v>
                </c:pt>
                <c:pt idx="183">
                  <c:v>0.68775972799395602</c:v>
                </c:pt>
                <c:pt idx="184">
                  <c:v>0.69588213071401595</c:v>
                </c:pt>
                <c:pt idx="185">
                  <c:v>0.70400453343407599</c:v>
                </c:pt>
                <c:pt idx="186">
                  <c:v>0.71212693615413702</c:v>
                </c:pt>
                <c:pt idx="187">
                  <c:v>0.72006044578768402</c:v>
                </c:pt>
                <c:pt idx="188">
                  <c:v>0.72818284850774395</c:v>
                </c:pt>
                <c:pt idx="189">
                  <c:v>0.73706082357385705</c:v>
                </c:pt>
                <c:pt idx="190">
                  <c:v>0.74593879863997004</c:v>
                </c:pt>
                <c:pt idx="191">
                  <c:v>0.75425009444654301</c:v>
                </c:pt>
                <c:pt idx="192">
                  <c:v>0.76350585568568197</c:v>
                </c:pt>
                <c:pt idx="193">
                  <c:v>0.77295051001133297</c:v>
                </c:pt>
                <c:pt idx="194">
                  <c:v>0.782017378163959</c:v>
                </c:pt>
                <c:pt idx="195">
                  <c:v>0.79013978088402004</c:v>
                </c:pt>
                <c:pt idx="196">
                  <c:v>0.79750661125802802</c:v>
                </c:pt>
                <c:pt idx="197">
                  <c:v>0.80468454854552296</c:v>
                </c:pt>
                <c:pt idx="198">
                  <c:v>0.81148469965999304</c:v>
                </c:pt>
                <c:pt idx="199">
                  <c:v>0.818284850774462</c:v>
                </c:pt>
                <c:pt idx="200">
                  <c:v>0.82508500188893097</c:v>
                </c:pt>
                <c:pt idx="201">
                  <c:v>0.83207404608991298</c:v>
                </c:pt>
                <c:pt idx="202">
                  <c:v>0.839629769550435</c:v>
                </c:pt>
                <c:pt idx="203">
                  <c:v>0.84605213449187799</c:v>
                </c:pt>
                <c:pt idx="204">
                  <c:v>0.85190782017378197</c:v>
                </c:pt>
                <c:pt idx="205">
                  <c:v>0.857007933509634</c:v>
                </c:pt>
                <c:pt idx="206">
                  <c:v>0.862485833018512</c:v>
                </c:pt>
                <c:pt idx="207">
                  <c:v>0.86815262561390305</c:v>
                </c:pt>
                <c:pt idx="208">
                  <c:v>0.87363052512278105</c:v>
                </c:pt>
                <c:pt idx="209">
                  <c:v>0.87910842463165895</c:v>
                </c:pt>
                <c:pt idx="210">
                  <c:v>0.88401964488099705</c:v>
                </c:pt>
                <c:pt idx="211">
                  <c:v>0.88893086513033603</c:v>
                </c:pt>
                <c:pt idx="212">
                  <c:v>0.89365319229316198</c:v>
                </c:pt>
                <c:pt idx="213">
                  <c:v>0.89799773328296195</c:v>
                </c:pt>
                <c:pt idx="214">
                  <c:v>0.90234227427276203</c:v>
                </c:pt>
                <c:pt idx="215">
                  <c:v>0.90668681526256101</c:v>
                </c:pt>
                <c:pt idx="216">
                  <c:v>0.91046467699282196</c:v>
                </c:pt>
                <c:pt idx="217">
                  <c:v>0.91386475255005695</c:v>
                </c:pt>
                <c:pt idx="218">
                  <c:v>0.917075935020778</c:v>
                </c:pt>
                <c:pt idx="219">
                  <c:v>0.92009822440498701</c:v>
                </c:pt>
                <c:pt idx="220">
                  <c:v>0.92330940687570795</c:v>
                </c:pt>
                <c:pt idx="221">
                  <c:v>0.92689837551945597</c:v>
                </c:pt>
                <c:pt idx="222">
                  <c:v>0.93010955799017803</c:v>
                </c:pt>
                <c:pt idx="223">
                  <c:v>0.93313184737438604</c:v>
                </c:pt>
                <c:pt idx="224">
                  <c:v>0.93709860219116003</c:v>
                </c:pt>
                <c:pt idx="225">
                  <c:v>0.94087646392142099</c:v>
                </c:pt>
                <c:pt idx="226">
                  <c:v>0.94446543256516802</c:v>
                </c:pt>
                <c:pt idx="227">
                  <c:v>0.94824329429542897</c:v>
                </c:pt>
                <c:pt idx="228">
                  <c:v>0.95239894219871601</c:v>
                </c:pt>
                <c:pt idx="229">
                  <c:v>0.957310162448054</c:v>
                </c:pt>
                <c:pt idx="230">
                  <c:v>0.96184359652436702</c:v>
                </c:pt>
                <c:pt idx="231">
                  <c:v>0.96637703060068003</c:v>
                </c:pt>
                <c:pt idx="232">
                  <c:v>0.97185493010955804</c:v>
                </c:pt>
                <c:pt idx="233">
                  <c:v>0.97676615035889702</c:v>
                </c:pt>
                <c:pt idx="234">
                  <c:v>0.98073290517567002</c:v>
                </c:pt>
                <c:pt idx="235">
                  <c:v>0.98375519455987903</c:v>
                </c:pt>
                <c:pt idx="236">
                  <c:v>0.986588590857575</c:v>
                </c:pt>
                <c:pt idx="237">
                  <c:v>0.98961088024178301</c:v>
                </c:pt>
                <c:pt idx="238">
                  <c:v>0.99244427653947898</c:v>
                </c:pt>
                <c:pt idx="239">
                  <c:v>0.99489988666414797</c:v>
                </c:pt>
                <c:pt idx="240">
                  <c:v>0.99659992444276502</c:v>
                </c:pt>
                <c:pt idx="241">
                  <c:v>0.99792217604835598</c:v>
                </c:pt>
                <c:pt idx="242">
                  <c:v>0.99886664148092197</c:v>
                </c:pt>
                <c:pt idx="243">
                  <c:v>0.99962221382697403</c:v>
                </c:pt>
                <c:pt idx="244">
                  <c:v>1</c:v>
                </c:pt>
                <c:pt idx="245">
                  <c:v>0.99962221382697403</c:v>
                </c:pt>
                <c:pt idx="246">
                  <c:v>0.99924442765394805</c:v>
                </c:pt>
                <c:pt idx="247">
                  <c:v>0.99848885530789599</c:v>
                </c:pt>
                <c:pt idx="248">
                  <c:v>0.99678881752927795</c:v>
                </c:pt>
                <c:pt idx="249">
                  <c:v>0.99395542123158298</c:v>
                </c:pt>
                <c:pt idx="250">
                  <c:v>0.99036645258783496</c:v>
                </c:pt>
                <c:pt idx="251">
                  <c:v>0.98734416320362695</c:v>
                </c:pt>
                <c:pt idx="252">
                  <c:v>0.98299962221382697</c:v>
                </c:pt>
                <c:pt idx="253">
                  <c:v>0.977143936531923</c:v>
                </c:pt>
                <c:pt idx="254">
                  <c:v>0.969210426898376</c:v>
                </c:pt>
                <c:pt idx="255">
                  <c:v>0.96052134491877605</c:v>
                </c:pt>
                <c:pt idx="256">
                  <c:v>0.95145447676615003</c:v>
                </c:pt>
                <c:pt idx="257">
                  <c:v>0.94219871552701195</c:v>
                </c:pt>
                <c:pt idx="258">
                  <c:v>0.931998488855308</c:v>
                </c:pt>
                <c:pt idx="259">
                  <c:v>0.92142047601057797</c:v>
                </c:pt>
                <c:pt idx="260">
                  <c:v>0.90989799773328295</c:v>
                </c:pt>
                <c:pt idx="261">
                  <c:v>0.89724216093690901</c:v>
                </c:pt>
                <c:pt idx="262">
                  <c:v>0.88326407253494499</c:v>
                </c:pt>
                <c:pt idx="263">
                  <c:v>0.86909709104646804</c:v>
                </c:pt>
                <c:pt idx="264">
                  <c:v>0.85493010955798998</c:v>
                </c:pt>
                <c:pt idx="265">
                  <c:v>0.839629769550435</c:v>
                </c:pt>
                <c:pt idx="266">
                  <c:v>0.82319607102380099</c:v>
                </c:pt>
                <c:pt idx="267">
                  <c:v>0.80600680015111503</c:v>
                </c:pt>
                <c:pt idx="268">
                  <c:v>0.787495277672837</c:v>
                </c:pt>
                <c:pt idx="269">
                  <c:v>0.76709482432942999</c:v>
                </c:pt>
                <c:pt idx="270">
                  <c:v>0.74518322629391798</c:v>
                </c:pt>
                <c:pt idx="271">
                  <c:v>0.721949376652815</c:v>
                </c:pt>
                <c:pt idx="272">
                  <c:v>0.69777106157914603</c:v>
                </c:pt>
                <c:pt idx="273">
                  <c:v>0.67302606724593905</c:v>
                </c:pt>
                <c:pt idx="274">
                  <c:v>0.64922553834529695</c:v>
                </c:pt>
                <c:pt idx="275">
                  <c:v>0.62901397808840198</c:v>
                </c:pt>
                <c:pt idx="276">
                  <c:v>0.61258027956176797</c:v>
                </c:pt>
                <c:pt idx="277">
                  <c:v>0.59954665659236905</c:v>
                </c:pt>
                <c:pt idx="278">
                  <c:v>0.58953532300717804</c:v>
                </c:pt>
                <c:pt idx="279">
                  <c:v>0.582924064979222</c:v>
                </c:pt>
                <c:pt idx="280">
                  <c:v>0.57876841707593496</c:v>
                </c:pt>
                <c:pt idx="281">
                  <c:v>0.57517944843218805</c:v>
                </c:pt>
                <c:pt idx="282">
                  <c:v>0.57196826596146599</c:v>
                </c:pt>
                <c:pt idx="283">
                  <c:v>0.569512655836796</c:v>
                </c:pt>
                <c:pt idx="284">
                  <c:v>0.56781261805817895</c:v>
                </c:pt>
                <c:pt idx="285">
                  <c:v>0.56611258027956202</c:v>
                </c:pt>
                <c:pt idx="286">
                  <c:v>0.56309029089535301</c:v>
                </c:pt>
                <c:pt idx="287">
                  <c:v>0.55987910842463195</c:v>
                </c:pt>
                <c:pt idx="288">
                  <c:v>0.55666792595391001</c:v>
                </c:pt>
                <c:pt idx="289">
                  <c:v>0.55137891953154505</c:v>
                </c:pt>
                <c:pt idx="290">
                  <c:v>0.54646769928220595</c:v>
                </c:pt>
                <c:pt idx="291">
                  <c:v>0.54420098224405</c:v>
                </c:pt>
                <c:pt idx="292">
                  <c:v>0.54117869285984099</c:v>
                </c:pt>
                <c:pt idx="293">
                  <c:v>0.53721193804306799</c:v>
                </c:pt>
                <c:pt idx="294">
                  <c:v>0.53362296939931997</c:v>
                </c:pt>
                <c:pt idx="295">
                  <c:v>0.53003400075557205</c:v>
                </c:pt>
                <c:pt idx="296">
                  <c:v>0.52663392519833796</c:v>
                </c:pt>
                <c:pt idx="297">
                  <c:v>0.52417831507366797</c:v>
                </c:pt>
                <c:pt idx="298">
                  <c:v>0.52153381186248604</c:v>
                </c:pt>
                <c:pt idx="299">
                  <c:v>0.51775595013222497</c:v>
                </c:pt>
                <c:pt idx="300">
                  <c:v>0.51454476766150403</c:v>
                </c:pt>
                <c:pt idx="301">
                  <c:v>0.51171137136380795</c:v>
                </c:pt>
                <c:pt idx="302">
                  <c:v>0.50831129580657297</c:v>
                </c:pt>
                <c:pt idx="303">
                  <c:v>0.505477899508878</c:v>
                </c:pt>
                <c:pt idx="304">
                  <c:v>0.50321118247072105</c:v>
                </c:pt>
                <c:pt idx="305">
                  <c:v>0.50037778617302597</c:v>
                </c:pt>
                <c:pt idx="306">
                  <c:v>0.49773328296184399</c:v>
                </c:pt>
                <c:pt idx="307">
                  <c:v>0.49584435209671301</c:v>
                </c:pt>
                <c:pt idx="308">
                  <c:v>0.49395542123158298</c:v>
                </c:pt>
                <c:pt idx="309">
                  <c:v>0.492066490366453</c:v>
                </c:pt>
                <c:pt idx="310">
                  <c:v>0.490555345674348</c:v>
                </c:pt>
                <c:pt idx="311">
                  <c:v>0.48923309406875698</c:v>
                </c:pt>
                <c:pt idx="312">
                  <c:v>0.488099735549679</c:v>
                </c:pt>
                <c:pt idx="313">
                  <c:v>0.48639969777106201</c:v>
                </c:pt>
                <c:pt idx="314">
                  <c:v>0.48488855307895701</c:v>
                </c:pt>
                <c:pt idx="315">
                  <c:v>0.483377408386853</c:v>
                </c:pt>
                <c:pt idx="316">
                  <c:v>0.48073290517567102</c:v>
                </c:pt>
                <c:pt idx="317">
                  <c:v>0.47752172270494903</c:v>
                </c:pt>
                <c:pt idx="318">
                  <c:v>0.475443898753306</c:v>
                </c:pt>
                <c:pt idx="319">
                  <c:v>0.47279939554212302</c:v>
                </c:pt>
                <c:pt idx="320">
                  <c:v>0.46977710615791501</c:v>
                </c:pt>
                <c:pt idx="321">
                  <c:v>0.46732149603324502</c:v>
                </c:pt>
                <c:pt idx="322">
                  <c:v>0.46411031356252402</c:v>
                </c:pt>
                <c:pt idx="323">
                  <c:v>0.45995466565923698</c:v>
                </c:pt>
                <c:pt idx="324">
                  <c:v>0.45561012466943701</c:v>
                </c:pt>
                <c:pt idx="325">
                  <c:v>0.45088779750661101</c:v>
                </c:pt>
                <c:pt idx="326">
                  <c:v>0.44559879108424599</c:v>
                </c:pt>
                <c:pt idx="327">
                  <c:v>0.43898753305629001</c:v>
                </c:pt>
                <c:pt idx="328">
                  <c:v>0.43086513033622997</c:v>
                </c:pt>
                <c:pt idx="329">
                  <c:v>0.42160936909709101</c:v>
                </c:pt>
                <c:pt idx="330">
                  <c:v>0.41103135625236098</c:v>
                </c:pt>
                <c:pt idx="331">
                  <c:v>0.39988666414809199</c:v>
                </c:pt>
                <c:pt idx="332">
                  <c:v>0.38893086513033598</c:v>
                </c:pt>
                <c:pt idx="333">
                  <c:v>0.37891953154514502</c:v>
                </c:pt>
                <c:pt idx="334">
                  <c:v>0.37004155647903297</c:v>
                </c:pt>
                <c:pt idx="335">
                  <c:v>0.36191915375897199</c:v>
                </c:pt>
                <c:pt idx="336">
                  <c:v>0.35455232338496401</c:v>
                </c:pt>
                <c:pt idx="337">
                  <c:v>0.34794106535700797</c:v>
                </c:pt>
                <c:pt idx="338">
                  <c:v>0.34302984510766898</c:v>
                </c:pt>
                <c:pt idx="339">
                  <c:v>0.33944087646392102</c:v>
                </c:pt>
                <c:pt idx="340">
                  <c:v>0.33547412164714802</c:v>
                </c:pt>
                <c:pt idx="341">
                  <c:v>0.33245183226293901</c:v>
                </c:pt>
                <c:pt idx="342">
                  <c:v>0.33075179448432201</c:v>
                </c:pt>
                <c:pt idx="343">
                  <c:v>0.33037400831129599</c:v>
                </c:pt>
                <c:pt idx="344">
                  <c:v>0.330940687570835</c:v>
                </c:pt>
                <c:pt idx="345">
                  <c:v>0.33207404608991298</c:v>
                </c:pt>
                <c:pt idx="346">
                  <c:v>0.33358519078201698</c:v>
                </c:pt>
                <c:pt idx="347">
                  <c:v>0.33604080090668698</c:v>
                </c:pt>
                <c:pt idx="348">
                  <c:v>0.33944087646392102</c:v>
                </c:pt>
                <c:pt idx="349">
                  <c:v>0.34340763128069501</c:v>
                </c:pt>
                <c:pt idx="350">
                  <c:v>0.34718549301095603</c:v>
                </c:pt>
                <c:pt idx="351">
                  <c:v>0.35190782017378203</c:v>
                </c:pt>
                <c:pt idx="352">
                  <c:v>0.356252361163581</c:v>
                </c:pt>
                <c:pt idx="353">
                  <c:v>0.35965243672081598</c:v>
                </c:pt>
                <c:pt idx="354">
                  <c:v>0.36343029845107699</c:v>
                </c:pt>
                <c:pt idx="355">
                  <c:v>0.36720816018133701</c:v>
                </c:pt>
                <c:pt idx="356">
                  <c:v>0.370419342652059</c:v>
                </c:pt>
                <c:pt idx="357">
                  <c:v>0.37325273894975403</c:v>
                </c:pt>
                <c:pt idx="358">
                  <c:v>0.37589724216093701</c:v>
                </c:pt>
                <c:pt idx="359">
                  <c:v>0.379108424631659</c:v>
                </c:pt>
                <c:pt idx="360">
                  <c:v>0.38194182092935403</c:v>
                </c:pt>
                <c:pt idx="361">
                  <c:v>0.383830751794484</c:v>
                </c:pt>
                <c:pt idx="362">
                  <c:v>0.38213071401586701</c:v>
                </c:pt>
                <c:pt idx="363">
                  <c:v>0.37646392142047602</c:v>
                </c:pt>
                <c:pt idx="364">
                  <c:v>0.36796373252738901</c:v>
                </c:pt>
                <c:pt idx="365">
                  <c:v>0.35927465054779001</c:v>
                </c:pt>
                <c:pt idx="366">
                  <c:v>0.35096335474121598</c:v>
                </c:pt>
                <c:pt idx="367">
                  <c:v>0.34170759350207802</c:v>
                </c:pt>
                <c:pt idx="368">
                  <c:v>0.33245183226293901</c:v>
                </c:pt>
                <c:pt idx="369">
                  <c:v>0.32395164336985299</c:v>
                </c:pt>
                <c:pt idx="370">
                  <c:v>0.31450698904420099</c:v>
                </c:pt>
                <c:pt idx="371">
                  <c:v>0.304873441632036</c:v>
                </c:pt>
                <c:pt idx="372">
                  <c:v>0.296184359652437</c:v>
                </c:pt>
                <c:pt idx="373">
                  <c:v>0.28617302606724598</c:v>
                </c:pt>
                <c:pt idx="374">
                  <c:v>0.27502833396297699</c:v>
                </c:pt>
                <c:pt idx="375">
                  <c:v>0.26596146581035102</c:v>
                </c:pt>
                <c:pt idx="376">
                  <c:v>0.256705704571213</c:v>
                </c:pt>
                <c:pt idx="377">
                  <c:v>0.24574990555345699</c:v>
                </c:pt>
                <c:pt idx="378">
                  <c:v>0.23592746505477899</c:v>
                </c:pt>
                <c:pt idx="379">
                  <c:v>0.22648281072912699</c:v>
                </c:pt>
                <c:pt idx="380">
                  <c:v>0.21609369097091</c:v>
                </c:pt>
                <c:pt idx="381">
                  <c:v>0.20627125047223299</c:v>
                </c:pt>
                <c:pt idx="382">
                  <c:v>0.19644880997355499</c:v>
                </c:pt>
                <c:pt idx="383">
                  <c:v>0.185681904042312</c:v>
                </c:pt>
                <c:pt idx="384">
                  <c:v>0.17510389119758199</c:v>
                </c:pt>
                <c:pt idx="385">
                  <c:v>0.165470343785417</c:v>
                </c:pt>
                <c:pt idx="386">
                  <c:v>0.15564790328674</c:v>
                </c:pt>
                <c:pt idx="387">
                  <c:v>0.14506989044200999</c:v>
                </c:pt>
                <c:pt idx="388">
                  <c:v>0.13316962599168899</c:v>
                </c:pt>
                <c:pt idx="389">
                  <c:v>0.122591613146959</c:v>
                </c:pt>
                <c:pt idx="390">
                  <c:v>0.11333585190782</c:v>
                </c:pt>
                <c:pt idx="391">
                  <c:v>0.103324518322629</c:v>
                </c:pt>
                <c:pt idx="392">
                  <c:v>9.2935398564412602E-2</c:v>
                </c:pt>
                <c:pt idx="393">
                  <c:v>8.3301851152247794E-2</c:v>
                </c:pt>
                <c:pt idx="394">
                  <c:v>7.4801662259161295E-2</c:v>
                </c:pt>
                <c:pt idx="395">
                  <c:v>6.7623724971665994E-2</c:v>
                </c:pt>
                <c:pt idx="396">
                  <c:v>6.0823573857196798E-2</c:v>
                </c:pt>
                <c:pt idx="397">
                  <c:v>5.4023422742727603E-2</c:v>
                </c:pt>
                <c:pt idx="398">
                  <c:v>4.6656592368719302E-2</c:v>
                </c:pt>
                <c:pt idx="399">
                  <c:v>3.98564412542501E-2</c:v>
                </c:pt>
                <c:pt idx="400">
                  <c:v>3.2867397053267897E-2</c:v>
                </c:pt>
                <c:pt idx="401">
                  <c:v>2.5500566679259502E-2</c:v>
                </c:pt>
                <c:pt idx="402">
                  <c:v>1.9267094824329398E-2</c:v>
                </c:pt>
                <c:pt idx="403">
                  <c:v>1.30336229693993E-2</c:v>
                </c:pt>
                <c:pt idx="404">
                  <c:v>6.2334718549301102E-3</c:v>
                </c:pt>
                <c:pt idx="405">
                  <c:v>0</c:v>
                </c:pt>
                <c:pt idx="406">
                  <c:v>-4.9112202493388699E-3</c:v>
                </c:pt>
                <c:pt idx="407">
                  <c:v>-7.5557234605213497E-3</c:v>
                </c:pt>
                <c:pt idx="408">
                  <c:v>-1.0955799017756E-2</c:v>
                </c:pt>
                <c:pt idx="409">
                  <c:v>-1.49225538345297E-2</c:v>
                </c:pt>
                <c:pt idx="410">
                  <c:v>-1.81337363052512E-2</c:v>
                </c:pt>
                <c:pt idx="411">
                  <c:v>-2.0211560256894599E-2</c:v>
                </c:pt>
                <c:pt idx="412">
                  <c:v>-2.1344918775972801E-2</c:v>
                </c:pt>
                <c:pt idx="413">
                  <c:v>-2.21004911220249E-2</c:v>
                </c:pt>
                <c:pt idx="414">
                  <c:v>-2.2856063468077101E-2</c:v>
                </c:pt>
                <c:pt idx="415">
                  <c:v>-2.4178315073668299E-2</c:v>
                </c:pt>
                <c:pt idx="416">
                  <c:v>-2.4744994333207398E-2</c:v>
                </c:pt>
                <c:pt idx="417">
                  <c:v>-2.4556101246694401E-2</c:v>
                </c:pt>
                <c:pt idx="418">
                  <c:v>-2.51227805062335E-2</c:v>
                </c:pt>
                <c:pt idx="419">
                  <c:v>-2.5311673592746501E-2</c:v>
                </c:pt>
                <c:pt idx="420">
                  <c:v>-2.4744994333207398E-2</c:v>
                </c:pt>
                <c:pt idx="421">
                  <c:v>-2.58783528522856E-2</c:v>
                </c:pt>
                <c:pt idx="422">
                  <c:v>-2.73894975443899E-2</c:v>
                </c:pt>
                <c:pt idx="423">
                  <c:v>-2.73894975443899E-2</c:v>
                </c:pt>
                <c:pt idx="424">
                  <c:v>-2.7578390630902901E-2</c:v>
                </c:pt>
                <c:pt idx="425">
                  <c:v>-2.7956176803928999E-2</c:v>
                </c:pt>
                <c:pt idx="426">
                  <c:v>-2.73894975443899E-2</c:v>
                </c:pt>
                <c:pt idx="427">
                  <c:v>-2.73894975443899E-2</c:v>
                </c:pt>
                <c:pt idx="428">
                  <c:v>-2.8145069890442E-2</c:v>
                </c:pt>
                <c:pt idx="429">
                  <c:v>-2.8711749149981099E-2</c:v>
                </c:pt>
                <c:pt idx="430">
                  <c:v>-2.9278428409520201E-2</c:v>
                </c:pt>
                <c:pt idx="431">
                  <c:v>-3.0034000755572301E-2</c:v>
                </c:pt>
                <c:pt idx="432">
                  <c:v>-3.0411786928598399E-2</c:v>
                </c:pt>
                <c:pt idx="433">
                  <c:v>-3.0789573101624501E-2</c:v>
                </c:pt>
                <c:pt idx="434">
                  <c:v>-3.3434076312806899E-2</c:v>
                </c:pt>
                <c:pt idx="435">
                  <c:v>-3.7589724216093703E-2</c:v>
                </c:pt>
                <c:pt idx="436">
                  <c:v>-3.8156403475632802E-2</c:v>
                </c:pt>
                <c:pt idx="437">
                  <c:v>-3.8534189648658901E-2</c:v>
                </c:pt>
                <c:pt idx="438">
                  <c:v>-3.8723082735171901E-2</c:v>
                </c:pt>
                <c:pt idx="439">
                  <c:v>-3.8911975821684902E-2</c:v>
                </c:pt>
                <c:pt idx="440">
                  <c:v>-3.8156403475632802E-2</c:v>
                </c:pt>
                <c:pt idx="441">
                  <c:v>-3.6834151870041597E-2</c:v>
                </c:pt>
                <c:pt idx="442">
                  <c:v>-3.4945221004911202E-2</c:v>
                </c:pt>
                <c:pt idx="443">
                  <c:v>-3.4756327918398201E-2</c:v>
                </c:pt>
                <c:pt idx="444">
                  <c:v>-3.5700793350963399E-2</c:v>
                </c:pt>
                <c:pt idx="445">
                  <c:v>-3.4756327918398201E-2</c:v>
                </c:pt>
                <c:pt idx="446">
                  <c:v>-3.4000755572346102E-2</c:v>
                </c:pt>
                <c:pt idx="447">
                  <c:v>-3.4378541745372103E-2</c:v>
                </c:pt>
                <c:pt idx="448">
                  <c:v>-3.4189648658859102E-2</c:v>
                </c:pt>
                <c:pt idx="449">
                  <c:v>-3.3622969399320003E-2</c:v>
                </c:pt>
                <c:pt idx="450">
                  <c:v>-3.3056290139780897E-2</c:v>
                </c:pt>
                <c:pt idx="451">
                  <c:v>-3.3434076312806899E-2</c:v>
                </c:pt>
                <c:pt idx="452">
                  <c:v>-3.4000755572346102E-2</c:v>
                </c:pt>
                <c:pt idx="453">
                  <c:v>-3.2489610880241798E-2</c:v>
                </c:pt>
                <c:pt idx="454">
                  <c:v>-3.21118247072157E-2</c:v>
                </c:pt>
                <c:pt idx="455">
                  <c:v>-3.3811862485832997E-2</c:v>
                </c:pt>
                <c:pt idx="456">
                  <c:v>-3.3245183226293898E-2</c:v>
                </c:pt>
                <c:pt idx="457">
                  <c:v>-3.1922931620702699E-2</c:v>
                </c:pt>
                <c:pt idx="458">
                  <c:v>-3.1734038534189601E-2</c:v>
                </c:pt>
                <c:pt idx="459">
                  <c:v>-3.1545145447676601E-2</c:v>
                </c:pt>
                <c:pt idx="460">
                  <c:v>-3.13562523611636E-2</c:v>
                </c:pt>
                <c:pt idx="461">
                  <c:v>-3.1922931620702699E-2</c:v>
                </c:pt>
                <c:pt idx="462">
                  <c:v>-3.21118247072157E-2</c:v>
                </c:pt>
                <c:pt idx="463">
                  <c:v>-3.13562523611636E-2</c:v>
                </c:pt>
                <c:pt idx="464">
                  <c:v>-3.0789573101624501E-2</c:v>
                </c:pt>
                <c:pt idx="465">
                  <c:v>-3.0222893842085399E-2</c:v>
                </c:pt>
                <c:pt idx="466">
                  <c:v>-3.0034000755572301E-2</c:v>
                </c:pt>
                <c:pt idx="467">
                  <c:v>-3.0222893842085399E-2</c:v>
                </c:pt>
                <c:pt idx="468">
                  <c:v>-3.0034000755572301E-2</c:v>
                </c:pt>
                <c:pt idx="469">
                  <c:v>-2.8333962976955E-2</c:v>
                </c:pt>
                <c:pt idx="470">
                  <c:v>-2.7011711371363802E-2</c:v>
                </c:pt>
                <c:pt idx="471">
                  <c:v>-2.6822818284850801E-2</c:v>
                </c:pt>
                <c:pt idx="472">
                  <c:v>-2.7011711371363802E-2</c:v>
                </c:pt>
                <c:pt idx="473">
                  <c:v>-2.7011711371363802E-2</c:v>
                </c:pt>
                <c:pt idx="474">
                  <c:v>-2.6067245938798601E-2</c:v>
                </c:pt>
                <c:pt idx="475">
                  <c:v>-2.51227805062335E-2</c:v>
                </c:pt>
                <c:pt idx="476">
                  <c:v>-2.4933887419720399E-2</c:v>
                </c:pt>
                <c:pt idx="477">
                  <c:v>-2.66339251983377E-2</c:v>
                </c:pt>
                <c:pt idx="478">
                  <c:v>-2.7011711371363802E-2</c:v>
                </c:pt>
                <c:pt idx="479">
                  <c:v>-2.6067245938798601E-2</c:v>
                </c:pt>
                <c:pt idx="480">
                  <c:v>-2.4556101246694401E-2</c:v>
                </c:pt>
                <c:pt idx="481">
                  <c:v>-2.3989421987155299E-2</c:v>
                </c:pt>
                <c:pt idx="482">
                  <c:v>-2.4744994333207398E-2</c:v>
                </c:pt>
                <c:pt idx="483">
                  <c:v>-2.58783528522856E-2</c:v>
                </c:pt>
                <c:pt idx="484">
                  <c:v>-2.7578390630902901E-2</c:v>
                </c:pt>
                <c:pt idx="485">
                  <c:v>-2.98451076690593E-2</c:v>
                </c:pt>
                <c:pt idx="486">
                  <c:v>-3.1734038534189601E-2</c:v>
                </c:pt>
                <c:pt idx="487">
                  <c:v>-3.3056290139780897E-2</c:v>
                </c:pt>
                <c:pt idx="488">
                  <c:v>-3.4378541745372103E-2</c:v>
                </c:pt>
                <c:pt idx="489">
                  <c:v>-3.5889686437476399E-2</c:v>
                </c:pt>
                <c:pt idx="490">
                  <c:v>-3.7400831129580703E-2</c:v>
                </c:pt>
                <c:pt idx="491">
                  <c:v>-3.6645258783528499E-2</c:v>
                </c:pt>
                <c:pt idx="492">
                  <c:v>-3.6267472610502498E-2</c:v>
                </c:pt>
                <c:pt idx="493">
                  <c:v>-3.8534189648658901E-2</c:v>
                </c:pt>
                <c:pt idx="494">
                  <c:v>-3.8911975821684902E-2</c:v>
                </c:pt>
                <c:pt idx="495">
                  <c:v>-3.8156403475632802E-2</c:v>
                </c:pt>
                <c:pt idx="496">
                  <c:v>-4.1178692859841298E-2</c:v>
                </c:pt>
                <c:pt idx="497">
                  <c:v>-4.4389875330562899E-2</c:v>
                </c:pt>
                <c:pt idx="498">
                  <c:v>-4.6089913109180203E-2</c:v>
                </c:pt>
                <c:pt idx="499">
                  <c:v>-4.5901020022667202E-2</c:v>
                </c:pt>
                <c:pt idx="500">
                  <c:v>-4.7223271628258401E-2</c:v>
                </c:pt>
                <c:pt idx="501">
                  <c:v>-5.2701171137136398E-2</c:v>
                </c:pt>
                <c:pt idx="502">
                  <c:v>-5.57234605213449E-2</c:v>
                </c:pt>
                <c:pt idx="503">
                  <c:v>-5.6667925953910098E-2</c:v>
                </c:pt>
                <c:pt idx="504">
                  <c:v>-5.95013222516056E-2</c:v>
                </c:pt>
                <c:pt idx="505">
                  <c:v>-5.9879108424631698E-2</c:v>
                </c:pt>
                <c:pt idx="506">
                  <c:v>-5.8556856819040402E-2</c:v>
                </c:pt>
                <c:pt idx="507">
                  <c:v>-6.1579146203248898E-2</c:v>
                </c:pt>
                <c:pt idx="508">
                  <c:v>-6.5168114846996597E-2</c:v>
                </c:pt>
                <c:pt idx="509">
                  <c:v>-6.6490366452587796E-2</c:v>
                </c:pt>
                <c:pt idx="510">
                  <c:v>-6.6112580279561795E-2</c:v>
                </c:pt>
                <c:pt idx="511">
                  <c:v>-6.5168114846996597E-2</c:v>
                </c:pt>
                <c:pt idx="512">
                  <c:v>-6.5168114846996597E-2</c:v>
                </c:pt>
                <c:pt idx="513">
                  <c:v>-6.6301473366074795E-2</c:v>
                </c:pt>
                <c:pt idx="514">
                  <c:v>-6.8001511144692106E-2</c:v>
                </c:pt>
                <c:pt idx="515">
                  <c:v>-6.8757083490744206E-2</c:v>
                </c:pt>
                <c:pt idx="516">
                  <c:v>-6.8379297317718205E-2</c:v>
                </c:pt>
                <c:pt idx="517">
                  <c:v>-6.7434831885152993E-2</c:v>
                </c:pt>
                <c:pt idx="518">
                  <c:v>-6.6679259539100894E-2</c:v>
                </c:pt>
                <c:pt idx="519">
                  <c:v>-6.6490366452587796E-2</c:v>
                </c:pt>
                <c:pt idx="520">
                  <c:v>-6.6868152625613894E-2</c:v>
                </c:pt>
                <c:pt idx="521">
                  <c:v>-6.7057045712126895E-2</c:v>
                </c:pt>
                <c:pt idx="522">
                  <c:v>-6.7434831885152993E-2</c:v>
                </c:pt>
                <c:pt idx="523">
                  <c:v>-6.8757083490744206E-2</c:v>
                </c:pt>
                <c:pt idx="524">
                  <c:v>-6.9134869663770304E-2</c:v>
                </c:pt>
                <c:pt idx="525">
                  <c:v>-6.8379297317718205E-2</c:v>
                </c:pt>
                <c:pt idx="526">
                  <c:v>-6.7434831885152993E-2</c:v>
                </c:pt>
                <c:pt idx="527">
                  <c:v>-6.7623724971665994E-2</c:v>
                </c:pt>
                <c:pt idx="528">
                  <c:v>-6.9134869663770304E-2</c:v>
                </c:pt>
                <c:pt idx="529">
                  <c:v>-6.9890442009822404E-2</c:v>
                </c:pt>
                <c:pt idx="530">
                  <c:v>-6.9323762750283305E-2</c:v>
                </c:pt>
                <c:pt idx="531">
                  <c:v>-6.7245938798640006E-2</c:v>
                </c:pt>
                <c:pt idx="532">
                  <c:v>-6.7623724971665994E-2</c:v>
                </c:pt>
                <c:pt idx="533">
                  <c:v>-7.0834907442387601E-2</c:v>
                </c:pt>
                <c:pt idx="534">
                  <c:v>-7.0079335096335502E-2</c:v>
                </c:pt>
                <c:pt idx="535">
                  <c:v>-6.9134869663770304E-2</c:v>
                </c:pt>
                <c:pt idx="536">
                  <c:v>-7.1590479788439701E-2</c:v>
                </c:pt>
                <c:pt idx="537">
                  <c:v>-7.1023800528900699E-2</c:v>
                </c:pt>
                <c:pt idx="538">
                  <c:v>-6.9512655836796403E-2</c:v>
                </c:pt>
                <c:pt idx="539">
                  <c:v>-7.21571590479788E-2</c:v>
                </c:pt>
                <c:pt idx="540">
                  <c:v>-7.4234982999622195E-2</c:v>
                </c:pt>
                <c:pt idx="541">
                  <c:v>-7.4234982999622195E-2</c:v>
                </c:pt>
                <c:pt idx="542">
                  <c:v>-7.2346052134491898E-2</c:v>
                </c:pt>
                <c:pt idx="543">
                  <c:v>-7.21571590479788E-2</c:v>
                </c:pt>
                <c:pt idx="544">
                  <c:v>-7.5179448432187407E-2</c:v>
                </c:pt>
                <c:pt idx="545">
                  <c:v>-7.4046089913109195E-2</c:v>
                </c:pt>
                <c:pt idx="546">
                  <c:v>-7.1779372874952799E-2</c:v>
                </c:pt>
                <c:pt idx="547">
                  <c:v>-7.4234982999622195E-2</c:v>
                </c:pt>
                <c:pt idx="548">
                  <c:v>-7.7257272383830802E-2</c:v>
                </c:pt>
                <c:pt idx="549">
                  <c:v>-7.91462032489611E-2</c:v>
                </c:pt>
                <c:pt idx="550">
                  <c:v>-7.7257272383830802E-2</c:v>
                </c:pt>
                <c:pt idx="551">
                  <c:v>-7.5179448432187407E-2</c:v>
                </c:pt>
                <c:pt idx="552">
                  <c:v>-7.5179448432187407E-2</c:v>
                </c:pt>
                <c:pt idx="553">
                  <c:v>-7.4801662259161295E-2</c:v>
                </c:pt>
                <c:pt idx="554">
                  <c:v>-7.5179448432187407E-2</c:v>
                </c:pt>
                <c:pt idx="555">
                  <c:v>-7.7446165470343803E-2</c:v>
                </c:pt>
                <c:pt idx="556">
                  <c:v>-7.91462032489611E-2</c:v>
                </c:pt>
                <c:pt idx="557">
                  <c:v>-7.91462032489611E-2</c:v>
                </c:pt>
                <c:pt idx="558">
                  <c:v>-7.7446165470343803E-2</c:v>
                </c:pt>
                <c:pt idx="559">
                  <c:v>-7.7446165470343803E-2</c:v>
                </c:pt>
                <c:pt idx="560">
                  <c:v>-7.99017755950132E-2</c:v>
                </c:pt>
                <c:pt idx="561">
                  <c:v>-7.6690593124291703E-2</c:v>
                </c:pt>
                <c:pt idx="562">
                  <c:v>-7.4234982999622195E-2</c:v>
                </c:pt>
                <c:pt idx="563">
                  <c:v>-7.9712882508500199E-2</c:v>
                </c:pt>
                <c:pt idx="564">
                  <c:v>-8.0657347941065397E-2</c:v>
                </c:pt>
                <c:pt idx="565">
                  <c:v>-7.8201737816395903E-2</c:v>
                </c:pt>
                <c:pt idx="566">
                  <c:v>-8.1601813373630497E-2</c:v>
                </c:pt>
                <c:pt idx="567">
                  <c:v>-8.5568568190404301E-2</c:v>
                </c:pt>
                <c:pt idx="568">
                  <c:v>-8.78352852285606E-2</c:v>
                </c:pt>
                <c:pt idx="569">
                  <c:v>-8.8590857574612797E-2</c:v>
                </c:pt>
                <c:pt idx="570">
                  <c:v>-8.8968643747638798E-2</c:v>
                </c:pt>
                <c:pt idx="571">
                  <c:v>-8.9346429920664897E-2</c:v>
                </c:pt>
                <c:pt idx="572">
                  <c:v>-8.5568568190404301E-2</c:v>
                </c:pt>
                <c:pt idx="573">
                  <c:v>-8.0090668681526297E-2</c:v>
                </c:pt>
                <c:pt idx="574">
                  <c:v>-7.9335096335474101E-2</c:v>
                </c:pt>
                <c:pt idx="575">
                  <c:v>-8.1224027200604496E-2</c:v>
                </c:pt>
                <c:pt idx="576">
                  <c:v>-8.4246316584813005E-2</c:v>
                </c:pt>
                <c:pt idx="577">
                  <c:v>-8.68908197959955E-2</c:v>
                </c:pt>
                <c:pt idx="578">
                  <c:v>-8.8401964488099699E-2</c:v>
                </c:pt>
                <c:pt idx="579">
                  <c:v>-8.8779750661125797E-2</c:v>
                </c:pt>
                <c:pt idx="580">
                  <c:v>-8.9346429920664897E-2</c:v>
                </c:pt>
                <c:pt idx="581">
                  <c:v>-9.0857574612769207E-2</c:v>
                </c:pt>
                <c:pt idx="582">
                  <c:v>-9.3690970910464702E-2</c:v>
                </c:pt>
                <c:pt idx="583">
                  <c:v>-9.4257650170003801E-2</c:v>
                </c:pt>
                <c:pt idx="584">
                  <c:v>-9.2935398564412602E-2</c:v>
                </c:pt>
                <c:pt idx="585">
                  <c:v>-9.4446543256516802E-2</c:v>
                </c:pt>
                <c:pt idx="586">
                  <c:v>-9.2935398564412602E-2</c:v>
                </c:pt>
                <c:pt idx="587">
                  <c:v>-8.70797128825085E-2</c:v>
                </c:pt>
                <c:pt idx="588">
                  <c:v>-8.8590857574612797E-2</c:v>
                </c:pt>
                <c:pt idx="589">
                  <c:v>-9.2746505477899505E-2</c:v>
                </c:pt>
                <c:pt idx="590">
                  <c:v>-9.2368719304873406E-2</c:v>
                </c:pt>
                <c:pt idx="591">
                  <c:v>-9.6146581035134099E-2</c:v>
                </c:pt>
                <c:pt idx="592">
                  <c:v>-0.10200226671703801</c:v>
                </c:pt>
                <c:pt idx="593">
                  <c:v>-9.9546656592368707E-2</c:v>
                </c:pt>
                <c:pt idx="594">
                  <c:v>-9.6335474121647197E-2</c:v>
                </c:pt>
                <c:pt idx="595">
                  <c:v>-9.4257650170003801E-2</c:v>
                </c:pt>
                <c:pt idx="596">
                  <c:v>-8.8024178315073698E-2</c:v>
                </c:pt>
                <c:pt idx="597">
                  <c:v>-8.5946354363430302E-2</c:v>
                </c:pt>
                <c:pt idx="598">
                  <c:v>-9.5579901775595E-2</c:v>
                </c:pt>
                <c:pt idx="599">
                  <c:v>-0.10162448054401201</c:v>
                </c:pt>
                <c:pt idx="600">
                  <c:v>-0.10200226671703801</c:v>
                </c:pt>
                <c:pt idx="601">
                  <c:v>-9.9168870419342706E-2</c:v>
                </c:pt>
                <c:pt idx="602">
                  <c:v>-9.4068757083490703E-2</c:v>
                </c:pt>
                <c:pt idx="603">
                  <c:v>-9.0290895353230094E-2</c:v>
                </c:pt>
                <c:pt idx="604">
                  <c:v>-0.105402342274273</c:v>
                </c:pt>
                <c:pt idx="605">
                  <c:v>-0.116735927465055</c:v>
                </c:pt>
                <c:pt idx="606">
                  <c:v>-9.8035511900264494E-2</c:v>
                </c:pt>
                <c:pt idx="607">
                  <c:v>-9.1424253872308195E-2</c:v>
                </c:pt>
                <c:pt idx="608">
                  <c:v>-9.8413298073290495E-2</c:v>
                </c:pt>
                <c:pt idx="609">
                  <c:v>-9.3690970910464702E-2</c:v>
                </c:pt>
                <c:pt idx="610">
                  <c:v>-9.1046467699282194E-2</c:v>
                </c:pt>
                <c:pt idx="611">
                  <c:v>-9.2746505477899505E-2</c:v>
                </c:pt>
                <c:pt idx="612">
                  <c:v>-8.5190782017378106E-2</c:v>
                </c:pt>
                <c:pt idx="613">
                  <c:v>-8.5190782017378106E-2</c:v>
                </c:pt>
                <c:pt idx="614">
                  <c:v>-0.100491122024934</c:v>
                </c:pt>
                <c:pt idx="615">
                  <c:v>-0.100113335851908</c:v>
                </c:pt>
                <c:pt idx="616">
                  <c:v>-9.2368719304873406E-2</c:v>
                </c:pt>
                <c:pt idx="617">
                  <c:v>-9.3313184737438604E-2</c:v>
                </c:pt>
                <c:pt idx="618">
                  <c:v>-9.4635436343029899E-2</c:v>
                </c:pt>
                <c:pt idx="619">
                  <c:v>-9.3313184737438604E-2</c:v>
                </c:pt>
                <c:pt idx="620">
                  <c:v>-8.4057423498300005E-2</c:v>
                </c:pt>
                <c:pt idx="621">
                  <c:v>-7.5935020778239506E-2</c:v>
                </c:pt>
                <c:pt idx="622">
                  <c:v>-7.4423876086135196E-2</c:v>
                </c:pt>
                <c:pt idx="623">
                  <c:v>-8.0657347941065397E-2</c:v>
                </c:pt>
                <c:pt idx="624">
                  <c:v>-8.5001888930865105E-2</c:v>
                </c:pt>
                <c:pt idx="625">
                  <c:v>-7.7257272383830802E-2</c:v>
                </c:pt>
                <c:pt idx="626">
                  <c:v>-9.2746505477899505E-2</c:v>
                </c:pt>
                <c:pt idx="627">
                  <c:v>-0.12391386475254999</c:v>
                </c:pt>
                <c:pt idx="628">
                  <c:v>-0.131091802040045</c:v>
                </c:pt>
                <c:pt idx="629">
                  <c:v>-0.11919153758972401</c:v>
                </c:pt>
                <c:pt idx="630">
                  <c:v>-9.4068757083490703E-2</c:v>
                </c:pt>
                <c:pt idx="631">
                  <c:v>-8.3868530411786907E-2</c:v>
                </c:pt>
                <c:pt idx="632">
                  <c:v>-7.3479410653570096E-2</c:v>
                </c:pt>
                <c:pt idx="633">
                  <c:v>-4.7978843974310501E-2</c:v>
                </c:pt>
                <c:pt idx="634">
                  <c:v>-6.1201360030222897E-2</c:v>
                </c:pt>
                <c:pt idx="635">
                  <c:v>-9.5957687948621098E-2</c:v>
                </c:pt>
                <c:pt idx="636">
                  <c:v>-0.102946732149603</c:v>
                </c:pt>
                <c:pt idx="637">
                  <c:v>-9.7468832640725298E-2</c:v>
                </c:pt>
                <c:pt idx="638">
                  <c:v>-8.6135247449943303E-2</c:v>
                </c:pt>
                <c:pt idx="639">
                  <c:v>-7.3101624480543997E-2</c:v>
                </c:pt>
                <c:pt idx="640">
                  <c:v>-7.3857196826596194E-2</c:v>
                </c:pt>
                <c:pt idx="641">
                  <c:v>-9.5957687948621098E-2</c:v>
                </c:pt>
                <c:pt idx="642">
                  <c:v>-9.5579901775595E-2</c:v>
                </c:pt>
                <c:pt idx="643">
                  <c:v>-8.5946354363430302E-2</c:v>
                </c:pt>
                <c:pt idx="644">
                  <c:v>-9.9735549678881805E-2</c:v>
                </c:pt>
                <c:pt idx="645">
                  <c:v>-0.104646769928221</c:v>
                </c:pt>
                <c:pt idx="646">
                  <c:v>-9.6902153381186198E-2</c:v>
                </c:pt>
                <c:pt idx="647">
                  <c:v>-9.3879863996977703E-2</c:v>
                </c:pt>
                <c:pt idx="648">
                  <c:v>-9.5013222516055901E-2</c:v>
                </c:pt>
                <c:pt idx="649">
                  <c:v>-9.8413298073290495E-2</c:v>
                </c:pt>
                <c:pt idx="650">
                  <c:v>-8.7268605969021501E-2</c:v>
                </c:pt>
                <c:pt idx="651">
                  <c:v>-7.6879486210804704E-2</c:v>
                </c:pt>
                <c:pt idx="652">
                  <c:v>-9.3879863996977703E-2</c:v>
                </c:pt>
                <c:pt idx="653">
                  <c:v>-9.7468832640725298E-2</c:v>
                </c:pt>
                <c:pt idx="654">
                  <c:v>-8.4435209671326006E-2</c:v>
                </c:pt>
                <c:pt idx="655">
                  <c:v>-8.0846241027578397E-2</c:v>
                </c:pt>
                <c:pt idx="656">
                  <c:v>-7.8579523989422001E-2</c:v>
                </c:pt>
                <c:pt idx="657">
                  <c:v>-7.7446165470343803E-2</c:v>
                </c:pt>
                <c:pt idx="658">
                  <c:v>-0.10275783906309</c:v>
                </c:pt>
                <c:pt idx="659">
                  <c:v>-0.122780506233472</c:v>
                </c:pt>
                <c:pt idx="660">
                  <c:v>-9.9546656592368707E-2</c:v>
                </c:pt>
                <c:pt idx="661">
                  <c:v>-8.8401964488099699E-2</c:v>
                </c:pt>
                <c:pt idx="662">
                  <c:v>-9.2179826218360406E-2</c:v>
                </c:pt>
                <c:pt idx="663">
                  <c:v>-8.4624102757839104E-2</c:v>
                </c:pt>
                <c:pt idx="664">
                  <c:v>-8.7268605969021501E-2</c:v>
                </c:pt>
                <c:pt idx="665">
                  <c:v>-0.10162448054401201</c:v>
                </c:pt>
                <c:pt idx="666">
                  <c:v>-9.4446543256516802E-2</c:v>
                </c:pt>
                <c:pt idx="667">
                  <c:v>-7.9335096335474101E-2</c:v>
                </c:pt>
                <c:pt idx="668">
                  <c:v>-7.2346052134491898E-2</c:v>
                </c:pt>
                <c:pt idx="669">
                  <c:v>-8.1979599546656595E-2</c:v>
                </c:pt>
                <c:pt idx="670">
                  <c:v>-9.48243294295429E-2</c:v>
                </c:pt>
                <c:pt idx="671">
                  <c:v>-7.5935020778239506E-2</c:v>
                </c:pt>
                <c:pt idx="672">
                  <c:v>-7.7068379297317705E-2</c:v>
                </c:pt>
                <c:pt idx="673">
                  <c:v>-0.102946732149603</c:v>
                </c:pt>
                <c:pt idx="674">
                  <c:v>-9.0102002266716996E-2</c:v>
                </c:pt>
              </c:numCache>
            </c:numRef>
          </c:yVal>
          <c:smooth val="0"/>
          <c:extLst>
            <c:ext xmlns:c16="http://schemas.microsoft.com/office/drawing/2014/chart" uri="{C3380CC4-5D6E-409C-BE32-E72D297353CC}">
              <c16:uniqueId val="{00000000-B4BD-43EA-8D38-047EBD3F8F52}"/>
            </c:ext>
          </c:extLst>
        </c:ser>
        <c:dLbls>
          <c:showLegendKey val="0"/>
          <c:showVal val="0"/>
          <c:showCatName val="0"/>
          <c:showSerName val="0"/>
          <c:showPercent val="0"/>
          <c:showBubbleSize val="0"/>
        </c:dLbls>
        <c:axId val="-988399072"/>
        <c:axId val="-988396752"/>
      </c:scatterChart>
      <c:valAx>
        <c:axId val="-988399072"/>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96752"/>
        <c:crosses val="autoZero"/>
        <c:crossBetween val="midCat"/>
        <c:majorUnit val="100"/>
      </c:valAx>
      <c:valAx>
        <c:axId val="-988396752"/>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99072"/>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08593597701E-2"/>
          <c:y val="4.0729243950889102E-2"/>
          <c:w val="0.84899083266069597"/>
          <c:h val="0.73460651959170198"/>
        </c:manualLayout>
      </c:layout>
      <c:scatterChart>
        <c:scatterStyle val="lineMarker"/>
        <c:varyColors val="0"/>
        <c:ser>
          <c:idx val="0"/>
          <c:order val="0"/>
          <c:tx>
            <c:v>BROWN</c:v>
          </c:tx>
          <c:spPr>
            <a:ln w="31750">
              <a:solidFill>
                <a:sysClr val="windowText" lastClr="000000"/>
              </a:solidFill>
            </a:ln>
          </c:spPr>
          <c:marker>
            <c:symbol val="none"/>
          </c:marker>
          <c:xVal>
            <c:numRef>
              <c:f>'Green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'Green Spectra!'!$C$2:$C$676</c:f>
              <c:numCache>
                <c:formatCode>General</c:formatCode>
                <c:ptCount val="675"/>
                <c:pt idx="0">
                  <c:v>3.3586903331998798E-2</c:v>
                </c:pt>
                <c:pt idx="1">
                  <c:v>3.3809333155389497E-2</c:v>
                </c:pt>
                <c:pt idx="2">
                  <c:v>4.5598113795097699E-2</c:v>
                </c:pt>
                <c:pt idx="3">
                  <c:v>5.4183904977979501E-2</c:v>
                </c:pt>
                <c:pt idx="4">
                  <c:v>6.59281996530095E-2</c:v>
                </c:pt>
                <c:pt idx="5">
                  <c:v>7.8072868010142807E-2</c:v>
                </c:pt>
                <c:pt idx="6">
                  <c:v>8.6258285510921295E-2</c:v>
                </c:pt>
                <c:pt idx="7">
                  <c:v>9.4043329329596498E-2</c:v>
                </c:pt>
                <c:pt idx="8">
                  <c:v>0.102228746830375</c:v>
                </c:pt>
                <c:pt idx="9">
                  <c:v>0.106321455580764</c:v>
                </c:pt>
                <c:pt idx="10">
                  <c:v>0.110814538013257</c:v>
                </c:pt>
                <c:pt idx="11">
                  <c:v>0.119222385337426</c:v>
                </c:pt>
                <c:pt idx="12">
                  <c:v>0.12282574847635599</c:v>
                </c:pt>
                <c:pt idx="13">
                  <c:v>0.123848925663953</c:v>
                </c:pt>
                <c:pt idx="14">
                  <c:v>0.12954312914275501</c:v>
                </c:pt>
                <c:pt idx="15">
                  <c:v>0.135682192268339</c:v>
                </c:pt>
                <c:pt idx="16">
                  <c:v>0.139952844877441</c:v>
                </c:pt>
                <c:pt idx="17">
                  <c:v>0.14782686062547301</c:v>
                </c:pt>
                <c:pt idx="18">
                  <c:v>0.156901997419814</c:v>
                </c:pt>
                <c:pt idx="19">
                  <c:v>0.163485920192179</c:v>
                </c:pt>
                <c:pt idx="20">
                  <c:v>0.17002535699986701</c:v>
                </c:pt>
                <c:pt idx="21">
                  <c:v>0.177587970995151</c:v>
                </c:pt>
                <c:pt idx="22">
                  <c:v>0.18595133235464201</c:v>
                </c:pt>
                <c:pt idx="23">
                  <c:v>0.194181235820099</c:v>
                </c:pt>
                <c:pt idx="24">
                  <c:v>0.201298990168602</c:v>
                </c:pt>
                <c:pt idx="25">
                  <c:v>0.20632590417723201</c:v>
                </c:pt>
                <c:pt idx="26">
                  <c:v>0.21081898660972501</c:v>
                </c:pt>
                <c:pt idx="27">
                  <c:v>0.21557898483028601</c:v>
                </c:pt>
                <c:pt idx="28">
                  <c:v>0.219716179545354</c:v>
                </c:pt>
                <c:pt idx="29">
                  <c:v>0.22518795320076501</c:v>
                </c:pt>
                <c:pt idx="30">
                  <c:v>0.23328439877218701</c:v>
                </c:pt>
                <c:pt idx="31">
                  <c:v>0.24062458294408101</c:v>
                </c:pt>
                <c:pt idx="32">
                  <c:v>0.246185328528849</c:v>
                </c:pt>
                <c:pt idx="33">
                  <c:v>0.25187953200765201</c:v>
                </c:pt>
                <c:pt idx="34">
                  <c:v>0.25690644601628199</c:v>
                </c:pt>
                <c:pt idx="35">
                  <c:v>0.26050980915521199</c:v>
                </c:pt>
                <c:pt idx="36">
                  <c:v>0.26495840562302603</c:v>
                </c:pt>
                <c:pt idx="37">
                  <c:v>0.27038569331376</c:v>
                </c:pt>
                <c:pt idx="38">
                  <c:v>0.276302326615953</c:v>
                </c:pt>
                <c:pt idx="39">
                  <c:v>0.28253036167089302</c:v>
                </c:pt>
                <c:pt idx="40">
                  <c:v>0.28862493883179902</c:v>
                </c:pt>
                <c:pt idx="41">
                  <c:v>0.29387428266381999</c:v>
                </c:pt>
                <c:pt idx="42">
                  <c:v>0.297833533520174</c:v>
                </c:pt>
                <c:pt idx="43">
                  <c:v>0.30063614929489801</c:v>
                </c:pt>
                <c:pt idx="44">
                  <c:v>0.30250455981138002</c:v>
                </c:pt>
                <c:pt idx="45">
                  <c:v>0.305262689621424</c:v>
                </c:pt>
                <c:pt idx="46">
                  <c:v>0.30966680012456099</c:v>
                </c:pt>
                <c:pt idx="47">
                  <c:v>0.31331464922816898</c:v>
                </c:pt>
                <c:pt idx="48">
                  <c:v>0.316517638684995</c:v>
                </c:pt>
                <c:pt idx="49">
                  <c:v>0.31989857200053401</c:v>
                </c:pt>
                <c:pt idx="50">
                  <c:v>0.32181146848169401</c:v>
                </c:pt>
                <c:pt idx="51">
                  <c:v>0.32154455269362497</c:v>
                </c:pt>
                <c:pt idx="52">
                  <c:v>0.32198941234040701</c:v>
                </c:pt>
                <c:pt idx="53">
                  <c:v>0.32376885092753199</c:v>
                </c:pt>
                <c:pt idx="54">
                  <c:v>0.32594866319676202</c:v>
                </c:pt>
                <c:pt idx="55">
                  <c:v>0.32768361581920902</c:v>
                </c:pt>
                <c:pt idx="56">
                  <c:v>0.32968548422972599</c:v>
                </c:pt>
                <c:pt idx="57">
                  <c:v>0.33311090350994299</c:v>
                </c:pt>
                <c:pt idx="58">
                  <c:v>0.33720361226033202</c:v>
                </c:pt>
                <c:pt idx="59">
                  <c:v>0.34116286311668698</c:v>
                </c:pt>
                <c:pt idx="60">
                  <c:v>0.34503314204368501</c:v>
                </c:pt>
                <c:pt idx="61">
                  <c:v>0.34881444904132802</c:v>
                </c:pt>
                <c:pt idx="62">
                  <c:v>0.35219538235686598</c:v>
                </c:pt>
                <c:pt idx="63">
                  <c:v>0.35508697006094597</c:v>
                </c:pt>
                <c:pt idx="64">
                  <c:v>0.35869033319987498</c:v>
                </c:pt>
                <c:pt idx="65">
                  <c:v>0.36411762089060901</c:v>
                </c:pt>
                <c:pt idx="66">
                  <c:v>0.37070154366297398</c:v>
                </c:pt>
                <c:pt idx="67">
                  <c:v>0.377463410294052</c:v>
                </c:pt>
                <c:pt idx="68">
                  <c:v>0.38382490324302698</c:v>
                </c:pt>
                <c:pt idx="69">
                  <c:v>0.390052938297967</c:v>
                </c:pt>
                <c:pt idx="70">
                  <c:v>0.39583611370612598</c:v>
                </c:pt>
                <c:pt idx="71">
                  <c:v>0.400729569820722</c:v>
                </c:pt>
                <c:pt idx="72">
                  <c:v>0.40588994172338599</c:v>
                </c:pt>
                <c:pt idx="73">
                  <c:v>0.41242937853107298</c:v>
                </c:pt>
                <c:pt idx="74">
                  <c:v>0.41892432937408303</c:v>
                </c:pt>
                <c:pt idx="75">
                  <c:v>0.42479647671159798</c:v>
                </c:pt>
                <c:pt idx="76">
                  <c:v>0.43049068019039999</c:v>
                </c:pt>
                <c:pt idx="77">
                  <c:v>0.435962453845812</c:v>
                </c:pt>
                <c:pt idx="78">
                  <c:v>0.440944881889764</c:v>
                </c:pt>
                <c:pt idx="79">
                  <c:v>0.44552693625161299</c:v>
                </c:pt>
                <c:pt idx="80">
                  <c:v>0.449708616931358</c:v>
                </c:pt>
                <c:pt idx="81">
                  <c:v>0.45366786778771301</c:v>
                </c:pt>
                <c:pt idx="82">
                  <c:v>0.45784954846745901</c:v>
                </c:pt>
                <c:pt idx="83">
                  <c:v>0.46189777125317</c:v>
                </c:pt>
                <c:pt idx="84">
                  <c:v>0.46554562035677799</c:v>
                </c:pt>
                <c:pt idx="85">
                  <c:v>0.46910449753102901</c:v>
                </c:pt>
                <c:pt idx="86">
                  <c:v>0.47301926242270598</c:v>
                </c:pt>
                <c:pt idx="87">
                  <c:v>0.47711197117309501</c:v>
                </c:pt>
                <c:pt idx="88">
                  <c:v>0.480937764135415</c:v>
                </c:pt>
                <c:pt idx="89">
                  <c:v>0.48485252902709203</c:v>
                </c:pt>
                <c:pt idx="90">
                  <c:v>0.48979047110636598</c:v>
                </c:pt>
                <c:pt idx="91">
                  <c:v>0.49521775879710001</c:v>
                </c:pt>
                <c:pt idx="92">
                  <c:v>0.50011121491169497</c:v>
                </c:pt>
                <c:pt idx="93">
                  <c:v>0.50469326927354397</c:v>
                </c:pt>
                <c:pt idx="94">
                  <c:v>0.509542239423462</c:v>
                </c:pt>
                <c:pt idx="95">
                  <c:v>0.51439120957338003</c:v>
                </c:pt>
                <c:pt idx="96">
                  <c:v>0.51875083411183798</c:v>
                </c:pt>
                <c:pt idx="97">
                  <c:v>0.52279905689754902</c:v>
                </c:pt>
                <c:pt idx="98">
                  <c:v>0.52787045687085699</c:v>
                </c:pt>
                <c:pt idx="99">
                  <c:v>0.53347568842030402</c:v>
                </c:pt>
                <c:pt idx="100">
                  <c:v>0.53868054628764594</c:v>
                </c:pt>
                <c:pt idx="101">
                  <c:v>0.54441923573112705</c:v>
                </c:pt>
                <c:pt idx="102">
                  <c:v>0.55046932692735395</c:v>
                </c:pt>
                <c:pt idx="103">
                  <c:v>0.55545175497130606</c:v>
                </c:pt>
                <c:pt idx="104">
                  <c:v>0.56034521108590296</c:v>
                </c:pt>
                <c:pt idx="105">
                  <c:v>0.56572801281195795</c:v>
                </c:pt>
                <c:pt idx="106">
                  <c:v>0.57079941278526602</c:v>
                </c:pt>
                <c:pt idx="107">
                  <c:v>0.575826326793897</c:v>
                </c:pt>
                <c:pt idx="108">
                  <c:v>0.581565016237377</c:v>
                </c:pt>
                <c:pt idx="109">
                  <c:v>0.58761510743360501</c:v>
                </c:pt>
                <c:pt idx="110">
                  <c:v>0.593754170559189</c:v>
                </c:pt>
                <c:pt idx="111">
                  <c:v>0.60033809333155397</c:v>
                </c:pt>
                <c:pt idx="112">
                  <c:v>0.60741136171537902</c:v>
                </c:pt>
                <c:pt idx="113">
                  <c:v>0.61475154588727199</c:v>
                </c:pt>
                <c:pt idx="114">
                  <c:v>0.62178032830641905</c:v>
                </c:pt>
                <c:pt idx="115">
                  <c:v>0.62840873704346301</c:v>
                </c:pt>
                <c:pt idx="116">
                  <c:v>0.63494817385114999</c:v>
                </c:pt>
                <c:pt idx="117">
                  <c:v>0.64211041416433101</c:v>
                </c:pt>
                <c:pt idx="118">
                  <c:v>0.64993994394768495</c:v>
                </c:pt>
                <c:pt idx="119">
                  <c:v>0.65839227723653204</c:v>
                </c:pt>
                <c:pt idx="120">
                  <c:v>0.66711152631344794</c:v>
                </c:pt>
                <c:pt idx="121">
                  <c:v>0.67587526135504306</c:v>
                </c:pt>
                <c:pt idx="122">
                  <c:v>0.68428310867921205</c:v>
                </c:pt>
                <c:pt idx="123">
                  <c:v>0.69220161039192196</c:v>
                </c:pt>
                <c:pt idx="124">
                  <c:v>0.69967525245785001</c:v>
                </c:pt>
                <c:pt idx="125">
                  <c:v>0.70701543662974298</c:v>
                </c:pt>
                <c:pt idx="126">
                  <c:v>0.71431113483695896</c:v>
                </c:pt>
                <c:pt idx="127">
                  <c:v>0.72138440322078401</c:v>
                </c:pt>
                <c:pt idx="128">
                  <c:v>0.72810178388718405</c:v>
                </c:pt>
                <c:pt idx="129">
                  <c:v>0.73455224876551395</c:v>
                </c:pt>
                <c:pt idx="130">
                  <c:v>0.74095822767916797</c:v>
                </c:pt>
                <c:pt idx="131">
                  <c:v>0.74736420659281999</c:v>
                </c:pt>
                <c:pt idx="132">
                  <c:v>0.75368121357711704</c:v>
                </c:pt>
                <c:pt idx="133">
                  <c:v>0.75986476266737901</c:v>
                </c:pt>
                <c:pt idx="134">
                  <c:v>0.76613728368699696</c:v>
                </c:pt>
                <c:pt idx="135">
                  <c:v>0.77245429067129301</c:v>
                </c:pt>
                <c:pt idx="136">
                  <c:v>0.77841540993816405</c:v>
                </c:pt>
                <c:pt idx="137">
                  <c:v>0.78410961341696706</c:v>
                </c:pt>
                <c:pt idx="138">
                  <c:v>0.79015970461319496</c:v>
                </c:pt>
                <c:pt idx="139">
                  <c:v>0.79629876773877895</c:v>
                </c:pt>
                <c:pt idx="140">
                  <c:v>0.80248231682904103</c:v>
                </c:pt>
                <c:pt idx="141">
                  <c:v>0.80915521153076198</c:v>
                </c:pt>
                <c:pt idx="142">
                  <c:v>0.81613950798523105</c:v>
                </c:pt>
                <c:pt idx="143">
                  <c:v>0.82290137461630897</c:v>
                </c:pt>
                <c:pt idx="144">
                  <c:v>0.82961875528270801</c:v>
                </c:pt>
                <c:pt idx="145">
                  <c:v>0.83642510787846402</c:v>
                </c:pt>
                <c:pt idx="146">
                  <c:v>0.84327594643889903</c:v>
                </c:pt>
                <c:pt idx="147">
                  <c:v>0.85008229903465504</c:v>
                </c:pt>
                <c:pt idx="148">
                  <c:v>0.85693313759508905</c:v>
                </c:pt>
                <c:pt idx="149">
                  <c:v>0.86369500422616696</c:v>
                </c:pt>
                <c:pt idx="150">
                  <c:v>0.87054584278660097</c:v>
                </c:pt>
                <c:pt idx="151">
                  <c:v>0.87753013924106904</c:v>
                </c:pt>
                <c:pt idx="152">
                  <c:v>0.88464789358957296</c:v>
                </c:pt>
                <c:pt idx="153">
                  <c:v>0.89181013390275399</c:v>
                </c:pt>
                <c:pt idx="154">
                  <c:v>0.89888340228657904</c:v>
                </c:pt>
                <c:pt idx="155">
                  <c:v>0.90582321277636901</c:v>
                </c:pt>
                <c:pt idx="156">
                  <c:v>0.91245162151341297</c:v>
                </c:pt>
                <c:pt idx="157">
                  <c:v>0.91859068463899696</c:v>
                </c:pt>
                <c:pt idx="158">
                  <c:v>0.92441834601183304</c:v>
                </c:pt>
                <c:pt idx="159">
                  <c:v>0.93011254949063604</c:v>
                </c:pt>
                <c:pt idx="160">
                  <c:v>0.93513946349926602</c:v>
                </c:pt>
                <c:pt idx="161">
                  <c:v>0.93958805996707995</c:v>
                </c:pt>
                <c:pt idx="162">
                  <c:v>0.94394768450553901</c:v>
                </c:pt>
                <c:pt idx="163">
                  <c:v>0.94821833711464099</c:v>
                </c:pt>
                <c:pt idx="164">
                  <c:v>0.952355531829708</c:v>
                </c:pt>
                <c:pt idx="165">
                  <c:v>0.95658169847413199</c:v>
                </c:pt>
                <c:pt idx="166">
                  <c:v>0.96089683704791196</c:v>
                </c:pt>
                <c:pt idx="167">
                  <c:v>0.96516748965701304</c:v>
                </c:pt>
                <c:pt idx="168">
                  <c:v>0.969126740513368</c:v>
                </c:pt>
                <c:pt idx="169">
                  <c:v>0.97273010365229695</c:v>
                </c:pt>
                <c:pt idx="170">
                  <c:v>0.975977579073802</c:v>
                </c:pt>
                <c:pt idx="171">
                  <c:v>0.97913608256594997</c:v>
                </c:pt>
                <c:pt idx="172">
                  <c:v>0.98220561412874297</c:v>
                </c:pt>
                <c:pt idx="173">
                  <c:v>0.98527514569153396</c:v>
                </c:pt>
                <c:pt idx="174">
                  <c:v>0.98838916321900405</c:v>
                </c:pt>
                <c:pt idx="175">
                  <c:v>0.99136972285243996</c:v>
                </c:pt>
                <c:pt idx="176">
                  <c:v>0.99332710529827795</c:v>
                </c:pt>
                <c:pt idx="177">
                  <c:v>0.99435028248587598</c:v>
                </c:pt>
                <c:pt idx="178">
                  <c:v>0.99475065616797897</c:v>
                </c:pt>
                <c:pt idx="179">
                  <c:v>0.99412785266248505</c:v>
                </c:pt>
                <c:pt idx="180">
                  <c:v>0.99243738600471498</c:v>
                </c:pt>
                <c:pt idx="181">
                  <c:v>0.99012411584145199</c:v>
                </c:pt>
                <c:pt idx="182">
                  <c:v>0.98701009831398201</c:v>
                </c:pt>
                <c:pt idx="183">
                  <c:v>0.98309533342230504</c:v>
                </c:pt>
                <c:pt idx="184">
                  <c:v>0.97891365274256004</c:v>
                </c:pt>
                <c:pt idx="185">
                  <c:v>0.97442057031006701</c:v>
                </c:pt>
                <c:pt idx="186">
                  <c:v>0.96974954401886204</c:v>
                </c:pt>
                <c:pt idx="187">
                  <c:v>0.96583477912718596</c:v>
                </c:pt>
                <c:pt idx="188">
                  <c:v>0.96321010721117495</c:v>
                </c:pt>
                <c:pt idx="189">
                  <c:v>0.962275901952934</c:v>
                </c:pt>
                <c:pt idx="190">
                  <c:v>0.96325459317585305</c:v>
                </c:pt>
                <c:pt idx="191">
                  <c:v>0.96592375105654205</c:v>
                </c:pt>
                <c:pt idx="192">
                  <c:v>0.96917122647804699</c:v>
                </c:pt>
                <c:pt idx="193">
                  <c:v>0.97273010365229795</c:v>
                </c:pt>
                <c:pt idx="194">
                  <c:v>0.97624449486187104</c:v>
                </c:pt>
                <c:pt idx="195">
                  <c:v>0.97962542817741005</c:v>
                </c:pt>
                <c:pt idx="196">
                  <c:v>0.98291738956359298</c:v>
                </c:pt>
                <c:pt idx="197">
                  <c:v>0.98634280884380998</c:v>
                </c:pt>
                <c:pt idx="198">
                  <c:v>0.98941234040660198</c:v>
                </c:pt>
                <c:pt idx="199">
                  <c:v>0.99194804039325601</c:v>
                </c:pt>
                <c:pt idx="200">
                  <c:v>0.993905422839094</c:v>
                </c:pt>
                <c:pt idx="201">
                  <c:v>0.99559588949686295</c:v>
                </c:pt>
                <c:pt idx="202">
                  <c:v>0.99706392633124197</c:v>
                </c:pt>
                <c:pt idx="203">
                  <c:v>0.99822056141287396</c:v>
                </c:pt>
                <c:pt idx="204">
                  <c:v>0.99915476667111602</c:v>
                </c:pt>
                <c:pt idx="205">
                  <c:v>0.99995551403532201</c:v>
                </c:pt>
                <c:pt idx="206">
                  <c:v>1</c:v>
                </c:pt>
                <c:pt idx="207">
                  <c:v>0.99906579474175905</c:v>
                </c:pt>
                <c:pt idx="208">
                  <c:v>0.997330842119312</c:v>
                </c:pt>
                <c:pt idx="209">
                  <c:v>0.99519551581475996</c:v>
                </c:pt>
                <c:pt idx="210">
                  <c:v>0.99288224565149696</c:v>
                </c:pt>
                <c:pt idx="211">
                  <c:v>0.99039103162952102</c:v>
                </c:pt>
                <c:pt idx="212">
                  <c:v>0.98785533164286699</c:v>
                </c:pt>
                <c:pt idx="213">
                  <c:v>0.98531963165621195</c:v>
                </c:pt>
                <c:pt idx="214">
                  <c:v>0.98256150184616697</c:v>
                </c:pt>
                <c:pt idx="215">
                  <c:v>0.97922505449530695</c:v>
                </c:pt>
                <c:pt idx="216">
                  <c:v>0.97544374749766405</c:v>
                </c:pt>
                <c:pt idx="217">
                  <c:v>0.97144001067663199</c:v>
                </c:pt>
                <c:pt idx="218">
                  <c:v>0.96716935806753002</c:v>
                </c:pt>
                <c:pt idx="219">
                  <c:v>0.96218693002357802</c:v>
                </c:pt>
                <c:pt idx="220">
                  <c:v>0.95671515636816595</c:v>
                </c:pt>
                <c:pt idx="221">
                  <c:v>0.95115441078339802</c:v>
                </c:pt>
                <c:pt idx="222">
                  <c:v>0.94554917923395199</c:v>
                </c:pt>
                <c:pt idx="223">
                  <c:v>0.94007740557854003</c:v>
                </c:pt>
                <c:pt idx="224">
                  <c:v>0.93513946349926602</c:v>
                </c:pt>
                <c:pt idx="225">
                  <c:v>0.93073535299612997</c:v>
                </c:pt>
                <c:pt idx="226">
                  <c:v>0.92708750389252204</c:v>
                </c:pt>
                <c:pt idx="227">
                  <c:v>0.92446283197651202</c:v>
                </c:pt>
                <c:pt idx="228">
                  <c:v>0.92241647760131695</c:v>
                </c:pt>
                <c:pt idx="229">
                  <c:v>0.92063703901419103</c:v>
                </c:pt>
                <c:pt idx="230">
                  <c:v>0.91956937586191501</c:v>
                </c:pt>
                <c:pt idx="231">
                  <c:v>0.91876862849770902</c:v>
                </c:pt>
                <c:pt idx="232">
                  <c:v>0.91752302148672105</c:v>
                </c:pt>
                <c:pt idx="233">
                  <c:v>0.916143956581699</c:v>
                </c:pt>
                <c:pt idx="234">
                  <c:v>0.91476489167667596</c:v>
                </c:pt>
                <c:pt idx="235">
                  <c:v>0.91289648116019395</c:v>
                </c:pt>
                <c:pt idx="236">
                  <c:v>0.91062769696160895</c:v>
                </c:pt>
                <c:pt idx="237">
                  <c:v>0.90809199697495502</c:v>
                </c:pt>
                <c:pt idx="238">
                  <c:v>0.90493349348280605</c:v>
                </c:pt>
                <c:pt idx="239">
                  <c:v>0.90079629876773903</c:v>
                </c:pt>
                <c:pt idx="240">
                  <c:v>0.89550246897104002</c:v>
                </c:pt>
                <c:pt idx="241">
                  <c:v>0.88931891988077805</c:v>
                </c:pt>
                <c:pt idx="242">
                  <c:v>0.88255705324970002</c:v>
                </c:pt>
                <c:pt idx="243">
                  <c:v>0.87561724275990904</c:v>
                </c:pt>
                <c:pt idx="244">
                  <c:v>0.86809911472930301</c:v>
                </c:pt>
                <c:pt idx="245">
                  <c:v>0.85982472529916798</c:v>
                </c:pt>
                <c:pt idx="246">
                  <c:v>0.85066061657547098</c:v>
                </c:pt>
                <c:pt idx="247">
                  <c:v>0.84025090084078502</c:v>
                </c:pt>
                <c:pt idx="248">
                  <c:v>0.82815071844832999</c:v>
                </c:pt>
                <c:pt idx="249">
                  <c:v>0.81458249922149595</c:v>
                </c:pt>
                <c:pt idx="250">
                  <c:v>0.79959072912496099</c:v>
                </c:pt>
                <c:pt idx="251">
                  <c:v>0.78295297833533495</c:v>
                </c:pt>
                <c:pt idx="252">
                  <c:v>0.764847190711331</c:v>
                </c:pt>
                <c:pt idx="253">
                  <c:v>0.74536233818230302</c:v>
                </c:pt>
                <c:pt idx="254">
                  <c:v>0.72440944881889802</c:v>
                </c:pt>
                <c:pt idx="255">
                  <c:v>0.702744784020642</c:v>
                </c:pt>
                <c:pt idx="256">
                  <c:v>0.68076871746963896</c:v>
                </c:pt>
                <c:pt idx="257">
                  <c:v>0.65825881934249797</c:v>
                </c:pt>
                <c:pt idx="258">
                  <c:v>0.63557097735664403</c:v>
                </c:pt>
                <c:pt idx="259">
                  <c:v>0.61346145291160603</c:v>
                </c:pt>
                <c:pt idx="260">
                  <c:v>0.59126295653721195</c:v>
                </c:pt>
                <c:pt idx="261">
                  <c:v>0.56866408648071598</c:v>
                </c:pt>
                <c:pt idx="262">
                  <c:v>0.546109702388897</c:v>
                </c:pt>
                <c:pt idx="263">
                  <c:v>0.52342186040304295</c:v>
                </c:pt>
                <c:pt idx="264">
                  <c:v>0.50060056052315505</c:v>
                </c:pt>
                <c:pt idx="265">
                  <c:v>0.47844655011343901</c:v>
                </c:pt>
                <c:pt idx="266">
                  <c:v>0.45695982917389599</c:v>
                </c:pt>
                <c:pt idx="267">
                  <c:v>0.435606566128387</c:v>
                </c:pt>
                <c:pt idx="268">
                  <c:v>0.41420881711819901</c:v>
                </c:pt>
                <c:pt idx="269">
                  <c:v>0.392544152319943</c:v>
                </c:pt>
                <c:pt idx="270">
                  <c:v>0.37021219805151501</c:v>
                </c:pt>
                <c:pt idx="271">
                  <c:v>0.34779127185372999</c:v>
                </c:pt>
                <c:pt idx="272">
                  <c:v>0.32617109302015201</c:v>
                </c:pt>
                <c:pt idx="273">
                  <c:v>0.30615240891498702</c:v>
                </c:pt>
                <c:pt idx="274">
                  <c:v>0.28858045286712097</c:v>
                </c:pt>
                <c:pt idx="275">
                  <c:v>0.27390008452333298</c:v>
                </c:pt>
                <c:pt idx="276">
                  <c:v>0.26215578984830301</c:v>
                </c:pt>
                <c:pt idx="277">
                  <c:v>0.25308065305396199</c:v>
                </c:pt>
                <c:pt idx="278">
                  <c:v>0.24649673028159599</c:v>
                </c:pt>
                <c:pt idx="279">
                  <c:v>0.24182570399039099</c:v>
                </c:pt>
                <c:pt idx="280">
                  <c:v>0.238578228568887</c:v>
                </c:pt>
                <c:pt idx="281">
                  <c:v>0.23622047244094499</c:v>
                </c:pt>
                <c:pt idx="282">
                  <c:v>0.234485519818497</c:v>
                </c:pt>
                <c:pt idx="283">
                  <c:v>0.23297299701943999</c:v>
                </c:pt>
                <c:pt idx="284">
                  <c:v>0.23101561457360201</c:v>
                </c:pt>
                <c:pt idx="285">
                  <c:v>0.228746830375017</c:v>
                </c:pt>
                <c:pt idx="286">
                  <c:v>0.226567018105788</c:v>
                </c:pt>
                <c:pt idx="287">
                  <c:v>0.22385337426042101</c:v>
                </c:pt>
                <c:pt idx="288">
                  <c:v>0.220561412874238</c:v>
                </c:pt>
                <c:pt idx="289">
                  <c:v>0.21758085324080301</c:v>
                </c:pt>
                <c:pt idx="290">
                  <c:v>0.21508963921882601</c:v>
                </c:pt>
                <c:pt idx="291">
                  <c:v>0.21286534098491899</c:v>
                </c:pt>
                <c:pt idx="292">
                  <c:v>0.21157524800925301</c:v>
                </c:pt>
                <c:pt idx="293">
                  <c:v>0.211130388362472</c:v>
                </c:pt>
                <c:pt idx="294">
                  <c:v>0.21099693046843701</c:v>
                </c:pt>
                <c:pt idx="295">
                  <c:v>0.21090795853908101</c:v>
                </c:pt>
                <c:pt idx="296">
                  <c:v>0.21041861292762101</c:v>
                </c:pt>
                <c:pt idx="297">
                  <c:v>0.209128519951955</c:v>
                </c:pt>
                <c:pt idx="298">
                  <c:v>0.20792739890564499</c:v>
                </c:pt>
                <c:pt idx="299">
                  <c:v>0.20734908136482899</c:v>
                </c:pt>
                <c:pt idx="300">
                  <c:v>0.20668179189465699</c:v>
                </c:pt>
                <c:pt idx="301">
                  <c:v>0.20614796031852001</c:v>
                </c:pt>
                <c:pt idx="302">
                  <c:v>0.20619244628319799</c:v>
                </c:pt>
                <c:pt idx="303">
                  <c:v>0.205970016459807</c:v>
                </c:pt>
                <c:pt idx="304">
                  <c:v>0.205035811201566</c:v>
                </c:pt>
                <c:pt idx="305">
                  <c:v>0.203879176119934</c:v>
                </c:pt>
                <c:pt idx="306">
                  <c:v>0.202366653320877</c:v>
                </c:pt>
                <c:pt idx="307">
                  <c:v>0.200453756839717</c:v>
                </c:pt>
                <c:pt idx="308">
                  <c:v>0.19894123404066</c:v>
                </c:pt>
                <c:pt idx="309">
                  <c:v>0.197695627029672</c:v>
                </c:pt>
                <c:pt idx="310">
                  <c:v>0.19649450598336199</c:v>
                </c:pt>
                <c:pt idx="311">
                  <c:v>0.19600516037190299</c:v>
                </c:pt>
                <c:pt idx="312">
                  <c:v>0.19591618844254599</c:v>
                </c:pt>
                <c:pt idx="313">
                  <c:v>0.195204413007696</c:v>
                </c:pt>
                <c:pt idx="314">
                  <c:v>0.19391432003202999</c:v>
                </c:pt>
                <c:pt idx="315">
                  <c:v>0.192446283197651</c:v>
                </c:pt>
                <c:pt idx="316">
                  <c:v>0.19071133057520401</c:v>
                </c:pt>
                <c:pt idx="317">
                  <c:v>0.18888740602340001</c:v>
                </c:pt>
                <c:pt idx="318">
                  <c:v>0.18715245340095199</c:v>
                </c:pt>
                <c:pt idx="319">
                  <c:v>0.18523955691979199</c:v>
                </c:pt>
                <c:pt idx="320">
                  <c:v>0.18323768850927499</c:v>
                </c:pt>
                <c:pt idx="321">
                  <c:v>0.181102362204724</c:v>
                </c:pt>
                <c:pt idx="322">
                  <c:v>0.178922549935495</c:v>
                </c:pt>
                <c:pt idx="323">
                  <c:v>0.176920681524979</c:v>
                </c:pt>
                <c:pt idx="324">
                  <c:v>0.17536367276124401</c:v>
                </c:pt>
                <c:pt idx="325">
                  <c:v>0.173673206103474</c:v>
                </c:pt>
                <c:pt idx="326">
                  <c:v>0.17127096401085501</c:v>
                </c:pt>
                <c:pt idx="327">
                  <c:v>0.168824235953557</c:v>
                </c:pt>
                <c:pt idx="328">
                  <c:v>0.166155078072868</c:v>
                </c:pt>
                <c:pt idx="329">
                  <c:v>0.16308554651007601</c:v>
                </c:pt>
                <c:pt idx="330">
                  <c:v>0.15988255705325</c:v>
                </c:pt>
                <c:pt idx="331">
                  <c:v>0.15685751145513599</c:v>
                </c:pt>
                <c:pt idx="332">
                  <c:v>0.15356555006895301</c:v>
                </c:pt>
                <c:pt idx="333">
                  <c:v>0.15049601850616101</c:v>
                </c:pt>
                <c:pt idx="334">
                  <c:v>0.14822723430757601</c:v>
                </c:pt>
                <c:pt idx="335">
                  <c:v>0.14684816940255399</c:v>
                </c:pt>
                <c:pt idx="336">
                  <c:v>0.14635882379109399</c:v>
                </c:pt>
                <c:pt idx="337">
                  <c:v>0.146536767649806</c:v>
                </c:pt>
                <c:pt idx="338">
                  <c:v>0.146803683437875</c:v>
                </c:pt>
                <c:pt idx="339">
                  <c:v>0.14684816940255399</c:v>
                </c:pt>
                <c:pt idx="340">
                  <c:v>0.146803683437875</c:v>
                </c:pt>
                <c:pt idx="341">
                  <c:v>0.146714711508519</c:v>
                </c:pt>
                <c:pt idx="342">
                  <c:v>0.146625739579163</c:v>
                </c:pt>
                <c:pt idx="343">
                  <c:v>0.14684816940255399</c:v>
                </c:pt>
                <c:pt idx="344">
                  <c:v>0.14760443080208199</c:v>
                </c:pt>
                <c:pt idx="345">
                  <c:v>0.14893900974242599</c:v>
                </c:pt>
                <c:pt idx="346">
                  <c:v>0.15067396236487399</c:v>
                </c:pt>
                <c:pt idx="347">
                  <c:v>0.15240891498732201</c:v>
                </c:pt>
                <c:pt idx="348">
                  <c:v>0.15369900796298799</c:v>
                </c:pt>
                <c:pt idx="349">
                  <c:v>0.15498910093865401</c:v>
                </c:pt>
                <c:pt idx="350">
                  <c:v>0.15627919391431999</c:v>
                </c:pt>
                <c:pt idx="351">
                  <c:v>0.15712442724320499</c:v>
                </c:pt>
                <c:pt idx="352">
                  <c:v>0.15792517460741101</c:v>
                </c:pt>
                <c:pt idx="353">
                  <c:v>0.159215267583078</c:v>
                </c:pt>
                <c:pt idx="354">
                  <c:v>0.16010498687663999</c:v>
                </c:pt>
                <c:pt idx="355">
                  <c:v>0.160238444770675</c:v>
                </c:pt>
                <c:pt idx="356">
                  <c:v>0.15983807108857201</c:v>
                </c:pt>
                <c:pt idx="357">
                  <c:v>0.15885937986565199</c:v>
                </c:pt>
                <c:pt idx="358">
                  <c:v>0.15707994127852701</c:v>
                </c:pt>
                <c:pt idx="359">
                  <c:v>0.154633213221229</c:v>
                </c:pt>
                <c:pt idx="360">
                  <c:v>0.15134125183504599</c:v>
                </c:pt>
                <c:pt idx="361">
                  <c:v>0.147470972908047</c:v>
                </c:pt>
                <c:pt idx="362">
                  <c:v>0.14360069398104899</c:v>
                </c:pt>
                <c:pt idx="363">
                  <c:v>0.139774901018729</c:v>
                </c:pt>
                <c:pt idx="364">
                  <c:v>0.135860136127052</c:v>
                </c:pt>
                <c:pt idx="365">
                  <c:v>0.132523688776191</c:v>
                </c:pt>
                <c:pt idx="366">
                  <c:v>0.12954312914275501</c:v>
                </c:pt>
                <c:pt idx="367">
                  <c:v>0.12598425196850399</c:v>
                </c:pt>
                <c:pt idx="368">
                  <c:v>0.12269229058232101</c:v>
                </c:pt>
                <c:pt idx="369">
                  <c:v>0.120245562525023</c:v>
                </c:pt>
                <c:pt idx="370">
                  <c:v>0.11739846078562199</c:v>
                </c:pt>
                <c:pt idx="371">
                  <c:v>0.11432892922283</c:v>
                </c:pt>
                <c:pt idx="372">
                  <c:v>0.111615285377463</c:v>
                </c:pt>
                <c:pt idx="373">
                  <c:v>0.108412295920637</c:v>
                </c:pt>
                <c:pt idx="374">
                  <c:v>0.104853418746386</c:v>
                </c:pt>
                <c:pt idx="375">
                  <c:v>0.102406690689088</c:v>
                </c:pt>
                <c:pt idx="376">
                  <c:v>0.10018239245518</c:v>
                </c:pt>
                <c:pt idx="377">
                  <c:v>9.7513234574491695E-2</c:v>
                </c:pt>
                <c:pt idx="378">
                  <c:v>9.49775345878376E-2</c:v>
                </c:pt>
                <c:pt idx="379">
                  <c:v>9.2085946883758193E-2</c:v>
                </c:pt>
                <c:pt idx="380">
                  <c:v>8.8393611815472201E-2</c:v>
                </c:pt>
                <c:pt idx="381">
                  <c:v>8.5235108323323996E-2</c:v>
                </c:pt>
                <c:pt idx="382">
                  <c:v>8.2877352195382406E-2</c:v>
                </c:pt>
                <c:pt idx="383">
                  <c:v>8.0386138173406299E-2</c:v>
                </c:pt>
                <c:pt idx="384">
                  <c:v>7.81618399394991E-2</c:v>
                </c:pt>
                <c:pt idx="385">
                  <c:v>7.6248943458338894E-2</c:v>
                </c:pt>
                <c:pt idx="386">
                  <c:v>7.3846701365719095E-2</c:v>
                </c:pt>
                <c:pt idx="387">
                  <c:v>7.0510254014858303E-2</c:v>
                </c:pt>
                <c:pt idx="388">
                  <c:v>6.6061657547043906E-2</c:v>
                </c:pt>
                <c:pt idx="389">
                  <c:v>5.9655678633391197E-2</c:v>
                </c:pt>
                <c:pt idx="390">
                  <c:v>5.2182036567463001E-2</c:v>
                </c:pt>
                <c:pt idx="391">
                  <c:v>4.5954001512522803E-2</c:v>
                </c:pt>
                <c:pt idx="392">
                  <c:v>4.0126340139685898E-2</c:v>
                </c:pt>
                <c:pt idx="393">
                  <c:v>3.5811201565906003E-2</c:v>
                </c:pt>
                <c:pt idx="394">
                  <c:v>3.5277369989768201E-2</c:v>
                </c:pt>
                <c:pt idx="395">
                  <c:v>3.59891454246185E-2</c:v>
                </c:pt>
                <c:pt idx="396">
                  <c:v>3.4654566484274202E-2</c:v>
                </c:pt>
                <c:pt idx="397">
                  <c:v>3.3275501579251701E-2</c:v>
                </c:pt>
                <c:pt idx="398">
                  <c:v>3.2207838426976297E-2</c:v>
                </c:pt>
                <c:pt idx="399">
                  <c:v>3.0294941945816101E-2</c:v>
                </c:pt>
                <c:pt idx="400">
                  <c:v>2.8115129676587001E-2</c:v>
                </c:pt>
                <c:pt idx="401">
                  <c:v>2.6736064771564601E-2</c:v>
                </c:pt>
                <c:pt idx="402">
                  <c:v>2.5935317407358001E-2</c:v>
                </c:pt>
                <c:pt idx="403">
                  <c:v>2.5223541972507701E-2</c:v>
                </c:pt>
                <c:pt idx="404">
                  <c:v>2.4200364784910399E-2</c:v>
                </c:pt>
                <c:pt idx="405">
                  <c:v>2.3577561279416299E-2</c:v>
                </c:pt>
                <c:pt idx="406">
                  <c:v>2.36665332087726E-2</c:v>
                </c:pt>
                <c:pt idx="407">
                  <c:v>2.4200364784910399E-2</c:v>
                </c:pt>
                <c:pt idx="408">
                  <c:v>2.4645224431691801E-2</c:v>
                </c:pt>
                <c:pt idx="409">
                  <c:v>2.5312513901863998E-2</c:v>
                </c:pt>
                <c:pt idx="410">
                  <c:v>2.7002980559633401E-2</c:v>
                </c:pt>
                <c:pt idx="411">
                  <c:v>2.8604475288046601E-2</c:v>
                </c:pt>
                <c:pt idx="412">
                  <c:v>2.94497086169314E-2</c:v>
                </c:pt>
                <c:pt idx="413">
                  <c:v>3.0205970016459801E-2</c:v>
                </c:pt>
                <c:pt idx="414">
                  <c:v>3.0695315627919401E-2</c:v>
                </c:pt>
                <c:pt idx="415">
                  <c:v>3.0561857733884999E-2</c:v>
                </c:pt>
                <c:pt idx="416">
                  <c:v>3.0962231415988299E-2</c:v>
                </c:pt>
                <c:pt idx="417">
                  <c:v>3.2207838426976297E-2</c:v>
                </c:pt>
                <c:pt idx="418">
                  <c:v>3.3586903331998798E-2</c:v>
                </c:pt>
                <c:pt idx="419">
                  <c:v>3.5010454201699397E-2</c:v>
                </c:pt>
                <c:pt idx="420">
                  <c:v>3.6300547177365597E-2</c:v>
                </c:pt>
                <c:pt idx="421">
                  <c:v>3.7056808576894001E-2</c:v>
                </c:pt>
                <c:pt idx="422">
                  <c:v>3.7368210329641001E-2</c:v>
                </c:pt>
                <c:pt idx="423">
                  <c:v>3.7457182258997301E-2</c:v>
                </c:pt>
                <c:pt idx="424">
                  <c:v>3.7635126117709902E-2</c:v>
                </c:pt>
                <c:pt idx="425">
                  <c:v>3.7991013835135E-2</c:v>
                </c:pt>
                <c:pt idx="426">
                  <c:v>3.8747275234663502E-2</c:v>
                </c:pt>
                <c:pt idx="427">
                  <c:v>4.0037368210329702E-2</c:v>
                </c:pt>
                <c:pt idx="428">
                  <c:v>4.1594376974064699E-2</c:v>
                </c:pt>
                <c:pt idx="429">
                  <c:v>4.2617554161661998E-2</c:v>
                </c:pt>
                <c:pt idx="430">
                  <c:v>4.2617554161661998E-2</c:v>
                </c:pt>
                <c:pt idx="431">
                  <c:v>4.0749143645179897E-2</c:v>
                </c:pt>
                <c:pt idx="432">
                  <c:v>3.3408959473286197E-2</c:v>
                </c:pt>
                <c:pt idx="433">
                  <c:v>1.9662796387739701E-2</c:v>
                </c:pt>
                <c:pt idx="434">
                  <c:v>7.3401841718937696E-3</c:v>
                </c:pt>
                <c:pt idx="435">
                  <c:v>-3.6478491036078101E-3</c:v>
                </c:pt>
                <c:pt idx="436">
                  <c:v>-1.0810089416788999E-2</c:v>
                </c:pt>
                <c:pt idx="437">
                  <c:v>-8.8527069709506707E-3</c:v>
                </c:pt>
                <c:pt idx="438">
                  <c:v>2.0908403398727702E-3</c:v>
                </c:pt>
                <c:pt idx="439">
                  <c:v>1.3301303438765099E-2</c:v>
                </c:pt>
                <c:pt idx="440">
                  <c:v>2.4645224431691801E-2</c:v>
                </c:pt>
                <c:pt idx="441">
                  <c:v>3.4254192802170902E-2</c:v>
                </c:pt>
                <c:pt idx="442">
                  <c:v>4.03932559277548E-2</c:v>
                </c:pt>
                <c:pt idx="443">
                  <c:v>4.4396992748787799E-2</c:v>
                </c:pt>
                <c:pt idx="444">
                  <c:v>4.7422038346901597E-2</c:v>
                </c:pt>
                <c:pt idx="445">
                  <c:v>5.0046710262912103E-2</c:v>
                </c:pt>
                <c:pt idx="446">
                  <c:v>5.2671382178922498E-2</c:v>
                </c:pt>
                <c:pt idx="447">
                  <c:v>5.5073624271542297E-2</c:v>
                </c:pt>
                <c:pt idx="448">
                  <c:v>5.60968014591397E-2</c:v>
                </c:pt>
                <c:pt idx="449">
                  <c:v>5.6363717247208497E-2</c:v>
                </c:pt>
                <c:pt idx="450">
                  <c:v>5.6452689176564798E-2</c:v>
                </c:pt>
                <c:pt idx="451">
                  <c:v>5.56964277770364E-2</c:v>
                </c:pt>
                <c:pt idx="452">
                  <c:v>5.4673250589438997E-2</c:v>
                </c:pt>
                <c:pt idx="453">
                  <c:v>5.5073624271542297E-2</c:v>
                </c:pt>
                <c:pt idx="454">
                  <c:v>5.56964277770364E-2</c:v>
                </c:pt>
                <c:pt idx="455">
                  <c:v>5.5829885671070799E-2</c:v>
                </c:pt>
                <c:pt idx="456">
                  <c:v>5.6497175141242903E-2</c:v>
                </c:pt>
                <c:pt idx="457">
                  <c:v>5.7431380399483999E-2</c:v>
                </c:pt>
                <c:pt idx="458">
                  <c:v>5.7965211975621697E-2</c:v>
                </c:pt>
                <c:pt idx="459">
                  <c:v>5.8988389163219003E-2</c:v>
                </c:pt>
                <c:pt idx="460">
                  <c:v>6.0233996174207001E-2</c:v>
                </c:pt>
                <c:pt idx="461">
                  <c:v>6.0767827750344797E-2</c:v>
                </c:pt>
                <c:pt idx="462">
                  <c:v>6.0901285644379202E-2</c:v>
                </c:pt>
                <c:pt idx="463">
                  <c:v>6.0812313715022902E-2</c:v>
                </c:pt>
                <c:pt idx="464">
                  <c:v>5.9967080386138197E-2</c:v>
                </c:pt>
                <c:pt idx="465">
                  <c:v>5.9700164598069302E-2</c:v>
                </c:pt>
                <c:pt idx="466">
                  <c:v>6.0767827750344797E-2</c:v>
                </c:pt>
                <c:pt idx="467">
                  <c:v>6.1390631255838803E-2</c:v>
                </c:pt>
                <c:pt idx="468">
                  <c:v>6.21468926553672E-2</c:v>
                </c:pt>
                <c:pt idx="469">
                  <c:v>6.4193247030561895E-2</c:v>
                </c:pt>
                <c:pt idx="470">
                  <c:v>6.5483340006228005E-2</c:v>
                </c:pt>
                <c:pt idx="471">
                  <c:v>6.5572311935584299E-2</c:v>
                </c:pt>
                <c:pt idx="472">
                  <c:v>6.6417545264469094E-2</c:v>
                </c:pt>
                <c:pt idx="473">
                  <c:v>6.7129320699319303E-2</c:v>
                </c:pt>
                <c:pt idx="474">
                  <c:v>6.6773432981894199E-2</c:v>
                </c:pt>
                <c:pt idx="475">
                  <c:v>6.7129320699319303E-2</c:v>
                </c:pt>
                <c:pt idx="476">
                  <c:v>6.8019039992882294E-2</c:v>
                </c:pt>
                <c:pt idx="477">
                  <c:v>6.8552871569019999E-2</c:v>
                </c:pt>
                <c:pt idx="478">
                  <c:v>6.9487076827261005E-2</c:v>
                </c:pt>
                <c:pt idx="479">
                  <c:v>7.0643711908892806E-2</c:v>
                </c:pt>
                <c:pt idx="480">
                  <c:v>7.0955113661639799E-2</c:v>
                </c:pt>
                <c:pt idx="481">
                  <c:v>7.1044085590995995E-2</c:v>
                </c:pt>
                <c:pt idx="482">
                  <c:v>7.1266515414386805E-2</c:v>
                </c:pt>
                <c:pt idx="483">
                  <c:v>7.0465768050180205E-2</c:v>
                </c:pt>
                <c:pt idx="484">
                  <c:v>6.8374927710307398E-2</c:v>
                </c:pt>
                <c:pt idx="485">
                  <c:v>6.5082966324124705E-2</c:v>
                </c:pt>
                <c:pt idx="486">
                  <c:v>6.0145024244850798E-2</c:v>
                </c:pt>
                <c:pt idx="487">
                  <c:v>5.4050447083944998E-2</c:v>
                </c:pt>
                <c:pt idx="488">
                  <c:v>4.8089327817073702E-2</c:v>
                </c:pt>
                <c:pt idx="489">
                  <c:v>4.2217180479558698E-2</c:v>
                </c:pt>
                <c:pt idx="490">
                  <c:v>3.7368210329641001E-2</c:v>
                </c:pt>
                <c:pt idx="491">
                  <c:v>3.5633257707193403E-2</c:v>
                </c:pt>
                <c:pt idx="492">
                  <c:v>3.6478491036078101E-2</c:v>
                </c:pt>
                <c:pt idx="493">
                  <c:v>3.8613817340628999E-2</c:v>
                </c:pt>
                <c:pt idx="494">
                  <c:v>4.1505405044708399E-2</c:v>
                </c:pt>
                <c:pt idx="495">
                  <c:v>4.4708394501534798E-2</c:v>
                </c:pt>
                <c:pt idx="496">
                  <c:v>4.6843720806085697E-2</c:v>
                </c:pt>
                <c:pt idx="497">
                  <c:v>4.8089327817073702E-2</c:v>
                </c:pt>
                <c:pt idx="498">
                  <c:v>4.8445215534498903E-2</c:v>
                </c:pt>
                <c:pt idx="499">
                  <c:v>4.8000355887717401E-2</c:v>
                </c:pt>
                <c:pt idx="500">
                  <c:v>4.8445215534498903E-2</c:v>
                </c:pt>
                <c:pt idx="501">
                  <c:v>5.0091196227590201E-2</c:v>
                </c:pt>
                <c:pt idx="502">
                  <c:v>5.07139997330842E-2</c:v>
                </c:pt>
                <c:pt idx="503">
                  <c:v>5.15147470972908E-2</c:v>
                </c:pt>
                <c:pt idx="504">
                  <c:v>5.4183904977979501E-2</c:v>
                </c:pt>
                <c:pt idx="505">
                  <c:v>5.5340540059611198E-2</c:v>
                </c:pt>
                <c:pt idx="506">
                  <c:v>5.48067084834735E-2</c:v>
                </c:pt>
                <c:pt idx="507">
                  <c:v>5.6497175141242903E-2</c:v>
                </c:pt>
                <c:pt idx="508">
                  <c:v>5.8543529516437598E-2</c:v>
                </c:pt>
                <c:pt idx="509">
                  <c:v>5.9433248810000498E-2</c:v>
                </c:pt>
                <c:pt idx="510">
                  <c:v>6.1301659326482502E-2</c:v>
                </c:pt>
                <c:pt idx="511">
                  <c:v>6.2992125984251995E-2</c:v>
                </c:pt>
                <c:pt idx="512">
                  <c:v>6.2502780372792402E-2</c:v>
                </c:pt>
                <c:pt idx="513">
                  <c:v>6.2769696160861296E-2</c:v>
                </c:pt>
                <c:pt idx="514">
                  <c:v>6.4326704924596301E-2</c:v>
                </c:pt>
                <c:pt idx="515">
                  <c:v>6.5527825970906201E-2</c:v>
                </c:pt>
                <c:pt idx="516">
                  <c:v>6.7440722452066407E-2</c:v>
                </c:pt>
                <c:pt idx="517">
                  <c:v>7.0465768050180205E-2</c:v>
                </c:pt>
                <c:pt idx="518">
                  <c:v>7.2200720672627797E-2</c:v>
                </c:pt>
                <c:pt idx="519">
                  <c:v>7.2423150496018496E-2</c:v>
                </c:pt>
                <c:pt idx="520">
                  <c:v>7.2022776813915307E-2</c:v>
                </c:pt>
                <c:pt idx="521">
                  <c:v>7.0643711908892806E-2</c:v>
                </c:pt>
                <c:pt idx="522">
                  <c:v>6.9131189109835803E-2</c:v>
                </c:pt>
                <c:pt idx="523">
                  <c:v>6.9042217180479606E-2</c:v>
                </c:pt>
                <c:pt idx="524">
                  <c:v>6.8241469816273007E-2</c:v>
                </c:pt>
                <c:pt idx="525">
                  <c:v>6.7084834734641302E-2</c:v>
                </c:pt>
                <c:pt idx="526">
                  <c:v>6.8597357533698097E-2</c:v>
                </c:pt>
                <c:pt idx="527">
                  <c:v>6.9398104897904697E-2</c:v>
                </c:pt>
                <c:pt idx="528">
                  <c:v>6.7307264558032001E-2</c:v>
                </c:pt>
                <c:pt idx="529">
                  <c:v>6.8686329463054405E-2</c:v>
                </c:pt>
                <c:pt idx="530">
                  <c:v>7.2200720672627797E-2</c:v>
                </c:pt>
                <c:pt idx="531">
                  <c:v>7.2423150496018496E-2</c:v>
                </c:pt>
                <c:pt idx="532">
                  <c:v>7.2423150496018496E-2</c:v>
                </c:pt>
                <c:pt idx="533">
                  <c:v>7.3980159259753597E-2</c:v>
                </c:pt>
                <c:pt idx="534">
                  <c:v>7.3312869789581403E-2</c:v>
                </c:pt>
                <c:pt idx="535">
                  <c:v>7.0421282085501996E-2</c:v>
                </c:pt>
                <c:pt idx="536">
                  <c:v>6.7485208416744505E-2</c:v>
                </c:pt>
                <c:pt idx="537">
                  <c:v>6.6373059299790899E-2</c:v>
                </c:pt>
                <c:pt idx="538">
                  <c:v>6.6462031229147206E-2</c:v>
                </c:pt>
                <c:pt idx="539">
                  <c:v>6.6639975087859807E-2</c:v>
                </c:pt>
                <c:pt idx="540">
                  <c:v>6.7618666310778994E-2</c:v>
                </c:pt>
                <c:pt idx="541">
                  <c:v>6.9665020685973605E-2</c:v>
                </c:pt>
                <c:pt idx="542">
                  <c:v>7.0821655767605296E-2</c:v>
                </c:pt>
                <c:pt idx="543">
                  <c:v>7.0777169802927198E-2</c:v>
                </c:pt>
                <c:pt idx="544">
                  <c:v>7.03323101561458E-2</c:v>
                </c:pt>
                <c:pt idx="545">
                  <c:v>7.0020908403398696E-2</c:v>
                </c:pt>
                <c:pt idx="546">
                  <c:v>7.0198852262111297E-2</c:v>
                </c:pt>
                <c:pt idx="547">
                  <c:v>7.0465768050180205E-2</c:v>
                </c:pt>
                <c:pt idx="548">
                  <c:v>6.9931936474042403E-2</c:v>
                </c:pt>
                <c:pt idx="549">
                  <c:v>6.8241469816273007E-2</c:v>
                </c:pt>
                <c:pt idx="550">
                  <c:v>6.5394368076871795E-2</c:v>
                </c:pt>
                <c:pt idx="551">
                  <c:v>6.2591752302148695E-2</c:v>
                </c:pt>
                <c:pt idx="552">
                  <c:v>6.0189510209528903E-2</c:v>
                </c:pt>
                <c:pt idx="553">
                  <c:v>5.8588015481115703E-2</c:v>
                </c:pt>
                <c:pt idx="554">
                  <c:v>5.8588015481115703E-2</c:v>
                </c:pt>
                <c:pt idx="555">
                  <c:v>6.0100538280172602E-2</c:v>
                </c:pt>
                <c:pt idx="556">
                  <c:v>6.0189510209528903E-2</c:v>
                </c:pt>
                <c:pt idx="557">
                  <c:v>5.8232127763690598E-2</c:v>
                </c:pt>
                <c:pt idx="558">
                  <c:v>5.5829885671070799E-2</c:v>
                </c:pt>
                <c:pt idx="559">
                  <c:v>5.3783531295876201E-2</c:v>
                </c:pt>
                <c:pt idx="560">
                  <c:v>5.27158681436007E-2</c:v>
                </c:pt>
                <c:pt idx="561">
                  <c:v>5.39169891899106E-2</c:v>
                </c:pt>
                <c:pt idx="562">
                  <c:v>5.64082032118867E-2</c:v>
                </c:pt>
                <c:pt idx="563">
                  <c:v>5.8276613728368697E-2</c:v>
                </c:pt>
                <c:pt idx="564">
                  <c:v>5.7164464611415097E-2</c:v>
                </c:pt>
                <c:pt idx="565">
                  <c:v>5.3116241825704E-2</c:v>
                </c:pt>
                <c:pt idx="566">
                  <c:v>4.6932692735441997E-2</c:v>
                </c:pt>
                <c:pt idx="567">
                  <c:v>3.72792384002847E-2</c:v>
                </c:pt>
                <c:pt idx="568">
                  <c:v>2.5090084078473199E-2</c:v>
                </c:pt>
                <c:pt idx="569">
                  <c:v>1.35237332621558E-2</c:v>
                </c:pt>
                <c:pt idx="570">
                  <c:v>2.7581298100449298E-3</c:v>
                </c:pt>
                <c:pt idx="571">
                  <c:v>-8.4968192535255192E-3</c:v>
                </c:pt>
                <c:pt idx="572">
                  <c:v>-2.02855998932337E-2</c:v>
                </c:pt>
                <c:pt idx="573">
                  <c:v>-3.1674006850838599E-2</c:v>
                </c:pt>
                <c:pt idx="574">
                  <c:v>-4.2573068196983803E-2</c:v>
                </c:pt>
                <c:pt idx="575">
                  <c:v>-5.2359980426175498E-2</c:v>
                </c:pt>
                <c:pt idx="576">
                  <c:v>-5.9611192668713002E-2</c:v>
                </c:pt>
                <c:pt idx="577">
                  <c:v>-6.1435117220516901E-2</c:v>
                </c:pt>
                <c:pt idx="578">
                  <c:v>-5.9388762845322303E-2</c:v>
                </c:pt>
                <c:pt idx="579">
                  <c:v>-5.6586147070599203E-2</c:v>
                </c:pt>
                <c:pt idx="580">
                  <c:v>-5.5785399706392597E-2</c:v>
                </c:pt>
                <c:pt idx="581">
                  <c:v>-5.8454557587081298E-2</c:v>
                </c:pt>
                <c:pt idx="582">
                  <c:v>-6.4860536500734006E-2</c:v>
                </c:pt>
                <c:pt idx="583">
                  <c:v>-7.2512122425374803E-2</c:v>
                </c:pt>
                <c:pt idx="584">
                  <c:v>-8.2388006583922799E-2</c:v>
                </c:pt>
                <c:pt idx="585">
                  <c:v>-9.6223141598825598E-2</c:v>
                </c:pt>
                <c:pt idx="586">
                  <c:v>-0.10730014680368299</c:v>
                </c:pt>
                <c:pt idx="587">
                  <c:v>-0.112949864317808</c:v>
                </c:pt>
                <c:pt idx="588">
                  <c:v>-0.117665376573691</c:v>
                </c:pt>
                <c:pt idx="589">
                  <c:v>-0.12064593620712701</c:v>
                </c:pt>
                <c:pt idx="590">
                  <c:v>-0.118866497620001</c:v>
                </c:pt>
                <c:pt idx="591">
                  <c:v>-0.115085190622359</c:v>
                </c:pt>
                <c:pt idx="592">
                  <c:v>-0.11335023799991099</c:v>
                </c:pt>
                <c:pt idx="593">
                  <c:v>-0.113038836247164</c:v>
                </c:pt>
                <c:pt idx="594">
                  <c:v>-0.111437341518751</c:v>
                </c:pt>
                <c:pt idx="595">
                  <c:v>-0.108145380132568</c:v>
                </c:pt>
                <c:pt idx="596">
                  <c:v>-0.107789492415143</c:v>
                </c:pt>
                <c:pt idx="597">
                  <c:v>-0.11290537835313</c:v>
                </c:pt>
                <c:pt idx="598">
                  <c:v>-0.122425374794252</c:v>
                </c:pt>
                <c:pt idx="599">
                  <c:v>-0.131189109835847</c:v>
                </c:pt>
                <c:pt idx="600">
                  <c:v>-0.14475732906268099</c:v>
                </c:pt>
                <c:pt idx="601">
                  <c:v>-0.169580497353085</c:v>
                </c:pt>
                <c:pt idx="602">
                  <c:v>-0.190933760398594</c:v>
                </c:pt>
                <c:pt idx="603">
                  <c:v>-0.21077450064504699</c:v>
                </c:pt>
                <c:pt idx="604">
                  <c:v>-0.25499354953512199</c:v>
                </c:pt>
                <c:pt idx="605">
                  <c:v>-0.30899951065438902</c:v>
                </c:pt>
                <c:pt idx="606">
                  <c:v>-0.35931313670536902</c:v>
                </c:pt>
                <c:pt idx="607">
                  <c:v>-0.43934338716135102</c:v>
                </c:pt>
                <c:pt idx="608">
                  <c:v>-0.53414297789047605</c:v>
                </c:pt>
                <c:pt idx="609">
                  <c:v>-0.60300725121224197</c:v>
                </c:pt>
                <c:pt idx="610">
                  <c:v>-0.66008274389430099</c:v>
                </c:pt>
                <c:pt idx="611">
                  <c:v>-0.71190889274433899</c:v>
                </c:pt>
                <c:pt idx="612">
                  <c:v>-0.73366252947195099</c:v>
                </c:pt>
                <c:pt idx="613">
                  <c:v>-0.73232795053160704</c:v>
                </c:pt>
                <c:pt idx="614">
                  <c:v>-0.729792250544953</c:v>
                </c:pt>
                <c:pt idx="615">
                  <c:v>-0.72908047511010299</c:v>
                </c:pt>
                <c:pt idx="616">
                  <c:v>-0.727123092664265</c:v>
                </c:pt>
                <c:pt idx="617">
                  <c:v>-0.72289692601984101</c:v>
                </c:pt>
                <c:pt idx="618">
                  <c:v>-0.72351972952533505</c:v>
                </c:pt>
                <c:pt idx="619">
                  <c:v>-0.72552159793585103</c:v>
                </c:pt>
                <c:pt idx="620">
                  <c:v>-0.71804795586992298</c:v>
                </c:pt>
                <c:pt idx="621">
                  <c:v>-0.71537879798923398</c:v>
                </c:pt>
                <c:pt idx="622">
                  <c:v>-0.72218515058499</c:v>
                </c:pt>
                <c:pt idx="623">
                  <c:v>-0.72254103830241601</c:v>
                </c:pt>
                <c:pt idx="624">
                  <c:v>-0.71898216112816404</c:v>
                </c:pt>
                <c:pt idx="625">
                  <c:v>-0.718003469905245</c:v>
                </c:pt>
                <c:pt idx="626">
                  <c:v>-0.71168646292094795</c:v>
                </c:pt>
                <c:pt idx="627">
                  <c:v>-0.70216646647982595</c:v>
                </c:pt>
                <c:pt idx="628">
                  <c:v>-0.70194403665643501</c:v>
                </c:pt>
                <c:pt idx="629">
                  <c:v>-0.69060011566350799</c:v>
                </c:pt>
                <c:pt idx="630">
                  <c:v>-0.66791227367765504</c:v>
                </c:pt>
                <c:pt idx="631">
                  <c:v>-0.65394368076871801</c:v>
                </c:pt>
                <c:pt idx="632">
                  <c:v>-0.63730592997909197</c:v>
                </c:pt>
                <c:pt idx="633">
                  <c:v>-0.61123715467769901</c:v>
                </c:pt>
                <c:pt idx="634">
                  <c:v>-0.60189510209528896</c:v>
                </c:pt>
                <c:pt idx="635">
                  <c:v>-0.60429734418790904</c:v>
                </c:pt>
                <c:pt idx="636">
                  <c:v>-0.59157435828995897</c:v>
                </c:pt>
                <c:pt idx="637">
                  <c:v>-0.57195604786689802</c:v>
                </c:pt>
                <c:pt idx="638">
                  <c:v>-0.55447306374838701</c:v>
                </c:pt>
                <c:pt idx="639">
                  <c:v>-0.53494372525468203</c:v>
                </c:pt>
                <c:pt idx="640">
                  <c:v>-0.50994261310556499</c:v>
                </c:pt>
                <c:pt idx="641">
                  <c:v>-0.47906935361893299</c:v>
                </c:pt>
                <c:pt idx="642">
                  <c:v>-0.44241291872414301</c:v>
                </c:pt>
                <c:pt idx="643">
                  <c:v>-0.40882601539214403</c:v>
                </c:pt>
                <c:pt idx="644">
                  <c:v>-0.38658303305307201</c:v>
                </c:pt>
                <c:pt idx="645">
                  <c:v>-0.38088882957426901</c:v>
                </c:pt>
                <c:pt idx="646">
                  <c:v>-0.384136304995774</c:v>
                </c:pt>
                <c:pt idx="647">
                  <c:v>-0.382223408514614</c:v>
                </c:pt>
                <c:pt idx="648">
                  <c:v>-0.38031051203345401</c:v>
                </c:pt>
                <c:pt idx="649">
                  <c:v>-0.37813069976422398</c:v>
                </c:pt>
                <c:pt idx="650">
                  <c:v>-0.37123537523911199</c:v>
                </c:pt>
                <c:pt idx="651">
                  <c:v>-0.36229369633880498</c:v>
                </c:pt>
                <c:pt idx="652">
                  <c:v>-0.35891276302326602</c:v>
                </c:pt>
                <c:pt idx="653">
                  <c:v>-0.351750522710085</c:v>
                </c:pt>
                <c:pt idx="654">
                  <c:v>-0.33658080875483798</c:v>
                </c:pt>
                <c:pt idx="655">
                  <c:v>-0.32176698251701602</c:v>
                </c:pt>
                <c:pt idx="656">
                  <c:v>-0.31576137728546699</c:v>
                </c:pt>
                <c:pt idx="657">
                  <c:v>-0.32323501935139498</c:v>
                </c:pt>
                <c:pt idx="658">
                  <c:v>-0.33595800524934399</c:v>
                </c:pt>
                <c:pt idx="659">
                  <c:v>-0.34249744205703098</c:v>
                </c:pt>
                <c:pt idx="660">
                  <c:v>-0.33578006139063099</c:v>
                </c:pt>
                <c:pt idx="661">
                  <c:v>-0.32065483340006201</c:v>
                </c:pt>
                <c:pt idx="662">
                  <c:v>-0.30330530717558601</c:v>
                </c:pt>
                <c:pt idx="663">
                  <c:v>-0.28955914409003902</c:v>
                </c:pt>
                <c:pt idx="664">
                  <c:v>-0.28284176342363998</c:v>
                </c:pt>
                <c:pt idx="665">
                  <c:v>-0.28688998620935102</c:v>
                </c:pt>
                <c:pt idx="666">
                  <c:v>-0.299924373860047</c:v>
                </c:pt>
                <c:pt idx="667">
                  <c:v>-0.30521820365674601</c:v>
                </c:pt>
                <c:pt idx="668">
                  <c:v>-0.29676587036789898</c:v>
                </c:pt>
                <c:pt idx="669">
                  <c:v>-0.30423951243382702</c:v>
                </c:pt>
                <c:pt idx="670">
                  <c:v>-0.31798567551937401</c:v>
                </c:pt>
                <c:pt idx="671">
                  <c:v>-0.318208105342764</c:v>
                </c:pt>
                <c:pt idx="672">
                  <c:v>-0.32341296321010699</c:v>
                </c:pt>
                <c:pt idx="673">
                  <c:v>-0.34193024600738497</c:v>
                </c:pt>
                <c:pt idx="674">
                  <c:v>-0.34409893678544401</c:v>
                </c:pt>
              </c:numCache>
            </c:numRef>
          </c:yVal>
          <c:smooth val="0"/>
          <c:extLst>
            <c:ext xmlns:c16="http://schemas.microsoft.com/office/drawing/2014/chart" uri="{C3380CC4-5D6E-409C-BE32-E72D297353CC}">
              <c16:uniqueId val="{00000000-E427-4D59-9628-658702AE67C6}"/>
            </c:ext>
          </c:extLst>
        </c:ser>
        <c:dLbls>
          <c:showLegendKey val="0"/>
          <c:showVal val="0"/>
          <c:showCatName val="0"/>
          <c:showSerName val="0"/>
          <c:showPercent val="0"/>
          <c:showBubbleSize val="0"/>
        </c:dLbls>
        <c:axId val="-988371616"/>
        <c:axId val="-988369296"/>
      </c:scatterChart>
      <c:valAx>
        <c:axId val="-988371616"/>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69296"/>
        <c:crosses val="autoZero"/>
        <c:crossBetween val="midCat"/>
        <c:majorUnit val="100"/>
      </c:valAx>
      <c:valAx>
        <c:axId val="-988369296"/>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71616"/>
        <c:crosses val="autoZero"/>
        <c:crossBetween val="midCat"/>
      </c:valAx>
      <c:spPr>
        <a:ln>
          <a:solidFill>
            <a:schemeClr val="tx1"/>
          </a:solidFill>
        </a:ln>
      </c:spPr>
    </c:plotArea>
    <c:plotVisOnly val="1"/>
    <c:dispBlanksAs val="gap"/>
    <c:showDLblsOverMax val="0"/>
  </c:chart>
  <c:spPr>
    <a:noFill/>
    <a:ln>
      <a:noFill/>
    </a:ln>
  </c:spPr>
  <c:txPr>
    <a:bodyPr/>
    <a:lstStyle/>
    <a:p>
      <a:pPr>
        <a:defRPr sz="1400" b="0">
          <a:latin typeface="Arial Narrow"/>
          <a:cs typeface="Arial Narrow"/>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42612097996E-2"/>
          <c:y val="4.0729243950889102E-2"/>
          <c:w val="0.84899077952671398"/>
          <c:h val="0.759490923573648"/>
        </c:manualLayout>
      </c:layout>
      <c:scatterChart>
        <c:scatterStyle val="lineMarker"/>
        <c:varyColors val="0"/>
        <c:ser>
          <c:idx val="0"/>
          <c:order val="0"/>
          <c:tx>
            <c:v>BROWN</c:v>
          </c:tx>
          <c:spPr>
            <a:ln w="31750">
              <a:solidFill>
                <a:sysClr val="windowText" lastClr="000000"/>
              </a:solidFill>
            </a:ln>
          </c:spPr>
          <c:marker>
            <c:symbol val="none"/>
          </c:marker>
          <c:xVal>
            <c:numRef>
              <c:f>'Teal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'Teal Spectra!'!$C$2:$C$676</c:f>
              <c:numCache>
                <c:formatCode>General</c:formatCode>
                <c:ptCount val="675"/>
                <c:pt idx="0">
                  <c:v>0.16941635621784601</c:v>
                </c:pt>
                <c:pt idx="1">
                  <c:v>0.18059251374844801</c:v>
                </c:pt>
                <c:pt idx="2">
                  <c:v>0.189639879368458</c:v>
                </c:pt>
                <c:pt idx="3">
                  <c:v>0.202412630832003</c:v>
                </c:pt>
                <c:pt idx="4">
                  <c:v>0.21145999645201399</c:v>
                </c:pt>
                <c:pt idx="5">
                  <c:v>0.215894979599078</c:v>
                </c:pt>
                <c:pt idx="6">
                  <c:v>0.21624977825084299</c:v>
                </c:pt>
                <c:pt idx="7">
                  <c:v>0.219442966116729</c:v>
                </c:pt>
                <c:pt idx="8">
                  <c:v>0.22724853645556201</c:v>
                </c:pt>
                <c:pt idx="9">
                  <c:v>0.23026432499556501</c:v>
                </c:pt>
                <c:pt idx="10">
                  <c:v>0.23310271420968601</c:v>
                </c:pt>
                <c:pt idx="11">
                  <c:v>0.241795281177932</c:v>
                </c:pt>
                <c:pt idx="12">
                  <c:v>0.25013304949441201</c:v>
                </c:pt>
                <c:pt idx="13">
                  <c:v>0.25616462657441902</c:v>
                </c:pt>
                <c:pt idx="14">
                  <c:v>0.25740642185559698</c:v>
                </c:pt>
                <c:pt idx="15">
                  <c:v>0.26379279758736901</c:v>
                </c:pt>
                <c:pt idx="16">
                  <c:v>0.27798474365797399</c:v>
                </c:pt>
                <c:pt idx="17">
                  <c:v>0.294837679616818</c:v>
                </c:pt>
                <c:pt idx="18">
                  <c:v>0.30920702501330499</c:v>
                </c:pt>
                <c:pt idx="19">
                  <c:v>0.31825439063331601</c:v>
                </c:pt>
                <c:pt idx="20">
                  <c:v>0.329785346815682</c:v>
                </c:pt>
                <c:pt idx="21">
                  <c:v>0.343445094908639</c:v>
                </c:pt>
                <c:pt idx="22">
                  <c:v>0.35657264502394898</c:v>
                </c:pt>
                <c:pt idx="23">
                  <c:v>0.36952279581337599</c:v>
                </c:pt>
                <c:pt idx="24">
                  <c:v>0.38211814795103799</c:v>
                </c:pt>
                <c:pt idx="25">
                  <c:v>0.39222990952634401</c:v>
                </c:pt>
                <c:pt idx="26">
                  <c:v>0.40322866773106297</c:v>
                </c:pt>
                <c:pt idx="27">
                  <c:v>0.41688841582401998</c:v>
                </c:pt>
                <c:pt idx="28">
                  <c:v>0.42717757672520801</c:v>
                </c:pt>
                <c:pt idx="29">
                  <c:v>0.43640234167110198</c:v>
                </c:pt>
                <c:pt idx="30">
                  <c:v>0.449352492460529</c:v>
                </c:pt>
                <c:pt idx="31">
                  <c:v>0.46123824729466001</c:v>
                </c:pt>
                <c:pt idx="32">
                  <c:v>0.47099521021820101</c:v>
                </c:pt>
                <c:pt idx="33">
                  <c:v>0.48039737448997699</c:v>
                </c:pt>
                <c:pt idx="34">
                  <c:v>0.48997693808763498</c:v>
                </c:pt>
                <c:pt idx="35">
                  <c:v>0.50026609898882402</c:v>
                </c:pt>
                <c:pt idx="36">
                  <c:v>0.51108745786765997</c:v>
                </c:pt>
                <c:pt idx="37">
                  <c:v>0.52190881674649703</c:v>
                </c:pt>
                <c:pt idx="38">
                  <c:v>0.53202057832180205</c:v>
                </c:pt>
                <c:pt idx="39">
                  <c:v>0.54319673585240402</c:v>
                </c:pt>
                <c:pt idx="40">
                  <c:v>0.55419549405712298</c:v>
                </c:pt>
                <c:pt idx="41">
                  <c:v>0.56022707113712999</c:v>
                </c:pt>
                <c:pt idx="42">
                  <c:v>0.56466205428419403</c:v>
                </c:pt>
                <c:pt idx="43">
                  <c:v>0.56891963810537505</c:v>
                </c:pt>
                <c:pt idx="44">
                  <c:v>0.57353202057832198</c:v>
                </c:pt>
                <c:pt idx="45">
                  <c:v>0.57920879900656397</c:v>
                </c:pt>
                <c:pt idx="46">
                  <c:v>0.58630477204186604</c:v>
                </c:pt>
                <c:pt idx="47">
                  <c:v>0.59038495653716505</c:v>
                </c:pt>
                <c:pt idx="48">
                  <c:v>0.59180415114422602</c:v>
                </c:pt>
                <c:pt idx="49">
                  <c:v>0.59428774170658105</c:v>
                </c:pt>
                <c:pt idx="50">
                  <c:v>0.59517473833599399</c:v>
                </c:pt>
                <c:pt idx="51">
                  <c:v>0.59446514103246395</c:v>
                </c:pt>
                <c:pt idx="52">
                  <c:v>0.59659393294305496</c:v>
                </c:pt>
                <c:pt idx="53">
                  <c:v>0.59854532552776296</c:v>
                </c:pt>
                <c:pt idx="54">
                  <c:v>0.59765832889835002</c:v>
                </c:pt>
                <c:pt idx="55">
                  <c:v>0.60298030867482699</c:v>
                </c:pt>
                <c:pt idx="56">
                  <c:v>0.61114067766542501</c:v>
                </c:pt>
                <c:pt idx="57">
                  <c:v>0.61131807699130702</c:v>
                </c:pt>
                <c:pt idx="58">
                  <c:v>0.61131807699130702</c:v>
                </c:pt>
                <c:pt idx="59">
                  <c:v>0.61273727159836799</c:v>
                </c:pt>
                <c:pt idx="60">
                  <c:v>0.612914670924251</c:v>
                </c:pt>
                <c:pt idx="61">
                  <c:v>0.614866063508959</c:v>
                </c:pt>
                <c:pt idx="62">
                  <c:v>0.62001064395955297</c:v>
                </c:pt>
                <c:pt idx="63">
                  <c:v>0.62586482171367797</c:v>
                </c:pt>
                <c:pt idx="64">
                  <c:v>0.63207379811956699</c:v>
                </c:pt>
                <c:pt idx="65">
                  <c:v>0.63899237182898705</c:v>
                </c:pt>
                <c:pt idx="66">
                  <c:v>0.64608834486429001</c:v>
                </c:pt>
                <c:pt idx="67">
                  <c:v>0.65265211992194405</c:v>
                </c:pt>
                <c:pt idx="68">
                  <c:v>0.65903849565371697</c:v>
                </c:pt>
                <c:pt idx="69">
                  <c:v>0.66524747205960599</c:v>
                </c:pt>
                <c:pt idx="70">
                  <c:v>0.67163384779137802</c:v>
                </c:pt>
                <c:pt idx="71">
                  <c:v>0.68050381408550698</c:v>
                </c:pt>
                <c:pt idx="72">
                  <c:v>0.68919638105375203</c:v>
                </c:pt>
                <c:pt idx="73">
                  <c:v>0.69505055880787703</c:v>
                </c:pt>
                <c:pt idx="74">
                  <c:v>0.700372538584353</c:v>
                </c:pt>
                <c:pt idx="75">
                  <c:v>0.70569451836082997</c:v>
                </c:pt>
                <c:pt idx="76">
                  <c:v>0.70941990420436396</c:v>
                </c:pt>
                <c:pt idx="77">
                  <c:v>0.71367748802554598</c:v>
                </c:pt>
                <c:pt idx="78">
                  <c:v>0.71882206847614005</c:v>
                </c:pt>
                <c:pt idx="79">
                  <c:v>0.72148305836437798</c:v>
                </c:pt>
                <c:pt idx="80">
                  <c:v>0.72272485364555705</c:v>
                </c:pt>
                <c:pt idx="81">
                  <c:v>0.72467624623026405</c:v>
                </c:pt>
                <c:pt idx="82">
                  <c:v>0.72556324285967699</c:v>
                </c:pt>
                <c:pt idx="83">
                  <c:v>0.72609544083732502</c:v>
                </c:pt>
                <c:pt idx="84">
                  <c:v>0.72751463544438499</c:v>
                </c:pt>
                <c:pt idx="85">
                  <c:v>0.72893383005144596</c:v>
                </c:pt>
                <c:pt idx="86">
                  <c:v>0.72999822600674102</c:v>
                </c:pt>
                <c:pt idx="87">
                  <c:v>0.73212701791733203</c:v>
                </c:pt>
                <c:pt idx="88">
                  <c:v>0.73478800780557096</c:v>
                </c:pt>
                <c:pt idx="89">
                  <c:v>0.737271598367926</c:v>
                </c:pt>
                <c:pt idx="90">
                  <c:v>0.74028738690792895</c:v>
                </c:pt>
                <c:pt idx="91">
                  <c:v>0.74348057477381602</c:v>
                </c:pt>
                <c:pt idx="92">
                  <c:v>0.74720596061735001</c:v>
                </c:pt>
                <c:pt idx="93">
                  <c:v>0.75022174915735296</c:v>
                </c:pt>
                <c:pt idx="94">
                  <c:v>0.75217314174206096</c:v>
                </c:pt>
                <c:pt idx="95">
                  <c:v>0.75430193365265197</c:v>
                </c:pt>
                <c:pt idx="96">
                  <c:v>0.756785524215008</c:v>
                </c:pt>
                <c:pt idx="97">
                  <c:v>0.76015611140677697</c:v>
                </c:pt>
                <c:pt idx="98">
                  <c:v>0.76299450062089802</c:v>
                </c:pt>
                <c:pt idx="99">
                  <c:v>0.76512329253148903</c:v>
                </c:pt>
                <c:pt idx="100">
                  <c:v>0.76742948376796205</c:v>
                </c:pt>
                <c:pt idx="101">
                  <c:v>0.76955827567855295</c:v>
                </c:pt>
                <c:pt idx="102">
                  <c:v>0.77150966826325995</c:v>
                </c:pt>
                <c:pt idx="103">
                  <c:v>0.77381585949973397</c:v>
                </c:pt>
                <c:pt idx="104">
                  <c:v>0.77612205073620699</c:v>
                </c:pt>
                <c:pt idx="105">
                  <c:v>0.77842824197268001</c:v>
                </c:pt>
                <c:pt idx="106">
                  <c:v>0.78073443320915403</c:v>
                </c:pt>
                <c:pt idx="107">
                  <c:v>0.78304062444562705</c:v>
                </c:pt>
                <c:pt idx="108">
                  <c:v>0.78534681568210096</c:v>
                </c:pt>
                <c:pt idx="109">
                  <c:v>0.78818520489622101</c:v>
                </c:pt>
                <c:pt idx="110">
                  <c:v>0.79173319141387299</c:v>
                </c:pt>
                <c:pt idx="111">
                  <c:v>0.79616817456093603</c:v>
                </c:pt>
                <c:pt idx="112">
                  <c:v>0.80095795635976597</c:v>
                </c:pt>
                <c:pt idx="113">
                  <c:v>0.80610253681036004</c:v>
                </c:pt>
                <c:pt idx="114">
                  <c:v>0.81195671456448504</c:v>
                </c:pt>
                <c:pt idx="115">
                  <c:v>0.81781089231860904</c:v>
                </c:pt>
                <c:pt idx="116">
                  <c:v>0.82313287209508601</c:v>
                </c:pt>
                <c:pt idx="117">
                  <c:v>0.82898704984921101</c:v>
                </c:pt>
                <c:pt idx="118">
                  <c:v>0.83572822423274795</c:v>
                </c:pt>
                <c:pt idx="119">
                  <c:v>0.842469398616285</c:v>
                </c:pt>
                <c:pt idx="120">
                  <c:v>0.84921057299982305</c:v>
                </c:pt>
                <c:pt idx="121">
                  <c:v>0.85559694873159498</c:v>
                </c:pt>
                <c:pt idx="122">
                  <c:v>0.86251552244101504</c:v>
                </c:pt>
                <c:pt idx="123">
                  <c:v>0.86890189817278696</c:v>
                </c:pt>
                <c:pt idx="124">
                  <c:v>0.87422387794926404</c:v>
                </c:pt>
                <c:pt idx="125">
                  <c:v>0.87972325705162302</c:v>
                </c:pt>
                <c:pt idx="126">
                  <c:v>0.885222636153983</c:v>
                </c:pt>
                <c:pt idx="127">
                  <c:v>0.891076813908107</c:v>
                </c:pt>
                <c:pt idx="128">
                  <c:v>0.89710839098811401</c:v>
                </c:pt>
                <c:pt idx="129">
                  <c:v>0.902785169416356</c:v>
                </c:pt>
                <c:pt idx="130">
                  <c:v>0.90651055525988999</c:v>
                </c:pt>
                <c:pt idx="131">
                  <c:v>0.90970374312577595</c:v>
                </c:pt>
                <c:pt idx="132">
                  <c:v>0.91378392762107497</c:v>
                </c:pt>
                <c:pt idx="133">
                  <c:v>0.91786411211637398</c:v>
                </c:pt>
                <c:pt idx="134">
                  <c:v>0.92176689728579098</c:v>
                </c:pt>
                <c:pt idx="135">
                  <c:v>0.92513748447755895</c:v>
                </c:pt>
                <c:pt idx="136">
                  <c:v>0.92815327301756301</c:v>
                </c:pt>
                <c:pt idx="137">
                  <c:v>0.93099166223168395</c:v>
                </c:pt>
                <c:pt idx="138">
                  <c:v>0.93453964874933504</c:v>
                </c:pt>
                <c:pt idx="139">
                  <c:v>0.93808763526698602</c:v>
                </c:pt>
                <c:pt idx="140">
                  <c:v>0.941635621784637</c:v>
                </c:pt>
                <c:pt idx="141">
                  <c:v>0.94536100762817099</c:v>
                </c:pt>
                <c:pt idx="142">
                  <c:v>0.94837679616817505</c:v>
                </c:pt>
                <c:pt idx="143">
                  <c:v>0.95015078942700004</c:v>
                </c:pt>
                <c:pt idx="144">
                  <c:v>0.95298917864112098</c:v>
                </c:pt>
                <c:pt idx="145">
                  <c:v>0.95706936313641999</c:v>
                </c:pt>
                <c:pt idx="146">
                  <c:v>0.96008515167642405</c:v>
                </c:pt>
                <c:pt idx="147">
                  <c:v>0.96292354089054499</c:v>
                </c:pt>
                <c:pt idx="148">
                  <c:v>0.96611672875643095</c:v>
                </c:pt>
                <c:pt idx="149">
                  <c:v>0.96966471527408205</c:v>
                </c:pt>
                <c:pt idx="150">
                  <c:v>0.97321270179173303</c:v>
                </c:pt>
                <c:pt idx="151">
                  <c:v>0.97605109100585397</c:v>
                </c:pt>
                <c:pt idx="152">
                  <c:v>0.97888948021997502</c:v>
                </c:pt>
                <c:pt idx="153">
                  <c:v>0.98208266808586098</c:v>
                </c:pt>
                <c:pt idx="154">
                  <c:v>0.98456625864821701</c:v>
                </c:pt>
                <c:pt idx="155">
                  <c:v>0.98775944651410297</c:v>
                </c:pt>
                <c:pt idx="156">
                  <c:v>0.99183963100940198</c:v>
                </c:pt>
                <c:pt idx="157">
                  <c:v>0.99396842291999299</c:v>
                </c:pt>
                <c:pt idx="158">
                  <c:v>0.99538761752705296</c:v>
                </c:pt>
                <c:pt idx="159">
                  <c:v>0.99769380876352698</c:v>
                </c:pt>
                <c:pt idx="160">
                  <c:v>0.99875820471882204</c:v>
                </c:pt>
                <c:pt idx="161">
                  <c:v>0.99875820471882204</c:v>
                </c:pt>
                <c:pt idx="162">
                  <c:v>0.99982260067411799</c:v>
                </c:pt>
                <c:pt idx="163">
                  <c:v>1</c:v>
                </c:pt>
                <c:pt idx="164">
                  <c:v>0.99946780202235197</c:v>
                </c:pt>
                <c:pt idx="165">
                  <c:v>0.99893560404470505</c:v>
                </c:pt>
                <c:pt idx="166">
                  <c:v>0.99858080539293903</c:v>
                </c:pt>
                <c:pt idx="167">
                  <c:v>0.99822600674117401</c:v>
                </c:pt>
                <c:pt idx="168">
                  <c:v>0.99787120808940899</c:v>
                </c:pt>
                <c:pt idx="169">
                  <c:v>0.99716161078587895</c:v>
                </c:pt>
                <c:pt idx="170">
                  <c:v>0.99591981550470099</c:v>
                </c:pt>
                <c:pt idx="171">
                  <c:v>0.99450062089764002</c:v>
                </c:pt>
                <c:pt idx="172">
                  <c:v>0.99290402696469804</c:v>
                </c:pt>
                <c:pt idx="173">
                  <c:v>0.99095263437998904</c:v>
                </c:pt>
                <c:pt idx="174">
                  <c:v>0.98811424516586799</c:v>
                </c:pt>
                <c:pt idx="175">
                  <c:v>0.98456625864821701</c:v>
                </c:pt>
                <c:pt idx="176">
                  <c:v>0.98030867482703499</c:v>
                </c:pt>
                <c:pt idx="177">
                  <c:v>0.97516409437644103</c:v>
                </c:pt>
                <c:pt idx="178">
                  <c:v>0.96877771864466899</c:v>
                </c:pt>
                <c:pt idx="179">
                  <c:v>0.96097214830583599</c:v>
                </c:pt>
                <c:pt idx="180">
                  <c:v>0.95174738335994302</c:v>
                </c:pt>
                <c:pt idx="181">
                  <c:v>0.94057122582934205</c:v>
                </c:pt>
                <c:pt idx="182">
                  <c:v>0.92850807166932803</c:v>
                </c:pt>
                <c:pt idx="183">
                  <c:v>0.91591271953166598</c:v>
                </c:pt>
                <c:pt idx="184">
                  <c:v>0.90136597480929603</c:v>
                </c:pt>
                <c:pt idx="185">
                  <c:v>0.88681923008692598</c:v>
                </c:pt>
                <c:pt idx="186">
                  <c:v>0.87386907929749902</c:v>
                </c:pt>
                <c:pt idx="187">
                  <c:v>0.86216072378925002</c:v>
                </c:pt>
                <c:pt idx="188">
                  <c:v>0.85222636153982601</c:v>
                </c:pt>
                <c:pt idx="189">
                  <c:v>0.84459819052687601</c:v>
                </c:pt>
                <c:pt idx="190">
                  <c:v>0.83945361007628205</c:v>
                </c:pt>
                <c:pt idx="191">
                  <c:v>0.836615220862161</c:v>
                </c:pt>
                <c:pt idx="192">
                  <c:v>0.83537342558098304</c:v>
                </c:pt>
                <c:pt idx="193">
                  <c:v>0.834663828277453</c:v>
                </c:pt>
                <c:pt idx="194">
                  <c:v>0.83395423097392196</c:v>
                </c:pt>
                <c:pt idx="195">
                  <c:v>0.83377683164803995</c:v>
                </c:pt>
                <c:pt idx="196">
                  <c:v>0.83377683164803995</c:v>
                </c:pt>
                <c:pt idx="197">
                  <c:v>0.83324463367039203</c:v>
                </c:pt>
                <c:pt idx="198">
                  <c:v>0.83253503636686199</c:v>
                </c:pt>
                <c:pt idx="199">
                  <c:v>0.83129324108568403</c:v>
                </c:pt>
                <c:pt idx="200">
                  <c:v>0.83005144580450596</c:v>
                </c:pt>
                <c:pt idx="201">
                  <c:v>0.82810005321979796</c:v>
                </c:pt>
                <c:pt idx="202">
                  <c:v>0.82508426467979401</c:v>
                </c:pt>
                <c:pt idx="203">
                  <c:v>0.82118147951037801</c:v>
                </c:pt>
                <c:pt idx="204">
                  <c:v>0.81692389568919699</c:v>
                </c:pt>
                <c:pt idx="205">
                  <c:v>0.81248891254213196</c:v>
                </c:pt>
                <c:pt idx="206">
                  <c:v>0.80823132872095105</c:v>
                </c:pt>
                <c:pt idx="207">
                  <c:v>0.80397374489976903</c:v>
                </c:pt>
                <c:pt idx="208">
                  <c:v>0.79882916444917496</c:v>
                </c:pt>
                <c:pt idx="209">
                  <c:v>0.79332978534681597</c:v>
                </c:pt>
                <c:pt idx="210">
                  <c:v>0.78783040624445599</c:v>
                </c:pt>
                <c:pt idx="211">
                  <c:v>0.78179882916444898</c:v>
                </c:pt>
                <c:pt idx="212">
                  <c:v>0.77523505410679405</c:v>
                </c:pt>
                <c:pt idx="213">
                  <c:v>0.76884867837502202</c:v>
                </c:pt>
                <c:pt idx="214">
                  <c:v>0.76281710129501501</c:v>
                </c:pt>
                <c:pt idx="215">
                  <c:v>0.756785524215008</c:v>
                </c:pt>
                <c:pt idx="216">
                  <c:v>0.74933475252794002</c:v>
                </c:pt>
                <c:pt idx="217">
                  <c:v>0.74135178286322501</c:v>
                </c:pt>
                <c:pt idx="218">
                  <c:v>0.733546212524393</c:v>
                </c:pt>
                <c:pt idx="219">
                  <c:v>0.72609544083732502</c:v>
                </c:pt>
                <c:pt idx="220">
                  <c:v>0.71828987049849202</c:v>
                </c:pt>
                <c:pt idx="221">
                  <c:v>0.70977470285612898</c:v>
                </c:pt>
                <c:pt idx="222">
                  <c:v>0.70143693453964895</c:v>
                </c:pt>
                <c:pt idx="223">
                  <c:v>0.69345396487493305</c:v>
                </c:pt>
                <c:pt idx="224">
                  <c:v>0.68600319318786596</c:v>
                </c:pt>
                <c:pt idx="225">
                  <c:v>0.67926201880432902</c:v>
                </c:pt>
                <c:pt idx="226">
                  <c:v>0.67358524037608702</c:v>
                </c:pt>
                <c:pt idx="227">
                  <c:v>0.66861805925137496</c:v>
                </c:pt>
                <c:pt idx="228">
                  <c:v>0.66489267340784097</c:v>
                </c:pt>
                <c:pt idx="229">
                  <c:v>0.66240908284548505</c:v>
                </c:pt>
                <c:pt idx="230">
                  <c:v>0.659570693631364</c:v>
                </c:pt>
                <c:pt idx="231">
                  <c:v>0.65655490509136105</c:v>
                </c:pt>
                <c:pt idx="232">
                  <c:v>0.65424871385488803</c:v>
                </c:pt>
                <c:pt idx="233">
                  <c:v>0.651765123292532</c:v>
                </c:pt>
                <c:pt idx="234">
                  <c:v>0.64821713677488002</c:v>
                </c:pt>
                <c:pt idx="235">
                  <c:v>0.64413695227958101</c:v>
                </c:pt>
                <c:pt idx="236">
                  <c:v>0.63987936845839999</c:v>
                </c:pt>
                <c:pt idx="237">
                  <c:v>0.63526698598545295</c:v>
                </c:pt>
                <c:pt idx="238">
                  <c:v>0.63012240553485899</c:v>
                </c:pt>
                <c:pt idx="239">
                  <c:v>0.62409082845485198</c:v>
                </c:pt>
                <c:pt idx="240">
                  <c:v>0.61734965407131503</c:v>
                </c:pt>
                <c:pt idx="241">
                  <c:v>0.61007628171012895</c:v>
                </c:pt>
                <c:pt idx="242">
                  <c:v>0.60244811069717996</c:v>
                </c:pt>
                <c:pt idx="243">
                  <c:v>0.593400745077169</c:v>
                </c:pt>
                <c:pt idx="244">
                  <c:v>0.58417598013127603</c:v>
                </c:pt>
                <c:pt idx="245">
                  <c:v>0.57477381585950005</c:v>
                </c:pt>
                <c:pt idx="246">
                  <c:v>0.56466205428419403</c:v>
                </c:pt>
                <c:pt idx="247">
                  <c:v>0.55330849742771004</c:v>
                </c:pt>
                <c:pt idx="248">
                  <c:v>0.54106794394181301</c:v>
                </c:pt>
                <c:pt idx="249">
                  <c:v>0.52829519247826895</c:v>
                </c:pt>
                <c:pt idx="250">
                  <c:v>0.51463544438531095</c:v>
                </c:pt>
                <c:pt idx="251">
                  <c:v>0.50008869966294101</c:v>
                </c:pt>
                <c:pt idx="252">
                  <c:v>0.484477558985276</c:v>
                </c:pt>
                <c:pt idx="253">
                  <c:v>0.46780202235231499</c:v>
                </c:pt>
                <c:pt idx="254">
                  <c:v>0.451303885045237</c:v>
                </c:pt>
                <c:pt idx="255">
                  <c:v>0.43498314706404101</c:v>
                </c:pt>
                <c:pt idx="256">
                  <c:v>0.41830761043108</c:v>
                </c:pt>
                <c:pt idx="257">
                  <c:v>0.401809473124002</c:v>
                </c:pt>
                <c:pt idx="258">
                  <c:v>0.38584353379457198</c:v>
                </c:pt>
                <c:pt idx="259">
                  <c:v>0.37111938974631897</c:v>
                </c:pt>
                <c:pt idx="260">
                  <c:v>0.35639524569806602</c:v>
                </c:pt>
                <c:pt idx="261">
                  <c:v>0.34113890367216598</c:v>
                </c:pt>
                <c:pt idx="262">
                  <c:v>0.32623736029803102</c:v>
                </c:pt>
                <c:pt idx="263">
                  <c:v>0.31186801490154298</c:v>
                </c:pt>
                <c:pt idx="264">
                  <c:v>0.29785346815682101</c:v>
                </c:pt>
                <c:pt idx="265">
                  <c:v>0.28419372006386401</c:v>
                </c:pt>
                <c:pt idx="266">
                  <c:v>0.27088877062267203</c:v>
                </c:pt>
                <c:pt idx="267">
                  <c:v>0.25864821713677499</c:v>
                </c:pt>
                <c:pt idx="268">
                  <c:v>0.24640766365087799</c:v>
                </c:pt>
                <c:pt idx="269">
                  <c:v>0.23363491218733401</c:v>
                </c:pt>
                <c:pt idx="270">
                  <c:v>0.220329962746142</c:v>
                </c:pt>
                <c:pt idx="271">
                  <c:v>0.207202412630832</c:v>
                </c:pt>
                <c:pt idx="272">
                  <c:v>0.194961859144935</c:v>
                </c:pt>
                <c:pt idx="273">
                  <c:v>0.18360830228845099</c:v>
                </c:pt>
                <c:pt idx="274">
                  <c:v>0.17349654071314499</c:v>
                </c:pt>
                <c:pt idx="275">
                  <c:v>0.16569097037431299</c:v>
                </c:pt>
                <c:pt idx="276">
                  <c:v>0.160546389923718</c:v>
                </c:pt>
                <c:pt idx="277">
                  <c:v>0.15717580273195</c:v>
                </c:pt>
                <c:pt idx="278">
                  <c:v>0.15345041688841601</c:v>
                </c:pt>
                <c:pt idx="279">
                  <c:v>0.151321624977825</c:v>
                </c:pt>
                <c:pt idx="280">
                  <c:v>0.15096682632606001</c:v>
                </c:pt>
                <c:pt idx="281">
                  <c:v>0.149725031044882</c:v>
                </c:pt>
                <c:pt idx="282">
                  <c:v>0.14812843711193899</c:v>
                </c:pt>
                <c:pt idx="283">
                  <c:v>0.14706404115664401</c:v>
                </c:pt>
                <c:pt idx="284">
                  <c:v>0.14511264857193501</c:v>
                </c:pt>
                <c:pt idx="285">
                  <c:v>0.14227425935781399</c:v>
                </c:pt>
                <c:pt idx="286">
                  <c:v>0.139613269469576</c:v>
                </c:pt>
                <c:pt idx="287">
                  <c:v>0.13642008160369001</c:v>
                </c:pt>
                <c:pt idx="288">
                  <c:v>0.13304949441192099</c:v>
                </c:pt>
                <c:pt idx="289">
                  <c:v>0.13003370587191801</c:v>
                </c:pt>
                <c:pt idx="290">
                  <c:v>0.127372715983679</c:v>
                </c:pt>
                <c:pt idx="291">
                  <c:v>0.124534326769558</c:v>
                </c:pt>
                <c:pt idx="292">
                  <c:v>0.12258293418485</c:v>
                </c:pt>
                <c:pt idx="293">
                  <c:v>0.121341138903672</c:v>
                </c:pt>
                <c:pt idx="294">
                  <c:v>0.120808940926024</c:v>
                </c:pt>
                <c:pt idx="295">
                  <c:v>0.12027674294837699</c:v>
                </c:pt>
                <c:pt idx="296">
                  <c:v>0.11974454497072901</c:v>
                </c:pt>
                <c:pt idx="297">
                  <c:v>0.120631541600142</c:v>
                </c:pt>
                <c:pt idx="298">
                  <c:v>0.12116373957779</c:v>
                </c:pt>
                <c:pt idx="299">
                  <c:v>0.12027674294837699</c:v>
                </c:pt>
                <c:pt idx="300">
                  <c:v>0.119212346993081</c:v>
                </c:pt>
                <c:pt idx="301">
                  <c:v>0.11832535036366899</c:v>
                </c:pt>
                <c:pt idx="302">
                  <c:v>0.11832535036366899</c:v>
                </c:pt>
                <c:pt idx="303">
                  <c:v>0.11779315238602101</c:v>
                </c:pt>
                <c:pt idx="304">
                  <c:v>0.116728756430726</c:v>
                </c:pt>
                <c:pt idx="305">
                  <c:v>0.116551357104843</c:v>
                </c:pt>
                <c:pt idx="306">
                  <c:v>0.11637395777895999</c:v>
                </c:pt>
                <c:pt idx="307">
                  <c:v>0.11566436047542999</c:v>
                </c:pt>
                <c:pt idx="308">
                  <c:v>0.11566436047542999</c:v>
                </c:pt>
                <c:pt idx="309">
                  <c:v>0.115841759801313</c:v>
                </c:pt>
                <c:pt idx="310">
                  <c:v>0.11513216249778301</c:v>
                </c:pt>
                <c:pt idx="311">
                  <c:v>0.11442256519425199</c:v>
                </c:pt>
                <c:pt idx="312">
                  <c:v>0.114067766542487</c:v>
                </c:pt>
                <c:pt idx="313">
                  <c:v>0.11371296789072199</c:v>
                </c:pt>
                <c:pt idx="314">
                  <c:v>0.11318076991307401</c:v>
                </c:pt>
                <c:pt idx="315">
                  <c:v>0.112648571935427</c:v>
                </c:pt>
                <c:pt idx="316">
                  <c:v>0.111584175980131</c:v>
                </c:pt>
                <c:pt idx="317">
                  <c:v>0.110342380698953</c:v>
                </c:pt>
                <c:pt idx="318">
                  <c:v>0.109455384069541</c:v>
                </c:pt>
                <c:pt idx="319">
                  <c:v>0.108390988114245</c:v>
                </c:pt>
                <c:pt idx="320">
                  <c:v>0.10732659215895</c:v>
                </c:pt>
                <c:pt idx="321">
                  <c:v>0.105375199574242</c:v>
                </c:pt>
                <c:pt idx="322">
                  <c:v>0.103601206315416</c:v>
                </c:pt>
                <c:pt idx="323">
                  <c:v>0.102359411034238</c:v>
                </c:pt>
                <c:pt idx="324">
                  <c:v>0.101472414404825</c:v>
                </c:pt>
                <c:pt idx="325">
                  <c:v>0.100762817101295</c:v>
                </c:pt>
                <c:pt idx="326">
                  <c:v>9.95210218201171E-2</c:v>
                </c:pt>
                <c:pt idx="327">
                  <c:v>9.7747028561291499E-2</c:v>
                </c:pt>
                <c:pt idx="328">
                  <c:v>9.5618236650700697E-2</c:v>
                </c:pt>
                <c:pt idx="329">
                  <c:v>9.3489444740110006E-2</c:v>
                </c:pt>
                <c:pt idx="330">
                  <c:v>9.0828454851871604E-2</c:v>
                </c:pt>
                <c:pt idx="331">
                  <c:v>8.8167464963633202E-2</c:v>
                </c:pt>
                <c:pt idx="332">
                  <c:v>8.7103069008337794E-2</c:v>
                </c:pt>
                <c:pt idx="333">
                  <c:v>8.6570871030690097E-2</c:v>
                </c:pt>
                <c:pt idx="334">
                  <c:v>8.6216072378924993E-2</c:v>
                </c:pt>
                <c:pt idx="335">
                  <c:v>8.6393471704807503E-2</c:v>
                </c:pt>
                <c:pt idx="336">
                  <c:v>8.6748270356572704E-2</c:v>
                </c:pt>
                <c:pt idx="337">
                  <c:v>8.6393471704807503E-2</c:v>
                </c:pt>
                <c:pt idx="338">
                  <c:v>8.6393471704807503E-2</c:v>
                </c:pt>
                <c:pt idx="339">
                  <c:v>8.7103069008337794E-2</c:v>
                </c:pt>
                <c:pt idx="340">
                  <c:v>8.7990065637750595E-2</c:v>
                </c:pt>
                <c:pt idx="341">
                  <c:v>8.8699662941280899E-2</c:v>
                </c:pt>
                <c:pt idx="342">
                  <c:v>8.8877062267163395E-2</c:v>
                </c:pt>
                <c:pt idx="343">
                  <c:v>9.0296256874223907E-2</c:v>
                </c:pt>
                <c:pt idx="344">
                  <c:v>9.2070250133049494E-2</c:v>
                </c:pt>
                <c:pt idx="345">
                  <c:v>9.2779847436579702E-2</c:v>
                </c:pt>
                <c:pt idx="346">
                  <c:v>9.3844243391875096E-2</c:v>
                </c:pt>
                <c:pt idx="347">
                  <c:v>9.5263437998935593E-2</c:v>
                </c:pt>
                <c:pt idx="348">
                  <c:v>9.7037431257761195E-2</c:v>
                </c:pt>
                <c:pt idx="349">
                  <c:v>9.9166223168351997E-2</c:v>
                </c:pt>
                <c:pt idx="350">
                  <c:v>0.10129501507894299</c:v>
                </c:pt>
                <c:pt idx="351">
                  <c:v>0.102359411034238</c:v>
                </c:pt>
                <c:pt idx="352">
                  <c:v>0.103069008337768</c:v>
                </c:pt>
                <c:pt idx="353">
                  <c:v>0.10395600496718101</c:v>
                </c:pt>
                <c:pt idx="354">
                  <c:v>0.104310803618946</c:v>
                </c:pt>
                <c:pt idx="355">
                  <c:v>0.104310803618946</c:v>
                </c:pt>
                <c:pt idx="356">
                  <c:v>0.10395600496718101</c:v>
                </c:pt>
                <c:pt idx="357">
                  <c:v>0.103069008337768</c:v>
                </c:pt>
                <c:pt idx="358">
                  <c:v>0.10182721305659</c:v>
                </c:pt>
                <c:pt idx="359">
                  <c:v>9.9875820471882204E-2</c:v>
                </c:pt>
                <c:pt idx="360">
                  <c:v>9.7214830583643802E-2</c:v>
                </c:pt>
                <c:pt idx="361">
                  <c:v>9.3489444740110006E-2</c:v>
                </c:pt>
                <c:pt idx="362">
                  <c:v>8.8522263615398306E-2</c:v>
                </c:pt>
                <c:pt idx="363">
                  <c:v>8.3909881142451695E-2</c:v>
                </c:pt>
                <c:pt idx="364">
                  <c:v>8.2313287209508507E-2</c:v>
                </c:pt>
                <c:pt idx="365">
                  <c:v>8.0716693276565499E-2</c:v>
                </c:pt>
                <c:pt idx="366">
                  <c:v>7.8233102714209704E-2</c:v>
                </c:pt>
                <c:pt idx="367">
                  <c:v>7.5572112825971302E-2</c:v>
                </c:pt>
                <c:pt idx="368">
                  <c:v>7.3088522263615396E-2</c:v>
                </c:pt>
                <c:pt idx="369">
                  <c:v>7.1314529004789795E-2</c:v>
                </c:pt>
                <c:pt idx="370">
                  <c:v>7.0072733723611905E-2</c:v>
                </c:pt>
                <c:pt idx="371">
                  <c:v>6.8830938442433903E-2</c:v>
                </c:pt>
                <c:pt idx="372">
                  <c:v>6.7234344509490895E-2</c:v>
                </c:pt>
                <c:pt idx="373">
                  <c:v>6.5282951924782701E-2</c:v>
                </c:pt>
                <c:pt idx="374">
                  <c:v>6.2799361362426795E-2</c:v>
                </c:pt>
                <c:pt idx="375">
                  <c:v>6.1025368103601201E-2</c:v>
                </c:pt>
                <c:pt idx="376">
                  <c:v>5.9783572822423303E-2</c:v>
                </c:pt>
                <c:pt idx="377">
                  <c:v>5.8896576193010503E-2</c:v>
                </c:pt>
                <c:pt idx="378">
                  <c:v>5.67677842824197E-2</c:v>
                </c:pt>
                <c:pt idx="379">
                  <c:v>5.4638992371829002E-2</c:v>
                </c:pt>
                <c:pt idx="380">
                  <c:v>5.4106794394181298E-2</c:v>
                </c:pt>
                <c:pt idx="381">
                  <c:v>5.3574596416533601E-2</c:v>
                </c:pt>
                <c:pt idx="382">
                  <c:v>5.2510200461238297E-2</c:v>
                </c:pt>
                <c:pt idx="383">
                  <c:v>5.0913606528295199E-2</c:v>
                </c:pt>
                <c:pt idx="384">
                  <c:v>4.9494411921234702E-2</c:v>
                </c:pt>
                <c:pt idx="385">
                  <c:v>4.8430015965939301E-2</c:v>
                </c:pt>
                <c:pt idx="386">
                  <c:v>4.7010821358878803E-2</c:v>
                </c:pt>
                <c:pt idx="387">
                  <c:v>4.5236828100053202E-2</c:v>
                </c:pt>
                <c:pt idx="388">
                  <c:v>4.2930636863579903E-2</c:v>
                </c:pt>
                <c:pt idx="389">
                  <c:v>4.0092247649458901E-2</c:v>
                </c:pt>
                <c:pt idx="390">
                  <c:v>3.6366861805925098E-2</c:v>
                </c:pt>
                <c:pt idx="391">
                  <c:v>2.96256874223878E-2</c:v>
                </c:pt>
                <c:pt idx="392">
                  <c:v>2.3061912364733001E-2</c:v>
                </c:pt>
                <c:pt idx="393">
                  <c:v>1.9513925847081798E-2</c:v>
                </c:pt>
                <c:pt idx="394">
                  <c:v>1.9513925847081798E-2</c:v>
                </c:pt>
                <c:pt idx="395">
                  <c:v>2.146531843179E-2</c:v>
                </c:pt>
                <c:pt idx="396">
                  <c:v>2.4126308320028399E-2</c:v>
                </c:pt>
                <c:pt idx="397">
                  <c:v>2.3771509668263299E-2</c:v>
                </c:pt>
                <c:pt idx="398">
                  <c:v>2.0578321802377099E-2</c:v>
                </c:pt>
                <c:pt idx="399">
                  <c:v>1.72077346106085E-2</c:v>
                </c:pt>
                <c:pt idx="400">
                  <c:v>1.5433741351782901E-2</c:v>
                </c:pt>
                <c:pt idx="401">
                  <c:v>1.5433741351782901E-2</c:v>
                </c:pt>
                <c:pt idx="402">
                  <c:v>1.49015433741352E-2</c:v>
                </c:pt>
                <c:pt idx="403">
                  <c:v>1.3837147418839801E-2</c:v>
                </c:pt>
                <c:pt idx="404">
                  <c:v>1.22405534858968E-2</c:v>
                </c:pt>
                <c:pt idx="405">
                  <c:v>1.27727514635444E-2</c:v>
                </c:pt>
                <c:pt idx="406">
                  <c:v>1.45467447223701E-2</c:v>
                </c:pt>
                <c:pt idx="407">
                  <c:v>1.70303352847259E-2</c:v>
                </c:pt>
                <c:pt idx="408">
                  <c:v>1.8272130565903801E-2</c:v>
                </c:pt>
                <c:pt idx="409">
                  <c:v>1.8272130565903801E-2</c:v>
                </c:pt>
                <c:pt idx="410">
                  <c:v>1.7739932588256201E-2</c:v>
                </c:pt>
                <c:pt idx="411">
                  <c:v>1.72077346106085E-2</c:v>
                </c:pt>
                <c:pt idx="412">
                  <c:v>1.72077346106085E-2</c:v>
                </c:pt>
                <c:pt idx="413">
                  <c:v>1.8272130565903801E-2</c:v>
                </c:pt>
                <c:pt idx="414">
                  <c:v>1.9159127195316698E-2</c:v>
                </c:pt>
                <c:pt idx="415">
                  <c:v>1.8449529891786401E-2</c:v>
                </c:pt>
                <c:pt idx="416">
                  <c:v>1.8981727869434101E-2</c:v>
                </c:pt>
                <c:pt idx="417">
                  <c:v>2.0578321802377099E-2</c:v>
                </c:pt>
                <c:pt idx="418">
                  <c:v>2.09331204541423E-2</c:v>
                </c:pt>
                <c:pt idx="419">
                  <c:v>2.0400922476494599E-2</c:v>
                </c:pt>
                <c:pt idx="420">
                  <c:v>1.9159127195316698E-2</c:v>
                </c:pt>
                <c:pt idx="421">
                  <c:v>1.8981727869434101E-2</c:v>
                </c:pt>
                <c:pt idx="422">
                  <c:v>1.9691325172964302E-2</c:v>
                </c:pt>
                <c:pt idx="423">
                  <c:v>2.0400922476494599E-2</c:v>
                </c:pt>
                <c:pt idx="424">
                  <c:v>2.0223523150611999E-2</c:v>
                </c:pt>
                <c:pt idx="425">
                  <c:v>1.9691325172964302E-2</c:v>
                </c:pt>
                <c:pt idx="426">
                  <c:v>2.0223523150611999E-2</c:v>
                </c:pt>
                <c:pt idx="427">
                  <c:v>2.0223523150611999E-2</c:v>
                </c:pt>
                <c:pt idx="428">
                  <c:v>1.9513925847081798E-2</c:v>
                </c:pt>
                <c:pt idx="429">
                  <c:v>1.9868724498846899E-2</c:v>
                </c:pt>
                <c:pt idx="430">
                  <c:v>2.0046123824729499E-2</c:v>
                </c:pt>
                <c:pt idx="431">
                  <c:v>1.9159127195316698E-2</c:v>
                </c:pt>
                <c:pt idx="432">
                  <c:v>1.70303352847259E-2</c:v>
                </c:pt>
                <c:pt idx="433">
                  <c:v>1.08213588788363E-2</c:v>
                </c:pt>
                <c:pt idx="434">
                  <c:v>-1.70303352847259E-2</c:v>
                </c:pt>
                <c:pt idx="435">
                  <c:v>-5.5525989001241803E-2</c:v>
                </c:pt>
                <c:pt idx="436">
                  <c:v>-4.6656022707113699E-2</c:v>
                </c:pt>
                <c:pt idx="437">
                  <c:v>-4.1511442256519399E-2</c:v>
                </c:pt>
                <c:pt idx="438">
                  <c:v>-2.96256874223878E-2</c:v>
                </c:pt>
                <c:pt idx="439">
                  <c:v>-1.11761575306014E-2</c:v>
                </c:pt>
                <c:pt idx="440">
                  <c:v>1.2417952811779301E-3</c:v>
                </c:pt>
                <c:pt idx="441">
                  <c:v>8.6925669682455207E-3</c:v>
                </c:pt>
                <c:pt idx="442">
                  <c:v>1.4369345396487499E-2</c:v>
                </c:pt>
                <c:pt idx="443">
                  <c:v>1.72077346106085E-2</c:v>
                </c:pt>
                <c:pt idx="444">
                  <c:v>1.7739932588256201E-2</c:v>
                </c:pt>
                <c:pt idx="445">
                  <c:v>1.7385133936491E-2</c:v>
                </c:pt>
                <c:pt idx="446">
                  <c:v>1.79173319141387E-2</c:v>
                </c:pt>
                <c:pt idx="447">
                  <c:v>1.9868724498846899E-2</c:v>
                </c:pt>
                <c:pt idx="448">
                  <c:v>1.9336526521199202E-2</c:v>
                </c:pt>
                <c:pt idx="449">
                  <c:v>1.8094731240021301E-2</c:v>
                </c:pt>
                <c:pt idx="450">
                  <c:v>1.8626929217669001E-2</c:v>
                </c:pt>
                <c:pt idx="451">
                  <c:v>2.0046123824729499E-2</c:v>
                </c:pt>
                <c:pt idx="452">
                  <c:v>2.0755721128259699E-2</c:v>
                </c:pt>
                <c:pt idx="453">
                  <c:v>1.8094731240021301E-2</c:v>
                </c:pt>
                <c:pt idx="454">
                  <c:v>1.72077346106085E-2</c:v>
                </c:pt>
                <c:pt idx="455">
                  <c:v>1.9691325172964302E-2</c:v>
                </c:pt>
                <c:pt idx="456">
                  <c:v>2.0046123824729499E-2</c:v>
                </c:pt>
                <c:pt idx="457">
                  <c:v>1.9159127195316698E-2</c:v>
                </c:pt>
                <c:pt idx="458">
                  <c:v>1.8449529891786401E-2</c:v>
                </c:pt>
                <c:pt idx="459">
                  <c:v>1.8804328543551501E-2</c:v>
                </c:pt>
                <c:pt idx="460">
                  <c:v>1.9513925847081798E-2</c:v>
                </c:pt>
                <c:pt idx="461">
                  <c:v>1.8272130565903801E-2</c:v>
                </c:pt>
                <c:pt idx="462">
                  <c:v>1.72077346106085E-2</c:v>
                </c:pt>
                <c:pt idx="463">
                  <c:v>1.66755366329608E-2</c:v>
                </c:pt>
                <c:pt idx="464">
                  <c:v>1.56111406776654E-2</c:v>
                </c:pt>
                <c:pt idx="465">
                  <c:v>1.47241440482526E-2</c:v>
                </c:pt>
                <c:pt idx="466">
                  <c:v>1.50789427000177E-2</c:v>
                </c:pt>
                <c:pt idx="467">
                  <c:v>1.56111406776654E-2</c:v>
                </c:pt>
                <c:pt idx="468">
                  <c:v>1.5788540003547999E-2</c:v>
                </c:pt>
                <c:pt idx="469">
                  <c:v>1.47241440482526E-2</c:v>
                </c:pt>
                <c:pt idx="470">
                  <c:v>1.3837147418839801E-2</c:v>
                </c:pt>
                <c:pt idx="471">
                  <c:v>1.3837147418839801E-2</c:v>
                </c:pt>
                <c:pt idx="472">
                  <c:v>1.4014546744722399E-2</c:v>
                </c:pt>
                <c:pt idx="473">
                  <c:v>1.33049494411921E-2</c:v>
                </c:pt>
                <c:pt idx="474">
                  <c:v>1.1885754834131601E-2</c:v>
                </c:pt>
                <c:pt idx="475">
                  <c:v>1.09987582047188E-2</c:v>
                </c:pt>
                <c:pt idx="476">
                  <c:v>1.08213588788363E-2</c:v>
                </c:pt>
                <c:pt idx="477">
                  <c:v>1.09987582047188E-2</c:v>
                </c:pt>
                <c:pt idx="478">
                  <c:v>1.1530956182366501E-2</c:v>
                </c:pt>
                <c:pt idx="479">
                  <c:v>1.2063154160014199E-2</c:v>
                </c:pt>
                <c:pt idx="480">
                  <c:v>1.1885754834131601E-2</c:v>
                </c:pt>
                <c:pt idx="481">
                  <c:v>1.11761575306014E-2</c:v>
                </c:pt>
                <c:pt idx="482">
                  <c:v>9.9343622494234493E-3</c:v>
                </c:pt>
                <c:pt idx="483">
                  <c:v>7.6281710129501501E-3</c:v>
                </c:pt>
                <c:pt idx="484">
                  <c:v>5.4993791023594104E-3</c:v>
                </c:pt>
                <c:pt idx="485">
                  <c:v>4.4349831470640397E-3</c:v>
                </c:pt>
                <c:pt idx="486">
                  <c:v>1.06439595529537E-3</c:v>
                </c:pt>
                <c:pt idx="487">
                  <c:v>-4.7897817988291702E-3</c:v>
                </c:pt>
                <c:pt idx="488">
                  <c:v>-1.0111761575305999E-2</c:v>
                </c:pt>
                <c:pt idx="489">
                  <c:v>-1.6498137307078199E-2</c:v>
                </c:pt>
                <c:pt idx="490">
                  <c:v>-2.3771509668263299E-2</c:v>
                </c:pt>
                <c:pt idx="491">
                  <c:v>-2.7674294837679601E-2</c:v>
                </c:pt>
                <c:pt idx="492">
                  <c:v>-2.7319496185914501E-2</c:v>
                </c:pt>
                <c:pt idx="493">
                  <c:v>-2.3771509668263299E-2</c:v>
                </c:pt>
                <c:pt idx="494">
                  <c:v>-1.8804328543551501E-2</c:v>
                </c:pt>
                <c:pt idx="495">
                  <c:v>-1.6498137307078199E-2</c:v>
                </c:pt>
                <c:pt idx="496">
                  <c:v>-2.4658506297676099E-2</c:v>
                </c:pt>
                <c:pt idx="497">
                  <c:v>-2.9448288096505199E-2</c:v>
                </c:pt>
                <c:pt idx="498">
                  <c:v>-2.57229022529714E-2</c:v>
                </c:pt>
                <c:pt idx="499">
                  <c:v>-2.3416711016498101E-2</c:v>
                </c:pt>
                <c:pt idx="500">
                  <c:v>-2.18201170835551E-2</c:v>
                </c:pt>
                <c:pt idx="501">
                  <c:v>-2.0755721128259699E-2</c:v>
                </c:pt>
                <c:pt idx="502">
                  <c:v>-2.2884513038850501E-2</c:v>
                </c:pt>
                <c:pt idx="503">
                  <c:v>-2.6787298208266801E-2</c:v>
                </c:pt>
                <c:pt idx="504">
                  <c:v>-2.7496895511797102E-2</c:v>
                </c:pt>
                <c:pt idx="505">
                  <c:v>-2.7142096860031901E-2</c:v>
                </c:pt>
                <c:pt idx="506">
                  <c:v>-2.66098988823842E-2</c:v>
                </c:pt>
                <c:pt idx="507">
                  <c:v>-2.8029093489444701E-2</c:v>
                </c:pt>
                <c:pt idx="508">
                  <c:v>-2.8029093489444701E-2</c:v>
                </c:pt>
                <c:pt idx="509">
                  <c:v>-2.4481106971793499E-2</c:v>
                </c:pt>
                <c:pt idx="510">
                  <c:v>-2.2707113712967901E-2</c:v>
                </c:pt>
                <c:pt idx="511">
                  <c:v>-2.18201170835551E-2</c:v>
                </c:pt>
                <c:pt idx="512">
                  <c:v>-1.9868724498846899E-2</c:v>
                </c:pt>
                <c:pt idx="513">
                  <c:v>-1.8804328543551501E-2</c:v>
                </c:pt>
                <c:pt idx="514">
                  <c:v>-1.8626929217669001E-2</c:v>
                </c:pt>
                <c:pt idx="515">
                  <c:v>-1.8981727869434101E-2</c:v>
                </c:pt>
                <c:pt idx="516">
                  <c:v>-1.9336526521199202E-2</c:v>
                </c:pt>
                <c:pt idx="517">
                  <c:v>-1.9336526521199202E-2</c:v>
                </c:pt>
                <c:pt idx="518">
                  <c:v>-1.9691325172964302E-2</c:v>
                </c:pt>
                <c:pt idx="519">
                  <c:v>-1.9691325172964302E-2</c:v>
                </c:pt>
                <c:pt idx="520">
                  <c:v>-1.8804328543551501E-2</c:v>
                </c:pt>
                <c:pt idx="521">
                  <c:v>-1.8094731240021301E-2</c:v>
                </c:pt>
                <c:pt idx="522">
                  <c:v>-1.8626929217669001E-2</c:v>
                </c:pt>
                <c:pt idx="523">
                  <c:v>-2.3061912364733001E-2</c:v>
                </c:pt>
                <c:pt idx="524">
                  <c:v>-2.57229022529714E-2</c:v>
                </c:pt>
                <c:pt idx="525">
                  <c:v>-2.4481106971793499E-2</c:v>
                </c:pt>
                <c:pt idx="526">
                  <c:v>-2.6964697534149401E-2</c:v>
                </c:pt>
                <c:pt idx="527">
                  <c:v>-3.08674827035657E-2</c:v>
                </c:pt>
                <c:pt idx="528">
                  <c:v>-3.2818875288273902E-2</c:v>
                </c:pt>
                <c:pt idx="529">
                  <c:v>-3.3705871917686703E-2</c:v>
                </c:pt>
                <c:pt idx="530">
                  <c:v>-3.35284725918042E-2</c:v>
                </c:pt>
                <c:pt idx="531">
                  <c:v>-3.2996274614156502E-2</c:v>
                </c:pt>
                <c:pt idx="532">
                  <c:v>-3.1044882029448301E-2</c:v>
                </c:pt>
                <c:pt idx="533">
                  <c:v>-2.8383892141209899E-2</c:v>
                </c:pt>
                <c:pt idx="534">
                  <c:v>-2.9093489444740099E-2</c:v>
                </c:pt>
                <c:pt idx="535">
                  <c:v>-3.0690083377683201E-2</c:v>
                </c:pt>
                <c:pt idx="536">
                  <c:v>-3.1044882029448301E-2</c:v>
                </c:pt>
                <c:pt idx="537">
                  <c:v>-3.2464076636508798E-2</c:v>
                </c:pt>
                <c:pt idx="538">
                  <c:v>-3.5302465850629801E-2</c:v>
                </c:pt>
                <c:pt idx="539">
                  <c:v>-3.8850452368280997E-2</c:v>
                </c:pt>
                <c:pt idx="540">
                  <c:v>-4.0801844952989198E-2</c:v>
                </c:pt>
                <c:pt idx="541">
                  <c:v>-4.1334042930636902E-2</c:v>
                </c:pt>
                <c:pt idx="542">
                  <c:v>-4.4882029448288098E-2</c:v>
                </c:pt>
                <c:pt idx="543">
                  <c:v>-4.7897817988291701E-2</c:v>
                </c:pt>
                <c:pt idx="544">
                  <c:v>-4.7897817988291701E-2</c:v>
                </c:pt>
                <c:pt idx="545">
                  <c:v>-4.6656022707113699E-2</c:v>
                </c:pt>
                <c:pt idx="546">
                  <c:v>-4.5946425403583499E-2</c:v>
                </c:pt>
                <c:pt idx="547">
                  <c:v>-4.8075217314174197E-2</c:v>
                </c:pt>
                <c:pt idx="548">
                  <c:v>-5.0381408550647502E-2</c:v>
                </c:pt>
                <c:pt idx="549">
                  <c:v>-5.2155401809473097E-2</c:v>
                </c:pt>
                <c:pt idx="550">
                  <c:v>-5.1978002483590503E-2</c:v>
                </c:pt>
                <c:pt idx="551">
                  <c:v>-5.2687599787120801E-2</c:v>
                </c:pt>
                <c:pt idx="552">
                  <c:v>-5.58807876530069E-2</c:v>
                </c:pt>
                <c:pt idx="553">
                  <c:v>-5.8009579563597598E-2</c:v>
                </c:pt>
                <c:pt idx="554">
                  <c:v>-5.9606173496540703E-2</c:v>
                </c:pt>
                <c:pt idx="555">
                  <c:v>-6.1025368103601201E-2</c:v>
                </c:pt>
                <c:pt idx="556">
                  <c:v>-6.2621962036544299E-2</c:v>
                </c:pt>
                <c:pt idx="557">
                  <c:v>-6.43959552953699E-2</c:v>
                </c:pt>
                <c:pt idx="558">
                  <c:v>-6.8653539116551393E-2</c:v>
                </c:pt>
                <c:pt idx="559">
                  <c:v>-7.1314529004789795E-2</c:v>
                </c:pt>
                <c:pt idx="560">
                  <c:v>-7.1137129678907202E-2</c:v>
                </c:pt>
                <c:pt idx="561">
                  <c:v>-7.2201525634202596E-2</c:v>
                </c:pt>
                <c:pt idx="562">
                  <c:v>-7.4862515522440998E-2</c:v>
                </c:pt>
                <c:pt idx="563">
                  <c:v>-7.8410502040092298E-2</c:v>
                </c:pt>
                <c:pt idx="564">
                  <c:v>-8.19584885577435E-2</c:v>
                </c:pt>
                <c:pt idx="565">
                  <c:v>-8.6216072378924993E-2</c:v>
                </c:pt>
                <c:pt idx="566">
                  <c:v>-9.3312045414227399E-2</c:v>
                </c:pt>
                <c:pt idx="567">
                  <c:v>-0.101649813730708</c:v>
                </c:pt>
                <c:pt idx="568">
                  <c:v>-0.11051978002483601</c:v>
                </c:pt>
                <c:pt idx="569">
                  <c:v>-0.118502749689551</c:v>
                </c:pt>
                <c:pt idx="570">
                  <c:v>-0.12950150789427001</c:v>
                </c:pt>
                <c:pt idx="571">
                  <c:v>-0.14724144048252599</c:v>
                </c:pt>
                <c:pt idx="572">
                  <c:v>-0.169771154869612</c:v>
                </c:pt>
                <c:pt idx="573">
                  <c:v>-0.18946248004257599</c:v>
                </c:pt>
                <c:pt idx="574">
                  <c:v>-0.188752882739046</c:v>
                </c:pt>
                <c:pt idx="575">
                  <c:v>-0.190172077346106</c:v>
                </c:pt>
                <c:pt idx="576">
                  <c:v>-0.197977647684939</c:v>
                </c:pt>
                <c:pt idx="577">
                  <c:v>-0.19638105375199599</c:v>
                </c:pt>
                <c:pt idx="578">
                  <c:v>-0.196558453077878</c:v>
                </c:pt>
                <c:pt idx="579">
                  <c:v>-0.20489622139435901</c:v>
                </c:pt>
                <c:pt idx="580">
                  <c:v>-0.204364023416711</c:v>
                </c:pt>
                <c:pt idx="581">
                  <c:v>-0.202767429483768</c:v>
                </c:pt>
                <c:pt idx="582">
                  <c:v>-0.21536278162142999</c:v>
                </c:pt>
                <c:pt idx="583">
                  <c:v>-0.226716338477914</c:v>
                </c:pt>
                <c:pt idx="584">
                  <c:v>-0.235408905446159</c:v>
                </c:pt>
                <c:pt idx="585">
                  <c:v>-0.25314883803441501</c:v>
                </c:pt>
                <c:pt idx="586">
                  <c:v>-0.27195316657796698</c:v>
                </c:pt>
                <c:pt idx="587">
                  <c:v>-0.28579031399680699</c:v>
                </c:pt>
                <c:pt idx="588">
                  <c:v>-0.29448288096505199</c:v>
                </c:pt>
                <c:pt idx="589">
                  <c:v>-0.29980486074152901</c:v>
                </c:pt>
                <c:pt idx="590">
                  <c:v>-0.30335284725918099</c:v>
                </c:pt>
                <c:pt idx="591">
                  <c:v>-0.29749866950505599</c:v>
                </c:pt>
                <c:pt idx="592">
                  <c:v>-0.28685470995210199</c:v>
                </c:pt>
                <c:pt idx="593">
                  <c:v>-0.28827390455916302</c:v>
                </c:pt>
                <c:pt idx="594">
                  <c:v>-0.28649991130033697</c:v>
                </c:pt>
                <c:pt idx="595">
                  <c:v>-0.27762994500620902</c:v>
                </c:pt>
                <c:pt idx="596">
                  <c:v>-0.272307965229732</c:v>
                </c:pt>
                <c:pt idx="597">
                  <c:v>-0.27177576725208502</c:v>
                </c:pt>
                <c:pt idx="598">
                  <c:v>-0.27674294837679603</c:v>
                </c:pt>
                <c:pt idx="599">
                  <c:v>-0.28880610253680999</c:v>
                </c:pt>
                <c:pt idx="600">
                  <c:v>-0.30761043108036201</c:v>
                </c:pt>
                <c:pt idx="601">
                  <c:v>-0.330672343445095</c:v>
                </c:pt>
                <c:pt idx="602">
                  <c:v>-0.36136242682277803</c:v>
                </c:pt>
                <c:pt idx="603">
                  <c:v>-0.402696469753415</c:v>
                </c:pt>
                <c:pt idx="604">
                  <c:v>-0.45857725740642202</c:v>
                </c:pt>
                <c:pt idx="605">
                  <c:v>-0.54266453787475599</c:v>
                </c:pt>
                <c:pt idx="606">
                  <c:v>-0.66808586127372704</c:v>
                </c:pt>
                <c:pt idx="607">
                  <c:v>-0.82277807344332099</c:v>
                </c:pt>
                <c:pt idx="608">
                  <c:v>-1.011530956182366</c:v>
                </c:pt>
                <c:pt idx="609">
                  <c:v>-1.244278871740288</c:v>
                </c:pt>
                <c:pt idx="610">
                  <c:v>-1.4429661167287571</c:v>
                </c:pt>
                <c:pt idx="611">
                  <c:v>-1.54160014191946</c:v>
                </c:pt>
                <c:pt idx="612">
                  <c:v>-1.6157530601383721</c:v>
                </c:pt>
                <c:pt idx="613">
                  <c:v>-1.6524747205960619</c:v>
                </c:pt>
                <c:pt idx="614">
                  <c:v>-1.6473301401454681</c:v>
                </c:pt>
                <c:pt idx="615">
                  <c:v>-1.6035125066524749</c:v>
                </c:pt>
                <c:pt idx="616">
                  <c:v>-1.5501153095618241</c:v>
                </c:pt>
                <c:pt idx="617">
                  <c:v>-1.520134823487671</c:v>
                </c:pt>
                <c:pt idx="618">
                  <c:v>-1.490154337413518</c:v>
                </c:pt>
                <c:pt idx="619">
                  <c:v>-1.4717048075217309</c:v>
                </c:pt>
                <c:pt idx="620">
                  <c:v>-1.5224410147241441</c:v>
                </c:pt>
                <c:pt idx="621">
                  <c:v>-1.5634202590030151</c:v>
                </c:pt>
                <c:pt idx="622">
                  <c:v>-1.560759269114778</c:v>
                </c:pt>
                <c:pt idx="623">
                  <c:v>-1.62320383182544</c:v>
                </c:pt>
                <c:pt idx="624">
                  <c:v>-1.67376263970197</c:v>
                </c:pt>
                <c:pt idx="625">
                  <c:v>-1.6045769026077701</c:v>
                </c:pt>
                <c:pt idx="626">
                  <c:v>-1.5540180947312401</c:v>
                </c:pt>
                <c:pt idx="627">
                  <c:v>-1.544438531133582</c:v>
                </c:pt>
                <c:pt idx="628">
                  <c:v>-1.557566081248891</c:v>
                </c:pt>
                <c:pt idx="629">
                  <c:v>-1.5495831115841761</c:v>
                </c:pt>
                <c:pt idx="630">
                  <c:v>-1.5047010821358879</c:v>
                </c:pt>
                <c:pt idx="631">
                  <c:v>-1.441724321447579</c:v>
                </c:pt>
                <c:pt idx="632">
                  <c:v>-1.3984388859322341</c:v>
                </c:pt>
                <c:pt idx="633">
                  <c:v>-1.4007450771687071</c:v>
                </c:pt>
                <c:pt idx="634">
                  <c:v>-1.341671101649814</c:v>
                </c:pt>
                <c:pt idx="635">
                  <c:v>-1.248713854887352</c:v>
                </c:pt>
                <c:pt idx="636">
                  <c:v>-1.2284903317367399</c:v>
                </c:pt>
                <c:pt idx="637">
                  <c:v>-1.180237715096683</c:v>
                </c:pt>
                <c:pt idx="638">
                  <c:v>-1.0924250487848151</c:v>
                </c:pt>
                <c:pt idx="639">
                  <c:v>-1.037608657087103</c:v>
                </c:pt>
                <c:pt idx="640">
                  <c:v>-0.98775944651410297</c:v>
                </c:pt>
                <c:pt idx="641">
                  <c:v>-0.92549228312932397</c:v>
                </c:pt>
                <c:pt idx="642">
                  <c:v>-0.87386907929749902</c:v>
                </c:pt>
                <c:pt idx="643">
                  <c:v>-0.83111584175980102</c:v>
                </c:pt>
                <c:pt idx="644">
                  <c:v>-0.78676601028916104</c:v>
                </c:pt>
                <c:pt idx="645">
                  <c:v>-0.76725208444207904</c:v>
                </c:pt>
                <c:pt idx="646">
                  <c:v>-0.76920347702678704</c:v>
                </c:pt>
                <c:pt idx="647">
                  <c:v>-0.75643072556324298</c:v>
                </c:pt>
                <c:pt idx="648">
                  <c:v>-0.73975518893028203</c:v>
                </c:pt>
                <c:pt idx="649">
                  <c:v>-0.72911122937732797</c:v>
                </c:pt>
                <c:pt idx="650">
                  <c:v>-0.75039914848323597</c:v>
                </c:pt>
                <c:pt idx="651">
                  <c:v>-0.77700904736562004</c:v>
                </c:pt>
                <c:pt idx="652">
                  <c:v>-0.76601028916090097</c:v>
                </c:pt>
                <c:pt idx="653">
                  <c:v>-0.75501153095618201</c:v>
                </c:pt>
                <c:pt idx="654">
                  <c:v>-0.75057654780911798</c:v>
                </c:pt>
                <c:pt idx="655">
                  <c:v>-0.74383537342558104</c:v>
                </c:pt>
                <c:pt idx="656">
                  <c:v>-0.73425580982792304</c:v>
                </c:pt>
                <c:pt idx="657">
                  <c:v>-0.72254745431967404</c:v>
                </c:pt>
                <c:pt idx="658">
                  <c:v>-0.71279049139613304</c:v>
                </c:pt>
                <c:pt idx="659">
                  <c:v>-0.70108213588788304</c:v>
                </c:pt>
                <c:pt idx="660">
                  <c:v>-0.68351960262551004</c:v>
                </c:pt>
                <c:pt idx="661">
                  <c:v>-0.68564839453610105</c:v>
                </c:pt>
                <c:pt idx="662">
                  <c:v>-0.69824374667376299</c:v>
                </c:pt>
                <c:pt idx="663">
                  <c:v>-0.68281000532198</c:v>
                </c:pt>
                <c:pt idx="664">
                  <c:v>-0.67394003902785204</c:v>
                </c:pt>
                <c:pt idx="665">
                  <c:v>-0.68210040801844996</c:v>
                </c:pt>
                <c:pt idx="666">
                  <c:v>-0.68990597835728196</c:v>
                </c:pt>
                <c:pt idx="667">
                  <c:v>-0.69540535745964205</c:v>
                </c:pt>
                <c:pt idx="668">
                  <c:v>-0.69717935071846704</c:v>
                </c:pt>
                <c:pt idx="669">
                  <c:v>-0.68263260599609699</c:v>
                </c:pt>
                <c:pt idx="670">
                  <c:v>-0.66471527408195896</c:v>
                </c:pt>
                <c:pt idx="671">
                  <c:v>-0.67376263970196903</c:v>
                </c:pt>
                <c:pt idx="672">
                  <c:v>-0.69238956891963799</c:v>
                </c:pt>
                <c:pt idx="673">
                  <c:v>-0.71580627993613599</c:v>
                </c:pt>
                <c:pt idx="674">
                  <c:v>-0.74348057477381602</c:v>
                </c:pt>
              </c:numCache>
            </c:numRef>
          </c:yVal>
          <c:smooth val="0"/>
          <c:extLst>
            <c:ext xmlns:c16="http://schemas.microsoft.com/office/drawing/2014/chart" uri="{C3380CC4-5D6E-409C-BE32-E72D297353CC}">
              <c16:uniqueId val="{00000000-C467-4ABB-81A5-3B3EB6D9DE4D}"/>
            </c:ext>
          </c:extLst>
        </c:ser>
        <c:dLbls>
          <c:showLegendKey val="0"/>
          <c:showVal val="0"/>
          <c:showCatName val="0"/>
          <c:showSerName val="0"/>
          <c:showPercent val="0"/>
          <c:showBubbleSize val="0"/>
        </c:dLbls>
        <c:axId val="-988349168"/>
        <c:axId val="-988346848"/>
      </c:scatterChart>
      <c:valAx>
        <c:axId val="-988349168"/>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46848"/>
        <c:crosses val="autoZero"/>
        <c:crossBetween val="midCat"/>
        <c:majorUnit val="100"/>
      </c:valAx>
      <c:valAx>
        <c:axId val="-988346848"/>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49168"/>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76630622202E-2"/>
          <c:y val="3.9735465259233098E-2"/>
          <c:w val="0.84899072639269502"/>
          <c:h val="0.74853894229201901"/>
        </c:manualLayout>
      </c:layout>
      <c:scatterChart>
        <c:scatterStyle val="lineMarker"/>
        <c:varyColors val="0"/>
        <c:ser>
          <c:idx val="0"/>
          <c:order val="0"/>
          <c:tx>
            <c:v>BROWN</c:v>
          </c:tx>
          <c:spPr>
            <a:ln w="31750">
              <a:solidFill>
                <a:sysClr val="windowText" lastClr="000000"/>
              </a:solidFill>
            </a:ln>
          </c:spPr>
          <c:marker>
            <c:symbol val="none"/>
          </c:marker>
          <c:xVal>
            <c:numRef>
              <c:f>'Blue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'Blue Spectra!'!$C$2:$C$676</c:f>
              <c:numCache>
                <c:formatCode>General</c:formatCode>
                <c:ptCount val="675"/>
                <c:pt idx="0">
                  <c:v>0.73953488372093001</c:v>
                </c:pt>
                <c:pt idx="1">
                  <c:v>0.74186046511627901</c:v>
                </c:pt>
                <c:pt idx="2">
                  <c:v>0.73914728682170605</c:v>
                </c:pt>
                <c:pt idx="3">
                  <c:v>0.73817829457364403</c:v>
                </c:pt>
                <c:pt idx="4">
                  <c:v>0.74437984496123999</c:v>
                </c:pt>
                <c:pt idx="5">
                  <c:v>0.75600775193798397</c:v>
                </c:pt>
                <c:pt idx="6">
                  <c:v>0.76589147286821702</c:v>
                </c:pt>
                <c:pt idx="7">
                  <c:v>0.76821705426356601</c:v>
                </c:pt>
                <c:pt idx="8">
                  <c:v>0.76337209302325604</c:v>
                </c:pt>
                <c:pt idx="9">
                  <c:v>0.76705426356589201</c:v>
                </c:pt>
                <c:pt idx="10">
                  <c:v>0.77383720930232602</c:v>
                </c:pt>
                <c:pt idx="11">
                  <c:v>0.77616279069767402</c:v>
                </c:pt>
                <c:pt idx="12">
                  <c:v>0.78856589147286804</c:v>
                </c:pt>
                <c:pt idx="13">
                  <c:v>0.80542635658914696</c:v>
                </c:pt>
                <c:pt idx="14">
                  <c:v>0.80600775193798502</c:v>
                </c:pt>
                <c:pt idx="15">
                  <c:v>0.80697674418604703</c:v>
                </c:pt>
                <c:pt idx="16">
                  <c:v>0.81298449612403101</c:v>
                </c:pt>
                <c:pt idx="17">
                  <c:v>0.81511627906976702</c:v>
                </c:pt>
                <c:pt idx="18">
                  <c:v>0.81782945736434098</c:v>
                </c:pt>
                <c:pt idx="19">
                  <c:v>0.82461240310077499</c:v>
                </c:pt>
                <c:pt idx="20">
                  <c:v>0.83100775193798404</c:v>
                </c:pt>
                <c:pt idx="21">
                  <c:v>0.83701550387596901</c:v>
                </c:pt>
                <c:pt idx="22">
                  <c:v>0.84437984496123997</c:v>
                </c:pt>
                <c:pt idx="23">
                  <c:v>0.84689922480620194</c:v>
                </c:pt>
                <c:pt idx="24">
                  <c:v>0.84554263565891497</c:v>
                </c:pt>
                <c:pt idx="25">
                  <c:v>0.850968992248062</c:v>
                </c:pt>
                <c:pt idx="26">
                  <c:v>0.85949612403100795</c:v>
                </c:pt>
                <c:pt idx="27">
                  <c:v>0.86744186046511595</c:v>
                </c:pt>
                <c:pt idx="28">
                  <c:v>0.86821705426356599</c:v>
                </c:pt>
                <c:pt idx="29">
                  <c:v>0.86647286821705405</c:v>
                </c:pt>
                <c:pt idx="30">
                  <c:v>0.87054263565891499</c:v>
                </c:pt>
                <c:pt idx="31">
                  <c:v>0.87596899224806202</c:v>
                </c:pt>
                <c:pt idx="32">
                  <c:v>0.88217054263565897</c:v>
                </c:pt>
                <c:pt idx="33">
                  <c:v>0.89089147286821702</c:v>
                </c:pt>
                <c:pt idx="34">
                  <c:v>0.89631782945736405</c:v>
                </c:pt>
                <c:pt idx="35">
                  <c:v>0.89689922480620199</c:v>
                </c:pt>
                <c:pt idx="36">
                  <c:v>0.90213178294573704</c:v>
                </c:pt>
                <c:pt idx="37">
                  <c:v>0.90910852713178303</c:v>
                </c:pt>
                <c:pt idx="38">
                  <c:v>0.912790697674419</c:v>
                </c:pt>
                <c:pt idx="39">
                  <c:v>0.913953488372093</c:v>
                </c:pt>
                <c:pt idx="40">
                  <c:v>0.913953488372093</c:v>
                </c:pt>
                <c:pt idx="41">
                  <c:v>0.91414728682170499</c:v>
                </c:pt>
                <c:pt idx="42">
                  <c:v>0.91763565891472898</c:v>
                </c:pt>
                <c:pt idx="43">
                  <c:v>0.92422480620155101</c:v>
                </c:pt>
                <c:pt idx="44">
                  <c:v>0.92713178294573595</c:v>
                </c:pt>
                <c:pt idx="45">
                  <c:v>0.92829457364341095</c:v>
                </c:pt>
                <c:pt idx="46">
                  <c:v>0.93100775193798502</c:v>
                </c:pt>
                <c:pt idx="47">
                  <c:v>0.93488372093023198</c:v>
                </c:pt>
                <c:pt idx="48">
                  <c:v>0.93934108527131799</c:v>
                </c:pt>
                <c:pt idx="49">
                  <c:v>0.94127906976744202</c:v>
                </c:pt>
                <c:pt idx="50">
                  <c:v>0.94437984496123994</c:v>
                </c:pt>
                <c:pt idx="51">
                  <c:v>0.94941860465116301</c:v>
                </c:pt>
                <c:pt idx="52">
                  <c:v>0.95155038759689903</c:v>
                </c:pt>
                <c:pt idx="53">
                  <c:v>0.95251937984496104</c:v>
                </c:pt>
                <c:pt idx="54">
                  <c:v>0.95406976744186101</c:v>
                </c:pt>
                <c:pt idx="55">
                  <c:v>0.95620155038759702</c:v>
                </c:pt>
                <c:pt idx="56">
                  <c:v>0.95891472868217098</c:v>
                </c:pt>
                <c:pt idx="57">
                  <c:v>0.96279069767441905</c:v>
                </c:pt>
                <c:pt idx="58">
                  <c:v>0.96821705426356597</c:v>
                </c:pt>
                <c:pt idx="59">
                  <c:v>0.97461240310077502</c:v>
                </c:pt>
                <c:pt idx="60">
                  <c:v>0.97751937984496096</c:v>
                </c:pt>
                <c:pt idx="61">
                  <c:v>0.97906976744186103</c:v>
                </c:pt>
                <c:pt idx="62">
                  <c:v>0.98139534883720903</c:v>
                </c:pt>
                <c:pt idx="63">
                  <c:v>0.983914728682171</c:v>
                </c:pt>
                <c:pt idx="64">
                  <c:v>0.985077519379845</c:v>
                </c:pt>
                <c:pt idx="65">
                  <c:v>0.98333333333333295</c:v>
                </c:pt>
                <c:pt idx="66">
                  <c:v>0.982751937984496</c:v>
                </c:pt>
                <c:pt idx="67">
                  <c:v>0.98372093023255802</c:v>
                </c:pt>
                <c:pt idx="68">
                  <c:v>0.982751937984496</c:v>
                </c:pt>
                <c:pt idx="69">
                  <c:v>0.982751937984496</c:v>
                </c:pt>
                <c:pt idx="70">
                  <c:v>0.98430232558139497</c:v>
                </c:pt>
                <c:pt idx="71">
                  <c:v>0.98294573643410899</c:v>
                </c:pt>
                <c:pt idx="72">
                  <c:v>0.97965116279069697</c:v>
                </c:pt>
                <c:pt idx="73">
                  <c:v>0.97655038759689905</c:v>
                </c:pt>
                <c:pt idx="74">
                  <c:v>0.97403100775193796</c:v>
                </c:pt>
                <c:pt idx="75">
                  <c:v>0.971317829457364</c:v>
                </c:pt>
                <c:pt idx="76">
                  <c:v>0.96647286821705403</c:v>
                </c:pt>
                <c:pt idx="77">
                  <c:v>0.96414728682170603</c:v>
                </c:pt>
                <c:pt idx="78">
                  <c:v>0.96492248062015495</c:v>
                </c:pt>
                <c:pt idx="79">
                  <c:v>0.96240310077519398</c:v>
                </c:pt>
                <c:pt idx="80">
                  <c:v>0.959883720930233</c:v>
                </c:pt>
                <c:pt idx="81">
                  <c:v>0.96065891472868203</c:v>
                </c:pt>
                <c:pt idx="82">
                  <c:v>0.959883720930233</c:v>
                </c:pt>
                <c:pt idx="83">
                  <c:v>0.95775193798449598</c:v>
                </c:pt>
                <c:pt idx="84">
                  <c:v>0.95600775193798404</c:v>
                </c:pt>
                <c:pt idx="85">
                  <c:v>0.95426356589147299</c:v>
                </c:pt>
                <c:pt idx="86">
                  <c:v>0.95232558139534895</c:v>
                </c:pt>
                <c:pt idx="87">
                  <c:v>0.95213178294573597</c:v>
                </c:pt>
                <c:pt idx="88">
                  <c:v>0.95251937984496104</c:v>
                </c:pt>
                <c:pt idx="89">
                  <c:v>0.95310077519379899</c:v>
                </c:pt>
                <c:pt idx="90">
                  <c:v>0.95174418604651201</c:v>
                </c:pt>
                <c:pt idx="91">
                  <c:v>0.95038759689922503</c:v>
                </c:pt>
                <c:pt idx="92">
                  <c:v>0.95174418604651201</c:v>
                </c:pt>
                <c:pt idx="93">
                  <c:v>0.95213178294573597</c:v>
                </c:pt>
                <c:pt idx="94">
                  <c:v>0.95096899224806197</c:v>
                </c:pt>
                <c:pt idx="95">
                  <c:v>0.95019379844961305</c:v>
                </c:pt>
                <c:pt idx="96">
                  <c:v>0.94961240310077499</c:v>
                </c:pt>
                <c:pt idx="97">
                  <c:v>0.94941860465116301</c:v>
                </c:pt>
                <c:pt idx="98">
                  <c:v>0.95058139534883701</c:v>
                </c:pt>
                <c:pt idx="99">
                  <c:v>0.95251937984496104</c:v>
                </c:pt>
                <c:pt idx="100">
                  <c:v>0.95348837209302295</c:v>
                </c:pt>
                <c:pt idx="101">
                  <c:v>0.95406976744186101</c:v>
                </c:pt>
                <c:pt idx="102">
                  <c:v>0.95445736434108497</c:v>
                </c:pt>
                <c:pt idx="103">
                  <c:v>0.95348837209302295</c:v>
                </c:pt>
                <c:pt idx="104">
                  <c:v>0.95213178294573597</c:v>
                </c:pt>
                <c:pt idx="105">
                  <c:v>0.95135658914728705</c:v>
                </c:pt>
                <c:pt idx="106">
                  <c:v>0.95019379844961305</c:v>
                </c:pt>
                <c:pt idx="107">
                  <c:v>0.94903100775193805</c:v>
                </c:pt>
                <c:pt idx="108">
                  <c:v>0.94864341085271298</c:v>
                </c:pt>
                <c:pt idx="109">
                  <c:v>0.947286821705426</c:v>
                </c:pt>
                <c:pt idx="110">
                  <c:v>0.944961240310078</c:v>
                </c:pt>
                <c:pt idx="111">
                  <c:v>0.942635658914729</c:v>
                </c:pt>
                <c:pt idx="112">
                  <c:v>0.94069767441860497</c:v>
                </c:pt>
                <c:pt idx="113">
                  <c:v>0.93914728682170501</c:v>
                </c:pt>
                <c:pt idx="114">
                  <c:v>0.93895348837209303</c:v>
                </c:pt>
                <c:pt idx="115">
                  <c:v>0.93895348837209303</c:v>
                </c:pt>
                <c:pt idx="116">
                  <c:v>0.93798449612403101</c:v>
                </c:pt>
                <c:pt idx="117">
                  <c:v>0.93701550387596899</c:v>
                </c:pt>
                <c:pt idx="118">
                  <c:v>0.93624031007751995</c:v>
                </c:pt>
                <c:pt idx="119">
                  <c:v>0.93585271317829499</c:v>
                </c:pt>
                <c:pt idx="120">
                  <c:v>0.93507751937984496</c:v>
                </c:pt>
                <c:pt idx="121">
                  <c:v>0.93410852713178305</c:v>
                </c:pt>
                <c:pt idx="122">
                  <c:v>0.93430232558139503</c:v>
                </c:pt>
                <c:pt idx="123">
                  <c:v>0.93468992248061999</c:v>
                </c:pt>
                <c:pt idx="124">
                  <c:v>0.93449612403100801</c:v>
                </c:pt>
                <c:pt idx="125">
                  <c:v>0.93507751937984496</c:v>
                </c:pt>
                <c:pt idx="126">
                  <c:v>0.93624031007751995</c:v>
                </c:pt>
                <c:pt idx="127">
                  <c:v>0.93837209302325597</c:v>
                </c:pt>
                <c:pt idx="128">
                  <c:v>0.941472868217054</c:v>
                </c:pt>
                <c:pt idx="129">
                  <c:v>0.94515503875968998</c:v>
                </c:pt>
                <c:pt idx="130">
                  <c:v>0.94864341085271298</c:v>
                </c:pt>
                <c:pt idx="131">
                  <c:v>0.95251937984496104</c:v>
                </c:pt>
                <c:pt idx="132">
                  <c:v>0.957558139534884</c:v>
                </c:pt>
                <c:pt idx="133">
                  <c:v>0.96182170542635703</c:v>
                </c:pt>
                <c:pt idx="134">
                  <c:v>0.96608527131782995</c:v>
                </c:pt>
                <c:pt idx="135">
                  <c:v>0.97112403100775202</c:v>
                </c:pt>
                <c:pt idx="136">
                  <c:v>0.975968992248062</c:v>
                </c:pt>
                <c:pt idx="137">
                  <c:v>0.98023255813953503</c:v>
                </c:pt>
                <c:pt idx="138">
                  <c:v>0.98313953488372097</c:v>
                </c:pt>
                <c:pt idx="139">
                  <c:v>0.98643410852713198</c:v>
                </c:pt>
                <c:pt idx="140">
                  <c:v>0.99050387596899203</c:v>
                </c:pt>
                <c:pt idx="141">
                  <c:v>0.99341085271317797</c:v>
                </c:pt>
                <c:pt idx="142">
                  <c:v>0.99554263565891499</c:v>
                </c:pt>
                <c:pt idx="143">
                  <c:v>0.99825581395348895</c:v>
                </c:pt>
                <c:pt idx="144">
                  <c:v>0.99980620155038802</c:v>
                </c:pt>
                <c:pt idx="145">
                  <c:v>1</c:v>
                </c:pt>
                <c:pt idx="146">
                  <c:v>0.99980620155038802</c:v>
                </c:pt>
                <c:pt idx="147">
                  <c:v>0.99941860465116295</c:v>
                </c:pt>
                <c:pt idx="148">
                  <c:v>0.998837209302326</c:v>
                </c:pt>
                <c:pt idx="149">
                  <c:v>0.99844961240310104</c:v>
                </c:pt>
                <c:pt idx="150">
                  <c:v>0.99748062015503902</c:v>
                </c:pt>
                <c:pt idx="151">
                  <c:v>0.99573643410852697</c:v>
                </c:pt>
                <c:pt idx="152">
                  <c:v>0.99341085271317797</c:v>
                </c:pt>
                <c:pt idx="153">
                  <c:v>0.99108527131782898</c:v>
                </c:pt>
                <c:pt idx="154">
                  <c:v>0.99050387596899203</c:v>
                </c:pt>
                <c:pt idx="155">
                  <c:v>0.98953488372093001</c:v>
                </c:pt>
                <c:pt idx="156">
                  <c:v>0.98779069767441896</c:v>
                </c:pt>
                <c:pt idx="157">
                  <c:v>0.98585271317829504</c:v>
                </c:pt>
                <c:pt idx="158">
                  <c:v>0.983914728682171</c:v>
                </c:pt>
                <c:pt idx="159">
                  <c:v>0.98139534883720903</c:v>
                </c:pt>
                <c:pt idx="160">
                  <c:v>0.97713178294573599</c:v>
                </c:pt>
                <c:pt idx="161">
                  <c:v>0.97189922480620194</c:v>
                </c:pt>
                <c:pt idx="162">
                  <c:v>0.96744186046511704</c:v>
                </c:pt>
                <c:pt idx="163">
                  <c:v>0.96182170542635703</c:v>
                </c:pt>
                <c:pt idx="164">
                  <c:v>0.95465116279069795</c:v>
                </c:pt>
                <c:pt idx="165">
                  <c:v>0.946124031007752</c:v>
                </c:pt>
                <c:pt idx="166">
                  <c:v>0.93740310077519395</c:v>
                </c:pt>
                <c:pt idx="167">
                  <c:v>0.92945736434108495</c:v>
                </c:pt>
                <c:pt idx="168">
                  <c:v>0.91996124031007798</c:v>
                </c:pt>
                <c:pt idx="169">
                  <c:v>0.90949612403100799</c:v>
                </c:pt>
                <c:pt idx="170">
                  <c:v>0.89864341085271304</c:v>
                </c:pt>
                <c:pt idx="171">
                  <c:v>0.88720930232558204</c:v>
                </c:pt>
                <c:pt idx="172">
                  <c:v>0.87538759689922496</c:v>
                </c:pt>
                <c:pt idx="173">
                  <c:v>0.86279069767441896</c:v>
                </c:pt>
                <c:pt idx="174">
                  <c:v>0.849806201550388</c:v>
                </c:pt>
                <c:pt idx="175">
                  <c:v>0.83662790697674405</c:v>
                </c:pt>
                <c:pt idx="176">
                  <c:v>0.82325581395348901</c:v>
                </c:pt>
                <c:pt idx="177">
                  <c:v>0.808527131782946</c:v>
                </c:pt>
                <c:pt idx="178">
                  <c:v>0.79186046511627906</c:v>
                </c:pt>
                <c:pt idx="179">
                  <c:v>0.77422480620155099</c:v>
                </c:pt>
                <c:pt idx="180">
                  <c:v>0.75562015503876001</c:v>
                </c:pt>
                <c:pt idx="181">
                  <c:v>0.735077519379845</c:v>
                </c:pt>
                <c:pt idx="182">
                  <c:v>0.71453488372092999</c:v>
                </c:pt>
                <c:pt idx="183">
                  <c:v>0.69399224806201598</c:v>
                </c:pt>
                <c:pt idx="184">
                  <c:v>0.67248062015503896</c:v>
                </c:pt>
                <c:pt idx="185">
                  <c:v>0.65116279069767402</c:v>
                </c:pt>
                <c:pt idx="186">
                  <c:v>0.63100775193798397</c:v>
                </c:pt>
                <c:pt idx="187">
                  <c:v>0.61337209302325602</c:v>
                </c:pt>
                <c:pt idx="188">
                  <c:v>0.59844961240310102</c:v>
                </c:pt>
                <c:pt idx="189">
                  <c:v>0.58585271317829501</c:v>
                </c:pt>
                <c:pt idx="190">
                  <c:v>0.57577519379844999</c:v>
                </c:pt>
                <c:pt idx="191">
                  <c:v>0.56744186046511602</c:v>
                </c:pt>
                <c:pt idx="192">
                  <c:v>0.56143410852713205</c:v>
                </c:pt>
                <c:pt idx="193">
                  <c:v>0.55697674418604604</c:v>
                </c:pt>
                <c:pt idx="194">
                  <c:v>0.55310077519379897</c:v>
                </c:pt>
                <c:pt idx="195">
                  <c:v>0.54922480620155101</c:v>
                </c:pt>
                <c:pt idx="196">
                  <c:v>0.54554263565891503</c:v>
                </c:pt>
                <c:pt idx="197">
                  <c:v>0.54166666666666696</c:v>
                </c:pt>
                <c:pt idx="198">
                  <c:v>0.53817829457364397</c:v>
                </c:pt>
                <c:pt idx="199">
                  <c:v>0.53488372093023195</c:v>
                </c:pt>
                <c:pt idx="200">
                  <c:v>0.53120155038759698</c:v>
                </c:pt>
                <c:pt idx="201">
                  <c:v>0.52713178294573604</c:v>
                </c:pt>
                <c:pt idx="202">
                  <c:v>0.52267441860465103</c:v>
                </c:pt>
                <c:pt idx="203">
                  <c:v>0.51841085271317799</c:v>
                </c:pt>
                <c:pt idx="204">
                  <c:v>0.51395348837209298</c:v>
                </c:pt>
                <c:pt idx="205">
                  <c:v>0.50891472868217102</c:v>
                </c:pt>
                <c:pt idx="206">
                  <c:v>0.503488372093023</c:v>
                </c:pt>
                <c:pt idx="207">
                  <c:v>0.498255813953488</c:v>
                </c:pt>
                <c:pt idx="208">
                  <c:v>0.49321705426356599</c:v>
                </c:pt>
                <c:pt idx="209">
                  <c:v>0.48817829457364298</c:v>
                </c:pt>
                <c:pt idx="210">
                  <c:v>0.48255813953488402</c:v>
                </c:pt>
                <c:pt idx="211">
                  <c:v>0.47655038759689899</c:v>
                </c:pt>
                <c:pt idx="212">
                  <c:v>0.47015503875969</c:v>
                </c:pt>
                <c:pt idx="213">
                  <c:v>0.46434108527131801</c:v>
                </c:pt>
                <c:pt idx="214">
                  <c:v>0.458720930232558</c:v>
                </c:pt>
                <c:pt idx="215">
                  <c:v>0.45271317829457403</c:v>
                </c:pt>
                <c:pt idx="216">
                  <c:v>0.446124031007752</c:v>
                </c:pt>
                <c:pt idx="217">
                  <c:v>0.43914728682170501</c:v>
                </c:pt>
                <c:pt idx="218">
                  <c:v>0.43197674418604698</c:v>
                </c:pt>
                <c:pt idx="219">
                  <c:v>0.42480620155038801</c:v>
                </c:pt>
                <c:pt idx="220">
                  <c:v>0.41724806201550402</c:v>
                </c:pt>
                <c:pt idx="221">
                  <c:v>0.40930232558139501</c:v>
                </c:pt>
                <c:pt idx="222">
                  <c:v>0.40174418604651202</c:v>
                </c:pt>
                <c:pt idx="223">
                  <c:v>0.39437984496124001</c:v>
                </c:pt>
                <c:pt idx="224">
                  <c:v>0.38720930232558098</c:v>
                </c:pt>
                <c:pt idx="225">
                  <c:v>0.38062015503876001</c:v>
                </c:pt>
                <c:pt idx="226">
                  <c:v>0.374418604651163</c:v>
                </c:pt>
                <c:pt idx="227">
                  <c:v>0.36957364341085303</c:v>
                </c:pt>
                <c:pt idx="228">
                  <c:v>0.36492248062015498</c:v>
                </c:pt>
                <c:pt idx="229">
                  <c:v>0.35968992248061998</c:v>
                </c:pt>
                <c:pt idx="230">
                  <c:v>0.35562015503875999</c:v>
                </c:pt>
                <c:pt idx="231">
                  <c:v>0.35251937984496101</c:v>
                </c:pt>
                <c:pt idx="232">
                  <c:v>0.34922480620155</c:v>
                </c:pt>
                <c:pt idx="233">
                  <c:v>0.34534883720930198</c:v>
                </c:pt>
                <c:pt idx="234">
                  <c:v>0.34108527131783001</c:v>
                </c:pt>
                <c:pt idx="235">
                  <c:v>0.33682170542635698</c:v>
                </c:pt>
                <c:pt idx="236">
                  <c:v>0.33236434108527102</c:v>
                </c:pt>
                <c:pt idx="237">
                  <c:v>0.32751937984496099</c:v>
                </c:pt>
                <c:pt idx="238">
                  <c:v>0.32344961240310099</c:v>
                </c:pt>
                <c:pt idx="239">
                  <c:v>0.31918604651162802</c:v>
                </c:pt>
                <c:pt idx="240">
                  <c:v>0.31453488372093003</c:v>
                </c:pt>
                <c:pt idx="241">
                  <c:v>0.30949612403100801</c:v>
                </c:pt>
                <c:pt idx="242">
                  <c:v>0.30426356589147302</c:v>
                </c:pt>
                <c:pt idx="243">
                  <c:v>0.29864341085271301</c:v>
                </c:pt>
                <c:pt idx="244">
                  <c:v>0.29282945736434102</c:v>
                </c:pt>
                <c:pt idx="245">
                  <c:v>0.28682170542635699</c:v>
                </c:pt>
                <c:pt idx="246">
                  <c:v>0.28023255813953502</c:v>
                </c:pt>
                <c:pt idx="247">
                  <c:v>0.27364341085271299</c:v>
                </c:pt>
                <c:pt idx="248">
                  <c:v>0.26744186046511598</c:v>
                </c:pt>
                <c:pt idx="249">
                  <c:v>0.26027131782945701</c:v>
                </c:pt>
                <c:pt idx="250">
                  <c:v>0.25213178294573602</c:v>
                </c:pt>
                <c:pt idx="251">
                  <c:v>0.24418604651162801</c:v>
                </c:pt>
                <c:pt idx="252">
                  <c:v>0.23604651162790699</c:v>
                </c:pt>
                <c:pt idx="253">
                  <c:v>0.227325581395349</c:v>
                </c:pt>
                <c:pt idx="254">
                  <c:v>0.21841085271317801</c:v>
                </c:pt>
                <c:pt idx="255">
                  <c:v>0.209883720930233</c:v>
                </c:pt>
                <c:pt idx="256">
                  <c:v>0.20174418604651201</c:v>
                </c:pt>
                <c:pt idx="257">
                  <c:v>0.193798449612403</c:v>
                </c:pt>
                <c:pt idx="258">
                  <c:v>0.18565891472868201</c:v>
                </c:pt>
                <c:pt idx="259">
                  <c:v>0.17848837209302301</c:v>
                </c:pt>
                <c:pt idx="260">
                  <c:v>0.17151162790697699</c:v>
                </c:pt>
                <c:pt idx="261">
                  <c:v>0.16434108527131799</c:v>
                </c:pt>
                <c:pt idx="262">
                  <c:v>0.15697674418604701</c:v>
                </c:pt>
                <c:pt idx="263">
                  <c:v>0.14980620155038801</c:v>
                </c:pt>
                <c:pt idx="264">
                  <c:v>0.14263565891472901</c:v>
                </c:pt>
                <c:pt idx="265">
                  <c:v>0.13604651162790701</c:v>
                </c:pt>
                <c:pt idx="266">
                  <c:v>0.12965116279069799</c:v>
                </c:pt>
                <c:pt idx="267">
                  <c:v>0.123449612403101</c:v>
                </c:pt>
                <c:pt idx="268">
                  <c:v>0.117248062015504</c:v>
                </c:pt>
                <c:pt idx="269">
                  <c:v>0.110852713178295</c:v>
                </c:pt>
                <c:pt idx="270">
                  <c:v>0.104457364341085</c:v>
                </c:pt>
                <c:pt idx="271">
                  <c:v>9.8062015503875999E-2</c:v>
                </c:pt>
                <c:pt idx="272">
                  <c:v>9.1666666666666702E-2</c:v>
                </c:pt>
                <c:pt idx="273">
                  <c:v>8.6240310077519394E-2</c:v>
                </c:pt>
                <c:pt idx="274">
                  <c:v>8.1589147286821706E-2</c:v>
                </c:pt>
                <c:pt idx="275">
                  <c:v>7.7131782945736499E-2</c:v>
                </c:pt>
                <c:pt idx="276">
                  <c:v>7.4031007751937994E-2</c:v>
                </c:pt>
                <c:pt idx="277">
                  <c:v>7.1899224806201603E-2</c:v>
                </c:pt>
                <c:pt idx="278">
                  <c:v>6.9767441860465101E-2</c:v>
                </c:pt>
                <c:pt idx="279">
                  <c:v>6.8410852713178302E-2</c:v>
                </c:pt>
                <c:pt idx="280">
                  <c:v>6.7829457364341095E-2</c:v>
                </c:pt>
                <c:pt idx="281">
                  <c:v>6.7441860465116299E-2</c:v>
                </c:pt>
                <c:pt idx="282">
                  <c:v>6.7054263565891503E-2</c:v>
                </c:pt>
                <c:pt idx="283">
                  <c:v>6.6472868217054296E-2</c:v>
                </c:pt>
                <c:pt idx="284">
                  <c:v>6.6472868217054296E-2</c:v>
                </c:pt>
                <c:pt idx="285">
                  <c:v>6.6472868217054296E-2</c:v>
                </c:pt>
                <c:pt idx="286">
                  <c:v>6.6472868217054296E-2</c:v>
                </c:pt>
                <c:pt idx="287">
                  <c:v>6.5891472868217102E-2</c:v>
                </c:pt>
                <c:pt idx="288">
                  <c:v>6.4922480620155001E-2</c:v>
                </c:pt>
                <c:pt idx="289">
                  <c:v>6.4922480620155001E-2</c:v>
                </c:pt>
                <c:pt idx="290">
                  <c:v>6.4534883720930206E-2</c:v>
                </c:pt>
                <c:pt idx="291">
                  <c:v>6.2790697674418597E-2</c:v>
                </c:pt>
                <c:pt idx="292">
                  <c:v>6.2015503875968998E-2</c:v>
                </c:pt>
                <c:pt idx="293">
                  <c:v>6.18217054263566E-2</c:v>
                </c:pt>
                <c:pt idx="294">
                  <c:v>6.0658914728682199E-2</c:v>
                </c:pt>
                <c:pt idx="295">
                  <c:v>5.9883720930232601E-2</c:v>
                </c:pt>
                <c:pt idx="296">
                  <c:v>5.9883720930232601E-2</c:v>
                </c:pt>
                <c:pt idx="297">
                  <c:v>5.9883720930232601E-2</c:v>
                </c:pt>
                <c:pt idx="298">
                  <c:v>5.9108527131783002E-2</c:v>
                </c:pt>
                <c:pt idx="299">
                  <c:v>5.7945736434108497E-2</c:v>
                </c:pt>
                <c:pt idx="300">
                  <c:v>5.7170542635658898E-2</c:v>
                </c:pt>
                <c:pt idx="301">
                  <c:v>5.6782945736434103E-2</c:v>
                </c:pt>
                <c:pt idx="302">
                  <c:v>5.5813953488372099E-2</c:v>
                </c:pt>
                <c:pt idx="303">
                  <c:v>5.5620155038759701E-2</c:v>
                </c:pt>
                <c:pt idx="304">
                  <c:v>5.5620155038759701E-2</c:v>
                </c:pt>
                <c:pt idx="305">
                  <c:v>5.44573643410853E-2</c:v>
                </c:pt>
                <c:pt idx="306">
                  <c:v>5.3294573643410899E-2</c:v>
                </c:pt>
                <c:pt idx="307">
                  <c:v>5.2713178294573698E-2</c:v>
                </c:pt>
                <c:pt idx="308">
                  <c:v>5.2713178294573698E-2</c:v>
                </c:pt>
                <c:pt idx="309">
                  <c:v>5.2906976744186103E-2</c:v>
                </c:pt>
                <c:pt idx="310">
                  <c:v>5.2713178294573698E-2</c:v>
                </c:pt>
                <c:pt idx="311">
                  <c:v>5.2325581395348902E-2</c:v>
                </c:pt>
                <c:pt idx="312">
                  <c:v>5.1744186046511598E-2</c:v>
                </c:pt>
                <c:pt idx="313">
                  <c:v>5.0581395348837203E-2</c:v>
                </c:pt>
                <c:pt idx="314">
                  <c:v>4.9806201550387598E-2</c:v>
                </c:pt>
                <c:pt idx="315">
                  <c:v>4.9806201550387598E-2</c:v>
                </c:pt>
                <c:pt idx="316">
                  <c:v>4.9031007751937999E-2</c:v>
                </c:pt>
                <c:pt idx="317">
                  <c:v>4.7868217054263598E-2</c:v>
                </c:pt>
                <c:pt idx="318">
                  <c:v>4.7286821705426398E-2</c:v>
                </c:pt>
                <c:pt idx="319">
                  <c:v>4.7286821705426398E-2</c:v>
                </c:pt>
                <c:pt idx="320">
                  <c:v>4.7480620155038802E-2</c:v>
                </c:pt>
                <c:pt idx="321">
                  <c:v>4.7286821705426398E-2</c:v>
                </c:pt>
                <c:pt idx="322">
                  <c:v>4.6899224806201602E-2</c:v>
                </c:pt>
                <c:pt idx="323">
                  <c:v>4.6317829457364297E-2</c:v>
                </c:pt>
                <c:pt idx="324">
                  <c:v>4.4961240310077498E-2</c:v>
                </c:pt>
                <c:pt idx="325">
                  <c:v>4.3604651162790699E-2</c:v>
                </c:pt>
                <c:pt idx="326">
                  <c:v>4.3023255813953498E-2</c:v>
                </c:pt>
                <c:pt idx="327">
                  <c:v>4.3023255813953498E-2</c:v>
                </c:pt>
                <c:pt idx="328">
                  <c:v>4.3410852713178301E-2</c:v>
                </c:pt>
                <c:pt idx="329">
                  <c:v>4.28294573643411E-2</c:v>
                </c:pt>
                <c:pt idx="330">
                  <c:v>4.1085271317829498E-2</c:v>
                </c:pt>
                <c:pt idx="331">
                  <c:v>3.8565891472868201E-2</c:v>
                </c:pt>
                <c:pt idx="332">
                  <c:v>3.7790697674418602E-2</c:v>
                </c:pt>
                <c:pt idx="333">
                  <c:v>3.7984496124031E-2</c:v>
                </c:pt>
                <c:pt idx="334">
                  <c:v>3.7984496124031E-2</c:v>
                </c:pt>
                <c:pt idx="335">
                  <c:v>3.7596899224806198E-2</c:v>
                </c:pt>
                <c:pt idx="336">
                  <c:v>3.6821705426356599E-2</c:v>
                </c:pt>
                <c:pt idx="337">
                  <c:v>3.6240310077519398E-2</c:v>
                </c:pt>
                <c:pt idx="338">
                  <c:v>3.6434108527131803E-2</c:v>
                </c:pt>
                <c:pt idx="339">
                  <c:v>3.7209302325581402E-2</c:v>
                </c:pt>
                <c:pt idx="340">
                  <c:v>3.7596899224806198E-2</c:v>
                </c:pt>
                <c:pt idx="341">
                  <c:v>3.74031007751938E-2</c:v>
                </c:pt>
                <c:pt idx="342">
                  <c:v>3.6821705426356599E-2</c:v>
                </c:pt>
                <c:pt idx="343">
                  <c:v>3.6434108527131803E-2</c:v>
                </c:pt>
                <c:pt idx="344">
                  <c:v>3.6240310077519398E-2</c:v>
                </c:pt>
                <c:pt idx="345">
                  <c:v>3.6434108527131803E-2</c:v>
                </c:pt>
                <c:pt idx="346">
                  <c:v>3.6821705426356599E-2</c:v>
                </c:pt>
                <c:pt idx="347">
                  <c:v>3.74031007751938E-2</c:v>
                </c:pt>
                <c:pt idx="348">
                  <c:v>3.8178294573643398E-2</c:v>
                </c:pt>
                <c:pt idx="349">
                  <c:v>3.8372093023255803E-2</c:v>
                </c:pt>
                <c:pt idx="350">
                  <c:v>3.8178294573643398E-2</c:v>
                </c:pt>
                <c:pt idx="351">
                  <c:v>3.8372093023255803E-2</c:v>
                </c:pt>
                <c:pt idx="352">
                  <c:v>3.8953488372092997E-2</c:v>
                </c:pt>
                <c:pt idx="353">
                  <c:v>3.9922480620155E-2</c:v>
                </c:pt>
                <c:pt idx="354">
                  <c:v>3.9534883720930197E-2</c:v>
                </c:pt>
                <c:pt idx="355">
                  <c:v>3.8178294573643398E-2</c:v>
                </c:pt>
                <c:pt idx="356">
                  <c:v>3.7596899224806198E-2</c:v>
                </c:pt>
                <c:pt idx="357">
                  <c:v>3.74031007751938E-2</c:v>
                </c:pt>
                <c:pt idx="358">
                  <c:v>3.7596899224806198E-2</c:v>
                </c:pt>
                <c:pt idx="359">
                  <c:v>3.74031007751938E-2</c:v>
                </c:pt>
                <c:pt idx="360">
                  <c:v>3.7209302325581402E-2</c:v>
                </c:pt>
                <c:pt idx="361">
                  <c:v>3.74031007751938E-2</c:v>
                </c:pt>
                <c:pt idx="362">
                  <c:v>3.6434108527131803E-2</c:v>
                </c:pt>
                <c:pt idx="363">
                  <c:v>3.4689922480620201E-2</c:v>
                </c:pt>
                <c:pt idx="364">
                  <c:v>3.2170542635658897E-2</c:v>
                </c:pt>
                <c:pt idx="365">
                  <c:v>3.1007751937984499E-2</c:v>
                </c:pt>
                <c:pt idx="366">
                  <c:v>3.0813953488372101E-2</c:v>
                </c:pt>
                <c:pt idx="367">
                  <c:v>2.8875968992248102E-2</c:v>
                </c:pt>
                <c:pt idx="368">
                  <c:v>2.6937984496124001E-2</c:v>
                </c:pt>
                <c:pt idx="369">
                  <c:v>2.5968992248062001E-2</c:v>
                </c:pt>
                <c:pt idx="370">
                  <c:v>2.5387596899224801E-2</c:v>
                </c:pt>
                <c:pt idx="371">
                  <c:v>2.5000000000000001E-2</c:v>
                </c:pt>
                <c:pt idx="372">
                  <c:v>2.5193798449612399E-2</c:v>
                </c:pt>
                <c:pt idx="373">
                  <c:v>2.4224806201550399E-2</c:v>
                </c:pt>
                <c:pt idx="374">
                  <c:v>2.18992248062016E-2</c:v>
                </c:pt>
                <c:pt idx="375">
                  <c:v>2.18992248062016E-2</c:v>
                </c:pt>
                <c:pt idx="376">
                  <c:v>2.2093023255813998E-2</c:v>
                </c:pt>
                <c:pt idx="377">
                  <c:v>2.1511627906976701E-2</c:v>
                </c:pt>
                <c:pt idx="378">
                  <c:v>1.9379844961240299E-2</c:v>
                </c:pt>
                <c:pt idx="379">
                  <c:v>1.7829457364341099E-2</c:v>
                </c:pt>
                <c:pt idx="380">
                  <c:v>1.84108527131783E-2</c:v>
                </c:pt>
                <c:pt idx="381">
                  <c:v>1.80232558139535E-2</c:v>
                </c:pt>
                <c:pt idx="382">
                  <c:v>1.64728682170543E-2</c:v>
                </c:pt>
                <c:pt idx="383">
                  <c:v>1.64728682170543E-2</c:v>
                </c:pt>
                <c:pt idx="384">
                  <c:v>1.5697674418604701E-2</c:v>
                </c:pt>
                <c:pt idx="385">
                  <c:v>1.35658914728682E-2</c:v>
                </c:pt>
                <c:pt idx="386">
                  <c:v>1.33720930232558E-2</c:v>
                </c:pt>
                <c:pt idx="387">
                  <c:v>1.3759689922480599E-2</c:v>
                </c:pt>
                <c:pt idx="388">
                  <c:v>1.2984496124031001E-2</c:v>
                </c:pt>
                <c:pt idx="389">
                  <c:v>1.25968992248062E-2</c:v>
                </c:pt>
                <c:pt idx="390">
                  <c:v>1.25968992248062E-2</c:v>
                </c:pt>
                <c:pt idx="391">
                  <c:v>1.22093023255814E-2</c:v>
                </c:pt>
                <c:pt idx="392">
                  <c:v>1.1240310077519401E-2</c:v>
                </c:pt>
                <c:pt idx="393">
                  <c:v>9.4961240310077501E-3</c:v>
                </c:pt>
                <c:pt idx="394">
                  <c:v>8.3333333333333402E-3</c:v>
                </c:pt>
                <c:pt idx="395">
                  <c:v>8.1395348837209301E-3</c:v>
                </c:pt>
                <c:pt idx="396">
                  <c:v>8.1395348837209301E-3</c:v>
                </c:pt>
                <c:pt idx="397">
                  <c:v>8.7209302325581394E-3</c:v>
                </c:pt>
                <c:pt idx="398">
                  <c:v>8.9147286821705408E-3</c:v>
                </c:pt>
                <c:pt idx="399">
                  <c:v>6.9767441860465098E-3</c:v>
                </c:pt>
                <c:pt idx="400">
                  <c:v>5.0387596899224797E-3</c:v>
                </c:pt>
                <c:pt idx="401">
                  <c:v>4.2635658914728699E-3</c:v>
                </c:pt>
                <c:pt idx="402">
                  <c:v>5.0387596899224797E-3</c:v>
                </c:pt>
                <c:pt idx="403">
                  <c:v>5.6201550387596898E-3</c:v>
                </c:pt>
                <c:pt idx="404">
                  <c:v>4.8449612403100801E-3</c:v>
                </c:pt>
                <c:pt idx="405">
                  <c:v>3.6821705426356602E-3</c:v>
                </c:pt>
                <c:pt idx="406">
                  <c:v>2.9069767441860499E-3</c:v>
                </c:pt>
                <c:pt idx="407">
                  <c:v>3.8759689922480598E-3</c:v>
                </c:pt>
                <c:pt idx="408">
                  <c:v>4.2635658914728699E-3</c:v>
                </c:pt>
                <c:pt idx="409">
                  <c:v>4.0697674418604703E-3</c:v>
                </c:pt>
                <c:pt idx="410">
                  <c:v>3.10077519379845E-3</c:v>
                </c:pt>
                <c:pt idx="411">
                  <c:v>2.9069767441860499E-3</c:v>
                </c:pt>
                <c:pt idx="412">
                  <c:v>4.4573643410852704E-3</c:v>
                </c:pt>
                <c:pt idx="413">
                  <c:v>3.8759689922480598E-3</c:v>
                </c:pt>
                <c:pt idx="414">
                  <c:v>2.5193798449612398E-3</c:v>
                </c:pt>
                <c:pt idx="415">
                  <c:v>2.9069767441860499E-3</c:v>
                </c:pt>
                <c:pt idx="416">
                  <c:v>2.7131782945736399E-3</c:v>
                </c:pt>
                <c:pt idx="417">
                  <c:v>2.3255813953488402E-3</c:v>
                </c:pt>
                <c:pt idx="418">
                  <c:v>4.0697674418604703E-3</c:v>
                </c:pt>
                <c:pt idx="419">
                  <c:v>4.0697674418604703E-3</c:v>
                </c:pt>
                <c:pt idx="420">
                  <c:v>1.9379844961240299E-3</c:v>
                </c:pt>
                <c:pt idx="421">
                  <c:v>2.3255813953488402E-3</c:v>
                </c:pt>
                <c:pt idx="422">
                  <c:v>3.2945736434108501E-3</c:v>
                </c:pt>
                <c:pt idx="423">
                  <c:v>1.7441860465116301E-3</c:v>
                </c:pt>
                <c:pt idx="424">
                  <c:v>2.9069767441860499E-3</c:v>
                </c:pt>
                <c:pt idx="425">
                  <c:v>5.6201550387596898E-3</c:v>
                </c:pt>
                <c:pt idx="426">
                  <c:v>4.0697674418604703E-3</c:v>
                </c:pt>
                <c:pt idx="427">
                  <c:v>2.9069767441860499E-3</c:v>
                </c:pt>
                <c:pt idx="428">
                  <c:v>3.4883720930232601E-3</c:v>
                </c:pt>
                <c:pt idx="429">
                  <c:v>4.0697674418604703E-3</c:v>
                </c:pt>
                <c:pt idx="430">
                  <c:v>3.6821705426356602E-3</c:v>
                </c:pt>
                <c:pt idx="431">
                  <c:v>2.1317829457364302E-3</c:v>
                </c:pt>
                <c:pt idx="432">
                  <c:v>2.9069767441860499E-3</c:v>
                </c:pt>
                <c:pt idx="433">
                  <c:v>5.6201550387596898E-3</c:v>
                </c:pt>
                <c:pt idx="434">
                  <c:v>6.7829457364341102E-3</c:v>
                </c:pt>
                <c:pt idx="435">
                  <c:v>7.55813953488372E-3</c:v>
                </c:pt>
                <c:pt idx="436">
                  <c:v>6.9767441860465098E-3</c:v>
                </c:pt>
                <c:pt idx="437">
                  <c:v>3.10077519379845E-3</c:v>
                </c:pt>
                <c:pt idx="438">
                  <c:v>5.8139534883720897E-4</c:v>
                </c:pt>
                <c:pt idx="439">
                  <c:v>1.35658914728682E-3</c:v>
                </c:pt>
                <c:pt idx="440">
                  <c:v>1.9379844961240299E-3</c:v>
                </c:pt>
                <c:pt idx="441">
                  <c:v>1.7441860465116301E-3</c:v>
                </c:pt>
                <c:pt idx="442">
                  <c:v>1.35658914728682E-3</c:v>
                </c:pt>
                <c:pt idx="443">
                  <c:v>1.55038759689923E-3</c:v>
                </c:pt>
                <c:pt idx="444">
                  <c:v>2.1317829457364302E-3</c:v>
                </c:pt>
                <c:pt idx="445">
                  <c:v>2.7131782945736399E-3</c:v>
                </c:pt>
                <c:pt idx="446">
                  <c:v>3.10077519379845E-3</c:v>
                </c:pt>
                <c:pt idx="447">
                  <c:v>3.4883720930232601E-3</c:v>
                </c:pt>
                <c:pt idx="448">
                  <c:v>3.2945736434108501E-3</c:v>
                </c:pt>
                <c:pt idx="449">
                  <c:v>3.10077519379845E-3</c:v>
                </c:pt>
                <c:pt idx="450">
                  <c:v>3.10077519379845E-3</c:v>
                </c:pt>
                <c:pt idx="451">
                  <c:v>3.10077519379845E-3</c:v>
                </c:pt>
                <c:pt idx="452">
                  <c:v>3.10077519379845E-3</c:v>
                </c:pt>
                <c:pt idx="453">
                  <c:v>3.6821705426356602E-3</c:v>
                </c:pt>
                <c:pt idx="454">
                  <c:v>3.8759689922480598E-3</c:v>
                </c:pt>
                <c:pt idx="455">
                  <c:v>3.4883720930232601E-3</c:v>
                </c:pt>
                <c:pt idx="456">
                  <c:v>3.2945736434108501E-3</c:v>
                </c:pt>
                <c:pt idx="457">
                  <c:v>3.2945736434108501E-3</c:v>
                </c:pt>
                <c:pt idx="458">
                  <c:v>3.4883720930232601E-3</c:v>
                </c:pt>
                <c:pt idx="459">
                  <c:v>4.8449612403100801E-3</c:v>
                </c:pt>
                <c:pt idx="460">
                  <c:v>6.0077519379845004E-3</c:v>
                </c:pt>
                <c:pt idx="461">
                  <c:v>4.6511627906976804E-3</c:v>
                </c:pt>
                <c:pt idx="462">
                  <c:v>3.4883720930232601E-3</c:v>
                </c:pt>
                <c:pt idx="463">
                  <c:v>4.0697674418604703E-3</c:v>
                </c:pt>
                <c:pt idx="464">
                  <c:v>4.6511627906976804E-3</c:v>
                </c:pt>
                <c:pt idx="465">
                  <c:v>4.8449612403100801E-3</c:v>
                </c:pt>
                <c:pt idx="466">
                  <c:v>4.0697674418604703E-3</c:v>
                </c:pt>
                <c:pt idx="467">
                  <c:v>3.4883720930232601E-3</c:v>
                </c:pt>
                <c:pt idx="468">
                  <c:v>3.2945736434108501E-3</c:v>
                </c:pt>
                <c:pt idx="469">
                  <c:v>4.2635658914728699E-3</c:v>
                </c:pt>
                <c:pt idx="470">
                  <c:v>3.6821705426356602E-3</c:v>
                </c:pt>
                <c:pt idx="471">
                  <c:v>2.1317829457364302E-3</c:v>
                </c:pt>
                <c:pt idx="472">
                  <c:v>3.6821705426356602E-3</c:v>
                </c:pt>
                <c:pt idx="473">
                  <c:v>5.2325581395348802E-3</c:v>
                </c:pt>
                <c:pt idx="474">
                  <c:v>5.2325581395348802E-3</c:v>
                </c:pt>
                <c:pt idx="475">
                  <c:v>4.4573643410852704E-3</c:v>
                </c:pt>
                <c:pt idx="476">
                  <c:v>3.4883720930232601E-3</c:v>
                </c:pt>
                <c:pt idx="477">
                  <c:v>2.5193798449612398E-3</c:v>
                </c:pt>
                <c:pt idx="478">
                  <c:v>4.0697674418604703E-3</c:v>
                </c:pt>
                <c:pt idx="479">
                  <c:v>6.7829457364341102E-3</c:v>
                </c:pt>
                <c:pt idx="480">
                  <c:v>5.0387596899224797E-3</c:v>
                </c:pt>
                <c:pt idx="481">
                  <c:v>3.4883720930232601E-3</c:v>
                </c:pt>
                <c:pt idx="482">
                  <c:v>4.8449612403100801E-3</c:v>
                </c:pt>
                <c:pt idx="483">
                  <c:v>4.2635658914728699E-3</c:v>
                </c:pt>
                <c:pt idx="484">
                  <c:v>3.10077519379845E-3</c:v>
                </c:pt>
                <c:pt idx="485">
                  <c:v>4.0697674418604703E-3</c:v>
                </c:pt>
                <c:pt idx="486">
                  <c:v>3.6821705426356602E-3</c:v>
                </c:pt>
                <c:pt idx="487">
                  <c:v>2.5193798449612398E-3</c:v>
                </c:pt>
                <c:pt idx="488">
                  <c:v>3.2945736434108501E-3</c:v>
                </c:pt>
                <c:pt idx="489">
                  <c:v>3.2945736434108501E-3</c:v>
                </c:pt>
                <c:pt idx="490">
                  <c:v>2.1317829457364302E-3</c:v>
                </c:pt>
                <c:pt idx="491">
                  <c:v>5.2325581395348802E-3</c:v>
                </c:pt>
                <c:pt idx="492">
                  <c:v>6.9767441860465098E-3</c:v>
                </c:pt>
                <c:pt idx="493">
                  <c:v>1.55038759689923E-3</c:v>
                </c:pt>
                <c:pt idx="494">
                  <c:v>0</c:v>
                </c:pt>
                <c:pt idx="495">
                  <c:v>2.5193798449612398E-3</c:v>
                </c:pt>
                <c:pt idx="496">
                  <c:v>4.8449612403100801E-3</c:v>
                </c:pt>
                <c:pt idx="497">
                  <c:v>4.8449612403100801E-3</c:v>
                </c:pt>
                <c:pt idx="498">
                  <c:v>2.1317829457364302E-3</c:v>
                </c:pt>
                <c:pt idx="499">
                  <c:v>2.9069767441860499E-3</c:v>
                </c:pt>
                <c:pt idx="500">
                  <c:v>4.0697674418604703E-3</c:v>
                </c:pt>
                <c:pt idx="501">
                  <c:v>3.4883720930232601E-3</c:v>
                </c:pt>
                <c:pt idx="502">
                  <c:v>3.6821705426356602E-3</c:v>
                </c:pt>
                <c:pt idx="503">
                  <c:v>3.4883720930232601E-3</c:v>
                </c:pt>
                <c:pt idx="504">
                  <c:v>3.8759689922480598E-4</c:v>
                </c:pt>
                <c:pt idx="505">
                  <c:v>-3.8759689922480598E-4</c:v>
                </c:pt>
                <c:pt idx="506">
                  <c:v>2.3255813953488402E-3</c:v>
                </c:pt>
                <c:pt idx="507">
                  <c:v>4.6511627906976804E-3</c:v>
                </c:pt>
                <c:pt idx="508">
                  <c:v>5.0387596899224797E-3</c:v>
                </c:pt>
                <c:pt idx="509">
                  <c:v>2.9069767441860499E-3</c:v>
                </c:pt>
                <c:pt idx="510">
                  <c:v>1.7441860465116301E-3</c:v>
                </c:pt>
                <c:pt idx="511">
                  <c:v>1.7441860465116301E-3</c:v>
                </c:pt>
                <c:pt idx="512">
                  <c:v>2.7131782945736399E-3</c:v>
                </c:pt>
                <c:pt idx="513">
                  <c:v>3.8759689922480598E-3</c:v>
                </c:pt>
                <c:pt idx="514">
                  <c:v>4.4573643410852704E-3</c:v>
                </c:pt>
                <c:pt idx="515">
                  <c:v>5.6201550387596898E-3</c:v>
                </c:pt>
                <c:pt idx="516">
                  <c:v>5.0387596899224797E-3</c:v>
                </c:pt>
                <c:pt idx="517">
                  <c:v>2.3255813953488402E-3</c:v>
                </c:pt>
                <c:pt idx="518">
                  <c:v>1.1627906976744201E-3</c:v>
                </c:pt>
                <c:pt idx="519">
                  <c:v>7.7519379844961196E-4</c:v>
                </c:pt>
                <c:pt idx="520">
                  <c:v>-7.7519379844961196E-4</c:v>
                </c:pt>
                <c:pt idx="521">
                  <c:v>1.7441860465116301E-3</c:v>
                </c:pt>
                <c:pt idx="522">
                  <c:v>6.0077519379845004E-3</c:v>
                </c:pt>
                <c:pt idx="523">
                  <c:v>2.3255813953488402E-3</c:v>
                </c:pt>
                <c:pt idx="524">
                  <c:v>1.9379844961240299E-4</c:v>
                </c:pt>
                <c:pt idx="525">
                  <c:v>3.10077519379845E-3</c:v>
                </c:pt>
                <c:pt idx="526">
                  <c:v>4.8449612403100801E-3</c:v>
                </c:pt>
                <c:pt idx="527">
                  <c:v>5.6201550387596898E-3</c:v>
                </c:pt>
                <c:pt idx="528">
                  <c:v>6.2015503875969E-3</c:v>
                </c:pt>
                <c:pt idx="529">
                  <c:v>6.0077519379845004E-3</c:v>
                </c:pt>
                <c:pt idx="530">
                  <c:v>5.8139534883720903E-3</c:v>
                </c:pt>
                <c:pt idx="531">
                  <c:v>6.2015503875969E-3</c:v>
                </c:pt>
                <c:pt idx="532">
                  <c:v>4.0697674418604703E-3</c:v>
                </c:pt>
                <c:pt idx="533">
                  <c:v>-5.8139534883720897E-4</c:v>
                </c:pt>
                <c:pt idx="534">
                  <c:v>-1.35658914728682E-3</c:v>
                </c:pt>
                <c:pt idx="535">
                  <c:v>-3.8759689922480598E-4</c:v>
                </c:pt>
                <c:pt idx="536">
                  <c:v>-1.9379844961240299E-4</c:v>
                </c:pt>
                <c:pt idx="537">
                  <c:v>9.6899224806201495E-4</c:v>
                </c:pt>
                <c:pt idx="538">
                  <c:v>2.1317829457364302E-3</c:v>
                </c:pt>
                <c:pt idx="539">
                  <c:v>7.7519379844961196E-4</c:v>
                </c:pt>
                <c:pt idx="540">
                  <c:v>1.35658914728682E-3</c:v>
                </c:pt>
                <c:pt idx="541">
                  <c:v>4.2635658914728699E-3</c:v>
                </c:pt>
                <c:pt idx="542">
                  <c:v>6.0077519379845004E-3</c:v>
                </c:pt>
                <c:pt idx="543">
                  <c:v>6.7829457364341102E-3</c:v>
                </c:pt>
                <c:pt idx="544">
                  <c:v>6.3953488372092996E-3</c:v>
                </c:pt>
                <c:pt idx="545">
                  <c:v>3.6821705426356602E-3</c:v>
                </c:pt>
                <c:pt idx="546">
                  <c:v>7.7519379844961196E-4</c:v>
                </c:pt>
                <c:pt idx="547">
                  <c:v>7.7519379844961196E-4</c:v>
                </c:pt>
                <c:pt idx="548">
                  <c:v>3.10077519379845E-3</c:v>
                </c:pt>
                <c:pt idx="549">
                  <c:v>6.2015503875969E-3</c:v>
                </c:pt>
                <c:pt idx="550">
                  <c:v>4.4573643410852704E-3</c:v>
                </c:pt>
                <c:pt idx="551">
                  <c:v>4.6511627906976804E-3</c:v>
                </c:pt>
                <c:pt idx="552">
                  <c:v>9.1085271317829404E-3</c:v>
                </c:pt>
                <c:pt idx="553">
                  <c:v>9.1085271317829404E-3</c:v>
                </c:pt>
                <c:pt idx="554">
                  <c:v>6.7829457364341102E-3</c:v>
                </c:pt>
                <c:pt idx="555">
                  <c:v>6.2015503875969E-3</c:v>
                </c:pt>
                <c:pt idx="556">
                  <c:v>6.7829457364341102E-3</c:v>
                </c:pt>
                <c:pt idx="557">
                  <c:v>7.1705426356589103E-3</c:v>
                </c:pt>
                <c:pt idx="558">
                  <c:v>4.0697674418604703E-3</c:v>
                </c:pt>
                <c:pt idx="559">
                  <c:v>1.7441860465116301E-3</c:v>
                </c:pt>
                <c:pt idx="560">
                  <c:v>2.3255813953488402E-3</c:v>
                </c:pt>
                <c:pt idx="561">
                  <c:v>5.0387596899224797E-3</c:v>
                </c:pt>
                <c:pt idx="562">
                  <c:v>7.1705426356589103E-3</c:v>
                </c:pt>
                <c:pt idx="563">
                  <c:v>6.3953488372092996E-3</c:v>
                </c:pt>
                <c:pt idx="564">
                  <c:v>4.8449612403100801E-3</c:v>
                </c:pt>
                <c:pt idx="565">
                  <c:v>3.8759689922480598E-3</c:v>
                </c:pt>
                <c:pt idx="566">
                  <c:v>5.2325581395348802E-3</c:v>
                </c:pt>
                <c:pt idx="567">
                  <c:v>8.1395348837209301E-3</c:v>
                </c:pt>
                <c:pt idx="568">
                  <c:v>1.08527131782946E-2</c:v>
                </c:pt>
                <c:pt idx="569">
                  <c:v>5.2325581395348802E-3</c:v>
                </c:pt>
                <c:pt idx="570">
                  <c:v>1.55038759689923E-3</c:v>
                </c:pt>
                <c:pt idx="571">
                  <c:v>9.4961240310077501E-3</c:v>
                </c:pt>
                <c:pt idx="572">
                  <c:v>1.51162790697674E-2</c:v>
                </c:pt>
                <c:pt idx="573">
                  <c:v>1.7248062015503898E-2</c:v>
                </c:pt>
                <c:pt idx="574">
                  <c:v>2.0155038759689901E-2</c:v>
                </c:pt>
                <c:pt idx="575">
                  <c:v>1.8217054263565902E-2</c:v>
                </c:pt>
                <c:pt idx="576">
                  <c:v>1.1046511627906999E-2</c:v>
                </c:pt>
                <c:pt idx="577">
                  <c:v>2.7131782945736399E-3</c:v>
                </c:pt>
                <c:pt idx="578">
                  <c:v>-7.7519379844961196E-4</c:v>
                </c:pt>
                <c:pt idx="579">
                  <c:v>4.0697674418604703E-3</c:v>
                </c:pt>
                <c:pt idx="580">
                  <c:v>1.1821705426356599E-2</c:v>
                </c:pt>
                <c:pt idx="581">
                  <c:v>1.8217054263565902E-2</c:v>
                </c:pt>
                <c:pt idx="582">
                  <c:v>1.7635658914728701E-2</c:v>
                </c:pt>
                <c:pt idx="583">
                  <c:v>1.41472868217054E-2</c:v>
                </c:pt>
                <c:pt idx="584">
                  <c:v>9.8837209302325597E-3</c:v>
                </c:pt>
                <c:pt idx="585">
                  <c:v>7.55813953488372E-3</c:v>
                </c:pt>
                <c:pt idx="586">
                  <c:v>6.9767441860465098E-3</c:v>
                </c:pt>
                <c:pt idx="587">
                  <c:v>8.1395348837209301E-3</c:v>
                </c:pt>
                <c:pt idx="588">
                  <c:v>1.22093023255814E-2</c:v>
                </c:pt>
                <c:pt idx="589">
                  <c:v>1.6666666666666701E-2</c:v>
                </c:pt>
                <c:pt idx="590">
                  <c:v>1.80232558139535E-2</c:v>
                </c:pt>
                <c:pt idx="591">
                  <c:v>1.43410852713178E-2</c:v>
                </c:pt>
                <c:pt idx="592">
                  <c:v>7.9457364341085305E-3</c:v>
                </c:pt>
                <c:pt idx="593">
                  <c:v>7.75193798449613E-3</c:v>
                </c:pt>
                <c:pt idx="594">
                  <c:v>1.0271317829457401E-2</c:v>
                </c:pt>
                <c:pt idx="595">
                  <c:v>1.41472868217054E-2</c:v>
                </c:pt>
                <c:pt idx="596">
                  <c:v>1.9573643410852701E-2</c:v>
                </c:pt>
                <c:pt idx="597">
                  <c:v>2.1705426356589098E-2</c:v>
                </c:pt>
                <c:pt idx="598">
                  <c:v>1.6085271317829501E-2</c:v>
                </c:pt>
                <c:pt idx="599">
                  <c:v>1.55038759689923E-2</c:v>
                </c:pt>
                <c:pt idx="600">
                  <c:v>1.8217054263565902E-2</c:v>
                </c:pt>
                <c:pt idx="601">
                  <c:v>1.16279069767442E-2</c:v>
                </c:pt>
                <c:pt idx="602">
                  <c:v>1.0077519379844999E-2</c:v>
                </c:pt>
                <c:pt idx="603">
                  <c:v>1.7248062015503898E-2</c:v>
                </c:pt>
                <c:pt idx="604">
                  <c:v>1.80232558139535E-2</c:v>
                </c:pt>
                <c:pt idx="605">
                  <c:v>2.1705426356589098E-2</c:v>
                </c:pt>
                <c:pt idx="606">
                  <c:v>4.0891472868217101E-2</c:v>
                </c:pt>
                <c:pt idx="607">
                  <c:v>6.8798449612403098E-2</c:v>
                </c:pt>
                <c:pt idx="608">
                  <c:v>9.18604651162791E-2</c:v>
                </c:pt>
                <c:pt idx="609">
                  <c:v>8.0426356589147305E-2</c:v>
                </c:pt>
                <c:pt idx="610">
                  <c:v>7.7131782945736499E-2</c:v>
                </c:pt>
                <c:pt idx="611">
                  <c:v>9.1472868217054207E-2</c:v>
                </c:pt>
                <c:pt idx="612">
                  <c:v>6.1046511627907002E-2</c:v>
                </c:pt>
                <c:pt idx="613">
                  <c:v>0.05</c:v>
                </c:pt>
                <c:pt idx="614">
                  <c:v>9.3992248062015504E-2</c:v>
                </c:pt>
                <c:pt idx="615">
                  <c:v>9.3410852713178297E-2</c:v>
                </c:pt>
                <c:pt idx="616">
                  <c:v>6.6666666666666693E-2</c:v>
                </c:pt>
                <c:pt idx="617">
                  <c:v>5.63953488372093E-2</c:v>
                </c:pt>
                <c:pt idx="618">
                  <c:v>6.9186046511627894E-2</c:v>
                </c:pt>
                <c:pt idx="619">
                  <c:v>9.1279069767441906E-2</c:v>
                </c:pt>
                <c:pt idx="620">
                  <c:v>7.1511627906976794E-2</c:v>
                </c:pt>
                <c:pt idx="621">
                  <c:v>5.2906976744186103E-2</c:v>
                </c:pt>
                <c:pt idx="622">
                  <c:v>5.7945736434108497E-2</c:v>
                </c:pt>
                <c:pt idx="623">
                  <c:v>6.1434108527131798E-2</c:v>
                </c:pt>
                <c:pt idx="624">
                  <c:v>7.0736434108527202E-2</c:v>
                </c:pt>
                <c:pt idx="625">
                  <c:v>9.4186046511627902E-2</c:v>
                </c:pt>
                <c:pt idx="626">
                  <c:v>0.101162790697674</c:v>
                </c:pt>
                <c:pt idx="627">
                  <c:v>9.0891472868217096E-2</c:v>
                </c:pt>
                <c:pt idx="628">
                  <c:v>7.6550387596899194E-2</c:v>
                </c:pt>
                <c:pt idx="629">
                  <c:v>9.2635658914728705E-2</c:v>
                </c:pt>
                <c:pt idx="630">
                  <c:v>0.133914728682171</c:v>
                </c:pt>
                <c:pt idx="631">
                  <c:v>0.10600775193798399</c:v>
                </c:pt>
                <c:pt idx="632">
                  <c:v>5.5038759689922501E-2</c:v>
                </c:pt>
                <c:pt idx="633">
                  <c:v>3.1007751937984499E-2</c:v>
                </c:pt>
                <c:pt idx="634">
                  <c:v>5.2325581395348902E-2</c:v>
                </c:pt>
                <c:pt idx="635">
                  <c:v>9.5348837209302303E-2</c:v>
                </c:pt>
                <c:pt idx="636">
                  <c:v>0.100193798449612</c:v>
                </c:pt>
                <c:pt idx="637">
                  <c:v>7.8100775193798502E-2</c:v>
                </c:pt>
                <c:pt idx="638">
                  <c:v>4.3992248062015502E-2</c:v>
                </c:pt>
                <c:pt idx="639">
                  <c:v>4.6705426356589197E-2</c:v>
                </c:pt>
                <c:pt idx="640">
                  <c:v>5.4651162790697698E-2</c:v>
                </c:pt>
                <c:pt idx="641">
                  <c:v>4.5930232558139501E-2</c:v>
                </c:pt>
                <c:pt idx="642">
                  <c:v>4.2054263565891502E-2</c:v>
                </c:pt>
                <c:pt idx="643">
                  <c:v>4.3217054263565903E-2</c:v>
                </c:pt>
                <c:pt idx="644">
                  <c:v>4.4186046511627899E-2</c:v>
                </c:pt>
                <c:pt idx="645">
                  <c:v>5.2906976744186103E-2</c:v>
                </c:pt>
                <c:pt idx="646">
                  <c:v>6.6472868217054296E-2</c:v>
                </c:pt>
                <c:pt idx="647">
                  <c:v>6.7829457364341095E-2</c:v>
                </c:pt>
                <c:pt idx="648">
                  <c:v>6.2596899224806199E-2</c:v>
                </c:pt>
                <c:pt idx="649">
                  <c:v>5.6007751937984497E-2</c:v>
                </c:pt>
                <c:pt idx="650">
                  <c:v>5.1744186046511598E-2</c:v>
                </c:pt>
                <c:pt idx="651">
                  <c:v>5.0775193798449601E-2</c:v>
                </c:pt>
                <c:pt idx="652">
                  <c:v>5.2519379844961203E-2</c:v>
                </c:pt>
                <c:pt idx="653">
                  <c:v>4.28294573643411E-2</c:v>
                </c:pt>
                <c:pt idx="654">
                  <c:v>2.67441860465116E-2</c:v>
                </c:pt>
                <c:pt idx="655">
                  <c:v>3.1589147286821703E-2</c:v>
                </c:pt>
                <c:pt idx="656">
                  <c:v>3.8372093023255803E-2</c:v>
                </c:pt>
                <c:pt idx="657">
                  <c:v>3.9922480620155E-2</c:v>
                </c:pt>
                <c:pt idx="658">
                  <c:v>5.8527131782945697E-2</c:v>
                </c:pt>
                <c:pt idx="659">
                  <c:v>6.5116279069767399E-2</c:v>
                </c:pt>
                <c:pt idx="660">
                  <c:v>2.6937984496124001E-2</c:v>
                </c:pt>
                <c:pt idx="661">
                  <c:v>2.5581395348837199E-2</c:v>
                </c:pt>
                <c:pt idx="662">
                  <c:v>5.2906976744186103E-2</c:v>
                </c:pt>
                <c:pt idx="663">
                  <c:v>3.9534883720930197E-2</c:v>
                </c:pt>
                <c:pt idx="664">
                  <c:v>3.4496124031007699E-2</c:v>
                </c:pt>
                <c:pt idx="665">
                  <c:v>5.0387596899224799E-2</c:v>
                </c:pt>
                <c:pt idx="666">
                  <c:v>4.9031007751937999E-2</c:v>
                </c:pt>
                <c:pt idx="667">
                  <c:v>5.0775193798449601E-2</c:v>
                </c:pt>
                <c:pt idx="668">
                  <c:v>7.3643410852713198E-2</c:v>
                </c:pt>
                <c:pt idx="669">
                  <c:v>6.7054263565891503E-2</c:v>
                </c:pt>
                <c:pt idx="670">
                  <c:v>4.0697674418604703E-2</c:v>
                </c:pt>
                <c:pt idx="671">
                  <c:v>4.22480620155039E-2</c:v>
                </c:pt>
                <c:pt idx="672">
                  <c:v>3.8178294573643398E-2</c:v>
                </c:pt>
                <c:pt idx="673">
                  <c:v>2.9069767441860499E-2</c:v>
                </c:pt>
                <c:pt idx="674">
                  <c:v>6.5503875968992306E-2</c:v>
                </c:pt>
              </c:numCache>
            </c:numRef>
          </c:yVal>
          <c:smooth val="0"/>
          <c:extLst>
            <c:ext xmlns:c16="http://schemas.microsoft.com/office/drawing/2014/chart" uri="{C3380CC4-5D6E-409C-BE32-E72D297353CC}">
              <c16:uniqueId val="{00000000-3267-499D-B74F-A416884D95C6}"/>
            </c:ext>
          </c:extLst>
        </c:ser>
        <c:dLbls>
          <c:showLegendKey val="0"/>
          <c:showVal val="0"/>
          <c:showCatName val="0"/>
          <c:showSerName val="0"/>
          <c:showPercent val="0"/>
          <c:showBubbleSize val="0"/>
        </c:dLbls>
        <c:axId val="-1015426928"/>
        <c:axId val="-1015424880"/>
      </c:scatterChart>
      <c:valAx>
        <c:axId val="-1015426928"/>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1015424880"/>
        <c:crosses val="autoZero"/>
        <c:crossBetween val="midCat"/>
        <c:majorUnit val="100"/>
      </c:valAx>
      <c:valAx>
        <c:axId val="-1015424880"/>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1015426928"/>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76630622202E-2"/>
          <c:y val="4.0735721178548102E-2"/>
          <c:w val="0.84899072639269502"/>
          <c:h val="0.76132599571050197"/>
        </c:manualLayout>
      </c:layout>
      <c:scatterChart>
        <c:scatterStyle val="lineMarker"/>
        <c:varyColors val="0"/>
        <c:ser>
          <c:idx val="0"/>
          <c:order val="0"/>
          <c:tx>
            <c:v>BROWN</c:v>
          </c:tx>
          <c:spPr>
            <a:ln w="31750">
              <a:solidFill>
                <a:sysClr val="windowText" lastClr="000000"/>
              </a:solidFill>
            </a:ln>
          </c:spPr>
          <c:marker>
            <c:symbol val="none"/>
          </c:marker>
          <c:xVal>
            <c:numRef>
              <c:f>'Very Blue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'Very Blue Spectra!'!$C$2:$C$676</c:f>
              <c:numCache>
                <c:formatCode>General</c:formatCode>
                <c:ptCount val="675"/>
                <c:pt idx="0">
                  <c:v>0.76348489127365204</c:v>
                </c:pt>
                <c:pt idx="1">
                  <c:v>0.764473312623553</c:v>
                </c:pt>
                <c:pt idx="2">
                  <c:v>0.77223948037277601</c:v>
                </c:pt>
                <c:pt idx="3">
                  <c:v>0.77760519627223901</c:v>
                </c:pt>
                <c:pt idx="4">
                  <c:v>0.777887602372211</c:v>
                </c:pt>
                <c:pt idx="5">
                  <c:v>0.775063541372493</c:v>
                </c:pt>
                <c:pt idx="6">
                  <c:v>0.77675797797232404</c:v>
                </c:pt>
                <c:pt idx="7">
                  <c:v>0.78367692742163197</c:v>
                </c:pt>
                <c:pt idx="8">
                  <c:v>0.79384354702061599</c:v>
                </c:pt>
                <c:pt idx="9">
                  <c:v>0.79497317142050306</c:v>
                </c:pt>
                <c:pt idx="10">
                  <c:v>0.79341993787065801</c:v>
                </c:pt>
                <c:pt idx="11">
                  <c:v>0.79709121717029097</c:v>
                </c:pt>
                <c:pt idx="12">
                  <c:v>0.804292572719571</c:v>
                </c:pt>
                <c:pt idx="13">
                  <c:v>0.81219994351878</c:v>
                </c:pt>
                <c:pt idx="14">
                  <c:v>0.81530641061846898</c:v>
                </c:pt>
                <c:pt idx="15">
                  <c:v>0.81883648686811605</c:v>
                </c:pt>
                <c:pt idx="16">
                  <c:v>0.82391979666760795</c:v>
                </c:pt>
                <c:pt idx="17">
                  <c:v>0.82688506071731105</c:v>
                </c:pt>
                <c:pt idx="18">
                  <c:v>0.83154476136684496</c:v>
                </c:pt>
                <c:pt idx="19">
                  <c:v>0.84058175656594203</c:v>
                </c:pt>
                <c:pt idx="20">
                  <c:v>0.84608867551539102</c:v>
                </c:pt>
                <c:pt idx="21">
                  <c:v>0.84820672126517904</c:v>
                </c:pt>
                <c:pt idx="22">
                  <c:v>0.84990115786500997</c:v>
                </c:pt>
                <c:pt idx="23">
                  <c:v>0.85484326461451599</c:v>
                </c:pt>
                <c:pt idx="24">
                  <c:v>0.86289183846371098</c:v>
                </c:pt>
                <c:pt idx="25">
                  <c:v>0.867833945213217</c:v>
                </c:pt>
                <c:pt idx="26">
                  <c:v>0.87263484891273702</c:v>
                </c:pt>
                <c:pt idx="27">
                  <c:v>0.87927139226207296</c:v>
                </c:pt>
                <c:pt idx="28">
                  <c:v>0.88378988986162099</c:v>
                </c:pt>
                <c:pt idx="29">
                  <c:v>0.88844959051115502</c:v>
                </c:pt>
                <c:pt idx="30">
                  <c:v>0.89706297656029399</c:v>
                </c:pt>
                <c:pt idx="31">
                  <c:v>0.90285230160971497</c:v>
                </c:pt>
                <c:pt idx="32">
                  <c:v>0.90581756565941796</c:v>
                </c:pt>
                <c:pt idx="33">
                  <c:v>0.912595312058741</c:v>
                </c:pt>
                <c:pt idx="34">
                  <c:v>0.91781982490821801</c:v>
                </c:pt>
                <c:pt idx="35">
                  <c:v>0.91923185540807695</c:v>
                </c:pt>
                <c:pt idx="36">
                  <c:v>0.92149110420785096</c:v>
                </c:pt>
                <c:pt idx="37">
                  <c:v>0.92502118045749804</c:v>
                </c:pt>
                <c:pt idx="38">
                  <c:v>0.92925727195707397</c:v>
                </c:pt>
                <c:pt idx="39">
                  <c:v>0.93476419090652296</c:v>
                </c:pt>
                <c:pt idx="40">
                  <c:v>0.94055351595594405</c:v>
                </c:pt>
                <c:pt idx="41">
                  <c:v>0.94267156170573296</c:v>
                </c:pt>
                <c:pt idx="42">
                  <c:v>0.94521321660547897</c:v>
                </c:pt>
                <c:pt idx="43">
                  <c:v>0.949731714205027</c:v>
                </c:pt>
                <c:pt idx="44">
                  <c:v>0.95326179045467396</c:v>
                </c:pt>
                <c:pt idx="45">
                  <c:v>0.95721547585427902</c:v>
                </c:pt>
                <c:pt idx="46">
                  <c:v>0.96356961310364297</c:v>
                </c:pt>
                <c:pt idx="47">
                  <c:v>0.965546455803445</c:v>
                </c:pt>
                <c:pt idx="48">
                  <c:v>0.96498164360350203</c:v>
                </c:pt>
                <c:pt idx="49">
                  <c:v>0.97133578085286598</c:v>
                </c:pt>
                <c:pt idx="50">
                  <c:v>0.97528946625247104</c:v>
                </c:pt>
                <c:pt idx="51">
                  <c:v>0.97500706015249905</c:v>
                </c:pt>
                <c:pt idx="52">
                  <c:v>0.98107879130189202</c:v>
                </c:pt>
                <c:pt idx="53">
                  <c:v>0.98545608585145394</c:v>
                </c:pt>
                <c:pt idx="54">
                  <c:v>0.98107879130189202</c:v>
                </c:pt>
                <c:pt idx="55">
                  <c:v>0.98347924315165203</c:v>
                </c:pt>
                <c:pt idx="56">
                  <c:v>0.99082180175091805</c:v>
                </c:pt>
                <c:pt idx="57">
                  <c:v>0.99293984750070596</c:v>
                </c:pt>
                <c:pt idx="58">
                  <c:v>0.99576390850042296</c:v>
                </c:pt>
                <c:pt idx="59">
                  <c:v>1</c:v>
                </c:pt>
                <c:pt idx="60">
                  <c:v>0.99929398475007103</c:v>
                </c:pt>
                <c:pt idx="61">
                  <c:v>0.99788195425021198</c:v>
                </c:pt>
                <c:pt idx="62">
                  <c:v>0.99830556340016896</c:v>
                </c:pt>
                <c:pt idx="63">
                  <c:v>0.997317142050268</c:v>
                </c:pt>
                <c:pt idx="64">
                  <c:v>0.99519909630047998</c:v>
                </c:pt>
                <c:pt idx="65">
                  <c:v>0.99350465970064905</c:v>
                </c:pt>
                <c:pt idx="66">
                  <c:v>0.99237503530076199</c:v>
                </c:pt>
                <c:pt idx="67">
                  <c:v>0.991951426150805</c:v>
                </c:pt>
                <c:pt idx="68">
                  <c:v>0.99251623835074798</c:v>
                </c:pt>
                <c:pt idx="69">
                  <c:v>0.99096300480090305</c:v>
                </c:pt>
                <c:pt idx="70">
                  <c:v>0.98630330415136902</c:v>
                </c:pt>
                <c:pt idx="71">
                  <c:v>0.98150240045185</c:v>
                </c:pt>
                <c:pt idx="72">
                  <c:v>0.97599548150240001</c:v>
                </c:pt>
                <c:pt idx="73">
                  <c:v>0.968370516803163</c:v>
                </c:pt>
                <c:pt idx="74">
                  <c:v>0.96413442530358695</c:v>
                </c:pt>
                <c:pt idx="75">
                  <c:v>0.96201637955379804</c:v>
                </c:pt>
                <c:pt idx="76">
                  <c:v>0.95693306975430703</c:v>
                </c:pt>
                <c:pt idx="77">
                  <c:v>0.95170855690482903</c:v>
                </c:pt>
                <c:pt idx="78">
                  <c:v>0.94733126235526699</c:v>
                </c:pt>
                <c:pt idx="79">
                  <c:v>0.94380118610562003</c:v>
                </c:pt>
                <c:pt idx="80">
                  <c:v>0.93998870375600097</c:v>
                </c:pt>
                <c:pt idx="81">
                  <c:v>0.93547020615645304</c:v>
                </c:pt>
                <c:pt idx="82">
                  <c:v>0.93137531770686299</c:v>
                </c:pt>
                <c:pt idx="83">
                  <c:v>0.92713922620728595</c:v>
                </c:pt>
                <c:pt idx="84">
                  <c:v>0.92092629200790699</c:v>
                </c:pt>
                <c:pt idx="85">
                  <c:v>0.915419373058458</c:v>
                </c:pt>
                <c:pt idx="86">
                  <c:v>0.91146568765885305</c:v>
                </c:pt>
                <c:pt idx="87">
                  <c:v>0.90821801750917797</c:v>
                </c:pt>
                <c:pt idx="88">
                  <c:v>0.90511155040948899</c:v>
                </c:pt>
                <c:pt idx="89">
                  <c:v>0.90186388025981401</c:v>
                </c:pt>
                <c:pt idx="90">
                  <c:v>0.89847500706015304</c:v>
                </c:pt>
                <c:pt idx="91">
                  <c:v>0.89466252471053398</c:v>
                </c:pt>
                <c:pt idx="92">
                  <c:v>0.88901440271109899</c:v>
                </c:pt>
                <c:pt idx="93">
                  <c:v>0.88463710816153596</c:v>
                </c:pt>
                <c:pt idx="94">
                  <c:v>0.88195425021180496</c:v>
                </c:pt>
                <c:pt idx="95">
                  <c:v>0.87927139226207296</c:v>
                </c:pt>
                <c:pt idx="96">
                  <c:v>0.87588251906241199</c:v>
                </c:pt>
                <c:pt idx="97">
                  <c:v>0.87164642756283595</c:v>
                </c:pt>
                <c:pt idx="98">
                  <c:v>0.86853996046314597</c:v>
                </c:pt>
                <c:pt idx="99">
                  <c:v>0.86557469641344298</c:v>
                </c:pt>
                <c:pt idx="100">
                  <c:v>0.86105619881389395</c:v>
                </c:pt>
                <c:pt idx="101">
                  <c:v>0.857243716464276</c:v>
                </c:pt>
                <c:pt idx="102">
                  <c:v>0.85427845241457201</c:v>
                </c:pt>
                <c:pt idx="103">
                  <c:v>0.84975995481502398</c:v>
                </c:pt>
                <c:pt idx="104">
                  <c:v>0.84481784806551796</c:v>
                </c:pt>
                <c:pt idx="105">
                  <c:v>0.84029935046597004</c:v>
                </c:pt>
                <c:pt idx="106">
                  <c:v>0.83521604066647903</c:v>
                </c:pt>
                <c:pt idx="107">
                  <c:v>0.82970912171702904</c:v>
                </c:pt>
                <c:pt idx="108">
                  <c:v>0.82448460886755104</c:v>
                </c:pt>
                <c:pt idx="109">
                  <c:v>0.81911889296808804</c:v>
                </c:pt>
                <c:pt idx="110">
                  <c:v>0.81375317706862504</c:v>
                </c:pt>
                <c:pt idx="111">
                  <c:v>0.80810505506918995</c:v>
                </c:pt>
                <c:pt idx="112">
                  <c:v>0.80344535441965603</c:v>
                </c:pt>
                <c:pt idx="113">
                  <c:v>0.79991527817000896</c:v>
                </c:pt>
                <c:pt idx="114">
                  <c:v>0.79483196837051695</c:v>
                </c:pt>
                <c:pt idx="115">
                  <c:v>0.78946625247105295</c:v>
                </c:pt>
                <c:pt idx="116">
                  <c:v>0.78452414572154705</c:v>
                </c:pt>
                <c:pt idx="117">
                  <c:v>0.77944083592205604</c:v>
                </c:pt>
                <c:pt idx="118">
                  <c:v>0.77449872917255003</c:v>
                </c:pt>
                <c:pt idx="119">
                  <c:v>0.77068624682293096</c:v>
                </c:pt>
                <c:pt idx="120">
                  <c:v>0.76729737362327</c:v>
                </c:pt>
                <c:pt idx="121">
                  <c:v>0.76390850042360903</c:v>
                </c:pt>
                <c:pt idx="122">
                  <c:v>0.75995481502400497</c:v>
                </c:pt>
                <c:pt idx="123">
                  <c:v>0.75614233267438602</c:v>
                </c:pt>
                <c:pt idx="124">
                  <c:v>0.75331827167466803</c:v>
                </c:pt>
                <c:pt idx="125">
                  <c:v>0.75091781982490802</c:v>
                </c:pt>
                <c:pt idx="126">
                  <c:v>0.74908218017509198</c:v>
                </c:pt>
                <c:pt idx="127">
                  <c:v>0.74851736797514801</c:v>
                </c:pt>
                <c:pt idx="128">
                  <c:v>0.74851736797514801</c:v>
                </c:pt>
                <c:pt idx="129">
                  <c:v>0.74879977407511999</c:v>
                </c:pt>
                <c:pt idx="130">
                  <c:v>0.75007060152499305</c:v>
                </c:pt>
                <c:pt idx="131">
                  <c:v>0.75176503812482398</c:v>
                </c:pt>
                <c:pt idx="132">
                  <c:v>0.75345947472465402</c:v>
                </c:pt>
                <c:pt idx="133">
                  <c:v>0.75529511437447105</c:v>
                </c:pt>
                <c:pt idx="134">
                  <c:v>0.75698955097430098</c:v>
                </c:pt>
                <c:pt idx="135">
                  <c:v>0.75840158147416004</c:v>
                </c:pt>
                <c:pt idx="136">
                  <c:v>0.76023722112397596</c:v>
                </c:pt>
                <c:pt idx="137">
                  <c:v>0.76235526687376498</c:v>
                </c:pt>
                <c:pt idx="138">
                  <c:v>0.76376729737362303</c:v>
                </c:pt>
                <c:pt idx="139">
                  <c:v>0.764473312623553</c:v>
                </c:pt>
                <c:pt idx="140">
                  <c:v>0.764473312623553</c:v>
                </c:pt>
                <c:pt idx="141">
                  <c:v>0.76503812482349598</c:v>
                </c:pt>
                <c:pt idx="142">
                  <c:v>0.76560293702343996</c:v>
                </c:pt>
                <c:pt idx="143">
                  <c:v>0.76503812482349598</c:v>
                </c:pt>
                <c:pt idx="144">
                  <c:v>0.76334368822366605</c:v>
                </c:pt>
                <c:pt idx="145">
                  <c:v>0.76094323637390604</c:v>
                </c:pt>
                <c:pt idx="146">
                  <c:v>0.75811917537418805</c:v>
                </c:pt>
                <c:pt idx="147">
                  <c:v>0.75515391132448495</c:v>
                </c:pt>
                <c:pt idx="148">
                  <c:v>0.75204744422479497</c:v>
                </c:pt>
                <c:pt idx="149">
                  <c:v>0.74894097712510599</c:v>
                </c:pt>
                <c:pt idx="150">
                  <c:v>0.74569330697543101</c:v>
                </c:pt>
                <c:pt idx="151">
                  <c:v>0.74272804292572703</c:v>
                </c:pt>
                <c:pt idx="152">
                  <c:v>0.73919796667607995</c:v>
                </c:pt>
                <c:pt idx="153">
                  <c:v>0.73566789042643299</c:v>
                </c:pt>
                <c:pt idx="154">
                  <c:v>0.73242022027675802</c:v>
                </c:pt>
                <c:pt idx="155">
                  <c:v>0.72959615927704002</c:v>
                </c:pt>
                <c:pt idx="156">
                  <c:v>0.72719570742728101</c:v>
                </c:pt>
                <c:pt idx="157">
                  <c:v>0.72338322507766095</c:v>
                </c:pt>
                <c:pt idx="158">
                  <c:v>0.719570742728043</c:v>
                </c:pt>
                <c:pt idx="159">
                  <c:v>0.71632307257836803</c:v>
                </c:pt>
                <c:pt idx="160">
                  <c:v>0.71208698107879098</c:v>
                </c:pt>
                <c:pt idx="161">
                  <c:v>0.70700367127929997</c:v>
                </c:pt>
                <c:pt idx="162">
                  <c:v>0.70177915842982197</c:v>
                </c:pt>
                <c:pt idx="163">
                  <c:v>0.69443659983055595</c:v>
                </c:pt>
                <c:pt idx="164">
                  <c:v>0.68539960463145999</c:v>
                </c:pt>
                <c:pt idx="165">
                  <c:v>0.67819824908217996</c:v>
                </c:pt>
                <c:pt idx="166">
                  <c:v>0.67127929963287203</c:v>
                </c:pt>
                <c:pt idx="167">
                  <c:v>0.66351313188364802</c:v>
                </c:pt>
                <c:pt idx="168">
                  <c:v>0.65504094888449604</c:v>
                </c:pt>
                <c:pt idx="169">
                  <c:v>0.64614515673538597</c:v>
                </c:pt>
                <c:pt idx="170">
                  <c:v>0.63710816153628902</c:v>
                </c:pt>
                <c:pt idx="171">
                  <c:v>0.62792996328720696</c:v>
                </c:pt>
                <c:pt idx="172">
                  <c:v>0.61846935893815302</c:v>
                </c:pt>
                <c:pt idx="173">
                  <c:v>0.60914995763908497</c:v>
                </c:pt>
                <c:pt idx="174">
                  <c:v>0.59912454109008795</c:v>
                </c:pt>
                <c:pt idx="175">
                  <c:v>0.58811070319118897</c:v>
                </c:pt>
                <c:pt idx="176">
                  <c:v>0.57752047444224797</c:v>
                </c:pt>
                <c:pt idx="177">
                  <c:v>0.56636543349336399</c:v>
                </c:pt>
                <c:pt idx="178">
                  <c:v>0.55323354984467599</c:v>
                </c:pt>
                <c:pt idx="179">
                  <c:v>0.53953685399604601</c:v>
                </c:pt>
                <c:pt idx="180">
                  <c:v>0.52584015814741603</c:v>
                </c:pt>
                <c:pt idx="181">
                  <c:v>0.51115504094888498</c:v>
                </c:pt>
                <c:pt idx="182">
                  <c:v>0.496046314600395</c:v>
                </c:pt>
                <c:pt idx="183">
                  <c:v>0.48079638520191997</c:v>
                </c:pt>
                <c:pt idx="184">
                  <c:v>0.46625247105337497</c:v>
                </c:pt>
                <c:pt idx="185">
                  <c:v>0.45213216605478701</c:v>
                </c:pt>
                <c:pt idx="186">
                  <c:v>0.43857667325614202</c:v>
                </c:pt>
                <c:pt idx="187">
                  <c:v>0.427139226207286</c:v>
                </c:pt>
                <c:pt idx="188">
                  <c:v>0.41810223100819</c:v>
                </c:pt>
                <c:pt idx="189">
                  <c:v>0.41118328155888201</c:v>
                </c:pt>
                <c:pt idx="190">
                  <c:v>0.40525275345947498</c:v>
                </c:pt>
                <c:pt idx="191">
                  <c:v>0.39988703756001098</c:v>
                </c:pt>
                <c:pt idx="192">
                  <c:v>0.39565094606043499</c:v>
                </c:pt>
                <c:pt idx="193">
                  <c:v>0.39226207286077402</c:v>
                </c:pt>
                <c:pt idx="194">
                  <c:v>0.38915560576108399</c:v>
                </c:pt>
                <c:pt idx="195">
                  <c:v>0.38562552951143703</c:v>
                </c:pt>
                <c:pt idx="196">
                  <c:v>0.382236656311776</c:v>
                </c:pt>
                <c:pt idx="197">
                  <c:v>0.379553798362045</c:v>
                </c:pt>
                <c:pt idx="198">
                  <c:v>0.377012143462299</c:v>
                </c:pt>
                <c:pt idx="199">
                  <c:v>0.374329285512567</c:v>
                </c:pt>
                <c:pt idx="200">
                  <c:v>0.37136402146286401</c:v>
                </c:pt>
                <c:pt idx="201">
                  <c:v>0.36825755436317398</c:v>
                </c:pt>
                <c:pt idx="202">
                  <c:v>0.365151087263485</c:v>
                </c:pt>
                <c:pt idx="203">
                  <c:v>0.361056198813894</c:v>
                </c:pt>
                <c:pt idx="204">
                  <c:v>0.35653770121434603</c:v>
                </c:pt>
                <c:pt idx="205">
                  <c:v>0.35272521886472702</c:v>
                </c:pt>
                <c:pt idx="206">
                  <c:v>0.34919514261508</c:v>
                </c:pt>
                <c:pt idx="207">
                  <c:v>0.34538266026546199</c:v>
                </c:pt>
                <c:pt idx="208">
                  <c:v>0.34142897486585699</c:v>
                </c:pt>
                <c:pt idx="209">
                  <c:v>0.33747528946625299</c:v>
                </c:pt>
                <c:pt idx="210">
                  <c:v>0.333239197966676</c:v>
                </c:pt>
                <c:pt idx="211">
                  <c:v>0.32843829426715598</c:v>
                </c:pt>
                <c:pt idx="212">
                  <c:v>0.32377859361762201</c:v>
                </c:pt>
                <c:pt idx="213">
                  <c:v>0.31982490821801801</c:v>
                </c:pt>
                <c:pt idx="214">
                  <c:v>0.31629483196837099</c:v>
                </c:pt>
                <c:pt idx="215">
                  <c:v>0.31219994351878</c:v>
                </c:pt>
                <c:pt idx="216">
                  <c:v>0.30641061846935902</c:v>
                </c:pt>
                <c:pt idx="217">
                  <c:v>0.30076249646992398</c:v>
                </c:pt>
                <c:pt idx="218">
                  <c:v>0.296243998870376</c:v>
                </c:pt>
                <c:pt idx="219">
                  <c:v>0.29158429822084198</c:v>
                </c:pt>
                <c:pt idx="220">
                  <c:v>0.28635978537136397</c:v>
                </c:pt>
                <c:pt idx="221">
                  <c:v>0.28028805422197101</c:v>
                </c:pt>
                <c:pt idx="222">
                  <c:v>0.27492233832250801</c:v>
                </c:pt>
                <c:pt idx="223">
                  <c:v>0.27012143462298799</c:v>
                </c:pt>
                <c:pt idx="224">
                  <c:v>0.26560293702344001</c:v>
                </c:pt>
                <c:pt idx="225">
                  <c:v>0.26122564247387697</c:v>
                </c:pt>
                <c:pt idx="226">
                  <c:v>0.25713075402428698</c:v>
                </c:pt>
                <c:pt idx="227">
                  <c:v>0.25317706862468198</c:v>
                </c:pt>
                <c:pt idx="228">
                  <c:v>0.24950578932504899</c:v>
                </c:pt>
                <c:pt idx="229">
                  <c:v>0.24625811917537399</c:v>
                </c:pt>
                <c:pt idx="230">
                  <c:v>0.24371646427562799</c:v>
                </c:pt>
                <c:pt idx="231">
                  <c:v>0.241457215475854</c:v>
                </c:pt>
                <c:pt idx="232">
                  <c:v>0.23891556057610799</c:v>
                </c:pt>
                <c:pt idx="233">
                  <c:v>0.23595029652640501</c:v>
                </c:pt>
                <c:pt idx="234">
                  <c:v>0.23256142332674401</c:v>
                </c:pt>
                <c:pt idx="235">
                  <c:v>0.229454956227055</c:v>
                </c:pt>
                <c:pt idx="236">
                  <c:v>0.22648969217735099</c:v>
                </c:pt>
                <c:pt idx="237">
                  <c:v>0.22394803727760501</c:v>
                </c:pt>
                <c:pt idx="238">
                  <c:v>0.22070036712793001</c:v>
                </c:pt>
                <c:pt idx="239">
                  <c:v>0.21717029087828299</c:v>
                </c:pt>
                <c:pt idx="240">
                  <c:v>0.21406382377859401</c:v>
                </c:pt>
                <c:pt idx="241">
                  <c:v>0.21067495057893201</c:v>
                </c:pt>
                <c:pt idx="242">
                  <c:v>0.20686246822931401</c:v>
                </c:pt>
                <c:pt idx="243">
                  <c:v>0.20319118892968099</c:v>
                </c:pt>
                <c:pt idx="244">
                  <c:v>0.19923750353007599</c:v>
                </c:pt>
                <c:pt idx="245">
                  <c:v>0.1950014120305</c:v>
                </c:pt>
                <c:pt idx="246">
                  <c:v>0.19020050833098001</c:v>
                </c:pt>
                <c:pt idx="247">
                  <c:v>0.185258401581474</c:v>
                </c:pt>
                <c:pt idx="248">
                  <c:v>0.18088110703191199</c:v>
                </c:pt>
                <c:pt idx="249">
                  <c:v>0.176645015532336</c:v>
                </c:pt>
                <c:pt idx="250">
                  <c:v>0.17226772098277299</c:v>
                </c:pt>
                <c:pt idx="251">
                  <c:v>0.16746681728325299</c:v>
                </c:pt>
                <c:pt idx="252">
                  <c:v>0.16210110138379</c:v>
                </c:pt>
                <c:pt idx="253">
                  <c:v>0.15631177633436899</c:v>
                </c:pt>
                <c:pt idx="254">
                  <c:v>0.15038124823496199</c:v>
                </c:pt>
                <c:pt idx="255">
                  <c:v>0.14501553233549799</c:v>
                </c:pt>
                <c:pt idx="256">
                  <c:v>0.140779440835922</c:v>
                </c:pt>
                <c:pt idx="257">
                  <c:v>0.13640214628635999</c:v>
                </c:pt>
                <c:pt idx="258">
                  <c:v>0.13146003953685401</c:v>
                </c:pt>
                <c:pt idx="259">
                  <c:v>0.12665913583733401</c:v>
                </c:pt>
                <c:pt idx="260">
                  <c:v>0.12185823213781399</c:v>
                </c:pt>
                <c:pt idx="261">
                  <c:v>0.11691612538830801</c:v>
                </c:pt>
                <c:pt idx="262">
                  <c:v>0.11239762778876</c:v>
                </c:pt>
                <c:pt idx="263">
                  <c:v>0.10759672408924</c:v>
                </c:pt>
                <c:pt idx="264">
                  <c:v>0.10279582038972</c:v>
                </c:pt>
                <c:pt idx="265">
                  <c:v>9.7994916690200495E-2</c:v>
                </c:pt>
                <c:pt idx="266">
                  <c:v>9.3476419090652393E-2</c:v>
                </c:pt>
                <c:pt idx="267">
                  <c:v>8.9522733691047698E-2</c:v>
                </c:pt>
                <c:pt idx="268">
                  <c:v>8.5710251341428997E-2</c:v>
                </c:pt>
                <c:pt idx="269">
                  <c:v>8.1615362891838503E-2</c:v>
                </c:pt>
                <c:pt idx="270">
                  <c:v>7.7802880542219705E-2</c:v>
                </c:pt>
                <c:pt idx="271">
                  <c:v>7.4414007342558597E-2</c:v>
                </c:pt>
                <c:pt idx="272">
                  <c:v>7.1448743292855096E-2</c:v>
                </c:pt>
                <c:pt idx="273">
                  <c:v>6.8342276193165796E-2</c:v>
                </c:pt>
                <c:pt idx="274">
                  <c:v>6.5377012143462296E-2</c:v>
                </c:pt>
                <c:pt idx="275">
                  <c:v>6.3117763343688196E-2</c:v>
                </c:pt>
                <c:pt idx="276">
                  <c:v>6.1705732843829401E-2</c:v>
                </c:pt>
                <c:pt idx="277">
                  <c:v>6.0858514543914097E-2</c:v>
                </c:pt>
                <c:pt idx="278">
                  <c:v>6.0434905393956503E-2</c:v>
                </c:pt>
                <c:pt idx="279">
                  <c:v>6.02937023439706E-2</c:v>
                </c:pt>
                <c:pt idx="280">
                  <c:v>6.02937023439706E-2</c:v>
                </c:pt>
                <c:pt idx="281">
                  <c:v>6.01524992939848E-2</c:v>
                </c:pt>
                <c:pt idx="282">
                  <c:v>6.0011296243998903E-2</c:v>
                </c:pt>
                <c:pt idx="283">
                  <c:v>5.9728890144027103E-2</c:v>
                </c:pt>
                <c:pt idx="284">
                  <c:v>6.01524992939848E-2</c:v>
                </c:pt>
                <c:pt idx="285">
                  <c:v>6.0999717593900001E-2</c:v>
                </c:pt>
                <c:pt idx="286">
                  <c:v>6.0717311493928297E-2</c:v>
                </c:pt>
                <c:pt idx="287">
                  <c:v>5.9728890144027103E-2</c:v>
                </c:pt>
                <c:pt idx="288">
                  <c:v>5.8316859644168301E-2</c:v>
                </c:pt>
                <c:pt idx="289">
                  <c:v>5.8034453544196597E-2</c:v>
                </c:pt>
                <c:pt idx="290">
                  <c:v>5.78932504942107E-2</c:v>
                </c:pt>
                <c:pt idx="291">
                  <c:v>5.6763626094323699E-2</c:v>
                </c:pt>
                <c:pt idx="292">
                  <c:v>5.6622423044337802E-2</c:v>
                </c:pt>
                <c:pt idx="293">
                  <c:v>5.71872352442813E-2</c:v>
                </c:pt>
                <c:pt idx="294">
                  <c:v>5.6198813894380098E-2</c:v>
                </c:pt>
                <c:pt idx="295">
                  <c:v>5.49279864445072E-2</c:v>
                </c:pt>
                <c:pt idx="296">
                  <c:v>5.3939565094605998E-2</c:v>
                </c:pt>
                <c:pt idx="297">
                  <c:v>5.2951143744704901E-2</c:v>
                </c:pt>
                <c:pt idx="298">
                  <c:v>5.22451284947755E-2</c:v>
                </c:pt>
                <c:pt idx="299">
                  <c:v>5.1821519344817803E-2</c:v>
                </c:pt>
                <c:pt idx="300">
                  <c:v>5.0833097994916698E-2</c:v>
                </c:pt>
                <c:pt idx="301">
                  <c:v>4.9844676645015497E-2</c:v>
                </c:pt>
                <c:pt idx="302">
                  <c:v>4.9421067495057897E-2</c:v>
                </c:pt>
                <c:pt idx="303">
                  <c:v>4.8432646145156702E-2</c:v>
                </c:pt>
                <c:pt idx="304">
                  <c:v>4.6879412595312003E-2</c:v>
                </c:pt>
                <c:pt idx="305">
                  <c:v>4.65970064953403E-2</c:v>
                </c:pt>
                <c:pt idx="306">
                  <c:v>4.6879412595312003E-2</c:v>
                </c:pt>
                <c:pt idx="307">
                  <c:v>4.7161818695283797E-2</c:v>
                </c:pt>
                <c:pt idx="308">
                  <c:v>4.70206156452979E-2</c:v>
                </c:pt>
                <c:pt idx="309">
                  <c:v>4.6455803445354403E-2</c:v>
                </c:pt>
                <c:pt idx="310">
                  <c:v>4.5608585145439098E-2</c:v>
                </c:pt>
                <c:pt idx="311">
                  <c:v>4.4761366845523898E-2</c:v>
                </c:pt>
                <c:pt idx="312">
                  <c:v>4.4055351595594497E-2</c:v>
                </c:pt>
                <c:pt idx="313">
                  <c:v>4.39141485456086E-2</c:v>
                </c:pt>
                <c:pt idx="314">
                  <c:v>4.39141485456086E-2</c:v>
                </c:pt>
                <c:pt idx="315">
                  <c:v>4.4055351595594497E-2</c:v>
                </c:pt>
                <c:pt idx="316">
                  <c:v>4.3349336345665103E-2</c:v>
                </c:pt>
                <c:pt idx="317">
                  <c:v>4.2643321095735702E-2</c:v>
                </c:pt>
                <c:pt idx="318">
                  <c:v>4.2078508895792101E-2</c:v>
                </c:pt>
                <c:pt idx="319">
                  <c:v>4.1654899745834501E-2</c:v>
                </c:pt>
                <c:pt idx="320">
                  <c:v>4.1372493645862797E-2</c:v>
                </c:pt>
                <c:pt idx="321">
                  <c:v>4.0525275345947499E-2</c:v>
                </c:pt>
                <c:pt idx="322">
                  <c:v>3.9819260096018098E-2</c:v>
                </c:pt>
                <c:pt idx="323">
                  <c:v>3.9254447896074601E-2</c:v>
                </c:pt>
                <c:pt idx="324">
                  <c:v>3.7842417396215799E-2</c:v>
                </c:pt>
                <c:pt idx="325">
                  <c:v>3.6995199096300502E-2</c:v>
                </c:pt>
                <c:pt idx="326">
                  <c:v>3.7842417396215799E-2</c:v>
                </c:pt>
                <c:pt idx="327">
                  <c:v>3.7701214346229903E-2</c:v>
                </c:pt>
                <c:pt idx="328">
                  <c:v>3.6712792996328701E-2</c:v>
                </c:pt>
                <c:pt idx="329">
                  <c:v>3.7136402146286399E-2</c:v>
                </c:pt>
                <c:pt idx="330">
                  <c:v>3.7136402146286399E-2</c:v>
                </c:pt>
                <c:pt idx="331">
                  <c:v>3.6147980796385197E-2</c:v>
                </c:pt>
                <c:pt idx="332">
                  <c:v>3.5018356396498203E-2</c:v>
                </c:pt>
                <c:pt idx="333">
                  <c:v>3.4029935046597001E-2</c:v>
                </c:pt>
                <c:pt idx="334">
                  <c:v>3.3465122846653497E-2</c:v>
                </c:pt>
                <c:pt idx="335">
                  <c:v>3.3182716746681697E-2</c:v>
                </c:pt>
                <c:pt idx="336">
                  <c:v>3.290031064671E-2</c:v>
                </c:pt>
                <c:pt idx="337">
                  <c:v>3.2476701496752303E-2</c:v>
                </c:pt>
                <c:pt idx="338">
                  <c:v>3.2759107596724103E-2</c:v>
                </c:pt>
                <c:pt idx="339">
                  <c:v>3.3606325896639401E-2</c:v>
                </c:pt>
                <c:pt idx="340">
                  <c:v>3.30415136966958E-2</c:v>
                </c:pt>
                <c:pt idx="341">
                  <c:v>3.2335498446766503E-2</c:v>
                </c:pt>
                <c:pt idx="342">
                  <c:v>3.2335498446766503E-2</c:v>
                </c:pt>
                <c:pt idx="343">
                  <c:v>3.3465122846653497E-2</c:v>
                </c:pt>
                <c:pt idx="344">
                  <c:v>3.4594747246540498E-2</c:v>
                </c:pt>
                <c:pt idx="345">
                  <c:v>3.3465122846653497E-2</c:v>
                </c:pt>
                <c:pt idx="346">
                  <c:v>3.30415136966958E-2</c:v>
                </c:pt>
                <c:pt idx="347">
                  <c:v>3.3606325896639401E-2</c:v>
                </c:pt>
                <c:pt idx="348">
                  <c:v>3.4594747246540498E-2</c:v>
                </c:pt>
                <c:pt idx="349">
                  <c:v>3.4312341146568802E-2</c:v>
                </c:pt>
                <c:pt idx="350">
                  <c:v>3.26179045467382E-2</c:v>
                </c:pt>
                <c:pt idx="351">
                  <c:v>3.2053092346794702E-2</c:v>
                </c:pt>
                <c:pt idx="352">
                  <c:v>3.2335498446766503E-2</c:v>
                </c:pt>
                <c:pt idx="353">
                  <c:v>3.26179045467382E-2</c:v>
                </c:pt>
                <c:pt idx="354">
                  <c:v>3.290031064671E-2</c:v>
                </c:pt>
                <c:pt idx="355">
                  <c:v>3.3182716746681697E-2</c:v>
                </c:pt>
                <c:pt idx="356">
                  <c:v>3.290031064671E-2</c:v>
                </c:pt>
                <c:pt idx="357">
                  <c:v>3.2335498446766503E-2</c:v>
                </c:pt>
                <c:pt idx="358">
                  <c:v>3.1347077096865301E-2</c:v>
                </c:pt>
                <c:pt idx="359">
                  <c:v>3.0782264896921801E-2</c:v>
                </c:pt>
                <c:pt idx="360">
                  <c:v>3.0641061846935901E-2</c:v>
                </c:pt>
                <c:pt idx="361">
                  <c:v>3.03586557469641E-2</c:v>
                </c:pt>
                <c:pt idx="362">
                  <c:v>2.7958203897204201E-2</c:v>
                </c:pt>
                <c:pt idx="363">
                  <c:v>2.5275345947472501E-2</c:v>
                </c:pt>
                <c:pt idx="364">
                  <c:v>2.6687376447331299E-2</c:v>
                </c:pt>
                <c:pt idx="365">
                  <c:v>2.6969782547302999E-2</c:v>
                </c:pt>
                <c:pt idx="366">
                  <c:v>2.5275345947472501E-2</c:v>
                </c:pt>
                <c:pt idx="367">
                  <c:v>2.45693306975431E-2</c:v>
                </c:pt>
                <c:pt idx="368">
                  <c:v>2.3722112397627799E-2</c:v>
                </c:pt>
                <c:pt idx="369">
                  <c:v>2.21688788477831E-2</c:v>
                </c:pt>
                <c:pt idx="370">
                  <c:v>2.16040666478396E-2</c:v>
                </c:pt>
                <c:pt idx="371">
                  <c:v>2.17452696978255E-2</c:v>
                </c:pt>
                <c:pt idx="372">
                  <c:v>2.16040666478396E-2</c:v>
                </c:pt>
                <c:pt idx="373">
                  <c:v>2.0615645297938402E-2</c:v>
                </c:pt>
                <c:pt idx="374">
                  <c:v>1.90624117480938E-2</c:v>
                </c:pt>
                <c:pt idx="375">
                  <c:v>1.89212086981079E-2</c:v>
                </c:pt>
                <c:pt idx="376">
                  <c:v>1.89212086981079E-2</c:v>
                </c:pt>
                <c:pt idx="377">
                  <c:v>1.8780005648121999E-2</c:v>
                </c:pt>
                <c:pt idx="378">
                  <c:v>1.90624117480938E-2</c:v>
                </c:pt>
                <c:pt idx="379">
                  <c:v>1.93448178480655E-2</c:v>
                </c:pt>
                <c:pt idx="380">
                  <c:v>1.8780005648121999E-2</c:v>
                </c:pt>
                <c:pt idx="381">
                  <c:v>1.7509178198249101E-2</c:v>
                </c:pt>
                <c:pt idx="382">
                  <c:v>1.60971476983903E-2</c:v>
                </c:pt>
                <c:pt idx="383">
                  <c:v>1.65207568483479E-2</c:v>
                </c:pt>
                <c:pt idx="384">
                  <c:v>1.70855690482914E-2</c:v>
                </c:pt>
                <c:pt idx="385">
                  <c:v>1.6944365998305601E-2</c:v>
                </c:pt>
                <c:pt idx="386">
                  <c:v>1.6379553798362E-2</c:v>
                </c:pt>
                <c:pt idx="387">
                  <c:v>1.5532335498446801E-2</c:v>
                </c:pt>
                <c:pt idx="388">
                  <c:v>1.4543914148545599E-2</c:v>
                </c:pt>
                <c:pt idx="389">
                  <c:v>1.39791019486021E-2</c:v>
                </c:pt>
                <c:pt idx="390">
                  <c:v>1.36966958486303E-2</c:v>
                </c:pt>
                <c:pt idx="391">
                  <c:v>1.22846653487715E-2</c:v>
                </c:pt>
                <c:pt idx="392">
                  <c:v>9.8842134990115692E-3</c:v>
                </c:pt>
                <c:pt idx="393">
                  <c:v>7.2013555492798599E-3</c:v>
                </c:pt>
                <c:pt idx="394">
                  <c:v>6.6365433493363497E-3</c:v>
                </c:pt>
                <c:pt idx="395">
                  <c:v>7.9073707992092599E-3</c:v>
                </c:pt>
                <c:pt idx="396">
                  <c:v>1.0025416548997501E-2</c:v>
                </c:pt>
                <c:pt idx="397">
                  <c:v>1.0025416548997501E-2</c:v>
                </c:pt>
                <c:pt idx="398">
                  <c:v>8.3309799491669001E-3</c:v>
                </c:pt>
                <c:pt idx="399">
                  <c:v>7.7661677492233804E-3</c:v>
                </c:pt>
                <c:pt idx="400">
                  <c:v>6.9189494493081096E-3</c:v>
                </c:pt>
                <c:pt idx="401">
                  <c:v>5.7893250494210702E-3</c:v>
                </c:pt>
                <c:pt idx="402">
                  <c:v>4.5184975995481496E-3</c:v>
                </c:pt>
                <c:pt idx="403">
                  <c:v>5.0833097994916702E-3</c:v>
                </c:pt>
                <c:pt idx="404">
                  <c:v>7.9073707992092599E-3</c:v>
                </c:pt>
                <c:pt idx="405">
                  <c:v>7.6249646992375001E-3</c:v>
                </c:pt>
                <c:pt idx="406">
                  <c:v>5.7893250494210702E-3</c:v>
                </c:pt>
                <c:pt idx="407">
                  <c:v>6.0717311493928301E-3</c:v>
                </c:pt>
                <c:pt idx="408">
                  <c:v>6.7777463993222301E-3</c:v>
                </c:pt>
                <c:pt idx="409">
                  <c:v>7.4837616492516301E-3</c:v>
                </c:pt>
                <c:pt idx="410">
                  <c:v>7.9073707992092599E-3</c:v>
                </c:pt>
                <c:pt idx="411">
                  <c:v>7.6249646992375001E-3</c:v>
                </c:pt>
                <c:pt idx="412">
                  <c:v>6.3541372493645899E-3</c:v>
                </c:pt>
                <c:pt idx="413">
                  <c:v>7.6249646992375001E-3</c:v>
                </c:pt>
                <c:pt idx="414">
                  <c:v>9.4606043490539395E-3</c:v>
                </c:pt>
                <c:pt idx="415">
                  <c:v>8.8957921491104198E-3</c:v>
                </c:pt>
                <c:pt idx="416">
                  <c:v>8.0485738491951394E-3</c:v>
                </c:pt>
                <c:pt idx="417">
                  <c:v>7.6249646992375001E-3</c:v>
                </c:pt>
                <c:pt idx="418">
                  <c:v>8.6133860491386608E-3</c:v>
                </c:pt>
                <c:pt idx="419">
                  <c:v>9.0369951990962993E-3</c:v>
                </c:pt>
                <c:pt idx="420">
                  <c:v>8.6133860491386608E-3</c:v>
                </c:pt>
                <c:pt idx="421">
                  <c:v>8.6133860491386608E-3</c:v>
                </c:pt>
                <c:pt idx="422">
                  <c:v>8.47218299915279E-3</c:v>
                </c:pt>
                <c:pt idx="423">
                  <c:v>8.0485738491951394E-3</c:v>
                </c:pt>
                <c:pt idx="424">
                  <c:v>8.47218299915279E-3</c:v>
                </c:pt>
                <c:pt idx="425">
                  <c:v>9.4606043490539395E-3</c:v>
                </c:pt>
                <c:pt idx="426">
                  <c:v>8.8957921491104198E-3</c:v>
                </c:pt>
                <c:pt idx="427">
                  <c:v>8.6133860491386608E-3</c:v>
                </c:pt>
                <c:pt idx="428">
                  <c:v>9.0369951990962993E-3</c:v>
                </c:pt>
                <c:pt idx="429">
                  <c:v>8.8957921491104198E-3</c:v>
                </c:pt>
                <c:pt idx="430">
                  <c:v>8.6133860491386608E-3</c:v>
                </c:pt>
                <c:pt idx="431">
                  <c:v>9.0369951990962993E-3</c:v>
                </c:pt>
                <c:pt idx="432">
                  <c:v>9.0369951990962993E-3</c:v>
                </c:pt>
                <c:pt idx="433">
                  <c:v>8.8957921491104198E-3</c:v>
                </c:pt>
                <c:pt idx="434">
                  <c:v>9.7430104490257002E-3</c:v>
                </c:pt>
                <c:pt idx="435">
                  <c:v>6.9189494493081096E-3</c:v>
                </c:pt>
                <c:pt idx="436">
                  <c:v>8.47218299915278E-4</c:v>
                </c:pt>
                <c:pt idx="437">
                  <c:v>0</c:v>
                </c:pt>
                <c:pt idx="438">
                  <c:v>2.25924879977407E-3</c:v>
                </c:pt>
                <c:pt idx="439">
                  <c:v>5.36571589946343E-3</c:v>
                </c:pt>
                <c:pt idx="440">
                  <c:v>6.0717311493928301E-3</c:v>
                </c:pt>
                <c:pt idx="441">
                  <c:v>5.9305280994069497E-3</c:v>
                </c:pt>
                <c:pt idx="442">
                  <c:v>6.9189494493081096E-3</c:v>
                </c:pt>
                <c:pt idx="443">
                  <c:v>7.6249646992375001E-3</c:v>
                </c:pt>
                <c:pt idx="444">
                  <c:v>7.7661677492233804E-3</c:v>
                </c:pt>
                <c:pt idx="445">
                  <c:v>7.9073707992092599E-3</c:v>
                </c:pt>
                <c:pt idx="446">
                  <c:v>8.1897768991810206E-3</c:v>
                </c:pt>
                <c:pt idx="447">
                  <c:v>8.3309799491669001E-3</c:v>
                </c:pt>
                <c:pt idx="448">
                  <c:v>1.0025416548997501E-2</c:v>
                </c:pt>
                <c:pt idx="449">
                  <c:v>1.11550409488845E-2</c:v>
                </c:pt>
                <c:pt idx="450">
                  <c:v>9.0369951990962993E-3</c:v>
                </c:pt>
                <c:pt idx="451">
                  <c:v>7.9073707992092599E-3</c:v>
                </c:pt>
                <c:pt idx="452">
                  <c:v>8.6133860491386608E-3</c:v>
                </c:pt>
                <c:pt idx="453">
                  <c:v>9.31940129906806E-3</c:v>
                </c:pt>
                <c:pt idx="454">
                  <c:v>9.6018073990398207E-3</c:v>
                </c:pt>
                <c:pt idx="455">
                  <c:v>9.4606043490539395E-3</c:v>
                </c:pt>
                <c:pt idx="456">
                  <c:v>9.1781982490821805E-3</c:v>
                </c:pt>
                <c:pt idx="457">
                  <c:v>8.8957921491104198E-3</c:v>
                </c:pt>
                <c:pt idx="458">
                  <c:v>9.0369951990962993E-3</c:v>
                </c:pt>
                <c:pt idx="459">
                  <c:v>8.8957921491104198E-3</c:v>
                </c:pt>
                <c:pt idx="460">
                  <c:v>8.47218299915279E-3</c:v>
                </c:pt>
                <c:pt idx="461">
                  <c:v>8.47218299915279E-3</c:v>
                </c:pt>
                <c:pt idx="462">
                  <c:v>8.3309799491669001E-3</c:v>
                </c:pt>
                <c:pt idx="463">
                  <c:v>7.9073707992092599E-3</c:v>
                </c:pt>
                <c:pt idx="464">
                  <c:v>7.0601524992939899E-3</c:v>
                </c:pt>
                <c:pt idx="465">
                  <c:v>6.3541372493645899E-3</c:v>
                </c:pt>
                <c:pt idx="466">
                  <c:v>6.3541372493645899E-3</c:v>
                </c:pt>
                <c:pt idx="467">
                  <c:v>8.0485738491951394E-3</c:v>
                </c:pt>
                <c:pt idx="468">
                  <c:v>9.8842134990115692E-3</c:v>
                </c:pt>
                <c:pt idx="469">
                  <c:v>9.0369951990962993E-3</c:v>
                </c:pt>
                <c:pt idx="470">
                  <c:v>8.1897768991810206E-3</c:v>
                </c:pt>
                <c:pt idx="471">
                  <c:v>8.3309799491669001E-3</c:v>
                </c:pt>
                <c:pt idx="472">
                  <c:v>8.6133860491386608E-3</c:v>
                </c:pt>
                <c:pt idx="473">
                  <c:v>8.8957921491104198E-3</c:v>
                </c:pt>
                <c:pt idx="474">
                  <c:v>9.0369951990962993E-3</c:v>
                </c:pt>
                <c:pt idx="475">
                  <c:v>9.6018073990398207E-3</c:v>
                </c:pt>
                <c:pt idx="476">
                  <c:v>1.0025416548997501E-2</c:v>
                </c:pt>
                <c:pt idx="477">
                  <c:v>9.6018073990398207E-3</c:v>
                </c:pt>
                <c:pt idx="478">
                  <c:v>9.0369951990962993E-3</c:v>
                </c:pt>
                <c:pt idx="479">
                  <c:v>8.8957921491104198E-3</c:v>
                </c:pt>
                <c:pt idx="480">
                  <c:v>8.47218299915279E-3</c:v>
                </c:pt>
                <c:pt idx="481">
                  <c:v>8.47218299915279E-3</c:v>
                </c:pt>
                <c:pt idx="482">
                  <c:v>9.0369951990962993E-3</c:v>
                </c:pt>
                <c:pt idx="483">
                  <c:v>1.10138378988986E-2</c:v>
                </c:pt>
                <c:pt idx="484">
                  <c:v>1.21434622987857E-2</c:v>
                </c:pt>
                <c:pt idx="485">
                  <c:v>9.4606043490539395E-3</c:v>
                </c:pt>
                <c:pt idx="486">
                  <c:v>7.4837616492516301E-3</c:v>
                </c:pt>
                <c:pt idx="487">
                  <c:v>7.0601524992939899E-3</c:v>
                </c:pt>
                <c:pt idx="488">
                  <c:v>6.9189494493081096E-3</c:v>
                </c:pt>
                <c:pt idx="489">
                  <c:v>6.2129341993787104E-3</c:v>
                </c:pt>
                <c:pt idx="490">
                  <c:v>4.8009036995199103E-3</c:v>
                </c:pt>
                <c:pt idx="491">
                  <c:v>5.2245128494775497E-3</c:v>
                </c:pt>
                <c:pt idx="492">
                  <c:v>6.0717311493928301E-3</c:v>
                </c:pt>
                <c:pt idx="493">
                  <c:v>5.5069189494493104E-3</c:v>
                </c:pt>
                <c:pt idx="494">
                  <c:v>7.0601524992939899E-3</c:v>
                </c:pt>
                <c:pt idx="495">
                  <c:v>9.31940129906806E-3</c:v>
                </c:pt>
                <c:pt idx="496">
                  <c:v>8.0485738491951394E-3</c:v>
                </c:pt>
                <c:pt idx="497">
                  <c:v>7.9073707992092599E-3</c:v>
                </c:pt>
                <c:pt idx="498">
                  <c:v>9.8842134990115692E-3</c:v>
                </c:pt>
                <c:pt idx="499">
                  <c:v>8.3309799491669001E-3</c:v>
                </c:pt>
                <c:pt idx="500">
                  <c:v>6.6365433493363497E-3</c:v>
                </c:pt>
                <c:pt idx="501">
                  <c:v>6.6365433493363497E-3</c:v>
                </c:pt>
                <c:pt idx="502">
                  <c:v>6.4953402993504702E-3</c:v>
                </c:pt>
                <c:pt idx="503">
                  <c:v>6.6365433493363497E-3</c:v>
                </c:pt>
                <c:pt idx="504">
                  <c:v>8.6133860491386608E-3</c:v>
                </c:pt>
                <c:pt idx="505">
                  <c:v>9.4606043490539395E-3</c:v>
                </c:pt>
                <c:pt idx="506">
                  <c:v>8.8957921491104198E-3</c:v>
                </c:pt>
                <c:pt idx="507">
                  <c:v>1.0025416548997501E-2</c:v>
                </c:pt>
                <c:pt idx="508">
                  <c:v>1.10138378988986E-2</c:v>
                </c:pt>
                <c:pt idx="509">
                  <c:v>1.0590228748941E-2</c:v>
                </c:pt>
                <c:pt idx="510">
                  <c:v>9.1781982490821805E-3</c:v>
                </c:pt>
                <c:pt idx="511">
                  <c:v>8.1897768991810206E-3</c:v>
                </c:pt>
                <c:pt idx="512">
                  <c:v>9.7430104490257002E-3</c:v>
                </c:pt>
                <c:pt idx="513">
                  <c:v>1.11550409488845E-2</c:v>
                </c:pt>
                <c:pt idx="514">
                  <c:v>1.1437447048856301E-2</c:v>
                </c:pt>
                <c:pt idx="515">
                  <c:v>1.10138378988986E-2</c:v>
                </c:pt>
                <c:pt idx="516">
                  <c:v>1.01666195989833E-2</c:v>
                </c:pt>
                <c:pt idx="517">
                  <c:v>9.4606043490539395E-3</c:v>
                </c:pt>
                <c:pt idx="518">
                  <c:v>1.0449025698955099E-2</c:v>
                </c:pt>
                <c:pt idx="519">
                  <c:v>1.1861056198813899E-2</c:v>
                </c:pt>
                <c:pt idx="520">
                  <c:v>1.21434622987857E-2</c:v>
                </c:pt>
                <c:pt idx="521">
                  <c:v>1.0590228748941E-2</c:v>
                </c:pt>
                <c:pt idx="522">
                  <c:v>8.7545890991245507E-3</c:v>
                </c:pt>
                <c:pt idx="523">
                  <c:v>1.22846653487715E-2</c:v>
                </c:pt>
                <c:pt idx="524">
                  <c:v>1.4402711098559701E-2</c:v>
                </c:pt>
                <c:pt idx="525">
                  <c:v>1.25670714487433E-2</c:v>
                </c:pt>
                <c:pt idx="526">
                  <c:v>1.0307822648969201E-2</c:v>
                </c:pt>
                <c:pt idx="527">
                  <c:v>1.01666195989833E-2</c:v>
                </c:pt>
                <c:pt idx="528">
                  <c:v>1.4261508048573899E-2</c:v>
                </c:pt>
                <c:pt idx="529">
                  <c:v>1.48263202485174E-2</c:v>
                </c:pt>
                <c:pt idx="530">
                  <c:v>1.22846653487715E-2</c:v>
                </c:pt>
                <c:pt idx="531">
                  <c:v>1.1719853148828001E-2</c:v>
                </c:pt>
                <c:pt idx="532">
                  <c:v>1.21434622987857E-2</c:v>
                </c:pt>
                <c:pt idx="533">
                  <c:v>1.3131883648686799E-2</c:v>
                </c:pt>
                <c:pt idx="534">
                  <c:v>1.62383507483762E-2</c:v>
                </c:pt>
                <c:pt idx="535">
                  <c:v>1.6803162948319701E-2</c:v>
                </c:pt>
                <c:pt idx="536">
                  <c:v>1.21434622987857E-2</c:v>
                </c:pt>
                <c:pt idx="537">
                  <c:v>1.0025416548997501E-2</c:v>
                </c:pt>
                <c:pt idx="538">
                  <c:v>1.1296243998870401E-2</c:v>
                </c:pt>
                <c:pt idx="539">
                  <c:v>1.4120304998588001E-2</c:v>
                </c:pt>
                <c:pt idx="540">
                  <c:v>1.49675232985033E-2</c:v>
                </c:pt>
                <c:pt idx="541">
                  <c:v>1.3273086698672699E-2</c:v>
                </c:pt>
                <c:pt idx="542">
                  <c:v>1.2708274498729201E-2</c:v>
                </c:pt>
                <c:pt idx="543">
                  <c:v>1.48263202485174E-2</c:v>
                </c:pt>
                <c:pt idx="544">
                  <c:v>1.9627223948037301E-2</c:v>
                </c:pt>
                <c:pt idx="545">
                  <c:v>1.8073990398192599E-2</c:v>
                </c:pt>
                <c:pt idx="546">
                  <c:v>1.39791019486021E-2</c:v>
                </c:pt>
                <c:pt idx="547">
                  <c:v>1.4261508048573899E-2</c:v>
                </c:pt>
                <c:pt idx="548">
                  <c:v>1.4543914148545599E-2</c:v>
                </c:pt>
                <c:pt idx="549">
                  <c:v>1.39791019486021E-2</c:v>
                </c:pt>
                <c:pt idx="550">
                  <c:v>1.2708274498729201E-2</c:v>
                </c:pt>
                <c:pt idx="551">
                  <c:v>1.1296243998870401E-2</c:v>
                </c:pt>
                <c:pt idx="552">
                  <c:v>1.0025416548997501E-2</c:v>
                </c:pt>
                <c:pt idx="553">
                  <c:v>8.7545890991245507E-3</c:v>
                </c:pt>
                <c:pt idx="554">
                  <c:v>7.2013555492798599E-3</c:v>
                </c:pt>
                <c:pt idx="555">
                  <c:v>4.9421067495057898E-3</c:v>
                </c:pt>
                <c:pt idx="556">
                  <c:v>5.36571589946343E-3</c:v>
                </c:pt>
                <c:pt idx="557">
                  <c:v>8.47218299915279E-3</c:v>
                </c:pt>
                <c:pt idx="558">
                  <c:v>1.3273086698672699E-2</c:v>
                </c:pt>
                <c:pt idx="559">
                  <c:v>1.48263202485174E-2</c:v>
                </c:pt>
                <c:pt idx="560">
                  <c:v>1.1437447048856301E-2</c:v>
                </c:pt>
                <c:pt idx="561">
                  <c:v>7.0601524992939899E-3</c:v>
                </c:pt>
                <c:pt idx="562">
                  <c:v>5.7893250494210702E-3</c:v>
                </c:pt>
                <c:pt idx="563">
                  <c:v>1.08726348489127E-2</c:v>
                </c:pt>
                <c:pt idx="564">
                  <c:v>1.65207568483479E-2</c:v>
                </c:pt>
                <c:pt idx="565">
                  <c:v>1.8497599548150199E-2</c:v>
                </c:pt>
                <c:pt idx="566">
                  <c:v>8.8957921491104198E-3</c:v>
                </c:pt>
                <c:pt idx="567">
                  <c:v>5.36571589946343E-3</c:v>
                </c:pt>
                <c:pt idx="568">
                  <c:v>1.21434622987857E-2</c:v>
                </c:pt>
                <c:pt idx="569">
                  <c:v>1.1578650098842101E-2</c:v>
                </c:pt>
                <c:pt idx="570">
                  <c:v>7.3425585992657402E-3</c:v>
                </c:pt>
                <c:pt idx="571">
                  <c:v>4.5184975995481496E-3</c:v>
                </c:pt>
                <c:pt idx="572">
                  <c:v>8.6133860491386608E-3</c:v>
                </c:pt>
                <c:pt idx="573">
                  <c:v>1.66619598983338E-2</c:v>
                </c:pt>
                <c:pt idx="574">
                  <c:v>1.8638802598136099E-2</c:v>
                </c:pt>
                <c:pt idx="575">
                  <c:v>1.48263202485174E-2</c:v>
                </c:pt>
                <c:pt idx="576">
                  <c:v>7.7661677492233804E-3</c:v>
                </c:pt>
                <c:pt idx="577">
                  <c:v>7.0601524992939899E-3</c:v>
                </c:pt>
                <c:pt idx="578">
                  <c:v>7.6249646992375001E-3</c:v>
                </c:pt>
                <c:pt idx="579">
                  <c:v>6.2129341993787104E-3</c:v>
                </c:pt>
                <c:pt idx="580">
                  <c:v>3.2476701496752299E-3</c:v>
                </c:pt>
                <c:pt idx="581">
                  <c:v>9.8842134990115792E-4</c:v>
                </c:pt>
                <c:pt idx="582">
                  <c:v>1.83563964981644E-3</c:v>
                </c:pt>
                <c:pt idx="583">
                  <c:v>4.2360914995763898E-3</c:v>
                </c:pt>
                <c:pt idx="584">
                  <c:v>6.4953402993504702E-3</c:v>
                </c:pt>
                <c:pt idx="585">
                  <c:v>4.65970064953403E-3</c:v>
                </c:pt>
                <c:pt idx="586">
                  <c:v>6.7777463993222301E-3</c:v>
                </c:pt>
                <c:pt idx="587">
                  <c:v>1.5955944648404399E-2</c:v>
                </c:pt>
                <c:pt idx="588">
                  <c:v>1.7367975148263201E-2</c:v>
                </c:pt>
                <c:pt idx="589">
                  <c:v>1.5532335498446801E-2</c:v>
                </c:pt>
                <c:pt idx="590">
                  <c:v>1.8215193448178499E-2</c:v>
                </c:pt>
                <c:pt idx="591">
                  <c:v>1.5814741598418499E-2</c:v>
                </c:pt>
                <c:pt idx="592">
                  <c:v>1.0025416548997501E-2</c:v>
                </c:pt>
                <c:pt idx="593">
                  <c:v>1.1296243998870401E-2</c:v>
                </c:pt>
                <c:pt idx="594">
                  <c:v>1.01666195989833E-2</c:v>
                </c:pt>
                <c:pt idx="595">
                  <c:v>4.5184975995481496E-3</c:v>
                </c:pt>
                <c:pt idx="596">
                  <c:v>3.10646709968935E-3</c:v>
                </c:pt>
                <c:pt idx="597">
                  <c:v>2.5416548997458299E-3</c:v>
                </c:pt>
                <c:pt idx="598">
                  <c:v>-5.6481219994351903E-4</c:v>
                </c:pt>
                <c:pt idx="599">
                  <c:v>-2.5416548997458299E-3</c:v>
                </c:pt>
                <c:pt idx="600">
                  <c:v>-2.5416548997458299E-3</c:v>
                </c:pt>
                <c:pt idx="601">
                  <c:v>0</c:v>
                </c:pt>
                <c:pt idx="602">
                  <c:v>-3.2476701496752299E-3</c:v>
                </c:pt>
                <c:pt idx="603">
                  <c:v>-1.35554927986445E-2</c:v>
                </c:pt>
                <c:pt idx="604">
                  <c:v>-8.7545890991245507E-3</c:v>
                </c:pt>
                <c:pt idx="605">
                  <c:v>-8.1897768991810206E-3</c:v>
                </c:pt>
                <c:pt idx="606">
                  <c:v>-3.6712792996328701E-2</c:v>
                </c:pt>
                <c:pt idx="607">
                  <c:v>-4.4196554645580401E-2</c:v>
                </c:pt>
                <c:pt idx="608">
                  <c:v>-3.3465122846653497E-2</c:v>
                </c:pt>
                <c:pt idx="609">
                  <c:v>-7.72380683422762E-2</c:v>
                </c:pt>
                <c:pt idx="610">
                  <c:v>-7.0460321942953999E-2</c:v>
                </c:pt>
                <c:pt idx="611">
                  <c:v>1.1437447048856301E-2</c:v>
                </c:pt>
                <c:pt idx="612">
                  <c:v>-1.5814741598418499E-2</c:v>
                </c:pt>
                <c:pt idx="613">
                  <c:v>-3.7277605196272302E-2</c:v>
                </c:pt>
                <c:pt idx="614">
                  <c:v>1.93448178480655E-2</c:v>
                </c:pt>
                <c:pt idx="615">
                  <c:v>1.2990680598700901E-2</c:v>
                </c:pt>
                <c:pt idx="616">
                  <c:v>-2.7958203897204201E-2</c:v>
                </c:pt>
                <c:pt idx="617">
                  <c:v>-5.2103925444789603E-2</c:v>
                </c:pt>
                <c:pt idx="618">
                  <c:v>-2.3863315447613699E-2</c:v>
                </c:pt>
                <c:pt idx="619">
                  <c:v>3.8830838746116897E-2</c:v>
                </c:pt>
                <c:pt idx="620">
                  <c:v>4.09488844959051E-2</c:v>
                </c:pt>
                <c:pt idx="621">
                  <c:v>-5.6481219994351899E-3</c:v>
                </c:pt>
                <c:pt idx="622">
                  <c:v>-7.5967240892403295E-2</c:v>
                </c:pt>
                <c:pt idx="623">
                  <c:v>-5.8740468794125901E-2</c:v>
                </c:pt>
                <c:pt idx="624">
                  <c:v>-3.6712792996328701E-3</c:v>
                </c:pt>
                <c:pt idx="625">
                  <c:v>1.4261508048573899E-2</c:v>
                </c:pt>
                <c:pt idx="626">
                  <c:v>-2.0898051397910199E-2</c:v>
                </c:pt>
                <c:pt idx="627">
                  <c:v>-7.41316012425869E-2</c:v>
                </c:pt>
                <c:pt idx="628">
                  <c:v>-6.8201073143179899E-2</c:v>
                </c:pt>
                <c:pt idx="629">
                  <c:v>-4.43377576955662E-2</c:v>
                </c:pt>
                <c:pt idx="630">
                  <c:v>-2.76757977972324E-2</c:v>
                </c:pt>
                <c:pt idx="631">
                  <c:v>-4.95622705450438E-2</c:v>
                </c:pt>
                <c:pt idx="632">
                  <c:v>-4.1796102795820397E-2</c:v>
                </c:pt>
                <c:pt idx="633">
                  <c:v>4.1372493645862797E-2</c:v>
                </c:pt>
                <c:pt idx="634">
                  <c:v>2.3863315447613699E-2</c:v>
                </c:pt>
                <c:pt idx="635">
                  <c:v>-4.7444224795255598E-2</c:v>
                </c:pt>
                <c:pt idx="636">
                  <c:v>-2.1321660547867799E-2</c:v>
                </c:pt>
                <c:pt idx="637">
                  <c:v>8.1897768991810206E-3</c:v>
                </c:pt>
                <c:pt idx="638">
                  <c:v>9.6018073990398207E-3</c:v>
                </c:pt>
                <c:pt idx="639">
                  <c:v>-2.2874894097712501E-2</c:v>
                </c:pt>
                <c:pt idx="640">
                  <c:v>-4.65970064953403E-2</c:v>
                </c:pt>
                <c:pt idx="641">
                  <c:v>-3.7136402146286399E-2</c:v>
                </c:pt>
                <c:pt idx="642">
                  <c:v>-2.0050833097994901E-2</c:v>
                </c:pt>
                <c:pt idx="643">
                  <c:v>-6.6365433493363497E-3</c:v>
                </c:pt>
                <c:pt idx="644">
                  <c:v>-6.7777463993222301E-3</c:v>
                </c:pt>
                <c:pt idx="645">
                  <c:v>-4.9421067495057898E-3</c:v>
                </c:pt>
                <c:pt idx="646">
                  <c:v>-3.10646709968935E-3</c:v>
                </c:pt>
                <c:pt idx="647">
                  <c:v>-2.6969782547302999E-2</c:v>
                </c:pt>
                <c:pt idx="648">
                  <c:v>-2.9793843547020599E-2</c:v>
                </c:pt>
                <c:pt idx="649">
                  <c:v>9.8842134990115692E-3</c:v>
                </c:pt>
                <c:pt idx="650">
                  <c:v>2.6969782547302999E-2</c:v>
                </c:pt>
                <c:pt idx="651">
                  <c:v>2.16040666478396E-2</c:v>
                </c:pt>
                <c:pt idx="652">
                  <c:v>6.3541372493645899E-3</c:v>
                </c:pt>
                <c:pt idx="653">
                  <c:v>9.8842134990115792E-4</c:v>
                </c:pt>
                <c:pt idx="654">
                  <c:v>6.4953402993504702E-3</c:v>
                </c:pt>
                <c:pt idx="655">
                  <c:v>5.0833097994916702E-3</c:v>
                </c:pt>
                <c:pt idx="656">
                  <c:v>8.47218299915278E-4</c:v>
                </c:pt>
                <c:pt idx="657">
                  <c:v>-1.83563964981644E-3</c:v>
                </c:pt>
                <c:pt idx="658">
                  <c:v>9.6018073990398207E-3</c:v>
                </c:pt>
                <c:pt idx="659">
                  <c:v>2.21688788477831E-2</c:v>
                </c:pt>
                <c:pt idx="660">
                  <c:v>1.8638802598136099E-2</c:v>
                </c:pt>
                <c:pt idx="661">
                  <c:v>4.23609149957639E-4</c:v>
                </c:pt>
                <c:pt idx="662">
                  <c:v>-1.7226772098277301E-2</c:v>
                </c:pt>
                <c:pt idx="663">
                  <c:v>3.2476701496752299E-3</c:v>
                </c:pt>
                <c:pt idx="664">
                  <c:v>1.39791019486021E-2</c:v>
                </c:pt>
                <c:pt idx="665">
                  <c:v>-1.55323354984468E-3</c:v>
                </c:pt>
                <c:pt idx="666">
                  <c:v>-1.9627223948037301E-2</c:v>
                </c:pt>
                <c:pt idx="667">
                  <c:v>-3.1488280146851198E-2</c:v>
                </c:pt>
                <c:pt idx="668">
                  <c:v>-2.9652640497034699E-2</c:v>
                </c:pt>
                <c:pt idx="669">
                  <c:v>-1.08726348489127E-2</c:v>
                </c:pt>
                <c:pt idx="670">
                  <c:v>1.1578650098842101E-2</c:v>
                </c:pt>
                <c:pt idx="671">
                  <c:v>6.0717311493928301E-3</c:v>
                </c:pt>
                <c:pt idx="672">
                  <c:v>1.8215193448178499E-2</c:v>
                </c:pt>
                <c:pt idx="673">
                  <c:v>4.8150240045184999E-2</c:v>
                </c:pt>
                <c:pt idx="674">
                  <c:v>2.3722112397627799E-2</c:v>
                </c:pt>
              </c:numCache>
            </c:numRef>
          </c:yVal>
          <c:smooth val="0"/>
          <c:extLst>
            <c:ext xmlns:c16="http://schemas.microsoft.com/office/drawing/2014/chart" uri="{C3380CC4-5D6E-409C-BE32-E72D297353CC}">
              <c16:uniqueId val="{00000000-6AFB-46C5-8152-E634234C7761}"/>
            </c:ext>
          </c:extLst>
        </c:ser>
        <c:dLbls>
          <c:showLegendKey val="0"/>
          <c:showVal val="0"/>
          <c:showCatName val="0"/>
          <c:showSerName val="0"/>
          <c:showPercent val="0"/>
          <c:showBubbleSize val="0"/>
        </c:dLbls>
        <c:axId val="-1015416224"/>
        <c:axId val="-1015414176"/>
      </c:scatterChart>
      <c:valAx>
        <c:axId val="-1015416224"/>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1015414176"/>
        <c:crosses val="autoZero"/>
        <c:crossBetween val="midCat"/>
        <c:majorUnit val="100"/>
      </c:valAx>
      <c:valAx>
        <c:axId val="-1015414176"/>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1015416224"/>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Ocean Color portion of our online course on oceanographic satellite data products, which has been produced by NOAA’s </a:t>
            </a:r>
            <a:r>
              <a:rPr lang="en-US" dirty="0" err="1"/>
              <a:t>CoastWatch</a:t>
            </a:r>
            <a:endParaRPr lang="en-US" dirty="0"/>
          </a:p>
          <a:p>
            <a:r>
              <a:rPr lang="en-US" dirty="0"/>
              <a:t>Program. My name is Shelly Tomlinson and I’m the node manager of the East Coast Node of NOAA’s </a:t>
            </a:r>
            <a:r>
              <a:rPr lang="en-US" dirty="0" err="1"/>
              <a:t>CoastWatch</a:t>
            </a:r>
            <a:r>
              <a:rPr lang="en-US" dirty="0"/>
              <a:t> Program. The materials I will present in</a:t>
            </a:r>
          </a:p>
          <a:p>
            <a:r>
              <a:rPr lang="en-US" dirty="0"/>
              <a:t>this video were produced from a collaboration from many members of NOAA’s </a:t>
            </a:r>
            <a:r>
              <a:rPr lang="en-US" dirty="0" err="1"/>
              <a:t>CoastWatch</a:t>
            </a:r>
            <a:r>
              <a:rPr lang="en-US" dirty="0"/>
              <a:t> Program including Dale Robinson, Melanie</a:t>
            </a:r>
          </a:p>
          <a:p>
            <a:r>
              <a:rPr lang="en-US" dirty="0" err="1"/>
              <a:t>Abecassis</a:t>
            </a:r>
            <a:r>
              <a:rPr lang="en-US" dirty="0"/>
              <a:t>, Ron Vogel, Cara Wilson, myself, and the late Dave Foley.</a:t>
            </a:r>
          </a:p>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a:t>
            </a:fld>
            <a:endParaRPr lang="en-US"/>
          </a:p>
        </p:txBody>
      </p:sp>
    </p:spTree>
    <p:extLst>
      <p:ext uri="{BB962C8B-B14F-4D97-AF65-F5344CB8AC3E}">
        <p14:creationId xmlns:p14="http://schemas.microsoft.com/office/powerpoint/2010/main" val="2921348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D454990-E914-7842-9B89-A32EE5B11422}" type="slidenum">
              <a:rPr lang="en-US" sz="1200">
                <a:effectLst/>
              </a:rPr>
              <a:pPr algn="r"/>
              <a:t>10</a:t>
            </a:fld>
            <a:endParaRPr lang="en-US" sz="1200">
              <a:effectLst/>
            </a:endParaRPr>
          </a:p>
        </p:txBody>
      </p:sp>
      <p:sp>
        <p:nvSpPr>
          <p:cNvPr id="20173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a:t>Sunglint</a:t>
            </a:r>
            <a:r>
              <a:rPr lang="en-US" dirty="0"/>
              <a:t> can be a problem when using ocean color imagery during certain times of the year.. The angle of the sun can cause a mirror reflection off the sea surface that causes the reflectance to increase at all of the wavelengths. This usually makes the imagery unusable when this happens. However, </a:t>
            </a:r>
            <a:r>
              <a:rPr lang="en-US" dirty="0" err="1"/>
              <a:t>sunglint</a:t>
            </a:r>
            <a:r>
              <a:rPr lang="en-US" dirty="0"/>
              <a:t> can be used to identify oil, due to it’s reflective nature.</a:t>
            </a:r>
          </a:p>
        </p:txBody>
      </p:sp>
    </p:spTree>
    <p:extLst>
      <p:ext uri="{BB962C8B-B14F-4D97-AF65-F5344CB8AC3E}">
        <p14:creationId xmlns:p14="http://schemas.microsoft.com/office/powerpoint/2010/main" val="3436614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a:t>
            </a:r>
            <a:r>
              <a:rPr lang="en-US" baseline="0" dirty="0" smtClean="0"/>
              <a:t> are a suite of ocean color products available from NOAA’s </a:t>
            </a:r>
            <a:r>
              <a:rPr lang="en-US" baseline="0" dirty="0" err="1" smtClean="0"/>
              <a:t>CoastWatch</a:t>
            </a:r>
            <a:r>
              <a:rPr lang="en-US" baseline="0" dirty="0" smtClean="0"/>
              <a:t> Program. Some are available globally from the various satellite sensors, whereas others are more regional in nature. Normalized water-leaving radiance is available for all of the visible wavelengths. Various chlorophyll </a:t>
            </a:r>
            <a:r>
              <a:rPr lang="en-US" i="1" baseline="0" dirty="0" smtClean="0"/>
              <a:t>a </a:t>
            </a:r>
            <a:r>
              <a:rPr lang="en-US" i="0" baseline="0" dirty="0" smtClean="0"/>
              <a:t>products are available, with regional algorithms in some locations. Kd490, </a:t>
            </a:r>
            <a:r>
              <a:rPr lang="en-US" i="0" baseline="0" dirty="0" err="1" smtClean="0"/>
              <a:t>KdPAR</a:t>
            </a:r>
            <a:r>
              <a:rPr lang="en-US" i="0" baseline="0" dirty="0" smtClean="0"/>
              <a:t> and turbidity can aid in assessing water clarity. NOAA ocean color processing includes a QA score which assigns a 0 to 1 score to each pixel, where higher values indicate a likely reliability of the measurement.  Through the </a:t>
            </a:r>
            <a:r>
              <a:rPr lang="en-US" i="0" baseline="0" dirty="0" err="1" smtClean="0"/>
              <a:t>CoastWatch</a:t>
            </a:r>
            <a:r>
              <a:rPr lang="en-US" i="0" baseline="0" dirty="0" smtClean="0"/>
              <a:t> regional nodes various products are available such as Harmful Algal Bloom products, total suspended sediment, phytoplankton composition and primary productivity, to name a few.</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35AFF-6FAE-B44A-8B0D-2C5C6A3966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69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Briefly, Kd490 (the vertical attenuation coefficient for downward irradiance at 490-nm) describes the rate of change of Ed490 (downward irradiance at 490-nm) with depth. In other words, it is a measure of the loss of blue light which is related to the absorbing particles in the water column. In is inversely proportional to the clarity of the water (the higher Kd490 is, the lower the clarity of the water).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35AFF-6FAE-B44A-8B0D-2C5C6A3966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969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is also a product called </a:t>
            </a:r>
            <a:r>
              <a:rPr lang="en-US" dirty="0" err="1"/>
              <a:t>KdPAR</a:t>
            </a:r>
            <a:r>
              <a:rPr lang="en-US" dirty="0"/>
              <a:t>  (PAR stands for </a:t>
            </a:r>
            <a:r>
              <a:rPr lang="en-US" dirty="0" err="1"/>
              <a:t>Photosynthetically</a:t>
            </a:r>
            <a:r>
              <a:rPr lang="en-US" dirty="0"/>
              <a:t> </a:t>
            </a:r>
            <a:r>
              <a:rPr lang="en-US" dirty="0" smtClean="0"/>
              <a:t>Active Radiation</a:t>
            </a:r>
            <a:r>
              <a:rPr lang="en-US" dirty="0"/>
              <a:t>) which measures the attenuation of light available for </a:t>
            </a:r>
            <a:r>
              <a:rPr lang="en-US" dirty="0" err="1"/>
              <a:t>phytosynthesis</a:t>
            </a:r>
            <a:r>
              <a:rPr lang="en-US" dirty="0"/>
              <a:t>. PAR covers</a:t>
            </a:r>
            <a:r>
              <a:rPr lang="en-US" baseline="0" dirty="0"/>
              <a:t> the light in the visible (400-700 nm) portion of the spectrum. </a:t>
            </a:r>
            <a:r>
              <a:rPr lang="en-US" baseline="0" dirty="0" err="1"/>
              <a:t>KdPAR</a:t>
            </a:r>
            <a:r>
              <a:rPr lang="en-US" baseline="0" dirty="0"/>
              <a:t> can be estimated from satellite using Kd490 and some general assumptions. PAR is an important parameter in marine primary productivity models. As with Kd490, the higher the </a:t>
            </a:r>
            <a:r>
              <a:rPr lang="en-US" baseline="0" dirty="0" err="1"/>
              <a:t>KdPAR</a:t>
            </a:r>
            <a:r>
              <a:rPr lang="en-US" baseline="0" dirty="0"/>
              <a:t> value, the less visible light which is available for photosynthesis.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35AFF-6FAE-B44A-8B0D-2C5C6A3966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6830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Primary</a:t>
            </a:r>
            <a:r>
              <a:rPr lang="en-US" baseline="0" dirty="0" smtClean="0"/>
              <a:t> productivity is a measure of the rate of carbon fixation by the phytoplankton during </a:t>
            </a:r>
            <a:r>
              <a:rPr lang="en-US" baseline="0" dirty="0" err="1" smtClean="0"/>
              <a:t>phytosynthesis</a:t>
            </a:r>
            <a:r>
              <a:rPr lang="en-US" baseline="0" dirty="0" smtClean="0"/>
              <a:t>. Primary production can be estimated from satellite using chlorophyll </a:t>
            </a:r>
            <a:r>
              <a:rPr lang="en-US" i="1" baseline="0" dirty="0" smtClean="0"/>
              <a:t>a</a:t>
            </a:r>
            <a:r>
              <a:rPr lang="en-US" baseline="0" dirty="0" smtClean="0"/>
              <a:t>, PAR, Sea Surface Temperature and </a:t>
            </a:r>
            <a:r>
              <a:rPr lang="en-US" baseline="0" dirty="0" err="1" smtClean="0"/>
              <a:t>daylength</a:t>
            </a:r>
            <a:r>
              <a:rPr lang="en-US" baseline="0" dirty="0" smtClean="0"/>
              <a:t>, and is an important parameter as input to ocean </a:t>
            </a:r>
            <a:r>
              <a:rPr lang="en-US" baseline="0" dirty="0" err="1" smtClean="0"/>
              <a:t>biogeochemisty</a:t>
            </a:r>
            <a:r>
              <a:rPr lang="en-US" baseline="0" dirty="0" smtClean="0"/>
              <a:t> and fisheries models.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35AFF-6FAE-B44A-8B0D-2C5C6A3966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1096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measurement</a:t>
            </a:r>
            <a:r>
              <a:rPr lang="en-US" baseline="0" dirty="0"/>
              <a:t> of phytoplankton size classes and functional groups from remote sensing imagery is an emerging field that is limited by the spectral resolution of the current ocean color sensors.  New sensors look to increase the spectral resolution, thereby expanding our capability to better distinguish phytoplankton groups in the sea.  </a:t>
            </a:r>
          </a:p>
          <a:p>
            <a:endParaRPr lang="en-US" baseline="0" dirty="0"/>
          </a:p>
          <a:p>
            <a:r>
              <a:rPr lang="en-US" baseline="0" dirty="0"/>
              <a:t>We also have models that incorporate several remote sensing products to estimate total primary production, but we need to derive how much of the production is from each size class.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4E2D05-957E-8D4D-A902-9D4D3B7E90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09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In the Chesapeake Bay, Total Suspended Matter (TSM) is available at 250 m spatial resolution,</a:t>
            </a:r>
            <a:r>
              <a:rPr lang="en-US" sz="1200" b="0" i="0" u="none" strike="noStrike" cap="none" baseline="0" dirty="0" smtClean="0">
                <a:solidFill>
                  <a:schemeClr val="dk1"/>
                </a:solidFill>
                <a:latin typeface="Calibri"/>
                <a:ea typeface="Calibri"/>
                <a:cs typeface="Calibri"/>
                <a:sym typeface="Calibri"/>
              </a:rPr>
              <a:t> using a regional algorithm developed by </a:t>
            </a:r>
            <a:r>
              <a:rPr lang="en-US" sz="1200" b="0" i="0" u="none" strike="noStrike" cap="none" baseline="0" dirty="0" err="1" smtClean="0">
                <a:solidFill>
                  <a:schemeClr val="dk1"/>
                </a:solidFill>
                <a:latin typeface="Calibri"/>
                <a:ea typeface="Calibri"/>
                <a:cs typeface="Calibri"/>
                <a:sym typeface="Calibri"/>
              </a:rPr>
              <a:t>Ondrusek</a:t>
            </a:r>
            <a:r>
              <a:rPr lang="en-US" sz="1200" b="0" i="0" u="none" strike="noStrike" cap="none" baseline="0" dirty="0" smtClean="0">
                <a:solidFill>
                  <a:schemeClr val="dk1"/>
                </a:solidFill>
                <a:latin typeface="Calibri"/>
                <a:ea typeface="Calibri"/>
                <a:cs typeface="Calibri"/>
                <a:sym typeface="Calibri"/>
              </a:rPr>
              <a:t> et al, 2012. The algorithm is applied to the MODIS high resolution bands at 250 m resolution, on a daily basis. These products provide a spatial overview of turbidity patterns, and due to the high spatial resolution, can provide information on turbidity plumes in the tributaries. </a:t>
            </a:r>
            <a:endParaRPr sz="1200" b="0" i="0" u="none" strike="noStrike" cap="none" dirty="0">
              <a:solidFill>
                <a:schemeClr val="dk1"/>
              </a:solidFill>
              <a:latin typeface="Calibri"/>
              <a:ea typeface="Calibri"/>
              <a:cs typeface="Calibri"/>
              <a:sym typeface="Calibri"/>
            </a:endParaRPr>
          </a:p>
        </p:txBody>
      </p:sp>
      <p:sp>
        <p:nvSpPr>
          <p:cNvPr id="132" name="Google Shape;1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1127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regional</a:t>
            </a:r>
            <a:r>
              <a:rPr lang="en-US" baseline="0" dirty="0" smtClean="0"/>
              <a:t> products include a suite of experimental bloom products for the Chesapeake Bay. Efforts are underway to validate these products with field collected data from the Chesapeake Bay program. While a prototype website has been developed at </a:t>
            </a:r>
            <a:r>
              <a:rPr lang="en-US" baseline="0" dirty="0" err="1" smtClean="0"/>
              <a:t>CoastWatch</a:t>
            </a:r>
            <a:r>
              <a:rPr lang="en-US" baseline="0" dirty="0" smtClean="0"/>
              <a:t> to deliver these products for the Bay, we plan to extend delivery of these OLCI products for other coastal regions. Several algorithms are being applied for Chlorophyll a, using a ratio of NIR to Red bands, which is less influenced by sediment and CDOM in coastal areas. An additional Red Band Difference algorithm (RBD) provides a fluorescence product which is useful for detecting high biomass blooms. We are also providing a low-non-fluorescing product as it tends to highlight dinoflagellate blooms of several harmful species. There are several theories as to why this happens, either due to a switch to </a:t>
            </a:r>
            <a:r>
              <a:rPr lang="en-US" baseline="0" dirty="0" err="1" smtClean="0"/>
              <a:t>mixotrophy</a:t>
            </a:r>
            <a:r>
              <a:rPr lang="en-US" baseline="0" dirty="0" smtClean="0"/>
              <a:t>, when the cells aren’t releasing energy from </a:t>
            </a:r>
            <a:r>
              <a:rPr lang="en-US" baseline="0" dirty="0" err="1" smtClean="0"/>
              <a:t>phytosynthesis</a:t>
            </a:r>
            <a:r>
              <a:rPr lang="en-US" baseline="0" dirty="0" smtClean="0"/>
              <a:t> through fluorescence, or due to low irradiance during winter or high turbidity conditions. A maximum chlorophyll index is also being applied to higher resolution Sentinel 2 imagery, to help resolve harmful cyanobacteria blooms in smaller lakes.</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17</a:t>
            </a:fld>
            <a:endParaRPr lang="en-US"/>
          </a:p>
        </p:txBody>
      </p:sp>
    </p:spTree>
    <p:extLst>
      <p:ext uri="{BB962C8B-B14F-4D97-AF65-F5344CB8AC3E}">
        <p14:creationId xmlns:p14="http://schemas.microsoft.com/office/powerpoint/2010/main" val="1754990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a:t>
            </a:r>
            <a:r>
              <a:rPr lang="en-US" baseline="0" dirty="0" smtClean="0"/>
              <a:t> figure demonstrates the current set of ocean color satellites provided by the </a:t>
            </a:r>
            <a:r>
              <a:rPr lang="en-US" baseline="0" dirty="0" err="1" smtClean="0"/>
              <a:t>CoastWatch</a:t>
            </a:r>
            <a:r>
              <a:rPr lang="en-US" baseline="0" dirty="0" smtClean="0"/>
              <a:t> program. Historical data going back to 1997 from </a:t>
            </a:r>
            <a:r>
              <a:rPr lang="en-US" baseline="0" dirty="0" err="1" smtClean="0"/>
              <a:t>SeaWiFS</a:t>
            </a:r>
            <a:r>
              <a:rPr lang="en-US" baseline="0" dirty="0" smtClean="0"/>
              <a:t> are available for short-term climate studies. MODIS-Aqua was then launched in 2002, and has been supporting ocean studies ever since. Unfortunately, this sensor is past its design life and has begun to deteriorate. The VIIRS-NPP and NOAA-20 satellites are NOAA’s operational ocean color satellites and support global ocean color monitoring. While the European MERIS sensor, which supported higher resolution ocean color with a set of bands conducive to work in coastal regions, stopped working in 2012, the Sentinel 3 series started in 2016, with follow-on launches every 2 years, to provide 300 m data on a global scale.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18</a:t>
            </a:fld>
            <a:endParaRPr lang="en-US"/>
          </a:p>
        </p:txBody>
      </p:sp>
    </p:spTree>
    <p:extLst>
      <p:ext uri="{BB962C8B-B14F-4D97-AF65-F5344CB8AC3E}">
        <p14:creationId xmlns:p14="http://schemas.microsoft.com/office/powerpoint/2010/main" val="868815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Efforts are underway to merge</a:t>
            </a:r>
            <a:r>
              <a:rPr lang="en-US" baseline="0" dirty="0" smtClean="0"/>
              <a:t> chlorophyll a products to develop a time-series for climate applications in order to assess long-term trends in ocean  ecosystems. The European Space Agencies Climate Change Initiative have developed a long-term time-series of satellite chlorophyll spanning the </a:t>
            </a:r>
            <a:r>
              <a:rPr lang="en-US" baseline="0" dirty="0" err="1" smtClean="0"/>
              <a:t>SeaWiFS</a:t>
            </a:r>
            <a:r>
              <a:rPr lang="en-US" baseline="0" dirty="0" smtClean="0"/>
              <a:t>, MODIS, MERIS and VIIRS launch periods. This dataset is available from 1997 in weekly and monthly merged products on the West Coast and Central Pacific Node data servers.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19</a:t>
            </a:fld>
            <a:endParaRPr lang="en-US"/>
          </a:p>
        </p:txBody>
      </p:sp>
    </p:spTree>
    <p:extLst>
      <p:ext uri="{BB962C8B-B14F-4D97-AF65-F5344CB8AC3E}">
        <p14:creationId xmlns:p14="http://schemas.microsoft.com/office/powerpoint/2010/main" val="2554592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Ocean</a:t>
            </a:r>
            <a:r>
              <a:rPr lang="en-US" baseline="0" dirty="0" smtClean="0"/>
              <a:t> color estimates through remote sensing have revolutionized our understanding of the living ocean on small to global scales, and provides important information for daily monitoring and long-term trend analyses. Ocean color refers to the “color” of the ocean as determined by the interactions of incident light with substances or particles present in the water. These measurements reveal many ecologically important parameters related to chlorophyll concentration, phytoplankton bloom monitoring, primary productivity, sediment transport, the dispersion of pollutants, responses of oceanic biota to long-term climate changes, and water clarity and quality, to name a few.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a:t>
            </a:fld>
            <a:endParaRPr lang="en-US"/>
          </a:p>
        </p:txBody>
      </p:sp>
    </p:spTree>
    <p:extLst>
      <p:ext uri="{BB962C8B-B14F-4D97-AF65-F5344CB8AC3E}">
        <p14:creationId xmlns:p14="http://schemas.microsoft.com/office/powerpoint/2010/main" val="370895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Developing a long-term</a:t>
            </a:r>
            <a:r>
              <a:rPr lang="en-US" baseline="0" dirty="0" smtClean="0"/>
              <a:t> ocean color time-series isn’t easy, as there are gaps in the datasets, and often one satellite may overestimate chlorophyll while others are lower. Therefore, it is necessary to adjust the various ocean color satellite datasets to provide a consistent dataset over time, and to avoid anomalous jumps in the data due to the sensor’s retrieval rather than real climatological changes.</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20</a:t>
            </a:fld>
            <a:endParaRPr lang="en-US"/>
          </a:p>
        </p:txBody>
      </p:sp>
    </p:spTree>
    <p:extLst>
      <p:ext uri="{BB962C8B-B14F-4D97-AF65-F5344CB8AC3E}">
        <p14:creationId xmlns:p14="http://schemas.microsoft.com/office/powerpoint/2010/main" val="3115544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ESA CCI dataset</a:t>
            </a:r>
            <a:r>
              <a:rPr lang="en-US" baseline="0" dirty="0" smtClean="0"/>
              <a:t> attempts to adjust these ocean color time series to provide a more accurate assessment of ocean color trends over time.</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21</a:t>
            </a:fld>
            <a:endParaRPr lang="en-US"/>
          </a:p>
        </p:txBody>
      </p:sp>
    </p:spTree>
    <p:extLst>
      <p:ext uri="{BB962C8B-B14F-4D97-AF65-F5344CB8AC3E}">
        <p14:creationId xmlns:p14="http://schemas.microsoft.com/office/powerpoint/2010/main" val="3397573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Most ocean color sensor used</a:t>
            </a:r>
            <a:r>
              <a:rPr lang="en-US" baseline="0" dirty="0" smtClean="0"/>
              <a:t> to monitor conditions in the U.S. are provided by polar-orbiting sensors. This limits the temporal resolution of the imagery, as these produce a single image per day. Also, ocean color sensors cannot see through clouds, so while daily imagery is available, they may be obscured during cloudy conditions, as well as when glint occurs. Therefore, there is a need for higher temporal resolution from geostationary sensors. The GOCI sensor has been providing OLCI-like spectral bands over Korea since 2010, at 250 m resolution. In the US, a research geostationary satellite, the Geosynchronous Littoral Imaging and Monitoring Radiometer (GLIMR) is expected to launch in 2027. This will provide high temporal resolution over the Gulf of Mexico, parts of the East Coast and South America, at almost hyperspectral spectral resolution.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22</a:t>
            </a:fld>
            <a:endParaRPr lang="en-US"/>
          </a:p>
        </p:txBody>
      </p:sp>
    </p:spTree>
    <p:extLst>
      <p:ext uri="{BB962C8B-B14F-4D97-AF65-F5344CB8AC3E}">
        <p14:creationId xmlns:p14="http://schemas.microsoft.com/office/powerpoint/2010/main" val="1990965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Plankton,</a:t>
            </a:r>
            <a:r>
              <a:rPr lang="en-US" baseline="0" dirty="0" smtClean="0"/>
              <a:t> Aerosol, Cloud, ocean Ecosystem (PACE) program is expected to launch a hyperspectral polar orbiting sensor in 2022. There are high expectations for this satellite sensor, as it will provide more information related to phytoplankton pigments to further tease out optical signatures, important to separating phytoplankton functional groups, address coastal biology and physiology, assess particle sizes and to improve absorbing aerosols near land and atmospheric correction properties.</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23</a:t>
            </a:fld>
            <a:endParaRPr lang="en-US"/>
          </a:p>
        </p:txBody>
      </p:sp>
    </p:spTree>
    <p:extLst>
      <p:ext uri="{BB962C8B-B14F-4D97-AF65-F5344CB8AC3E}">
        <p14:creationId xmlns:p14="http://schemas.microsoft.com/office/powerpoint/2010/main" val="4192149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in summary, when we discuss ocean color imagery, we are generally talking about the visible portion of the electromagnetic spectrum. One caveat is that ocean color imagery cannot see through clouds, and is unavailable at night. Given that 90% of the signature pertains to atmospheric effects, having a robust atmospheric correction is extremely important. There are a suite of ocean color products looking at pigments, phytoplankton blooms and productivity, water clarity and quality. Many of these are regionally based, especially in coastal areas, while there are other products which are available on a global scale. Care must be taken when using data in Case-2, coastal regions, which is why regional algorithms are necessary. The most recent U.S. ocean color sensor, VIIRS was first launched in 2011, with a subsequent launch aboard NOAA-20 in 2017. While several polar orbiting ocean color sensors have been launched starting with </a:t>
            </a:r>
            <a:r>
              <a:rPr lang="en-US" baseline="0" dirty="0" err="1" smtClean="0"/>
              <a:t>SeaWiFS</a:t>
            </a:r>
            <a:r>
              <a:rPr lang="en-US" baseline="0" dirty="0" smtClean="0"/>
              <a:t> in 1997, with MODIS and VIIRS following afterwards, long-term time-series are available by leveraging imagery from both US and other global satellite launches, such as the European satellites MERIS and OLCI, to begin to look at climatic changes in the ecosystem. In addition, each satellite has advantages and disadvantages based on their spatial, temporal, and spectral resolution, therefore, it is important to understand the limitations of the products before selecting imagery to address your particular oceanographic question.</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24</a:t>
            </a:fld>
            <a:endParaRPr lang="en-US"/>
          </a:p>
        </p:txBody>
      </p:sp>
    </p:spTree>
    <p:extLst>
      <p:ext uri="{BB962C8B-B14F-4D97-AF65-F5344CB8AC3E}">
        <p14:creationId xmlns:p14="http://schemas.microsoft.com/office/powerpoint/2010/main" val="2421865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2" name="Google Shape;752;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extLst>
      <p:ext uri="{BB962C8B-B14F-4D97-AF65-F5344CB8AC3E}">
        <p14:creationId xmlns:p14="http://schemas.microsoft.com/office/powerpoint/2010/main" val="70784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an ocean color sensor works is by measuring the electromagnetic energy that passes through the atmosphere, is transmitted through the surface of the ocean and then reflected back to the satellite. The electromagnetic spectrum usually used for ocean color algorithms include the visible wavelengths from 400 nm to 700 nm (blue to red), some infrared wavelengths and higher wavelengths for atmospheric corrections. As the atmosphere causes the most scattering and absorption of the light from the sun (</a:t>
            </a:r>
            <a:r>
              <a:rPr lang="en-US" dirty="0" err="1"/>
              <a:t>Downwelling</a:t>
            </a:r>
            <a:r>
              <a:rPr lang="en-US" dirty="0"/>
              <a:t> Irradiance, Ed), you will often hear that an “Atmospheric correction” must be applied to the measurements we use for algorithm development. This is to remove the effects of the atmosphere. As the light is transmitted through the water column, there are both absorbing materials (which can be the water itself plus pigments from phytoplankton, dissolved organic material and other particles containing absorbing compounds such as detritus. In addition, particles can scatter the light, preventing it to return to the satellite. This can be sediment,  organic matter, as well as detritus and phytoplankton. So what the satellite measures, the Water Leaving Radiance (</a:t>
            </a:r>
            <a:r>
              <a:rPr lang="en-US" dirty="0" err="1"/>
              <a:t>Lw</a:t>
            </a:r>
            <a:r>
              <a:rPr lang="en-US" dirty="0"/>
              <a:t>) at each wavelength of light, is actually measuring a combination of what was returned from the water column as a result of the scattering and absorption properties. You often see what is referred to as Remote Sensing Reflectance, </a:t>
            </a:r>
            <a:r>
              <a:rPr lang="en-US" dirty="0" err="1"/>
              <a:t>Rrs</a:t>
            </a:r>
            <a:r>
              <a:rPr lang="en-US" dirty="0"/>
              <a:t>, which is water-leaving radiance, </a:t>
            </a:r>
            <a:r>
              <a:rPr lang="en-US" dirty="0" err="1"/>
              <a:t>Lw</a:t>
            </a:r>
            <a:r>
              <a:rPr lang="en-US" dirty="0"/>
              <a:t>(λ), corrected for bidirectional effects of the air-sea interface and sub-surface light field, and normalized by </a:t>
            </a:r>
            <a:r>
              <a:rPr lang="en-US" dirty="0" err="1"/>
              <a:t>downwelling</a:t>
            </a:r>
            <a:r>
              <a:rPr lang="en-US" dirty="0"/>
              <a:t> solar irradiance, Ed(λ), just above the sea surface. </a:t>
            </a:r>
          </a:p>
        </p:txBody>
      </p:sp>
      <p:sp>
        <p:nvSpPr>
          <p:cNvPr id="4" name="Slide Number Placeholder 3"/>
          <p:cNvSpPr>
            <a:spLocks noGrp="1"/>
          </p:cNvSpPr>
          <p:nvPr>
            <p:ph type="sldNum" sz="quarter" idx="10"/>
          </p:nvPr>
        </p:nvSpPr>
        <p:spPr/>
        <p:txBody>
          <a:bodyPr/>
          <a:lstStyle/>
          <a:p>
            <a:fld id="{BB8DCC0E-7DBF-7C4A-B104-25FE08E3BB8F}" type="slidenum">
              <a:rPr lang="en-US" smtClean="0"/>
              <a:pPr/>
              <a:t>3</a:t>
            </a:fld>
            <a:endParaRPr lang="en-US"/>
          </a:p>
        </p:txBody>
      </p:sp>
    </p:spTree>
    <p:extLst>
      <p:ext uri="{BB962C8B-B14F-4D97-AF65-F5344CB8AC3E}">
        <p14:creationId xmlns:p14="http://schemas.microsoft.com/office/powerpoint/2010/main" val="1604804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affects the variations in color within the ocean? First of all, I should mention that what the satellite is seeing is what is called the first optical depth, which we tend to associate with about a </a:t>
            </a:r>
            <a:r>
              <a:rPr lang="en-US" dirty="0" err="1"/>
              <a:t>secchi</a:t>
            </a:r>
            <a:r>
              <a:rPr lang="en-US" dirty="0"/>
              <a:t> depth. So it cannot see all the way to the bottom in turbid or deeper waters. The color you see is related to these absorption and scattering properties. So for instance, far offshore the water appears very blue. This is because the water has less absorption in the blue wavelengths (400) as there is less dissolved organic matter from land, and less phytoplankton and </a:t>
            </a:r>
            <a:r>
              <a:rPr lang="en-US" dirty="0" err="1"/>
              <a:t>chla</a:t>
            </a:r>
            <a:r>
              <a:rPr lang="en-US" dirty="0"/>
              <a:t>, which absorbs blue and red light. There are also less scattering particles , such as sediment, in the red wavelengths (600-700 nm) which would cause red reflectance back to the satellite. So as you move closer to the coast, the increase in absorbing and scattering particles causes the blue </a:t>
            </a:r>
            <a:r>
              <a:rPr lang="en-US" dirty="0" err="1"/>
              <a:t>Rrs</a:t>
            </a:r>
            <a:r>
              <a:rPr lang="en-US" dirty="0"/>
              <a:t> to go down, as the red </a:t>
            </a:r>
            <a:r>
              <a:rPr lang="en-US" dirty="0" err="1"/>
              <a:t>Rrs</a:t>
            </a:r>
            <a:r>
              <a:rPr lang="en-US" dirty="0"/>
              <a:t> increases. The relative combination of these various scattering and absorbing materials is what affects the color of the ocean in different regions.</a:t>
            </a:r>
          </a:p>
        </p:txBody>
      </p:sp>
      <p:sp>
        <p:nvSpPr>
          <p:cNvPr id="4" name="Slide Number Placeholder 3"/>
          <p:cNvSpPr>
            <a:spLocks noGrp="1"/>
          </p:cNvSpPr>
          <p:nvPr>
            <p:ph type="sldNum" sz="quarter" idx="10"/>
          </p:nvPr>
        </p:nvSpPr>
        <p:spPr/>
        <p:txBody>
          <a:bodyPr/>
          <a:lstStyle/>
          <a:p>
            <a:fld id="{BB8DCC0E-7DBF-7C4A-B104-25FE08E3BB8F}" type="slidenum">
              <a:rPr lang="en-US" smtClean="0"/>
              <a:pPr/>
              <a:t>4</a:t>
            </a:fld>
            <a:endParaRPr lang="en-US"/>
          </a:p>
        </p:txBody>
      </p:sp>
    </p:spTree>
    <p:extLst>
      <p:ext uri="{BB962C8B-B14F-4D97-AF65-F5344CB8AC3E}">
        <p14:creationId xmlns:p14="http://schemas.microsoft.com/office/powerpoint/2010/main" val="957919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p:spPr>
        <p:txBody>
          <a:bodyPr/>
          <a:lstStyle/>
          <a:p>
            <a:r>
              <a:rPr lang="en-US" dirty="0"/>
              <a:t>So, when looking at just the effects of chlorophyll a (</a:t>
            </a:r>
            <a:r>
              <a:rPr lang="en-US" dirty="0" err="1"/>
              <a:t>chla</a:t>
            </a:r>
            <a:r>
              <a:rPr lang="en-US" dirty="0"/>
              <a:t>), which can provide an estimate of the amount of phytoplankton in the water, you may often hear of blue-green ratios. Common ocean color algorithms look at the changes in the blue to green peaks in the reflectance spectra to determine the concentration of </a:t>
            </a:r>
            <a:r>
              <a:rPr lang="en-US" dirty="0" err="1"/>
              <a:t>chla</a:t>
            </a:r>
            <a:r>
              <a:rPr lang="en-US" dirty="0"/>
              <a:t> in the water. So from this figure, you can see that as the </a:t>
            </a:r>
            <a:r>
              <a:rPr lang="en-US" dirty="0" err="1"/>
              <a:t>chla</a:t>
            </a:r>
            <a:r>
              <a:rPr lang="en-US" dirty="0"/>
              <a:t> increases in concentration, the reflectance is decreasing. This is the result of an increase in absorption by </a:t>
            </a:r>
            <a:r>
              <a:rPr lang="en-US" dirty="0" err="1"/>
              <a:t>chla</a:t>
            </a:r>
            <a:r>
              <a:rPr lang="en-US" dirty="0"/>
              <a:t>.  You can think of reflectance as the inverse of absorption, so when there is more absorption occurring at a specific wavelength, there is less reflectance back to the satellite of that wavelength of light. One thing also to note is that there is a peak occurring around 680 nm which becomes more predominant as </a:t>
            </a:r>
            <a:r>
              <a:rPr lang="en-US" dirty="0" err="1"/>
              <a:t>chla</a:t>
            </a:r>
            <a:r>
              <a:rPr lang="en-US" dirty="0"/>
              <a:t> increases. This is related to a peak in chlorophyll a fluorescence.</a:t>
            </a:r>
          </a:p>
        </p:txBody>
      </p:sp>
    </p:spTree>
    <p:extLst>
      <p:ext uri="{BB962C8B-B14F-4D97-AF65-F5344CB8AC3E}">
        <p14:creationId xmlns:p14="http://schemas.microsoft.com/office/powerpoint/2010/main" val="390966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I mentioned earlier, the atmosphere is responsible for about 90% of the signal measured by the sensor. So if only 10% of the signal returning back to the satellite is coming from the water, it is very important to provide an accurate atmospheric correction. This becomes even more important in coastal or estuarine areas, as the signal gets more complicated by the increased scattering and absorption closer to land.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35AFF-6FAE-B44A-8B0D-2C5C6A3966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02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382588" y="685800"/>
            <a:ext cx="6096000" cy="3429000"/>
          </a:xfrm>
          <a:solidFill>
            <a:srgbClr val="FFFFFF"/>
          </a:solidFill>
          <a:ln/>
        </p:spPr>
      </p:sp>
      <p:sp>
        <p:nvSpPr>
          <p:cNvPr id="198659" name="Notes Placeholder 2"/>
          <p:cNvSpPr>
            <a:spLocks noGrp="1"/>
          </p:cNvSpPr>
          <p:nvPr>
            <p:ph type="body" idx="1"/>
          </p:nvPr>
        </p:nvSpPr>
        <p:spPr>
          <a:noFill/>
          <a:ln>
            <a:solidFill>
              <a:srgbClr val="000000"/>
            </a:solidFill>
          </a:ln>
        </p:spPr>
        <p:txBody>
          <a:bodyPr lIns="91432" tIns="45716" rIns="91432" bIns="45716"/>
          <a:lstStyle/>
          <a:p>
            <a:r>
              <a:rPr lang="en-US" dirty="0"/>
              <a:t>We often refer to clear open ocean water as Case 1 or optically deep water, whereas Case 2 waters, or optically shallow,  tend to be more </a:t>
            </a:r>
            <a:r>
              <a:rPr lang="en-US" dirty="0" smtClean="0"/>
              <a:t>complex </a:t>
            </a:r>
            <a:r>
              <a:rPr lang="en-US" dirty="0"/>
              <a:t>due to influences from land. Ocean color algorithms in Case 1 waters are more straightforward as the absorption is primarily due to phytoplankton and their derivative products. In case 2 waters, there is much more absorption at all wavelengths due to absorbing compounds (dissolved and </a:t>
            </a:r>
            <a:r>
              <a:rPr lang="en-US" dirty="0" smtClean="0"/>
              <a:t>particulate</a:t>
            </a:r>
            <a:r>
              <a:rPr lang="en-US" baseline="0" dirty="0" smtClean="0"/>
              <a:t> matter </a:t>
            </a:r>
            <a:r>
              <a:rPr lang="en-US" dirty="0" smtClean="0"/>
              <a:t>such </a:t>
            </a:r>
            <a:r>
              <a:rPr lang="en-US" dirty="0"/>
              <a:t>as </a:t>
            </a:r>
            <a:r>
              <a:rPr lang="en-US" dirty="0" smtClean="0"/>
              <a:t>Colored Dissolved Organic Matter (CDOM), </a:t>
            </a:r>
            <a:r>
              <a:rPr lang="en-US" dirty="0"/>
              <a:t>phytoplankton, detritus, </a:t>
            </a:r>
            <a:r>
              <a:rPr lang="en-US" dirty="0" err="1"/>
              <a:t>etc</a:t>
            </a:r>
            <a:r>
              <a:rPr lang="en-US" dirty="0"/>
              <a:t>). There is also more scattering as a result of sediment from land and  these other particles.</a:t>
            </a:r>
          </a:p>
        </p:txBody>
      </p:sp>
      <p:sp>
        <p:nvSpPr>
          <p:cNvPr id="198660"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B7054266-FE4E-4647-8A91-09D5D1A5548D}" type="slidenum">
              <a:rPr lang="en-US" sz="1200">
                <a:effectLst/>
                <a:latin typeface="Times New Roman" charset="0"/>
              </a:rPr>
              <a:pPr algn="r" eaLnBrk="1" hangingPunct="1"/>
              <a:t>7</a:t>
            </a:fld>
            <a:endParaRPr lang="en-US" sz="1200">
              <a:effectLst/>
              <a:latin typeface="Times New Roman" charset="0"/>
            </a:endParaRPr>
          </a:p>
        </p:txBody>
      </p:sp>
    </p:spTree>
    <p:extLst>
      <p:ext uri="{BB962C8B-B14F-4D97-AF65-F5344CB8AC3E}">
        <p14:creationId xmlns:p14="http://schemas.microsoft.com/office/powerpoint/2010/main" val="141182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p:spPr>
        <p:txBody>
          <a:bodyPr lIns="91427" tIns="45713" rIns="91427" bIns="45713"/>
          <a:lstStyle/>
          <a:p>
            <a:r>
              <a:rPr lang="en-US" dirty="0"/>
              <a:t>So, given all of these absorbing and scattering characteristics, satellite bands are selected to try to capture these changes in the optical signature. For example, Colored Dissolved Organic Matter (CDOM), often called </a:t>
            </a:r>
            <a:r>
              <a:rPr lang="en-US" dirty="0" err="1"/>
              <a:t>gelbstoff</a:t>
            </a:r>
            <a:r>
              <a:rPr lang="en-US" dirty="0"/>
              <a:t> absorbs in the blue wavelengths, as does </a:t>
            </a:r>
            <a:r>
              <a:rPr lang="en-US" dirty="0" err="1"/>
              <a:t>chl</a:t>
            </a:r>
            <a:r>
              <a:rPr lang="en-US" dirty="0"/>
              <a:t> a. </a:t>
            </a:r>
            <a:r>
              <a:rPr lang="en-US" dirty="0" smtClean="0"/>
              <a:t>Chlorophyll </a:t>
            </a:r>
            <a:r>
              <a:rPr lang="en-US" dirty="0"/>
              <a:t>a also absorbs in the red wavelengths, which is why plants and phytoplankton often appear green. Pure water absorbs more in the red wavelengths. For those of you who are divers, this is why the deeper you dive the fish and coral will look more blue and start to lose the red colors first. There are also various accessory pigments in phytoplankton with different absorption peaks. There are efforts to use these differences to separate out various phytoplankton types.</a:t>
            </a:r>
          </a:p>
        </p:txBody>
      </p:sp>
    </p:spTree>
    <p:extLst>
      <p:ext uri="{BB962C8B-B14F-4D97-AF65-F5344CB8AC3E}">
        <p14:creationId xmlns:p14="http://schemas.microsoft.com/office/powerpoint/2010/main" val="153101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example, this is showing the various reflectance peaks due to the effects of CDOM absorption, </a:t>
            </a:r>
            <a:r>
              <a:rPr lang="en-US" dirty="0" smtClean="0"/>
              <a:t>chlorophyll </a:t>
            </a:r>
            <a:r>
              <a:rPr lang="en-US" dirty="0"/>
              <a:t>absorption and fluorescence. The atmospheric correction is calculated using the infrared bands. The colored boxes represent the individual bands for each satellite sensor, and also shows the width of each band. For detecting certain </a:t>
            </a:r>
            <a:r>
              <a:rPr lang="en-US" dirty="0" smtClean="0"/>
              <a:t>characteristics,</a:t>
            </a:r>
            <a:r>
              <a:rPr lang="en-US" baseline="0" dirty="0" smtClean="0"/>
              <a:t> it i</a:t>
            </a:r>
            <a:r>
              <a:rPr lang="en-US" dirty="0" smtClean="0"/>
              <a:t>s </a:t>
            </a:r>
            <a:r>
              <a:rPr lang="en-US" dirty="0"/>
              <a:t>important to have narrower bands for certain features,  as the light returning back to the satellite is averaged within those wavelengths.</a:t>
            </a:r>
          </a:p>
        </p:txBody>
      </p:sp>
      <p:sp>
        <p:nvSpPr>
          <p:cNvPr id="4" name="Slide Number Placeholder 3"/>
          <p:cNvSpPr>
            <a:spLocks noGrp="1"/>
          </p:cNvSpPr>
          <p:nvPr>
            <p:ph type="sldNum" sz="quarter" idx="10"/>
          </p:nvPr>
        </p:nvSpPr>
        <p:spPr/>
        <p:txBody>
          <a:bodyPr/>
          <a:lstStyle/>
          <a:p>
            <a:fld id="{BB8DCC0E-7DBF-7C4A-B104-25FE08E3BB8F}" type="slidenum">
              <a:rPr lang="en-US" smtClean="0"/>
              <a:pPr/>
              <a:t>9</a:t>
            </a:fld>
            <a:endParaRPr lang="en-US"/>
          </a:p>
        </p:txBody>
      </p:sp>
    </p:spTree>
    <p:extLst>
      <p:ext uri="{BB962C8B-B14F-4D97-AF65-F5344CB8AC3E}">
        <p14:creationId xmlns:p14="http://schemas.microsoft.com/office/powerpoint/2010/main" val="2578261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2299435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5" name="Footer Placeholder 4">
            <a:extLst>
              <a:ext uri="{FF2B5EF4-FFF2-40B4-BE49-F238E27FC236}">
                <a16:creationId xmlns:a16="http://schemas.microsoft.com/office/drawing/2014/main" id="{AD13283C-7161-C84E-9BE0-35BFEEBC0A2A}"/>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228466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CoastWatch West Coast Node                                          http://coastwatch.pfeg.noaa.gov</a:t>
            </a:r>
          </a:p>
        </p:txBody>
      </p:sp>
      <p:sp>
        <p:nvSpPr>
          <p:cNvPr id="6" name="Slide Number Placeholder 5"/>
          <p:cNvSpPr>
            <a:spLocks noGrp="1"/>
          </p:cNvSpPr>
          <p:nvPr>
            <p:ph type="sldNum" sz="quarter" idx="12"/>
          </p:nvPr>
        </p:nvSpPr>
        <p:spPr/>
        <p:txBody>
          <a:bodyPr/>
          <a:lstStyle/>
          <a:p>
            <a:fld id="{B7DEA255-4B50-DC4E-A8FE-F9F405AD0A43}" type="slidenum">
              <a:rPr lang="en-US" smtClean="0"/>
              <a:t>‹#›</a:t>
            </a:fld>
            <a:endParaRPr lang="en-US"/>
          </a:p>
        </p:txBody>
      </p:sp>
    </p:spTree>
    <p:extLst>
      <p:ext uri="{BB962C8B-B14F-4D97-AF65-F5344CB8AC3E}">
        <p14:creationId xmlns:p14="http://schemas.microsoft.com/office/powerpoint/2010/main" val="3399353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p:spPr>
        <p:txBody>
          <a:bodyPr/>
          <a:lstStyle/>
          <a:p>
            <a:pPr lvl="0"/>
            <a:r>
              <a:rPr lang="en-US" dirty="0"/>
              <a:t>Click to edit Master text styles</a:t>
            </a:r>
          </a:p>
        </p:txBody>
      </p:sp>
      <p:sp>
        <p:nvSpPr>
          <p:cNvPr id="6" name="Text Placeholder 5"/>
          <p:cNvSpPr>
            <a:spLocks noGrp="1"/>
          </p:cNvSpPr>
          <p:nvPr>
            <p:ph type="body" sz="quarter" idx="11" hasCustomPrompt="1"/>
          </p:nvPr>
        </p:nvSpPr>
        <p:spPr>
          <a:xfrm>
            <a:off x="618067" y="3118591"/>
            <a:ext cx="1725084" cy="752475"/>
          </a:xfrm>
        </p:spPr>
        <p:txBody>
          <a:bodyPr lIns="0" tIns="0" rIns="0" bIns="0">
            <a:normAutofit/>
          </a:bodyPr>
          <a:lstStyle>
            <a:lvl1pPr algn="l">
              <a:defRPr sz="1800" b="1">
                <a:solidFill>
                  <a:schemeClr val="accent1"/>
                </a:solidFill>
              </a:defRPr>
            </a:lvl1pPr>
          </a:lstStyle>
          <a:p>
            <a:pPr lvl="0"/>
            <a:r>
              <a:rPr lang="en-US" dirty="0"/>
              <a:t>Regional Unit</a:t>
            </a:r>
          </a:p>
        </p:txBody>
      </p:sp>
      <p:sp>
        <p:nvSpPr>
          <p:cNvPr id="8" name="Text Placeholder 7"/>
          <p:cNvSpPr>
            <a:spLocks noGrp="1"/>
          </p:cNvSpPr>
          <p:nvPr>
            <p:ph type="body" sz="quarter" idx="12" hasCustomPrompt="1"/>
          </p:nvPr>
        </p:nvSpPr>
        <p:spPr>
          <a:xfrm>
            <a:off x="4269317" y="4282303"/>
            <a:ext cx="7313083" cy="577850"/>
          </a:xfrm>
        </p:spPr>
        <p:txBody>
          <a:bodyPr>
            <a:normAutofit/>
          </a:bodyPr>
          <a:lstStyle>
            <a:lvl1pPr>
              <a:defRPr sz="1800"/>
            </a:lvl1pPr>
          </a:lstStyle>
          <a:p>
            <a:pPr lvl="0"/>
            <a:r>
              <a:rPr lang="en-US" dirty="0"/>
              <a:t>July 19, 2012</a:t>
            </a:r>
          </a:p>
        </p:txBody>
      </p:sp>
    </p:spTree>
    <p:extLst>
      <p:ext uri="{BB962C8B-B14F-4D97-AF65-F5344CB8AC3E}">
        <p14:creationId xmlns:p14="http://schemas.microsoft.com/office/powerpoint/2010/main" val="2058067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p:spPr>
        <p:txBody>
          <a:bodyPr/>
          <a:lstStyle/>
          <a:p>
            <a:pPr lvl="0"/>
            <a:r>
              <a:rPr lang="en-US" dirty="0"/>
              <a:t>Click to edit Master text styles</a:t>
            </a:r>
          </a:p>
        </p:txBody>
      </p:sp>
      <p:sp>
        <p:nvSpPr>
          <p:cNvPr id="6" name="Text Placeholder 5"/>
          <p:cNvSpPr>
            <a:spLocks noGrp="1"/>
          </p:cNvSpPr>
          <p:nvPr>
            <p:ph type="body" sz="quarter" idx="11" hasCustomPrompt="1"/>
          </p:nvPr>
        </p:nvSpPr>
        <p:spPr>
          <a:xfrm>
            <a:off x="618067" y="3118591"/>
            <a:ext cx="1725084" cy="752475"/>
          </a:xfrm>
        </p:spPr>
        <p:txBody>
          <a:bodyPr lIns="0" tIns="0" rIns="0" bIns="0">
            <a:normAutofit/>
          </a:bodyPr>
          <a:lstStyle>
            <a:lvl1pPr algn="l">
              <a:defRPr sz="1800" b="1">
                <a:solidFill>
                  <a:schemeClr val="accent1"/>
                </a:solidFill>
              </a:defRPr>
            </a:lvl1pPr>
          </a:lstStyle>
          <a:p>
            <a:pPr lvl="0"/>
            <a:r>
              <a:rPr lang="en-US" dirty="0"/>
              <a:t>Regional Unit</a:t>
            </a:r>
          </a:p>
        </p:txBody>
      </p:sp>
      <p:sp>
        <p:nvSpPr>
          <p:cNvPr id="8" name="Text Placeholder 7"/>
          <p:cNvSpPr>
            <a:spLocks noGrp="1"/>
          </p:cNvSpPr>
          <p:nvPr>
            <p:ph type="body" sz="quarter" idx="12" hasCustomPrompt="1"/>
          </p:nvPr>
        </p:nvSpPr>
        <p:spPr>
          <a:xfrm>
            <a:off x="4269317" y="4282303"/>
            <a:ext cx="7313083" cy="577850"/>
          </a:xfrm>
        </p:spPr>
        <p:txBody>
          <a:bodyPr>
            <a:normAutofit/>
          </a:bodyPr>
          <a:lstStyle>
            <a:lvl1pPr>
              <a:defRPr sz="1800"/>
            </a:lvl1pPr>
          </a:lstStyle>
          <a:p>
            <a:pPr lvl="0"/>
            <a:r>
              <a:rPr lang="en-US" dirty="0"/>
              <a:t>July 19, 2012</a:t>
            </a:r>
          </a:p>
        </p:txBody>
      </p:sp>
    </p:spTree>
    <p:extLst>
      <p:ext uri="{BB962C8B-B14F-4D97-AF65-F5344CB8AC3E}">
        <p14:creationId xmlns:p14="http://schemas.microsoft.com/office/powerpoint/2010/main" val="42313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05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a:t> </a:t>
            </a:r>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2267164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2" name="Footer Placeholder 4">
            <a:extLst>
              <a:ext uri="{FF2B5EF4-FFF2-40B4-BE49-F238E27FC236}">
                <a16:creationId xmlns:a16="http://schemas.microsoft.com/office/drawing/2014/main" id="{902AC514-5373-CA45-BF85-A4906F243955}"/>
              </a:ext>
            </a:extLst>
          </p:cNvPr>
          <p:cNvSpPr>
            <a:spLocks noGrp="1"/>
          </p:cNvSpPr>
          <p:nvPr>
            <p:ph type="ftr" sz="quarter" idx="1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3422134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6C84C464-7722-A94D-A22F-4715983C535B}"/>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2317845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71218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A24A7DDC-145A-AF46-B5DA-4D40FF26F4D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52140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0" name="Footer Placeholder 4">
            <a:extLst>
              <a:ext uri="{FF2B5EF4-FFF2-40B4-BE49-F238E27FC236}">
                <a16:creationId xmlns:a16="http://schemas.microsoft.com/office/drawing/2014/main" id="{8E4EAE6A-0AB9-F14A-9DF7-DAE72E6911A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3181264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A80DFB9B-227F-D44E-B7A1-BF7C1712FE18}"/>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221567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51A1DB87-6FE0-3247-AB76-9F9A523FB63F}"/>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NOAA </a:t>
            </a:r>
            <a:r>
              <a:rPr lang="en-US" dirty="0" err="1"/>
              <a:t>CoastWatch</a:t>
            </a:r>
            <a:r>
              <a:rPr lang="en-US" dirty="0"/>
              <a:t> Satellite Class                                        http://coastwatch.noaa.gov</a:t>
            </a:r>
          </a:p>
        </p:txBody>
      </p:sp>
    </p:spTree>
    <p:extLst>
      <p:ext uri="{BB962C8B-B14F-4D97-AF65-F5344CB8AC3E}">
        <p14:creationId xmlns:p14="http://schemas.microsoft.com/office/powerpoint/2010/main" val="224504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
        <p:nvSpPr>
          <p:cNvPr id="4" name="Footer Placeholder 3">
            <a:extLst>
              <a:ext uri="{FF2B5EF4-FFF2-40B4-BE49-F238E27FC236}">
                <a16:creationId xmlns:a16="http://schemas.microsoft.com/office/drawing/2014/main" id="{5BCDACCF-31B8-0446-BD48-7D7402ACE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CoastWatch West Coast Node                                          http://coastwatch.pfeg.noaa.gov</a:t>
            </a:r>
          </a:p>
        </p:txBody>
      </p:sp>
    </p:spTree>
    <p:extLst>
      <p:ext uri="{BB962C8B-B14F-4D97-AF65-F5344CB8AC3E}">
        <p14:creationId xmlns:p14="http://schemas.microsoft.com/office/powerpoint/2010/main" val="14595152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4" r:id="rId13"/>
  </p:sldLayoutIdLst>
  <p:hf sldNum="0" hdr="0" dt="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4243712777"/>
      </p:ext>
    </p:extLst>
  </p:cSld>
  <p:clrMap bg1="lt1" tx1="dk1" bg2="lt2" tx2="dk2" accent1="accent1" accent2="accent2" accent3="accent3" accent4="accent4" accent5="accent5" accent6="accent6" hlink="hlink" folHlink="folHlink"/>
  <p:sldLayoutIdLst>
    <p:sldLayoutId id="2147483703" r:id="rId1"/>
  </p:sldLayoutIdLst>
  <p:hf sldNum="0" hd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1.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4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notesSlide" Target="../notesSlides/notesSlide17.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48.gi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4.png"/><Relationship Id="rId3" Type="http://schemas.openxmlformats.org/officeDocument/2006/relationships/video" Target="../media/media3.mp4"/><Relationship Id="rId7" Type="http://schemas.openxmlformats.org/officeDocument/2006/relationships/notesSlide" Target="../notesSlides/notesSlide3.xml"/><Relationship Id="rId12" Type="http://schemas.openxmlformats.org/officeDocument/2006/relationships/image" Target="../media/image9.png"/><Relationship Id="rId17" Type="http://schemas.openxmlformats.org/officeDocument/2006/relationships/image" Target="../media/image14.jpeg"/><Relationship Id="rId2" Type="http://schemas.microsoft.com/office/2007/relationships/media" Target="../media/media3.mp4"/><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slideLayout" Target="../slideLayouts/slideLayout1.xml"/><Relationship Id="rId11" Type="http://schemas.microsoft.com/office/2007/relationships/hdphoto" Target="../media/hdphoto1.wdp"/><Relationship Id="rId5" Type="http://schemas.openxmlformats.org/officeDocument/2006/relationships/audio" Target="../media/media4.m4a"/><Relationship Id="rId15" Type="http://schemas.openxmlformats.org/officeDocument/2006/relationships/image" Target="../media/image12.jpeg"/><Relationship Id="rId10" Type="http://schemas.openxmlformats.org/officeDocument/2006/relationships/image" Target="../media/image8.png"/><Relationship Id="rId4" Type="http://schemas.microsoft.com/office/2007/relationships/media" Target="../media/media4.m4a"/><Relationship Id="rId9" Type="http://schemas.openxmlformats.org/officeDocument/2006/relationships/image" Target="../media/image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chart" Target="../charts/chart2.xml"/><Relationship Id="rId3" Type="http://schemas.openxmlformats.org/officeDocument/2006/relationships/slideLayout" Target="../slideLayouts/slideLayout1.xml"/><Relationship Id="rId7" Type="http://schemas.openxmlformats.org/officeDocument/2006/relationships/image" Target="../media/image16.jpeg"/><Relationship Id="rId12" Type="http://schemas.openxmlformats.org/officeDocument/2006/relationships/chart" Target="../charts/chart1.xml"/><Relationship Id="rId17" Type="http://schemas.openxmlformats.org/officeDocument/2006/relationships/image" Target="../media/image4.png"/><Relationship Id="rId2" Type="http://schemas.openxmlformats.org/officeDocument/2006/relationships/audio" Target="../media/media5.m4a"/><Relationship Id="rId16" Type="http://schemas.openxmlformats.org/officeDocument/2006/relationships/chart" Target="../charts/chart5.xml"/><Relationship Id="rId1" Type="http://schemas.microsoft.com/office/2007/relationships/media" Target="../media/media5.m4a"/><Relationship Id="rId6" Type="http://schemas.microsoft.com/office/2007/relationships/hdphoto" Target="../media/hdphoto2.wdp"/><Relationship Id="rId11" Type="http://schemas.openxmlformats.org/officeDocument/2006/relationships/image" Target="../media/image20.jpeg"/><Relationship Id="rId5" Type="http://schemas.openxmlformats.org/officeDocument/2006/relationships/image" Target="../media/image15.png"/><Relationship Id="rId15" Type="http://schemas.openxmlformats.org/officeDocument/2006/relationships/chart" Target="../charts/chart4.xml"/><Relationship Id="rId10" Type="http://schemas.openxmlformats.org/officeDocument/2006/relationships/image" Target="../media/image19.jpeg"/><Relationship Id="rId4" Type="http://schemas.openxmlformats.org/officeDocument/2006/relationships/notesSlide" Target="../notesSlides/notesSlide4.xml"/><Relationship Id="rId9" Type="http://schemas.openxmlformats.org/officeDocument/2006/relationships/image" Target="../media/image18.jpeg"/><Relationship Id="rId1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CD521EA-3AF6-EF41-821B-8FA214171126}"/>
              </a:ext>
            </a:extLst>
          </p:cNvPr>
          <p:cNvSpPr>
            <a:spLocks noGrp="1"/>
          </p:cNvSpPr>
          <p:nvPr>
            <p:ph type="body" sz="quarter" idx="12"/>
          </p:nvPr>
        </p:nvSpPr>
        <p:spPr>
          <a:xfrm>
            <a:off x="154517" y="5895766"/>
            <a:ext cx="7313083" cy="369110"/>
          </a:xfrm>
        </p:spPr>
        <p:txBody>
          <a:bodyPr>
            <a:normAutofit/>
          </a:bodyPr>
          <a:lstStyle/>
          <a:p>
            <a:r>
              <a:rPr lang="en-US" b="1" dirty="0"/>
              <a:t>Last Updated </a:t>
            </a:r>
            <a:r>
              <a:rPr lang="en-US" b="1" dirty="0" smtClean="0"/>
              <a:t>10/7/2020</a:t>
            </a:r>
            <a:endParaRPr lang="en-US" dirty="0"/>
          </a:p>
          <a:p>
            <a:endParaRPr lang="en-US" dirty="0"/>
          </a:p>
        </p:txBody>
      </p:sp>
      <p:sp>
        <p:nvSpPr>
          <p:cNvPr id="7" name="Rectangle 6"/>
          <p:cNvSpPr/>
          <p:nvPr/>
        </p:nvSpPr>
        <p:spPr>
          <a:xfrm>
            <a:off x="3880733" y="2170172"/>
            <a:ext cx="5888525" cy="829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8" name="Title 17">
            <a:extLst>
              <a:ext uri="{FF2B5EF4-FFF2-40B4-BE49-F238E27FC236}">
                <a16:creationId xmlns:a16="http://schemas.microsoft.com/office/drawing/2014/main" id="{8C0B1002-E52C-4C4F-BB9E-B42E34D1B989}"/>
              </a:ext>
            </a:extLst>
          </p:cNvPr>
          <p:cNvSpPr>
            <a:spLocks noGrp="1"/>
          </p:cNvSpPr>
          <p:nvPr>
            <p:ph type="title"/>
          </p:nvPr>
        </p:nvSpPr>
        <p:spPr/>
        <p:txBody>
          <a:bodyPr/>
          <a:lstStyle/>
          <a:p>
            <a:pPr algn="ctr"/>
            <a:r>
              <a:rPr lang="en-US" sz="4800" dirty="0"/>
              <a:t>Ocean Color</a:t>
            </a:r>
          </a:p>
        </p:txBody>
      </p:sp>
      <p:sp>
        <p:nvSpPr>
          <p:cNvPr id="19" name="Text Placeholder 2">
            <a:extLst>
              <a:ext uri="{FF2B5EF4-FFF2-40B4-BE49-F238E27FC236}">
                <a16:creationId xmlns:a16="http://schemas.microsoft.com/office/drawing/2014/main" id="{B6148F47-A80F-044E-9F51-9CD4C7E2B589}"/>
              </a:ext>
            </a:extLst>
          </p:cNvPr>
          <p:cNvSpPr txBox="1">
            <a:spLocks/>
          </p:cNvSpPr>
          <p:nvPr/>
        </p:nvSpPr>
        <p:spPr>
          <a:xfrm>
            <a:off x="4368759" y="2116663"/>
            <a:ext cx="5789083" cy="2677629"/>
          </a:xfrm>
          <a:prstGeom prst="rect">
            <a:avLst/>
          </a:prstGeom>
        </p:spPr>
        <p:txBody>
          <a:bodyPr/>
          <a:lstStyle>
            <a:lvl1pPr marL="0" indent="0" algn="l" defTabSz="457200" rtl="0" eaLnBrk="1" latinLnBrk="0" hangingPunct="1">
              <a:spcBef>
                <a:spcPct val="20000"/>
              </a:spcBef>
              <a:buFont typeface="Arial"/>
              <a:buNone/>
              <a:defRPr sz="2400" kern="1200">
                <a:solidFill>
                  <a:schemeClr val="tx1">
                    <a:lumMod val="85000"/>
                    <a:lumOff val="15000"/>
                  </a:schemeClr>
                </a:solidFill>
                <a:latin typeface="+mj-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pPr>
            <a:r>
              <a:rPr lang="en-US" sz="3200" dirty="0">
                <a:solidFill>
                  <a:schemeClr val="tx2"/>
                </a:solidFill>
              </a:rPr>
              <a:t>NOAA </a:t>
            </a:r>
            <a:r>
              <a:rPr lang="en-US" sz="3200" dirty="0" err="1">
                <a:solidFill>
                  <a:schemeClr val="tx2"/>
                </a:solidFill>
              </a:rPr>
              <a:t>CoastWatch</a:t>
            </a:r>
            <a:r>
              <a:rPr lang="en-US" sz="3200" dirty="0">
                <a:solidFill>
                  <a:schemeClr val="tx2"/>
                </a:solidFill>
              </a:rPr>
              <a:t> Satellite Course</a:t>
            </a:r>
          </a:p>
          <a:p>
            <a:endParaRPr lang="en-US"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033141"/>
      </p:ext>
    </p:extLst>
  </p:cSld>
  <p:clrMapOvr>
    <a:masterClrMapping/>
  </p:clrMapOvr>
  <mc:AlternateContent xmlns:mc="http://schemas.openxmlformats.org/markup-compatibility/2006" xmlns:p14="http://schemas.microsoft.com/office/powerpoint/2010/main">
    <mc:Choice Requires="p14">
      <p:transition spd="slow" p14:dur="2000" advTm="31309"/>
    </mc:Choice>
    <mc:Fallback xmlns="">
      <p:transition spd="slow" advTm="3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7" name="Picture 1031" descr="hawaii_sun_glint_off_smooth_ocean_modis_may27_2003_wall"/>
          <p:cNvPicPr>
            <a:picLocks noChangeAspect="1" noChangeArrowheads="1"/>
          </p:cNvPicPr>
          <p:nvPr/>
        </p:nvPicPr>
        <p:blipFill>
          <a:blip r:embed="rId5"/>
          <a:srcRect/>
          <a:stretch>
            <a:fillRect/>
          </a:stretch>
        </p:blipFill>
        <p:spPr bwMode="auto">
          <a:xfrm>
            <a:off x="4289350" y="124692"/>
            <a:ext cx="7720383" cy="6176045"/>
          </a:xfrm>
          <a:prstGeom prst="rect">
            <a:avLst/>
          </a:prstGeom>
          <a:noFill/>
          <a:ln w="9525">
            <a:noFill/>
            <a:miter lim="800000"/>
            <a:headEnd/>
            <a:tailEnd/>
          </a:ln>
        </p:spPr>
      </p:pic>
      <p:sp>
        <p:nvSpPr>
          <p:cNvPr id="3" name="Title 2">
            <a:extLst>
              <a:ext uri="{FF2B5EF4-FFF2-40B4-BE49-F238E27FC236}">
                <a16:creationId xmlns:a16="http://schemas.microsoft.com/office/drawing/2014/main" id="{B04D7921-6F9F-0340-9A74-689392A952B8}"/>
              </a:ext>
            </a:extLst>
          </p:cNvPr>
          <p:cNvSpPr>
            <a:spLocks noGrp="1"/>
          </p:cNvSpPr>
          <p:nvPr>
            <p:ph type="title"/>
          </p:nvPr>
        </p:nvSpPr>
        <p:spPr/>
        <p:txBody>
          <a:bodyPr/>
          <a:lstStyle/>
          <a:p>
            <a:r>
              <a:rPr lang="en-US" dirty="0" err="1"/>
              <a:t>Sunglint</a:t>
            </a:r>
            <a:endParaRPr lang="en-US" dirty="0"/>
          </a:p>
        </p:txBody>
      </p:sp>
      <p:sp>
        <p:nvSpPr>
          <p:cNvPr id="6" name="Text Box 16">
            <a:extLst>
              <a:ext uri="{FF2B5EF4-FFF2-40B4-BE49-F238E27FC236}">
                <a16:creationId xmlns:a16="http://schemas.microsoft.com/office/drawing/2014/main" id="{AD87A9F9-4C86-9849-9916-26933944CA9B}"/>
              </a:ext>
            </a:extLst>
          </p:cNvPr>
          <p:cNvSpPr txBox="1">
            <a:spLocks noGrp="1" noChangeArrowheads="1"/>
          </p:cNvSpPr>
          <p:nvPr>
            <p:ph idx="1"/>
          </p:nvPr>
        </p:nvSpPr>
        <p:spPr bwMode="auto">
          <a:xfrm>
            <a:off x="838200" y="1825625"/>
            <a:ext cx="3281737" cy="3118746"/>
          </a:xfrm>
          <a:prstGeom prst="rect">
            <a:avLst/>
          </a:prstGeom>
          <a:noFill/>
          <a:ln w="9525">
            <a:noFill/>
            <a:miter lim="800000"/>
            <a:headEnd/>
            <a:tailEnd/>
          </a:ln>
        </p:spPr>
        <p:txBody>
          <a:bodyPr wrap="square" lIns="91379" tIns="45692" rIns="91379" bIns="45692">
            <a:prstTxWarp prst="textNoShape">
              <a:avLst/>
            </a:prstTxWarp>
            <a:spAutoFit/>
          </a:bodyPr>
          <a:lstStyle/>
          <a:p>
            <a:pPr marL="228455" indent="-228455">
              <a:buFont typeface="Times" charset="0"/>
              <a:buChar char="•"/>
            </a:pPr>
            <a:r>
              <a:rPr lang="en-US" sz="2000" dirty="0" err="1">
                <a:solidFill>
                  <a:schemeClr val="tx1"/>
                </a:solidFill>
              </a:rPr>
              <a:t>Sunglint</a:t>
            </a:r>
            <a:r>
              <a:rPr lang="en-US" sz="2000" dirty="0">
                <a:solidFill>
                  <a:schemeClr val="tx1"/>
                </a:solidFill>
              </a:rPr>
              <a:t> is the mirror reflection of sunlight off the sea surface. </a:t>
            </a:r>
          </a:p>
          <a:p>
            <a:pPr marL="228455" indent="-228455">
              <a:buFont typeface="Times" charset="0"/>
              <a:buChar char="•"/>
            </a:pPr>
            <a:r>
              <a:rPr lang="en-US" sz="2000" dirty="0">
                <a:solidFill>
                  <a:schemeClr val="tx1"/>
                </a:solidFill>
              </a:rPr>
              <a:t>With strong </a:t>
            </a:r>
            <a:r>
              <a:rPr lang="en-US" sz="2000" dirty="0" err="1">
                <a:solidFill>
                  <a:schemeClr val="tx1"/>
                </a:solidFill>
              </a:rPr>
              <a:t>sunglint</a:t>
            </a:r>
            <a:r>
              <a:rPr lang="en-US" sz="2000" dirty="0">
                <a:solidFill>
                  <a:schemeClr val="tx1"/>
                </a:solidFill>
              </a:rPr>
              <a:t> the OC measurement can severely compromised, often impossible. </a:t>
            </a:r>
          </a:p>
          <a:p>
            <a:pPr marL="228455" indent="-228455">
              <a:buFont typeface="Times" charset="0"/>
              <a:buChar char="•"/>
            </a:pPr>
            <a:r>
              <a:rPr lang="en-US" sz="2000" dirty="0">
                <a:solidFill>
                  <a:schemeClr val="tx1"/>
                </a:solidFill>
              </a:rPr>
              <a:t>However </a:t>
            </a:r>
            <a:r>
              <a:rPr lang="en-US" sz="2000" dirty="0" err="1">
                <a:solidFill>
                  <a:schemeClr val="tx1"/>
                </a:solidFill>
              </a:rPr>
              <a:t>sunglint</a:t>
            </a:r>
            <a:r>
              <a:rPr lang="en-US" sz="2000" dirty="0">
                <a:solidFill>
                  <a:schemeClr val="tx1"/>
                </a:solidFill>
              </a:rPr>
              <a:t> is very effective for detecting oil spills </a:t>
            </a:r>
          </a:p>
        </p:txBody>
      </p:sp>
      <p:sp>
        <p:nvSpPr>
          <p:cNvPr id="2" name="Footer Placeholder 1">
            <a:extLst>
              <a:ext uri="{FF2B5EF4-FFF2-40B4-BE49-F238E27FC236}">
                <a16:creationId xmlns:a16="http://schemas.microsoft.com/office/drawing/2014/main" id="{8B52B62D-DAF3-B840-8FC1-16E153A63F4E}"/>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5524898"/>
      </p:ext>
    </p:extLst>
  </p:cSld>
  <p:clrMapOvr>
    <a:masterClrMapping/>
  </p:clrMapOvr>
  <mc:AlternateContent xmlns:mc="http://schemas.openxmlformats.org/markup-compatibility/2006" xmlns:p14="http://schemas.microsoft.com/office/powerpoint/2010/main">
    <mc:Choice Requires="p14">
      <p:transition spd="slow" p14:dur="2000" advTm="24519"/>
    </mc:Choice>
    <mc:Fallback xmlns="">
      <p:transition spd="slow" advTm="2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8" y="-275467"/>
            <a:ext cx="10515600" cy="1325563"/>
          </a:xfrm>
        </p:spPr>
        <p:txBody>
          <a:bodyPr>
            <a:noAutofit/>
          </a:bodyPr>
          <a:lstStyle/>
          <a:p>
            <a:r>
              <a:rPr lang="en-US" sz="3200" dirty="0"/>
              <a:t>Ocean color data products</a:t>
            </a:r>
          </a:p>
        </p:txBody>
      </p:sp>
      <p:sp>
        <p:nvSpPr>
          <p:cNvPr id="18" name="Rectangle 2"/>
          <p:cNvSpPr>
            <a:spLocks noChangeArrowheads="1"/>
          </p:cNvSpPr>
          <p:nvPr/>
        </p:nvSpPr>
        <p:spPr bwMode="auto">
          <a:xfrm>
            <a:off x="752471" y="571710"/>
            <a:ext cx="5179475"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225425"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Normalized water-leaving (</a:t>
            </a:r>
            <a:r>
              <a:rPr kumimoji="0" lang="en-US" alt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nLw</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radiance at visible bands</a:t>
            </a:r>
            <a:r>
              <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p>
          <a:p>
            <a:pPr marL="225425" marR="0" lvl="0" indent="-225425"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225425"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Chlorophyll-</a:t>
            </a:r>
            <a:r>
              <a:rPr kumimoji="0" lang="en-US" altLang="en-US"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concentration (single sensor, merged, gap-filled)</a:t>
            </a:r>
          </a:p>
          <a:p>
            <a:pPr marL="225425" marR="0" lvl="0" indent="-225425"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225425"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Diffuse attenuation coefficient at 490 nm (Kd490)</a:t>
            </a:r>
          </a:p>
          <a:p>
            <a:pPr marL="225425" marR="0" lvl="0" indent="-225425"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225425"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Diffuse attenuation coefficient of </a:t>
            </a:r>
            <a:r>
              <a:rPr kumimoji="0" lang="en-US" alt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photosynthetically</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active radiation (</a:t>
            </a:r>
            <a:r>
              <a:rPr kumimoji="0" lang="en-US" alt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KdPAR</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p>
          <a:p>
            <a:pPr marL="225425" marR="0" lvl="0" indent="-225425"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225425" marR="0" lvl="0" indent="-225425" algn="l" defTabSz="914400" rtl="0" eaLnBrk="0" fontAlgn="base" latinLnBrk="0" hangingPunct="0">
              <a:lnSpc>
                <a:spcPct val="100000"/>
              </a:lnSpc>
              <a:spcBef>
                <a:spcPct val="0"/>
              </a:spcBef>
              <a:spcAft>
                <a:spcPct val="0"/>
              </a:spcAft>
              <a:buClrTx/>
              <a:buSzTx/>
              <a:buFontTx/>
              <a:buChar char="•"/>
              <a:tabLst>
                <a:tab pos="688975" algn="l"/>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QA score (an empirical product quality assessment available in Level-2 datasets)</a:t>
            </a:r>
          </a:p>
          <a:p>
            <a:pPr marL="225425" marR="0" lvl="0" indent="-225425" algn="l" defTabSz="914400" rtl="0" eaLnBrk="0" fontAlgn="base" latinLnBrk="0" hangingPunct="0">
              <a:lnSpc>
                <a:spcPct val="100000"/>
              </a:lnSpc>
              <a:spcBef>
                <a:spcPct val="0"/>
              </a:spcBef>
              <a:spcAft>
                <a:spcPct val="0"/>
              </a:spcAft>
              <a:buClrTx/>
              <a:buSzTx/>
              <a:buFontTx/>
              <a:buChar char="•"/>
              <a:tabLst>
                <a:tab pos="688975" algn="l"/>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225425" marR="0" lvl="0" indent="-225425"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arious regional products (HAB, sediment, phytoplankton composition, primary productivity, </a:t>
            </a:r>
            <a:r>
              <a:rPr kumimoji="0" lang="en-US" alt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etc</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560" y="304637"/>
            <a:ext cx="4668819" cy="2867545"/>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6560" y="3249366"/>
            <a:ext cx="4668819" cy="2861201"/>
          </a:xfrm>
          <a:prstGeom prst="rect">
            <a:avLst/>
          </a:prstGeom>
        </p:spPr>
      </p:pic>
      <p:sp>
        <p:nvSpPr>
          <p:cNvPr id="4" name="TextBox 3"/>
          <p:cNvSpPr txBox="1"/>
          <p:nvPr/>
        </p:nvSpPr>
        <p:spPr>
          <a:xfrm>
            <a:off x="1277257" y="6396335"/>
            <a:ext cx="1039222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NOAA </a:t>
            </a:r>
            <a:r>
              <a:rPr kumimoji="0" lang="en-US" sz="2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CoastWatch</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 Satellite Class                                        http://coastwatch.noaa.gov</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31676990"/>
      </p:ext>
    </p:extLst>
  </p:cSld>
  <p:clrMapOvr>
    <a:masterClrMapping/>
  </p:clrMapOvr>
  <mc:AlternateContent xmlns:mc="http://schemas.openxmlformats.org/markup-compatibility/2006" xmlns:p14="http://schemas.microsoft.com/office/powerpoint/2010/main">
    <mc:Choice Requires="p14">
      <p:transition spd="slow" p14:dur="2000" advTm="56314"/>
    </mc:Choice>
    <mc:Fallback xmlns="">
      <p:transition spd="slow" advTm="56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Kd490</a:t>
            </a:r>
            <a:endParaRPr lang="en-US" sz="3200" dirty="0"/>
          </a:p>
        </p:txBody>
      </p:sp>
      <p:sp>
        <p:nvSpPr>
          <p:cNvPr id="5" name="Content Placeholder 4">
            <a:extLst>
              <a:ext uri="{FF2B5EF4-FFF2-40B4-BE49-F238E27FC236}">
                <a16:creationId xmlns:a16="http://schemas.microsoft.com/office/drawing/2014/main" id="{C1623677-5F83-4B41-9326-7BC7CE698005}"/>
              </a:ext>
            </a:extLst>
          </p:cNvPr>
          <p:cNvSpPr>
            <a:spLocks noGrp="1"/>
          </p:cNvSpPr>
          <p:nvPr>
            <p:ph idx="1"/>
          </p:nvPr>
        </p:nvSpPr>
        <p:spPr>
          <a:xfrm>
            <a:off x="528298" y="1333945"/>
            <a:ext cx="10515600" cy="4351338"/>
          </a:xfrm>
        </p:spPr>
        <p:txBody>
          <a:bodyPr>
            <a:normAutofit/>
          </a:bodyPr>
          <a:lstStyle/>
          <a:p>
            <a:pPr marL="285750" indent="-285750"/>
            <a:r>
              <a:rPr lang="en-US" dirty="0"/>
              <a:t>The diffuse attenuation coefficient is a measure of the attenuation of light in the water column. </a:t>
            </a:r>
          </a:p>
          <a:p>
            <a:pPr marL="285750" indent="-285750"/>
            <a:endParaRPr lang="en-US" dirty="0"/>
          </a:p>
          <a:p>
            <a:pPr marL="285750" indent="-285750"/>
            <a:r>
              <a:rPr lang="en-US" dirty="0"/>
              <a:t>Kd490 is an indicator of water clarity. Particles absorb in the blue, so when there are a lot of absorbing particles in the water the attenuation at 490 nm is greater. </a:t>
            </a:r>
          </a:p>
          <a:p>
            <a:pPr marL="285750" indent="-285750"/>
            <a:endParaRPr lang="en-US" dirty="0"/>
          </a:p>
          <a:p>
            <a:pPr marL="285750" indent="-285750"/>
            <a:r>
              <a:rPr lang="en-US" dirty="0"/>
              <a:t>Higher </a:t>
            </a:r>
            <a:r>
              <a:rPr lang="en-US" dirty="0" err="1"/>
              <a:t>Kd</a:t>
            </a:r>
            <a:r>
              <a:rPr lang="en-US" dirty="0"/>
              <a:t> value means smaller attenuation depth, and lower clarity of ocean water. </a:t>
            </a:r>
          </a:p>
        </p:txBody>
      </p:sp>
      <p:sp>
        <p:nvSpPr>
          <p:cNvPr id="3" name="Footer Placeholder 2">
            <a:extLst>
              <a:ext uri="{FF2B5EF4-FFF2-40B4-BE49-F238E27FC236}">
                <a16:creationId xmlns:a16="http://schemas.microsoft.com/office/drawing/2014/main" id="{57B25FEC-EE1F-B544-B923-2D55D02618F2}"/>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9489574"/>
      </p:ext>
    </p:extLst>
  </p:cSld>
  <p:clrMapOvr>
    <a:masterClrMapping/>
  </p:clrMapOvr>
  <mc:AlternateContent xmlns:mc="http://schemas.openxmlformats.org/markup-compatibility/2006" xmlns:p14="http://schemas.microsoft.com/office/powerpoint/2010/main">
    <mc:Choice Requires="p14">
      <p:transition spd="slow" p14:dur="2000" advTm="31509"/>
    </mc:Choice>
    <mc:Fallback xmlns="">
      <p:transition spd="slow" advTm="3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5367" y="1337120"/>
            <a:ext cx="6442916" cy="4338230"/>
          </a:xfrm>
          <a:prstGeom prst="rect">
            <a:avLst/>
          </a:prstGeom>
        </p:spPr>
      </p:pic>
      <p:sp>
        <p:nvSpPr>
          <p:cNvPr id="2" name="Title 1"/>
          <p:cNvSpPr>
            <a:spLocks noGrp="1"/>
          </p:cNvSpPr>
          <p:nvPr>
            <p:ph type="title"/>
          </p:nvPr>
        </p:nvSpPr>
        <p:spPr/>
        <p:txBody>
          <a:bodyPr>
            <a:noAutofit/>
          </a:bodyPr>
          <a:lstStyle/>
          <a:p>
            <a:r>
              <a:rPr lang="en-US" sz="3200" dirty="0" err="1"/>
              <a:t>KdPAR</a:t>
            </a:r>
            <a:endParaRPr lang="en-US" sz="3200" dirty="0"/>
          </a:p>
        </p:txBody>
      </p:sp>
      <p:sp>
        <p:nvSpPr>
          <p:cNvPr id="7" name="Content Placeholder 6">
            <a:extLst>
              <a:ext uri="{FF2B5EF4-FFF2-40B4-BE49-F238E27FC236}">
                <a16:creationId xmlns:a16="http://schemas.microsoft.com/office/drawing/2014/main" id="{86CBB44C-6369-B141-8BF0-97236444D9D8}"/>
              </a:ext>
            </a:extLst>
          </p:cNvPr>
          <p:cNvSpPr>
            <a:spLocks noGrp="1"/>
          </p:cNvSpPr>
          <p:nvPr>
            <p:ph idx="1"/>
          </p:nvPr>
        </p:nvSpPr>
        <p:spPr>
          <a:xfrm>
            <a:off x="632102" y="1324012"/>
            <a:ext cx="4463265" cy="4351338"/>
          </a:xfrm>
        </p:spPr>
        <p:txBody>
          <a:bodyPr>
            <a:normAutofit fontScale="85000" lnSpcReduction="20000"/>
          </a:bodyPr>
          <a:lstStyle/>
          <a:p>
            <a:pPr marL="285750" indent="-285750"/>
            <a:r>
              <a:rPr lang="en-US" sz="2000" dirty="0" err="1"/>
              <a:t>Photosynthetically</a:t>
            </a:r>
            <a:r>
              <a:rPr lang="en-US" sz="2000" dirty="0"/>
              <a:t> A</a:t>
            </a:r>
            <a:r>
              <a:rPr lang="en-US" sz="2000" dirty="0" smtClean="0"/>
              <a:t>ctive </a:t>
            </a:r>
            <a:r>
              <a:rPr lang="en-US" sz="2000" dirty="0"/>
              <a:t>R</a:t>
            </a:r>
            <a:r>
              <a:rPr lang="en-US" sz="2000" dirty="0" smtClean="0"/>
              <a:t>adiation </a:t>
            </a:r>
            <a:r>
              <a:rPr lang="en-US" sz="2000" dirty="0"/>
              <a:t>(PAR), is light from 400 to 700 nm, the range of wavelengths used in  photosynthesis.</a:t>
            </a:r>
          </a:p>
          <a:p>
            <a:endParaRPr lang="en-US" sz="2000" dirty="0"/>
          </a:p>
          <a:p>
            <a:pPr marL="285750" indent="-285750"/>
            <a:r>
              <a:rPr lang="en-US" sz="2000" dirty="0"/>
              <a:t>With Kd490, surface PAR from satellites, and some assumptions, we can calculate PAR at depth </a:t>
            </a:r>
          </a:p>
          <a:p>
            <a:pPr marL="285750" indent="-285750"/>
            <a:endParaRPr lang="en-US" sz="2000" dirty="0"/>
          </a:p>
          <a:p>
            <a:pPr marL="285750" indent="-285750"/>
            <a:r>
              <a:rPr lang="en-US" sz="2000" dirty="0"/>
              <a:t>PAR is a common input used in modeling marine primary  productivity. </a:t>
            </a:r>
          </a:p>
          <a:p>
            <a:pPr marL="285750" indent="-285750"/>
            <a:endParaRPr lang="en-US" sz="2000" dirty="0"/>
          </a:p>
          <a:p>
            <a:pPr marL="285750" indent="-285750"/>
            <a:r>
              <a:rPr lang="en-US" sz="2000" dirty="0" smtClean="0"/>
              <a:t>As with Kd490, a </a:t>
            </a:r>
            <a:r>
              <a:rPr lang="en-US" sz="2000" dirty="0"/>
              <a:t>higher </a:t>
            </a:r>
            <a:r>
              <a:rPr lang="en-US" sz="2000" dirty="0" err="1"/>
              <a:t>KdPAR</a:t>
            </a:r>
            <a:r>
              <a:rPr lang="en-US" sz="2000" dirty="0"/>
              <a:t> value means </a:t>
            </a:r>
            <a:r>
              <a:rPr lang="en-US" sz="2000" dirty="0" smtClean="0"/>
              <a:t>the visible light is attenuated more strongly as it travels through the water column, making less light available for photosynthesis. </a:t>
            </a:r>
            <a:endParaRPr lang="en-US" sz="2000" dirty="0"/>
          </a:p>
          <a:p>
            <a:pPr marL="285750" indent="-285750"/>
            <a:endParaRPr lang="es-ES" sz="2000" dirty="0"/>
          </a:p>
          <a:p>
            <a:endParaRPr lang="en-US" sz="2000" dirty="0"/>
          </a:p>
        </p:txBody>
      </p:sp>
      <p:sp>
        <p:nvSpPr>
          <p:cNvPr id="6" name="Footer Placeholder 5">
            <a:extLst>
              <a:ext uri="{FF2B5EF4-FFF2-40B4-BE49-F238E27FC236}">
                <a16:creationId xmlns:a16="http://schemas.microsoft.com/office/drawing/2014/main" id="{1415D239-D606-9F4E-BCEA-DCD8126DB9F0}"/>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19075173"/>
      </p:ext>
    </p:extLst>
  </p:cSld>
  <p:clrMapOvr>
    <a:masterClrMapping/>
  </p:clrMapOvr>
  <mc:AlternateContent xmlns:mc="http://schemas.openxmlformats.org/markup-compatibility/2006" xmlns:p14="http://schemas.microsoft.com/office/powerpoint/2010/main">
    <mc:Choice Requires="p14">
      <p:transition spd="slow" p14:dur="2000" advTm="37008"/>
    </mc:Choice>
    <mc:Fallback xmlns="">
      <p:transition spd="slow" advTm="3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Primary Productivity (PP)</a:t>
            </a:r>
          </a:p>
        </p:txBody>
      </p:sp>
      <p:sp>
        <p:nvSpPr>
          <p:cNvPr id="5" name="Content Placeholder 4">
            <a:extLst>
              <a:ext uri="{FF2B5EF4-FFF2-40B4-BE49-F238E27FC236}">
                <a16:creationId xmlns:a16="http://schemas.microsoft.com/office/drawing/2014/main" id="{001AF7A5-530E-ED42-AEE0-11CBD319D3AB}"/>
              </a:ext>
            </a:extLst>
          </p:cNvPr>
          <p:cNvSpPr>
            <a:spLocks noGrp="1"/>
          </p:cNvSpPr>
          <p:nvPr>
            <p:ph idx="1"/>
          </p:nvPr>
        </p:nvSpPr>
        <p:spPr>
          <a:xfrm>
            <a:off x="0" y="1635293"/>
            <a:ext cx="3054628" cy="4351338"/>
          </a:xfrm>
        </p:spPr>
        <p:txBody>
          <a:bodyPr>
            <a:noAutofit/>
          </a:bodyPr>
          <a:lstStyle/>
          <a:p>
            <a:pPr marL="285750" indent="-285750">
              <a:lnSpc>
                <a:spcPct val="120000"/>
              </a:lnSpc>
            </a:pPr>
            <a:r>
              <a:rPr lang="en-US" sz="2000" dirty="0">
                <a:latin typeface="Arial" panose="020B0604020202020204" pitchFamily="34" charset="0"/>
                <a:cs typeface="Arial" panose="020B0604020202020204" pitchFamily="34" charset="0"/>
              </a:rPr>
              <a:t>Primary </a:t>
            </a:r>
            <a:r>
              <a:rPr lang="en-US" sz="2000" dirty="0" smtClean="0">
                <a:latin typeface="Arial" panose="020B0604020202020204" pitchFamily="34" charset="0"/>
                <a:cs typeface="Arial" panose="020B0604020202020204" pitchFamily="34" charset="0"/>
              </a:rPr>
              <a:t>productivity </a:t>
            </a:r>
            <a:r>
              <a:rPr lang="en-US" sz="2000" dirty="0">
                <a:latin typeface="Arial" panose="020B0604020202020204" pitchFamily="34" charset="0"/>
                <a:cs typeface="Arial" panose="020B0604020202020204" pitchFamily="34" charset="0"/>
              </a:rPr>
              <a:t>is the rate of </a:t>
            </a:r>
            <a:r>
              <a:rPr lang="en-US" sz="2000" dirty="0" smtClean="0">
                <a:latin typeface="Arial" panose="020B0604020202020204" pitchFamily="34" charset="0"/>
                <a:cs typeface="Arial" panose="020B0604020202020204" pitchFamily="34" charset="0"/>
              </a:rPr>
              <a:t>carbon fixation by the phytoplankton during photosynthesis. </a:t>
            </a:r>
            <a:endParaRPr lang="en-US" sz="2000" dirty="0">
              <a:latin typeface="Arial" panose="020B0604020202020204" pitchFamily="34" charset="0"/>
              <a:cs typeface="Arial" panose="020B0604020202020204" pitchFamily="34" charset="0"/>
            </a:endParaRPr>
          </a:p>
          <a:p>
            <a:pPr marL="285750" indent="-285750">
              <a:lnSpc>
                <a:spcPct val="120000"/>
              </a:lnSpc>
            </a:pPr>
            <a:r>
              <a:rPr lang="en-US" sz="2000" dirty="0">
                <a:latin typeface="Arial" panose="020B0604020202020204" pitchFamily="34" charset="0"/>
                <a:cs typeface="Arial" panose="020B0604020202020204" pitchFamily="34" charset="0"/>
              </a:rPr>
              <a:t>PP can be estimated globally from satellite data using chlorophyll, PAR, SST and daylength.  </a:t>
            </a:r>
            <a:endParaRPr lang="en-US" sz="2000" b="1" dirty="0">
              <a:latin typeface="Arial" panose="020B0604020202020204" pitchFamily="34" charset="0"/>
              <a:cs typeface="Arial" panose="020B0604020202020204" pitchFamily="34" charset="0"/>
            </a:endParaRPr>
          </a:p>
          <a:p>
            <a:pPr marL="0" indent="0">
              <a:lnSpc>
                <a:spcPct val="120000"/>
              </a:lnSpc>
              <a:buNone/>
            </a:pPr>
            <a:endParaRPr lang="en-US" sz="1600" dirty="0"/>
          </a:p>
        </p:txBody>
      </p:sp>
      <p:sp>
        <p:nvSpPr>
          <p:cNvPr id="3" name="Footer Placeholder 2">
            <a:extLst>
              <a:ext uri="{FF2B5EF4-FFF2-40B4-BE49-F238E27FC236}">
                <a16:creationId xmlns:a16="http://schemas.microsoft.com/office/drawing/2014/main" id="{3A3186B4-D640-8A43-955D-3F9E32D19555}"/>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6" name="Picture 5">
            <a:extLst>
              <a:ext uri="{FF2B5EF4-FFF2-40B4-BE49-F238E27FC236}">
                <a16:creationId xmlns:a16="http://schemas.microsoft.com/office/drawing/2014/main" id="{E3547A5F-E99C-2048-A609-AF4BF191C958}"/>
              </a:ext>
            </a:extLst>
          </p:cNvPr>
          <p:cNvPicPr>
            <a:picLocks noChangeAspect="1"/>
          </p:cNvPicPr>
          <p:nvPr/>
        </p:nvPicPr>
        <p:blipFill rotWithShape="1">
          <a:blip r:embed="rId5"/>
          <a:srcRect b="11996"/>
          <a:stretch/>
        </p:blipFill>
        <p:spPr>
          <a:xfrm>
            <a:off x="3054628" y="1485351"/>
            <a:ext cx="4572000" cy="4470609"/>
          </a:xfrm>
          <a:prstGeom prst="rect">
            <a:avLst/>
          </a:prstGeom>
        </p:spPr>
      </p:pic>
      <p:pic>
        <p:nvPicPr>
          <p:cNvPr id="9" name="Picture 8">
            <a:extLst>
              <a:ext uri="{FF2B5EF4-FFF2-40B4-BE49-F238E27FC236}">
                <a16:creationId xmlns:a16="http://schemas.microsoft.com/office/drawing/2014/main" id="{3FFA7564-54FD-3746-AE03-978986388F8D}"/>
              </a:ext>
            </a:extLst>
          </p:cNvPr>
          <p:cNvPicPr>
            <a:picLocks noChangeAspect="1"/>
          </p:cNvPicPr>
          <p:nvPr/>
        </p:nvPicPr>
        <p:blipFill rotWithShape="1">
          <a:blip r:embed="rId6"/>
          <a:srcRect b="11426"/>
          <a:stretch/>
        </p:blipFill>
        <p:spPr>
          <a:xfrm>
            <a:off x="7626628" y="1505229"/>
            <a:ext cx="4572000" cy="4499569"/>
          </a:xfrm>
          <a:prstGeom prst="rect">
            <a:avLst/>
          </a:prstGeom>
        </p:spPr>
      </p:pic>
      <p:sp>
        <p:nvSpPr>
          <p:cNvPr id="10" name="TextBox 9">
            <a:extLst>
              <a:ext uri="{FF2B5EF4-FFF2-40B4-BE49-F238E27FC236}">
                <a16:creationId xmlns:a16="http://schemas.microsoft.com/office/drawing/2014/main" id="{2625BF4C-21A0-A442-B5E2-854FEA4074EC}"/>
              </a:ext>
            </a:extLst>
          </p:cNvPr>
          <p:cNvSpPr txBox="1"/>
          <p:nvPr/>
        </p:nvSpPr>
        <p:spPr>
          <a:xfrm>
            <a:off x="4412973" y="1232450"/>
            <a:ext cx="2291525" cy="369332"/>
          </a:xfrm>
          <a:prstGeom prst="rect">
            <a:avLst/>
          </a:prstGeom>
          <a:noFill/>
        </p:spPr>
        <p:txBody>
          <a:bodyPr wrap="none" rtlCol="0">
            <a:spAutoFit/>
          </a:bodyPr>
          <a:lstStyle/>
          <a:p>
            <a:r>
              <a:rPr lang="en-US" dirty="0"/>
              <a:t>Chlorophyll, May 2020</a:t>
            </a:r>
          </a:p>
        </p:txBody>
      </p:sp>
      <p:sp>
        <p:nvSpPr>
          <p:cNvPr id="11" name="TextBox 10">
            <a:extLst>
              <a:ext uri="{FF2B5EF4-FFF2-40B4-BE49-F238E27FC236}">
                <a16:creationId xmlns:a16="http://schemas.microsoft.com/office/drawing/2014/main" id="{52524DB9-CFBC-B843-8131-DFC3D478BDAC}"/>
              </a:ext>
            </a:extLst>
          </p:cNvPr>
          <p:cNvSpPr txBox="1"/>
          <p:nvPr/>
        </p:nvSpPr>
        <p:spPr>
          <a:xfrm>
            <a:off x="8322364" y="1245704"/>
            <a:ext cx="3118867" cy="369332"/>
          </a:xfrm>
          <a:prstGeom prst="rect">
            <a:avLst/>
          </a:prstGeom>
          <a:noFill/>
        </p:spPr>
        <p:txBody>
          <a:bodyPr wrap="none" rtlCol="0">
            <a:spAutoFit/>
          </a:bodyPr>
          <a:lstStyle/>
          <a:p>
            <a:r>
              <a:rPr lang="en-US" dirty="0"/>
              <a:t>Primary Productivity, May 2020</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9774818"/>
      </p:ext>
    </p:extLst>
  </p:cSld>
  <p:clrMapOvr>
    <a:masterClrMapping/>
  </p:clrMapOvr>
  <mc:AlternateContent xmlns:mc="http://schemas.openxmlformats.org/markup-compatibility/2006" xmlns:p14="http://schemas.microsoft.com/office/powerpoint/2010/main">
    <mc:Choice Requires="p14">
      <p:transition spd="slow" p14:dur="2000" advTm="21254"/>
    </mc:Choice>
    <mc:Fallback xmlns="">
      <p:transition spd="slow" advTm="2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674257" y="953855"/>
            <a:ext cx="8686172" cy="1115312"/>
          </a:xfrm>
        </p:spPr>
        <p:txBody>
          <a:bodyPr>
            <a:normAutofit/>
          </a:bodyPr>
          <a:lstStyle/>
          <a:p>
            <a:pPr marL="0" indent="0" algn="ctr">
              <a:buNone/>
            </a:pPr>
            <a:endParaRPr lang="en-US" sz="600" b="1" dirty="0">
              <a:solidFill>
                <a:schemeClr val="tx1"/>
              </a:solidFill>
            </a:endParaRPr>
          </a:p>
          <a:p>
            <a:pPr marL="0" indent="0" defTabSz="685800" eaLnBrk="0" fontAlgn="base" hangingPunct="0">
              <a:spcBef>
                <a:spcPct val="0"/>
              </a:spcBef>
              <a:spcAft>
                <a:spcPct val="0"/>
              </a:spcAft>
              <a:buSzPct val="95000"/>
              <a:buNone/>
            </a:pPr>
            <a:r>
              <a:rPr lang="en-US" sz="2000" dirty="0">
                <a:solidFill>
                  <a:schemeClr val="tx1"/>
                </a:solidFill>
                <a:ea typeface="Calibri" pitchFamily="34" charset="0"/>
                <a:cs typeface="Times New Roman" pitchFamily="18" charset="0"/>
              </a:rPr>
              <a:t>Satellite ocean color data is used to derive phytoplankton functional groups using </a:t>
            </a:r>
            <a:r>
              <a:rPr lang="en-US" sz="2000" dirty="0">
                <a:solidFill>
                  <a:schemeClr val="tx1"/>
                </a:solidFill>
              </a:rPr>
              <a:t>a series of Remote Sensing Reflectance (R</a:t>
            </a:r>
            <a:r>
              <a:rPr lang="en-US" sz="2000" baseline="-25000" dirty="0">
                <a:solidFill>
                  <a:schemeClr val="tx1"/>
                </a:solidFill>
              </a:rPr>
              <a:t>RS</a:t>
            </a:r>
            <a:r>
              <a:rPr lang="en-US" sz="2000" dirty="0">
                <a:solidFill>
                  <a:schemeClr val="tx1"/>
                </a:solidFill>
              </a:rPr>
              <a:t>) band ratio algorithms at 490, 555 and 670 nm.</a:t>
            </a:r>
          </a:p>
          <a:p>
            <a:pPr marL="0" indent="0" defTabSz="685800" eaLnBrk="0" fontAlgn="base" hangingPunct="0">
              <a:spcBef>
                <a:spcPct val="0"/>
              </a:spcBef>
              <a:spcAft>
                <a:spcPct val="0"/>
              </a:spcAft>
              <a:buSzPct val="95000"/>
              <a:buNone/>
            </a:pPr>
            <a:endParaRPr lang="en-US" sz="2250" b="1" dirty="0">
              <a:solidFill>
                <a:srgbClr val="00467F"/>
              </a:solidFill>
              <a:ea typeface="Calibri" pitchFamily="34" charset="0"/>
              <a:cs typeface="Times New Roman" pitchFamily="18" charset="0"/>
            </a:endParaRPr>
          </a:p>
          <a:p>
            <a:pPr marL="0" indent="0" defTabSz="685800" eaLnBrk="0" fontAlgn="base" hangingPunct="0">
              <a:spcBef>
                <a:spcPct val="0"/>
              </a:spcBef>
              <a:spcAft>
                <a:spcPct val="0"/>
              </a:spcAft>
              <a:buSzPct val="95000"/>
              <a:buNone/>
            </a:pPr>
            <a:endParaRPr lang="en-US" b="1" dirty="0">
              <a:solidFill>
                <a:srgbClr val="00467F"/>
              </a:solidFill>
            </a:endParaRPr>
          </a:p>
        </p:txBody>
      </p:sp>
      <p:sp>
        <p:nvSpPr>
          <p:cNvPr id="2" name="Title 1"/>
          <p:cNvSpPr>
            <a:spLocks noGrp="1"/>
          </p:cNvSpPr>
          <p:nvPr>
            <p:ph type="title"/>
          </p:nvPr>
        </p:nvSpPr>
        <p:spPr>
          <a:xfrm>
            <a:off x="1527809" y="96605"/>
            <a:ext cx="6172200" cy="820487"/>
          </a:xfrm>
        </p:spPr>
        <p:txBody>
          <a:bodyPr>
            <a:noAutofit/>
          </a:bodyPr>
          <a:lstStyle/>
          <a:p>
            <a:r>
              <a:rPr lang="en-US" dirty="0"/>
              <a:t>Phytoplankton Composition</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9940"/>
          <a:stretch/>
        </p:blipFill>
        <p:spPr>
          <a:xfrm>
            <a:off x="3009900" y="2854460"/>
            <a:ext cx="6172200" cy="2678594"/>
          </a:xfrm>
          <a:prstGeom prst="rect">
            <a:avLst/>
          </a:prstGeom>
        </p:spPr>
      </p:pic>
      <p:sp>
        <p:nvSpPr>
          <p:cNvPr id="9" name="Rectangle 8"/>
          <p:cNvSpPr/>
          <p:nvPr/>
        </p:nvSpPr>
        <p:spPr>
          <a:xfrm>
            <a:off x="1453342" y="6037810"/>
            <a:ext cx="2038350" cy="300082"/>
          </a:xfrm>
          <a:prstGeom prst="rect">
            <a:avLst/>
          </a:prstGeom>
        </p:spPr>
        <p:txBody>
          <a:bodyPr wrap="square">
            <a:spAutoFit/>
          </a:bodyPr>
          <a:lstStyle/>
          <a:p>
            <a:pPr marL="68580" indent="-137160" eaLnBrk="0" fontAlgn="base" hangingPunct="0">
              <a:spcBef>
                <a:spcPct val="0"/>
              </a:spcBef>
              <a:spcAft>
                <a:spcPct val="0"/>
              </a:spcAft>
              <a:buSzPct val="95000"/>
            </a:pPr>
            <a:r>
              <a:rPr lang="en-US" sz="1350" dirty="0">
                <a:solidFill>
                  <a:srgbClr val="00467F"/>
                </a:solidFill>
                <a:latin typeface="Arial Narrow"/>
                <a:ea typeface="Calibri" pitchFamily="34" charset="0"/>
                <a:cs typeface="Times New Roman" pitchFamily="18" charset="0"/>
              </a:rPr>
              <a:t>(Pan 2010 &amp; 2011)</a:t>
            </a:r>
          </a:p>
        </p:txBody>
      </p:sp>
      <p:sp>
        <p:nvSpPr>
          <p:cNvPr id="3" name="TextBox 2"/>
          <p:cNvSpPr txBox="1"/>
          <p:nvPr/>
        </p:nvSpPr>
        <p:spPr>
          <a:xfrm>
            <a:off x="8875522" y="6082856"/>
            <a:ext cx="1936492" cy="300082"/>
          </a:xfrm>
          <a:prstGeom prst="rect">
            <a:avLst/>
          </a:prstGeom>
          <a:noFill/>
        </p:spPr>
        <p:txBody>
          <a:bodyPr wrap="none" rtlCol="0">
            <a:spAutoFit/>
          </a:bodyPr>
          <a:lstStyle/>
          <a:p>
            <a:r>
              <a:rPr lang="en-US" sz="1350" dirty="0"/>
              <a:t>Kim Hyde and colleagues</a:t>
            </a:r>
          </a:p>
        </p:txBody>
      </p:sp>
      <p:sp>
        <p:nvSpPr>
          <p:cNvPr id="4" name="AutoShape 2" descr="https://www.star.nesdis.noaa.gov/data/socd3/coastwatch/products/msi/browse/S2A_MSI_20200907T154911_T18STH_MC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ooter Placeholder 2">
            <a:extLst>
              <a:ext uri="{FF2B5EF4-FFF2-40B4-BE49-F238E27FC236}">
                <a16:creationId xmlns:a16="http://schemas.microsoft.com/office/drawing/2014/main" id="{57B25FEC-EE1F-B544-B923-2D55D02618F2}"/>
              </a:ext>
            </a:extLst>
          </p:cNvPr>
          <p:cNvSpPr>
            <a:spLocks noGrp="1"/>
          </p:cNvSpPr>
          <p:nvPr>
            <p:ph type="ftr" sz="quarter" idx="3"/>
          </p:nvPr>
        </p:nvSpPr>
        <p:spPr>
          <a:xfrm>
            <a:off x="1200193" y="6441410"/>
            <a:ext cx="9369343" cy="365125"/>
          </a:xfrm>
        </p:spPr>
        <p:txBody>
          <a:bodyPr/>
          <a:lstStyle/>
          <a:p>
            <a:r>
              <a:rPr lang="en-US" dirty="0"/>
              <a:t>NOAA </a:t>
            </a:r>
            <a:r>
              <a:rPr lang="en-US" dirty="0" err="1"/>
              <a:t>CoastWatch</a:t>
            </a:r>
            <a:r>
              <a:rPr lang="en-US" dirty="0"/>
              <a:t> Satellite Class                                        http://coastwatch.noaa.gov</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09114161"/>
      </p:ext>
    </p:extLst>
  </p:cSld>
  <p:clrMapOvr>
    <a:masterClrMapping/>
  </p:clrMapOvr>
  <mc:AlternateContent xmlns:mc="http://schemas.openxmlformats.org/markup-compatibility/2006" xmlns:p14="http://schemas.microsoft.com/office/powerpoint/2010/main">
    <mc:Choice Requires="p14">
      <p:transition spd="slow" p14:dur="2000" advTm="31554"/>
    </mc:Choice>
    <mc:Fallback xmlns="">
      <p:transition spd="slow" advTm="3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6" name="Google Shape;136;p17" descr="MODQCW_AQUA_TSM_250M_2013175_Jun24.png"/>
          <p:cNvPicPr preferRelativeResize="0">
            <a:picLocks noGrp="1"/>
          </p:cNvPicPr>
          <p:nvPr>
            <p:ph idx="1"/>
          </p:nvPr>
        </p:nvPicPr>
        <p:blipFill rotWithShape="1">
          <a:blip r:embed="rId5">
            <a:alphaModFix/>
          </a:blip>
          <a:srcRect r="21574"/>
          <a:stretch/>
        </p:blipFill>
        <p:spPr>
          <a:xfrm>
            <a:off x="6480278" y="1309607"/>
            <a:ext cx="2413166" cy="2176544"/>
          </a:xfrm>
          <a:prstGeom prst="rect">
            <a:avLst/>
          </a:prstGeom>
          <a:noFill/>
          <a:ln>
            <a:noFill/>
          </a:ln>
        </p:spPr>
      </p:pic>
      <p:sp>
        <p:nvSpPr>
          <p:cNvPr id="135" name="Google Shape;135;p17"/>
          <p:cNvSpPr txBox="1">
            <a:spLocks noGrp="1"/>
          </p:cNvSpPr>
          <p:nvPr>
            <p:ph type="body" idx="4294967295"/>
          </p:nvPr>
        </p:nvSpPr>
        <p:spPr>
          <a:xfrm>
            <a:off x="137765" y="1479180"/>
            <a:ext cx="5667810" cy="4180115"/>
          </a:xfrm>
          <a:prstGeom prst="rect">
            <a:avLst/>
          </a:prstGeom>
          <a:noFill/>
          <a:ln>
            <a:noFill/>
          </a:ln>
        </p:spPr>
        <p:txBody>
          <a:bodyPr spcFirstLastPara="1" vert="horz" wrap="square" lIns="68569" tIns="68569" rIns="68569" bIns="68569" rtlCol="0" anchor="t" anchorCtr="0">
            <a:noAutofit/>
          </a:bodyPr>
          <a:lstStyle/>
          <a:p>
            <a:pPr marL="514350">
              <a:spcBef>
                <a:spcPts val="750"/>
              </a:spcBef>
              <a:buClr>
                <a:schemeClr val="dk1"/>
              </a:buClr>
              <a:buSzPts val="1600"/>
            </a:pPr>
            <a:r>
              <a:rPr lang="en-US" sz="1800" dirty="0">
                <a:latin typeface="Arial Narrow" panose="020B0604020202020204" pitchFamily="34" charset="0"/>
                <a:ea typeface="Calibri"/>
                <a:cs typeface="Arial Narrow" panose="020B0604020202020204" pitchFamily="34" charset="0"/>
                <a:sym typeface="Calibri"/>
              </a:rPr>
              <a:t>Sediment concentration (mg/L) in surface water (top 1m)</a:t>
            </a:r>
            <a:endParaRPr lang="en-US" sz="1800" dirty="0">
              <a:latin typeface="Arial Narrow" panose="020B0604020202020204" pitchFamily="34" charset="0"/>
              <a:cs typeface="Arial Narrow" panose="020B0604020202020204" pitchFamily="34" charset="0"/>
            </a:endParaRPr>
          </a:p>
          <a:p>
            <a:pPr marL="514350">
              <a:spcBef>
                <a:spcPts val="750"/>
              </a:spcBef>
              <a:buClr>
                <a:schemeClr val="dk1"/>
              </a:buClr>
              <a:buSzPts val="1600"/>
            </a:pPr>
            <a:r>
              <a:rPr lang="en-US" sz="1800" dirty="0">
                <a:latin typeface="Arial Narrow" panose="020B0604020202020204" pitchFamily="34" charset="0"/>
                <a:ea typeface="Calibri"/>
                <a:cs typeface="Arial Narrow" panose="020B0604020202020204" pitchFamily="34" charset="0"/>
                <a:sym typeface="Calibri"/>
              </a:rPr>
              <a:t>TSM algorithm specifically developed by NOAA for </a:t>
            </a:r>
            <a:r>
              <a:rPr lang="en-US" sz="1800" dirty="0" smtClean="0">
                <a:latin typeface="Arial Narrow" panose="020B0604020202020204" pitchFamily="34" charset="0"/>
                <a:ea typeface="Calibri"/>
                <a:cs typeface="Arial Narrow" panose="020B0604020202020204" pitchFamily="34" charset="0"/>
                <a:sym typeface="Calibri"/>
              </a:rPr>
              <a:t>Chesapeake </a:t>
            </a:r>
            <a:r>
              <a:rPr lang="en-US" sz="1800" dirty="0">
                <a:latin typeface="Arial Narrow" panose="020B0604020202020204" pitchFamily="34" charset="0"/>
                <a:ea typeface="Calibri"/>
                <a:cs typeface="Arial Narrow" panose="020B0604020202020204" pitchFamily="34" charset="0"/>
                <a:sym typeface="Calibri"/>
              </a:rPr>
              <a:t>Bay (</a:t>
            </a:r>
            <a:r>
              <a:rPr lang="en-US" sz="1800" dirty="0" err="1">
                <a:latin typeface="Arial Narrow" panose="020B0604020202020204" pitchFamily="34" charset="0"/>
                <a:ea typeface="Calibri"/>
                <a:cs typeface="Arial Narrow" panose="020B0604020202020204" pitchFamily="34" charset="0"/>
                <a:sym typeface="Calibri"/>
              </a:rPr>
              <a:t>Ondrusek</a:t>
            </a:r>
            <a:r>
              <a:rPr lang="en-US" sz="1800" dirty="0">
                <a:latin typeface="Arial Narrow" panose="020B0604020202020204" pitchFamily="34" charset="0"/>
                <a:ea typeface="Calibri"/>
                <a:cs typeface="Arial Narrow" panose="020B0604020202020204" pitchFamily="34" charset="0"/>
                <a:sym typeface="Calibri"/>
              </a:rPr>
              <a:t> et al., 2012)</a:t>
            </a:r>
            <a:endParaRPr lang="en-US" sz="1800" dirty="0">
              <a:latin typeface="Arial Narrow" panose="020B0604020202020204" pitchFamily="34" charset="0"/>
              <a:cs typeface="Arial Narrow" panose="020B0604020202020204" pitchFamily="34" charset="0"/>
            </a:endParaRPr>
          </a:p>
          <a:p>
            <a:pPr marL="514350">
              <a:spcBef>
                <a:spcPts val="750"/>
              </a:spcBef>
              <a:buClr>
                <a:schemeClr val="dk1"/>
              </a:buClr>
              <a:buSzPts val="1600"/>
            </a:pPr>
            <a:r>
              <a:rPr lang="en-US" sz="1800" dirty="0">
                <a:latin typeface="Arial Narrow" panose="020B0604020202020204" pitchFamily="34" charset="0"/>
                <a:ea typeface="Calibri"/>
                <a:cs typeface="Arial Narrow" panose="020B0604020202020204" pitchFamily="34" charset="0"/>
                <a:sym typeface="Calibri"/>
              </a:rPr>
              <a:t>Once daily observation (from a single satellite)</a:t>
            </a:r>
            <a:endParaRPr lang="en-US" sz="1800" dirty="0">
              <a:latin typeface="Arial Narrow" panose="020B0604020202020204" pitchFamily="34" charset="0"/>
              <a:cs typeface="Arial Narrow" panose="020B0604020202020204" pitchFamily="34" charset="0"/>
            </a:endParaRPr>
          </a:p>
          <a:p>
            <a:pPr marL="514350" lvl="1" indent="0">
              <a:spcBef>
                <a:spcPts val="375"/>
              </a:spcBef>
              <a:buClr>
                <a:schemeClr val="dk1"/>
              </a:buClr>
              <a:buSzPts val="1400"/>
              <a:buNone/>
            </a:pPr>
            <a:r>
              <a:rPr lang="en-US" sz="1800" dirty="0">
                <a:latin typeface="Arial Narrow" panose="020B0604020202020204" pitchFamily="34" charset="0"/>
                <a:ea typeface="Calibri"/>
                <a:cs typeface="Arial Narrow" panose="020B0604020202020204" pitchFamily="34" charset="0"/>
                <a:sym typeface="Calibri"/>
              </a:rPr>
              <a:t>	- Clouds cause missing data</a:t>
            </a:r>
          </a:p>
          <a:p>
            <a:pPr marL="514350">
              <a:spcBef>
                <a:spcPts val="750"/>
              </a:spcBef>
              <a:buClr>
                <a:schemeClr val="dk1"/>
              </a:buClr>
              <a:buSzPts val="1600"/>
            </a:pPr>
            <a:r>
              <a:rPr lang="en-US" sz="1800" dirty="0">
                <a:latin typeface="Arial Narrow" panose="020B0604020202020204" pitchFamily="34" charset="0"/>
                <a:ea typeface="Calibri"/>
                <a:cs typeface="Arial Narrow" panose="020B0604020202020204" pitchFamily="34" charset="0"/>
                <a:sym typeface="Calibri"/>
              </a:rPr>
              <a:t>Provides spatial overview</a:t>
            </a:r>
            <a:endParaRPr lang="en-US" sz="1800" dirty="0">
              <a:latin typeface="Arial Narrow" panose="020B0604020202020204" pitchFamily="34" charset="0"/>
              <a:cs typeface="Arial Narrow" panose="020B0604020202020204" pitchFamily="34" charset="0"/>
            </a:endParaRPr>
          </a:p>
          <a:p>
            <a:pPr marL="514350" lvl="1" indent="0">
              <a:spcBef>
                <a:spcPts val="375"/>
              </a:spcBef>
              <a:buClr>
                <a:schemeClr val="dk1"/>
              </a:buClr>
              <a:buSzPts val="1400"/>
              <a:buNone/>
            </a:pPr>
            <a:r>
              <a:rPr lang="en-US" sz="1800" dirty="0">
                <a:latin typeface="Arial Narrow" panose="020B0604020202020204" pitchFamily="34" charset="0"/>
                <a:ea typeface="Calibri"/>
                <a:cs typeface="Arial Narrow" panose="020B0604020202020204" pitchFamily="34" charset="0"/>
                <a:sym typeface="Calibri"/>
              </a:rPr>
              <a:t>	- Detect spatial patterns</a:t>
            </a:r>
            <a:endParaRPr lang="en-US" sz="1800" dirty="0">
              <a:latin typeface="Arial Narrow" panose="020B0604020202020204" pitchFamily="34" charset="0"/>
              <a:cs typeface="Arial Narrow" panose="020B0604020202020204" pitchFamily="34" charset="0"/>
            </a:endParaRPr>
          </a:p>
          <a:p>
            <a:pPr marL="514350">
              <a:spcBef>
                <a:spcPts val="750"/>
              </a:spcBef>
              <a:buClr>
                <a:schemeClr val="dk1"/>
              </a:buClr>
              <a:buSzPts val="1600"/>
            </a:pPr>
            <a:r>
              <a:rPr lang="en-US" sz="1800" dirty="0">
                <a:latin typeface="Arial Narrow" panose="020B0604020202020204" pitchFamily="34" charset="0"/>
                <a:ea typeface="Calibri"/>
                <a:cs typeface="Arial Narrow" panose="020B0604020202020204" pitchFamily="34" charset="0"/>
                <a:sym typeface="Calibri"/>
              </a:rPr>
              <a:t>Monitor change over time</a:t>
            </a:r>
            <a:endParaRPr lang="en-US" sz="1800" dirty="0">
              <a:latin typeface="Arial Narrow" panose="020B0604020202020204" pitchFamily="34" charset="0"/>
              <a:cs typeface="Arial Narrow" panose="020B0604020202020204" pitchFamily="34" charset="0"/>
            </a:endParaRPr>
          </a:p>
          <a:p>
            <a:pPr marL="514350">
              <a:spcBef>
                <a:spcPts val="750"/>
              </a:spcBef>
              <a:buClr>
                <a:schemeClr val="dk1"/>
              </a:buClr>
              <a:buSzPts val="1600"/>
            </a:pPr>
            <a:r>
              <a:rPr lang="en-US" sz="1800" dirty="0">
                <a:latin typeface="Arial Narrow" panose="020B0604020202020204" pitchFamily="34" charset="0"/>
                <a:ea typeface="Calibri"/>
                <a:cs typeface="Arial Narrow" panose="020B0604020202020204" pitchFamily="34" charset="0"/>
                <a:sym typeface="Calibri"/>
              </a:rPr>
              <a:t>250 m spatial resolution</a:t>
            </a:r>
            <a:endParaRPr lang="en-US" sz="1800" dirty="0">
              <a:latin typeface="Arial Narrow" panose="020B0604020202020204" pitchFamily="34" charset="0"/>
              <a:cs typeface="Arial Narrow" panose="020B0604020202020204" pitchFamily="34" charset="0"/>
            </a:endParaRPr>
          </a:p>
          <a:p>
            <a:pPr marL="514350">
              <a:spcBef>
                <a:spcPts val="750"/>
              </a:spcBef>
              <a:buClr>
                <a:schemeClr val="dk1"/>
              </a:buClr>
              <a:buSzPts val="1600"/>
            </a:pPr>
            <a:r>
              <a:rPr lang="en-US" sz="1800" dirty="0">
                <a:latin typeface="Arial Narrow" panose="020B0604020202020204" pitchFamily="34" charset="0"/>
                <a:ea typeface="Calibri"/>
                <a:cs typeface="Arial Narrow" panose="020B0604020202020204" pitchFamily="34" charset="0"/>
                <a:sym typeface="Calibri"/>
              </a:rPr>
              <a:t>Data from NASA’s Aqua satellite, MODIS instrument</a:t>
            </a:r>
            <a:endParaRPr lang="en-US" sz="1800" dirty="0">
              <a:latin typeface="Arial Narrow" panose="020B0604020202020204" pitchFamily="34" charset="0"/>
              <a:cs typeface="Arial Narrow" panose="020B0604020202020204" pitchFamily="34" charset="0"/>
            </a:endParaRPr>
          </a:p>
        </p:txBody>
      </p:sp>
      <p:pic>
        <p:nvPicPr>
          <p:cNvPr id="137" name="Google Shape;137;p17" descr="MODQCW_AQUA_TSM_250M_2013177_Jun26.png"/>
          <p:cNvPicPr preferRelativeResize="0"/>
          <p:nvPr/>
        </p:nvPicPr>
        <p:blipFill rotWithShape="1">
          <a:blip r:embed="rId6">
            <a:alphaModFix/>
          </a:blip>
          <a:srcRect r="23361"/>
          <a:stretch/>
        </p:blipFill>
        <p:spPr>
          <a:xfrm>
            <a:off x="6452408" y="3486152"/>
            <a:ext cx="2321442" cy="2389643"/>
          </a:xfrm>
          <a:prstGeom prst="rect">
            <a:avLst/>
          </a:prstGeom>
          <a:noFill/>
          <a:ln>
            <a:noFill/>
          </a:ln>
        </p:spPr>
      </p:pic>
      <p:sp>
        <p:nvSpPr>
          <p:cNvPr id="138" name="Google Shape;138;p17"/>
          <p:cNvSpPr txBox="1"/>
          <p:nvPr/>
        </p:nvSpPr>
        <p:spPr>
          <a:xfrm>
            <a:off x="5805574" y="1851934"/>
            <a:ext cx="674704" cy="392415"/>
          </a:xfrm>
          <a:prstGeom prst="rect">
            <a:avLst/>
          </a:prstGeom>
          <a:noFill/>
          <a:ln>
            <a:noFill/>
          </a:ln>
        </p:spPr>
        <p:txBody>
          <a:bodyPr spcFirstLastPara="1" wrap="square" lIns="68569" tIns="34275" rIns="68569" bIns="34275" anchor="t" anchorCtr="0">
            <a:noAutofit/>
          </a:bodyPr>
          <a:lstStyle/>
          <a:p>
            <a:pPr defTabSz="914400">
              <a:defRPr/>
            </a:pPr>
            <a:r>
              <a:rPr lang="en" sz="1050" b="1" dirty="0">
                <a:solidFill>
                  <a:srgbClr val="000000"/>
                </a:solidFill>
                <a:latin typeface="Arial"/>
                <a:ea typeface="Arial"/>
                <a:cs typeface="Arial"/>
                <a:sym typeface="Arial"/>
              </a:rPr>
              <a:t>June 24,</a:t>
            </a:r>
            <a:endParaRPr sz="1350" dirty="0">
              <a:solidFill>
                <a:prstClr val="black"/>
              </a:solidFill>
              <a:latin typeface="Calibri" panose="020F0502020204030204"/>
            </a:endParaRPr>
          </a:p>
          <a:p>
            <a:pPr defTabSz="914400">
              <a:defRPr/>
            </a:pPr>
            <a:r>
              <a:rPr lang="en" sz="1050" b="1" dirty="0">
                <a:solidFill>
                  <a:srgbClr val="000000"/>
                </a:solidFill>
                <a:latin typeface="Arial"/>
                <a:ea typeface="Arial"/>
                <a:cs typeface="Arial"/>
                <a:sym typeface="Arial"/>
              </a:rPr>
              <a:t>2013</a:t>
            </a:r>
            <a:endParaRPr sz="1050" b="1" dirty="0">
              <a:solidFill>
                <a:srgbClr val="000000"/>
              </a:solidFill>
              <a:latin typeface="Arial"/>
              <a:ea typeface="Arial"/>
              <a:cs typeface="Arial"/>
              <a:sym typeface="Arial"/>
            </a:endParaRPr>
          </a:p>
        </p:txBody>
      </p:sp>
      <p:sp>
        <p:nvSpPr>
          <p:cNvPr id="139" name="Google Shape;139;p17"/>
          <p:cNvSpPr txBox="1"/>
          <p:nvPr/>
        </p:nvSpPr>
        <p:spPr>
          <a:xfrm>
            <a:off x="5791639" y="4484765"/>
            <a:ext cx="674704" cy="392415"/>
          </a:xfrm>
          <a:prstGeom prst="rect">
            <a:avLst/>
          </a:prstGeom>
          <a:noFill/>
          <a:ln>
            <a:noFill/>
          </a:ln>
        </p:spPr>
        <p:txBody>
          <a:bodyPr spcFirstLastPara="1" wrap="square" lIns="68569" tIns="34275" rIns="68569" bIns="34275" anchor="t" anchorCtr="0">
            <a:noAutofit/>
          </a:bodyPr>
          <a:lstStyle/>
          <a:p>
            <a:pPr defTabSz="914400">
              <a:defRPr/>
            </a:pPr>
            <a:r>
              <a:rPr lang="en" sz="1050" b="1" dirty="0">
                <a:solidFill>
                  <a:srgbClr val="000000"/>
                </a:solidFill>
                <a:latin typeface="Arial"/>
                <a:ea typeface="Arial"/>
                <a:cs typeface="Arial"/>
                <a:sym typeface="Arial"/>
              </a:rPr>
              <a:t>June 26,</a:t>
            </a:r>
            <a:endParaRPr sz="1350" dirty="0">
              <a:solidFill>
                <a:prstClr val="black"/>
              </a:solidFill>
              <a:latin typeface="Calibri" panose="020F0502020204030204"/>
            </a:endParaRPr>
          </a:p>
          <a:p>
            <a:pPr defTabSz="914400">
              <a:defRPr/>
            </a:pPr>
            <a:r>
              <a:rPr lang="en" sz="1050" b="1" dirty="0">
                <a:solidFill>
                  <a:srgbClr val="000000"/>
                </a:solidFill>
                <a:latin typeface="Arial"/>
                <a:ea typeface="Arial"/>
                <a:cs typeface="Arial"/>
                <a:sym typeface="Arial"/>
              </a:rPr>
              <a:t>2013</a:t>
            </a:r>
            <a:endParaRPr sz="1050" b="1" dirty="0">
              <a:solidFill>
                <a:srgbClr val="000000"/>
              </a:solidFill>
              <a:latin typeface="Arial"/>
              <a:ea typeface="Arial"/>
              <a:cs typeface="Arial"/>
              <a:sym typeface="Arial"/>
            </a:endParaRPr>
          </a:p>
        </p:txBody>
      </p:sp>
      <p:pic>
        <p:nvPicPr>
          <p:cNvPr id="140" name="Google Shape;140;p17"/>
          <p:cNvPicPr preferRelativeResize="0"/>
          <p:nvPr/>
        </p:nvPicPr>
        <p:blipFill rotWithShape="1">
          <a:blip r:embed="rId7">
            <a:alphaModFix/>
          </a:blip>
          <a:srcRect/>
          <a:stretch/>
        </p:blipFill>
        <p:spPr>
          <a:xfrm>
            <a:off x="8332416" y="1915188"/>
            <a:ext cx="2248881" cy="2293635"/>
          </a:xfrm>
          <a:prstGeom prst="rect">
            <a:avLst/>
          </a:prstGeom>
          <a:noFill/>
          <a:ln>
            <a:noFill/>
          </a:ln>
        </p:spPr>
      </p:pic>
      <p:pic>
        <p:nvPicPr>
          <p:cNvPr id="141" name="Google Shape;141;p17"/>
          <p:cNvPicPr preferRelativeResize="0"/>
          <p:nvPr/>
        </p:nvPicPr>
        <p:blipFill rotWithShape="1">
          <a:blip r:embed="rId8">
            <a:alphaModFix/>
          </a:blip>
          <a:srcRect/>
          <a:stretch/>
        </p:blipFill>
        <p:spPr>
          <a:xfrm rot="-5400000">
            <a:off x="8325190" y="3189269"/>
            <a:ext cx="3856187" cy="660150"/>
          </a:xfrm>
          <a:prstGeom prst="rect">
            <a:avLst/>
          </a:prstGeom>
          <a:noFill/>
          <a:ln>
            <a:noFill/>
          </a:ln>
        </p:spPr>
      </p:pic>
      <p:sp>
        <p:nvSpPr>
          <p:cNvPr id="142" name="Google Shape;142;p17"/>
          <p:cNvSpPr txBox="1"/>
          <p:nvPr/>
        </p:nvSpPr>
        <p:spPr>
          <a:xfrm>
            <a:off x="8360285" y="2032644"/>
            <a:ext cx="630221" cy="392415"/>
          </a:xfrm>
          <a:prstGeom prst="rect">
            <a:avLst/>
          </a:prstGeom>
          <a:noFill/>
          <a:ln>
            <a:noFill/>
          </a:ln>
        </p:spPr>
        <p:txBody>
          <a:bodyPr spcFirstLastPara="1" wrap="square" lIns="68569" tIns="34275" rIns="68569" bIns="34275" anchor="t" anchorCtr="0">
            <a:noAutofit/>
          </a:bodyPr>
          <a:lstStyle/>
          <a:p>
            <a:pPr defTabSz="914400">
              <a:defRPr/>
            </a:pPr>
            <a:r>
              <a:rPr lang="en" sz="1050" b="1">
                <a:solidFill>
                  <a:srgbClr val="000000"/>
                </a:solidFill>
                <a:latin typeface="Arial"/>
                <a:ea typeface="Arial"/>
                <a:cs typeface="Arial"/>
                <a:sym typeface="Arial"/>
              </a:rPr>
              <a:t>July 26,</a:t>
            </a:r>
            <a:endParaRPr sz="1350">
              <a:solidFill>
                <a:prstClr val="black"/>
              </a:solidFill>
              <a:latin typeface="Calibri" panose="020F0502020204030204"/>
            </a:endParaRPr>
          </a:p>
          <a:p>
            <a:pPr defTabSz="914400">
              <a:defRPr/>
            </a:pPr>
            <a:r>
              <a:rPr lang="en" sz="1050" b="1">
                <a:solidFill>
                  <a:srgbClr val="000000"/>
                </a:solidFill>
                <a:latin typeface="Arial"/>
                <a:ea typeface="Arial"/>
                <a:cs typeface="Arial"/>
                <a:sym typeface="Arial"/>
              </a:rPr>
              <a:t>2018</a:t>
            </a:r>
            <a:endParaRPr sz="1050" b="1">
              <a:solidFill>
                <a:srgbClr val="000000"/>
              </a:solidFill>
              <a:latin typeface="Arial"/>
              <a:ea typeface="Arial"/>
              <a:cs typeface="Arial"/>
              <a:sym typeface="Arial"/>
            </a:endParaRPr>
          </a:p>
        </p:txBody>
      </p:sp>
      <p:sp>
        <p:nvSpPr>
          <p:cNvPr id="11" name="Footer Placeholder 2">
            <a:extLst>
              <a:ext uri="{FF2B5EF4-FFF2-40B4-BE49-F238E27FC236}">
                <a16:creationId xmlns:a16="http://schemas.microsoft.com/office/drawing/2014/main" id="{57B25FEC-EE1F-B544-B923-2D55D02618F2}"/>
              </a:ext>
            </a:extLst>
          </p:cNvPr>
          <p:cNvSpPr>
            <a:spLocks noGrp="1"/>
          </p:cNvSpPr>
          <p:nvPr>
            <p:ph type="ftr" sz="quarter" idx="3"/>
          </p:nvPr>
        </p:nvSpPr>
        <p:spPr>
          <a:xfrm>
            <a:off x="1200193" y="6441410"/>
            <a:ext cx="9369343" cy="365125"/>
          </a:xfrm>
        </p:spPr>
        <p:txBody>
          <a:bodyPr/>
          <a:lstStyle/>
          <a:p>
            <a:r>
              <a:rPr lang="en-US" dirty="0"/>
              <a:t>NOAA </a:t>
            </a:r>
            <a:r>
              <a:rPr lang="en-US" dirty="0" err="1"/>
              <a:t>CoastWatch</a:t>
            </a:r>
            <a:r>
              <a:rPr lang="en-US" dirty="0"/>
              <a:t> Satellite Class                                        http://coastwatch.noaa.gov</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
        <p:nvSpPr>
          <p:cNvPr id="13" name="Title 11">
            <a:extLst>
              <a:ext uri="{FF2B5EF4-FFF2-40B4-BE49-F238E27FC236}">
                <a16:creationId xmlns:a16="http://schemas.microsoft.com/office/drawing/2014/main" id="{4A3695C4-32F3-6744-ABED-F1DF831375E4}"/>
              </a:ext>
            </a:extLst>
          </p:cNvPr>
          <p:cNvSpPr txBox="1">
            <a:spLocks/>
          </p:cNvSpPr>
          <p:nvPr/>
        </p:nvSpPr>
        <p:spPr>
          <a:xfrm>
            <a:off x="528298" y="115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Total Suspended Matter (TSM)</a:t>
            </a:r>
          </a:p>
        </p:txBody>
      </p:sp>
    </p:spTree>
    <p:extLst>
      <p:ext uri="{BB962C8B-B14F-4D97-AF65-F5344CB8AC3E}">
        <p14:creationId xmlns:p14="http://schemas.microsoft.com/office/powerpoint/2010/main" val="1511922123"/>
      </p:ext>
    </p:extLst>
  </p:cSld>
  <p:clrMapOvr>
    <a:masterClrMapping/>
  </p:clrMapOvr>
  <mc:AlternateContent xmlns:mc="http://schemas.openxmlformats.org/markup-compatibility/2006" xmlns:p14="http://schemas.microsoft.com/office/powerpoint/2010/main">
    <mc:Choice Requires="p14">
      <p:transition spd="slow" p14:dur="2000" advTm="31353"/>
    </mc:Choice>
    <mc:Fallback xmlns="">
      <p:transition spd="slow" advTm="3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 descr="https://www.star.nesdis.noaa.gov/data/socd3/coastwatch/products/msi/browse/S2A_MSI_20200907T154911_T18STH_MC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ooter Placeholder 2">
            <a:extLst>
              <a:ext uri="{FF2B5EF4-FFF2-40B4-BE49-F238E27FC236}">
                <a16:creationId xmlns:a16="http://schemas.microsoft.com/office/drawing/2014/main" id="{57B25FEC-EE1F-B544-B923-2D55D02618F2}"/>
              </a:ext>
            </a:extLst>
          </p:cNvPr>
          <p:cNvSpPr>
            <a:spLocks noGrp="1"/>
          </p:cNvSpPr>
          <p:nvPr>
            <p:ph type="ftr" sz="quarter" idx="3"/>
          </p:nvPr>
        </p:nvSpPr>
        <p:spPr>
          <a:xfrm>
            <a:off x="1200193" y="6441410"/>
            <a:ext cx="9369343" cy="365125"/>
          </a:xfrm>
        </p:spPr>
        <p:txBody>
          <a:bodyPr/>
          <a:lstStyle/>
          <a:p>
            <a:r>
              <a:rPr lang="en-US" dirty="0"/>
              <a:t>NOAA </a:t>
            </a:r>
            <a:r>
              <a:rPr lang="en-US" dirty="0" err="1"/>
              <a:t>CoastWatch</a:t>
            </a:r>
            <a:r>
              <a:rPr lang="en-US" dirty="0"/>
              <a:t> Satellite Class                                        http://coastwatch.noaa.gov</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20" name="Picture 19"/>
          <p:cNvPicPr>
            <a:picLocks noChangeAspect="1"/>
          </p:cNvPicPr>
          <p:nvPr/>
        </p:nvPicPr>
        <p:blipFill>
          <a:blip r:embed="rId6"/>
          <a:stretch>
            <a:fillRect/>
          </a:stretch>
        </p:blipFill>
        <p:spPr>
          <a:xfrm>
            <a:off x="3611805" y="1055749"/>
            <a:ext cx="1931260" cy="3139094"/>
          </a:xfrm>
          <a:prstGeom prst="rect">
            <a:avLst/>
          </a:prstGeom>
          <a:effectLst>
            <a:softEdge rad="12700"/>
          </a:effectLst>
        </p:spPr>
      </p:pic>
      <p:pic>
        <p:nvPicPr>
          <p:cNvPr id="21" name="Picture 20"/>
          <p:cNvPicPr>
            <a:picLocks noChangeAspect="1"/>
          </p:cNvPicPr>
          <p:nvPr/>
        </p:nvPicPr>
        <p:blipFill>
          <a:blip r:embed="rId7"/>
          <a:stretch>
            <a:fillRect/>
          </a:stretch>
        </p:blipFill>
        <p:spPr>
          <a:xfrm>
            <a:off x="9555381" y="3398542"/>
            <a:ext cx="2183588" cy="2519190"/>
          </a:xfrm>
          <a:prstGeom prst="rect">
            <a:avLst/>
          </a:prstGeom>
        </p:spPr>
      </p:pic>
      <p:pic>
        <p:nvPicPr>
          <p:cNvPr id="22" name="Picture 21"/>
          <p:cNvPicPr>
            <a:picLocks noChangeAspect="1"/>
          </p:cNvPicPr>
          <p:nvPr/>
        </p:nvPicPr>
        <p:blipFill rotWithShape="1">
          <a:blip r:embed="rId8"/>
          <a:srcRect t="3429"/>
          <a:stretch/>
        </p:blipFill>
        <p:spPr>
          <a:xfrm>
            <a:off x="7855861" y="910232"/>
            <a:ext cx="2182940" cy="2406363"/>
          </a:xfrm>
          <a:prstGeom prst="rect">
            <a:avLst/>
          </a:prstGeom>
        </p:spPr>
      </p:pic>
      <p:sp>
        <p:nvSpPr>
          <p:cNvPr id="23" name="TextBox 22"/>
          <p:cNvSpPr txBox="1"/>
          <p:nvPr/>
        </p:nvSpPr>
        <p:spPr>
          <a:xfrm>
            <a:off x="1646171" y="1176601"/>
            <a:ext cx="2009799" cy="338554"/>
          </a:xfrm>
          <a:prstGeom prst="rect">
            <a:avLst/>
          </a:prstGeom>
          <a:noFill/>
        </p:spPr>
        <p:txBody>
          <a:bodyPr wrap="square" rtlCol="0">
            <a:spAutoFit/>
          </a:bodyPr>
          <a:lstStyle/>
          <a:p>
            <a:pPr algn="r" defTabSz="685800" fontAlgn="base">
              <a:spcBef>
                <a:spcPct val="0"/>
              </a:spcBef>
              <a:spcAft>
                <a:spcPct val="0"/>
              </a:spcAft>
            </a:pPr>
            <a:r>
              <a:rPr lang="en-US" sz="1600">
                <a:solidFill>
                  <a:prstClr val="black"/>
                </a:solidFill>
                <a:latin typeface="Arial" charset="0"/>
              </a:rPr>
              <a:t>Relative Chlorophyll</a:t>
            </a:r>
          </a:p>
        </p:txBody>
      </p:sp>
      <p:sp>
        <p:nvSpPr>
          <p:cNvPr id="24" name="TextBox 23"/>
          <p:cNvSpPr txBox="1"/>
          <p:nvPr/>
        </p:nvSpPr>
        <p:spPr>
          <a:xfrm>
            <a:off x="10352942" y="2861654"/>
            <a:ext cx="1419446" cy="584775"/>
          </a:xfrm>
          <a:prstGeom prst="rect">
            <a:avLst/>
          </a:prstGeom>
          <a:noFill/>
        </p:spPr>
        <p:txBody>
          <a:bodyPr wrap="square" rtlCol="0">
            <a:spAutoFit/>
          </a:bodyPr>
          <a:lstStyle/>
          <a:p>
            <a:pPr defTabSz="685800" fontAlgn="base">
              <a:spcBef>
                <a:spcPct val="0"/>
              </a:spcBef>
              <a:spcAft>
                <a:spcPct val="0"/>
              </a:spcAft>
            </a:pPr>
            <a:r>
              <a:rPr lang="en-US" sz="1600" err="1">
                <a:solidFill>
                  <a:prstClr val="black"/>
                </a:solidFill>
                <a:latin typeface="Arial" charset="0"/>
              </a:rPr>
              <a:t>RBD</a:t>
            </a:r>
            <a:r>
              <a:rPr lang="en-US" sz="1600">
                <a:solidFill>
                  <a:prstClr val="black"/>
                </a:solidFill>
                <a:latin typeface="Arial" charset="0"/>
              </a:rPr>
              <a:t> Fluorescence</a:t>
            </a:r>
          </a:p>
        </p:txBody>
      </p:sp>
      <p:sp>
        <p:nvSpPr>
          <p:cNvPr id="25" name="TextBox 24"/>
          <p:cNvSpPr txBox="1"/>
          <p:nvPr/>
        </p:nvSpPr>
        <p:spPr>
          <a:xfrm>
            <a:off x="10098678" y="1001513"/>
            <a:ext cx="2183588" cy="830997"/>
          </a:xfrm>
          <a:prstGeom prst="rect">
            <a:avLst/>
          </a:prstGeom>
          <a:noFill/>
        </p:spPr>
        <p:txBody>
          <a:bodyPr wrap="square" rtlCol="0">
            <a:spAutoFit/>
          </a:bodyPr>
          <a:lstStyle/>
          <a:p>
            <a:pPr defTabSz="685800" fontAlgn="base">
              <a:spcBef>
                <a:spcPct val="0"/>
              </a:spcBef>
              <a:spcAft>
                <a:spcPct val="0"/>
              </a:spcAft>
            </a:pPr>
            <a:r>
              <a:rPr lang="en-US" sz="1600">
                <a:solidFill>
                  <a:prstClr val="black"/>
                </a:solidFill>
                <a:latin typeface="Arial" charset="0"/>
              </a:rPr>
              <a:t>Non-</a:t>
            </a:r>
            <a:r>
              <a:rPr lang="en-US" sz="1600" err="1">
                <a:solidFill>
                  <a:prstClr val="black"/>
                </a:solidFill>
                <a:latin typeface="Arial" charset="0"/>
              </a:rPr>
              <a:t>Cyano</a:t>
            </a:r>
            <a:r>
              <a:rPr lang="en-US" sz="1600">
                <a:solidFill>
                  <a:prstClr val="black"/>
                </a:solidFill>
                <a:latin typeface="Arial" charset="0"/>
              </a:rPr>
              <a:t> Index </a:t>
            </a:r>
            <a:br>
              <a:rPr lang="en-US" sz="1600">
                <a:solidFill>
                  <a:prstClr val="black"/>
                </a:solidFill>
                <a:latin typeface="Arial" charset="0"/>
              </a:rPr>
            </a:br>
            <a:r>
              <a:rPr lang="en-US" sz="1600">
                <a:solidFill>
                  <a:prstClr val="black"/>
                </a:solidFill>
                <a:latin typeface="Arial" charset="0"/>
              </a:rPr>
              <a:t>(</a:t>
            </a:r>
            <a:r>
              <a:rPr lang="en-US" sz="1600" err="1">
                <a:solidFill>
                  <a:prstClr val="black"/>
                </a:solidFill>
                <a:latin typeface="Arial" charset="0"/>
              </a:rPr>
              <a:t>chl</a:t>
            </a:r>
            <a:r>
              <a:rPr lang="en-US" sz="1600">
                <a:solidFill>
                  <a:prstClr val="black"/>
                </a:solidFill>
                <a:latin typeface="Arial" charset="0"/>
              </a:rPr>
              <a:t>-a with negligible fluorescence)</a:t>
            </a:r>
          </a:p>
        </p:txBody>
      </p:sp>
      <p:pic>
        <p:nvPicPr>
          <p:cNvPr id="26" name="Picture 25"/>
          <p:cNvPicPr>
            <a:picLocks noChangeAspect="1"/>
          </p:cNvPicPr>
          <p:nvPr/>
        </p:nvPicPr>
        <p:blipFill>
          <a:blip r:embed="rId9"/>
          <a:stretch>
            <a:fillRect/>
          </a:stretch>
        </p:blipFill>
        <p:spPr>
          <a:xfrm>
            <a:off x="5836212" y="2412496"/>
            <a:ext cx="1726502" cy="2934755"/>
          </a:xfrm>
          <a:prstGeom prst="rect">
            <a:avLst/>
          </a:prstGeom>
        </p:spPr>
      </p:pic>
      <p:sp>
        <p:nvSpPr>
          <p:cNvPr id="27" name="TextBox 26"/>
          <p:cNvSpPr txBox="1"/>
          <p:nvPr/>
        </p:nvSpPr>
        <p:spPr>
          <a:xfrm>
            <a:off x="5836212" y="2097069"/>
            <a:ext cx="1145250" cy="338554"/>
          </a:xfrm>
          <a:prstGeom prst="rect">
            <a:avLst/>
          </a:prstGeom>
          <a:noFill/>
        </p:spPr>
        <p:txBody>
          <a:bodyPr wrap="none" rtlCol="0">
            <a:spAutoFit/>
          </a:bodyPr>
          <a:lstStyle/>
          <a:p>
            <a:pPr defTabSz="685800" fontAlgn="base">
              <a:spcBef>
                <a:spcPct val="0"/>
              </a:spcBef>
              <a:spcAft>
                <a:spcPct val="0"/>
              </a:spcAft>
            </a:pPr>
            <a:r>
              <a:rPr lang="en-US" sz="1600">
                <a:latin typeface="Arial" charset="0"/>
              </a:rPr>
              <a:t>True Color</a:t>
            </a:r>
          </a:p>
        </p:txBody>
      </p:sp>
      <p:sp>
        <p:nvSpPr>
          <p:cNvPr id="28" name="Rectangle 27"/>
          <p:cNvSpPr/>
          <p:nvPr/>
        </p:nvSpPr>
        <p:spPr>
          <a:xfrm>
            <a:off x="123518" y="5771262"/>
            <a:ext cx="8907833" cy="584775"/>
          </a:xfrm>
          <a:prstGeom prst="rect">
            <a:avLst/>
          </a:prstGeom>
        </p:spPr>
        <p:txBody>
          <a:bodyPr wrap="square">
            <a:spAutoFit/>
          </a:bodyPr>
          <a:lstStyle/>
          <a:p>
            <a:pPr defTabSz="685800" fontAlgn="base">
              <a:spcBef>
                <a:spcPct val="0"/>
              </a:spcBef>
              <a:spcAft>
                <a:spcPct val="0"/>
              </a:spcAft>
            </a:pPr>
            <a:r>
              <a:rPr lang="en-US" sz="1600" dirty="0">
                <a:solidFill>
                  <a:prstClr val="black"/>
                </a:solidFill>
                <a:latin typeface="Arial" panose="020B0604020202020204" pitchFamily="34" charset="0"/>
                <a:ea typeface="Verdana" panose="020B0604030504040204" pitchFamily="34" charset="0"/>
                <a:cs typeface="Arial" panose="020B0604020202020204" pitchFamily="34" charset="0"/>
              </a:rPr>
              <a:t>Note: 	Imagery derived from Copernicus Sentinel data from EUMETSAT</a:t>
            </a:r>
          </a:p>
          <a:p>
            <a:pPr defTabSz="685800" fontAlgn="base">
              <a:spcBef>
                <a:spcPct val="0"/>
              </a:spcBef>
              <a:spcAft>
                <a:spcPct val="0"/>
              </a:spcAft>
            </a:pPr>
            <a:r>
              <a:rPr lang="en-US" sz="1600" dirty="0">
                <a:solidFill>
                  <a:prstClr val="black"/>
                </a:solidFill>
                <a:latin typeface="Arial" panose="020B0604020202020204" pitchFamily="34" charset="0"/>
                <a:cs typeface="Arial" panose="020B0604020202020204" pitchFamily="34" charset="0"/>
              </a:rPr>
              <a:t>	Available from Chesapeake Bay at https://coastwatch.noaa.gov/cw_html/NCCOS.html</a:t>
            </a:r>
          </a:p>
        </p:txBody>
      </p:sp>
      <p:pic>
        <p:nvPicPr>
          <p:cNvPr id="29" name="Picture 28"/>
          <p:cNvPicPr>
            <a:picLocks noChangeAspect="1"/>
          </p:cNvPicPr>
          <p:nvPr/>
        </p:nvPicPr>
        <p:blipFill>
          <a:blip r:embed="rId10"/>
          <a:stretch>
            <a:fillRect/>
          </a:stretch>
        </p:blipFill>
        <p:spPr>
          <a:xfrm>
            <a:off x="553346" y="3319885"/>
            <a:ext cx="3337806" cy="2112739"/>
          </a:xfrm>
          <a:prstGeom prst="rect">
            <a:avLst/>
          </a:prstGeom>
        </p:spPr>
      </p:pic>
      <p:sp>
        <p:nvSpPr>
          <p:cNvPr id="30" name="TextBox 29"/>
          <p:cNvSpPr txBox="1"/>
          <p:nvPr/>
        </p:nvSpPr>
        <p:spPr>
          <a:xfrm>
            <a:off x="569993" y="2925456"/>
            <a:ext cx="2797561"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Hi-res MCI for cyanobacteria</a:t>
            </a:r>
          </a:p>
        </p:txBody>
      </p:sp>
      <p:sp>
        <p:nvSpPr>
          <p:cNvPr id="31" name="Title 11">
            <a:extLst>
              <a:ext uri="{FF2B5EF4-FFF2-40B4-BE49-F238E27FC236}">
                <a16:creationId xmlns:a16="http://schemas.microsoft.com/office/drawing/2014/main" id="{4177BDCC-7B42-1E4D-AEA5-C899B2F832BB}"/>
              </a:ext>
            </a:extLst>
          </p:cNvPr>
          <p:cNvSpPr txBox="1">
            <a:spLocks/>
          </p:cNvSpPr>
          <p:nvPr/>
        </p:nvSpPr>
        <p:spPr>
          <a:xfrm>
            <a:off x="528298" y="-41608"/>
            <a:ext cx="10515600" cy="1325563"/>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endParaRPr lang="en-US" dirty="0"/>
          </a:p>
          <a:p>
            <a:r>
              <a:rPr lang="en-US" dirty="0"/>
              <a:t>Custom Satellite-derived products for algal bloom monitoring</a:t>
            </a:r>
          </a:p>
        </p:txBody>
      </p:sp>
    </p:spTree>
    <p:extLst>
      <p:ext uri="{BB962C8B-B14F-4D97-AF65-F5344CB8AC3E}">
        <p14:creationId xmlns:p14="http://schemas.microsoft.com/office/powerpoint/2010/main" val="2106588462"/>
      </p:ext>
    </p:extLst>
  </p:cSld>
  <p:clrMapOvr>
    <a:masterClrMapping/>
  </p:clrMapOvr>
  <mc:AlternateContent xmlns:mc="http://schemas.openxmlformats.org/markup-compatibility/2006" xmlns:p14="http://schemas.microsoft.com/office/powerpoint/2010/main">
    <mc:Choice Requires="p14">
      <p:transition spd="slow" p14:dur="2000" advTm="76166"/>
    </mc:Choice>
    <mc:Fallback xmlns="">
      <p:transition spd="slow" advTm="7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n-US" sz="3200" dirty="0" smtClean="0">
                <a:latin typeface="Arial Narrow" panose="020B0606020202030204" pitchFamily="34" charset="0"/>
                <a:cs typeface="Arial" charset="0"/>
              </a:rPr>
              <a:t>Global Ocean Color Sensors</a:t>
            </a:r>
            <a:endParaRPr lang="en-US" sz="3200" i="1" dirty="0">
              <a:latin typeface="Arial Narrow" panose="020B0606020202030204" pitchFamily="34" charset="0"/>
              <a:cs typeface="Arial" charset="0"/>
            </a:endParaRPr>
          </a:p>
        </p:txBody>
      </p:sp>
      <p:sp>
        <p:nvSpPr>
          <p:cNvPr id="2" name="Footer Placeholder 1">
            <a:extLst>
              <a:ext uri="{FF2B5EF4-FFF2-40B4-BE49-F238E27FC236}">
                <a16:creationId xmlns:a16="http://schemas.microsoft.com/office/drawing/2014/main" id="{71A7D583-88A1-9547-8774-73B2C3741E4B}"/>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229" y="945011"/>
            <a:ext cx="7451678" cy="526233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5309233"/>
      </p:ext>
    </p:extLst>
  </p:cSld>
  <p:clrMapOvr>
    <a:masterClrMapping/>
  </p:clrMapOvr>
  <mc:AlternateContent xmlns:mc="http://schemas.openxmlformats.org/markup-compatibility/2006" xmlns:p14="http://schemas.microsoft.com/office/powerpoint/2010/main">
    <mc:Choice Requires="p14">
      <p:transition spd="slow" p14:dur="2000" advTm="50765"/>
    </mc:Choice>
    <mc:Fallback xmlns="">
      <p:transition spd="slow" advTm="5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66D285-FBA5-7F41-93FA-61C08728E2A3}"/>
              </a:ext>
            </a:extLst>
          </p:cNvPr>
          <p:cNvSpPr>
            <a:spLocks noGrp="1"/>
          </p:cNvSpPr>
          <p:nvPr>
            <p:ph type="title"/>
          </p:nvPr>
        </p:nvSpPr>
        <p:spPr/>
        <p:txBody>
          <a:bodyPr/>
          <a:lstStyle/>
          <a:p>
            <a:r>
              <a:rPr lang="en-US" dirty="0"/>
              <a:t>Blended Ocean Color dataset: ESA CCI dataset </a:t>
            </a:r>
          </a:p>
        </p:txBody>
      </p:sp>
      <p:sp>
        <p:nvSpPr>
          <p:cNvPr id="11" name="Content Placeholder 10">
            <a:extLst>
              <a:ext uri="{FF2B5EF4-FFF2-40B4-BE49-F238E27FC236}">
                <a16:creationId xmlns:a16="http://schemas.microsoft.com/office/drawing/2014/main" id="{E14EC953-4DDB-D842-81C1-C32F599A91F9}"/>
              </a:ext>
            </a:extLst>
          </p:cNvPr>
          <p:cNvSpPr>
            <a:spLocks noGrp="1"/>
          </p:cNvSpPr>
          <p:nvPr>
            <p:ph idx="1"/>
          </p:nvPr>
        </p:nvSpPr>
        <p:spPr/>
        <p:txBody>
          <a:bodyPr>
            <a:normAutofit/>
          </a:bodyPr>
          <a:lstStyle/>
          <a:p>
            <a:pPr marL="457200" indent="-457200"/>
            <a:r>
              <a:rPr lang="es-ES" dirty="0" err="1">
                <a:latin typeface="Arial" panose="020B0604020202020204" pitchFamily="34" charset="0"/>
                <a:cs typeface="Arial" panose="020B0604020202020204" pitchFamily="34" charset="0"/>
              </a:rPr>
              <a:t>European</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Space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Agency’s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Climate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Change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Initiative</a:t>
            </a:r>
            <a:r>
              <a:rPr lang="es-ES" dirty="0">
                <a:latin typeface="Arial" panose="020B0604020202020204" pitchFamily="34" charset="0"/>
                <a:cs typeface="Arial" panose="020B0604020202020204" pitchFamily="34" charset="0"/>
              </a:rPr>
              <a:t> (CCI)  produces </a:t>
            </a:r>
            <a:r>
              <a:rPr lang="es-ES" dirty="0" err="1">
                <a:latin typeface="Arial" panose="020B0604020202020204" pitchFamily="34" charset="0"/>
                <a:cs typeface="Arial" panose="020B0604020202020204" pitchFamily="34" charset="0"/>
              </a:rPr>
              <a:t>merged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satellite</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products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for</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assessing</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long-term</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trends</a:t>
            </a:r>
            <a:r>
              <a:rPr lang="es-E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457200" indent="-457200">
              <a:spcAft>
                <a:spcPts val="600"/>
              </a:spcAft>
            </a:pPr>
            <a:r>
              <a:rPr lang="en-US" dirty="0">
                <a:latin typeface="Arial" panose="020B0604020202020204" pitchFamily="34" charset="0"/>
                <a:cs typeface="Arial" panose="020B0604020202020204" pitchFamily="34" charset="0"/>
              </a:rPr>
              <a:t>Merged MERIS, Aqua-MODIS, </a:t>
            </a:r>
            <a:r>
              <a:rPr lang="en-US" dirty="0" err="1">
                <a:latin typeface="Arial" panose="020B0604020202020204" pitchFamily="34" charset="0"/>
                <a:cs typeface="Arial" panose="020B0604020202020204" pitchFamily="34" charset="0"/>
              </a:rPr>
              <a:t>SeaWiFS</a:t>
            </a:r>
            <a:r>
              <a:rPr lang="en-US" dirty="0">
                <a:latin typeface="Arial" panose="020B0604020202020204" pitchFamily="34" charset="0"/>
                <a:cs typeface="Arial" panose="020B0604020202020204" pitchFamily="34" charset="0"/>
              </a:rPr>
              <a:t> and VIIRS data with associated per-pixel uncertainties</a:t>
            </a:r>
          </a:p>
          <a:p>
            <a:pPr marL="457200" indent="-457200">
              <a:spcAft>
                <a:spcPts val="600"/>
              </a:spcAft>
            </a:pPr>
            <a:r>
              <a:rPr lang="en-US" dirty="0">
                <a:latin typeface="Arial" panose="020B0604020202020204" pitchFamily="34" charset="0"/>
                <a:cs typeface="Arial" panose="020B0604020202020204" pitchFamily="34" charset="0"/>
              </a:rPr>
              <a:t>Date from 1997 through 2018.</a:t>
            </a:r>
          </a:p>
          <a:p>
            <a:pPr marL="457200" indent="-457200">
              <a:spcAft>
                <a:spcPts val="600"/>
              </a:spcAft>
            </a:pPr>
            <a:r>
              <a:rPr lang="en-US" dirty="0">
                <a:latin typeface="Arial" panose="020B0604020202020204" pitchFamily="34" charset="0"/>
                <a:cs typeface="Arial" panose="020B0604020202020204" pitchFamily="34" charset="0"/>
              </a:rPr>
              <a:t>Daily, weekly &amp; monthly data are available the </a:t>
            </a:r>
            <a:r>
              <a:rPr lang="en-US" dirty="0" smtClean="0">
                <a:latin typeface="Arial" panose="020B0604020202020204" pitchFamily="34" charset="0"/>
                <a:cs typeface="Arial" panose="020B0604020202020204" pitchFamily="34" charset="0"/>
              </a:rPr>
              <a:t>West Coast  and Central Pacific Node data servers</a:t>
            </a:r>
            <a:endParaRPr lang="en-US"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73916A8F-B9C9-BC4B-84C7-84FA54116882}"/>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sp>
        <p:nvSpPr>
          <p:cNvPr id="5" name="TextBox 4">
            <a:extLst>
              <a:ext uri="{FF2B5EF4-FFF2-40B4-BE49-F238E27FC236}">
                <a16:creationId xmlns:a16="http://schemas.microsoft.com/office/drawing/2014/main" id="{7A627AF4-6CDC-A74A-AE73-60E01E9FAAD9}"/>
              </a:ext>
            </a:extLst>
          </p:cNvPr>
          <p:cNvSpPr txBox="1"/>
          <p:nvPr/>
        </p:nvSpPr>
        <p:spPr>
          <a:xfrm>
            <a:off x="709685" y="1827501"/>
            <a:ext cx="11095628" cy="461665"/>
          </a:xfrm>
          <a:prstGeom prst="rect">
            <a:avLst/>
          </a:prstGeom>
          <a:noFill/>
          <a:effectLst>
            <a:reflection blurRad="419100" stA="45000" endPos="65000" dist="50800" dir="5400000" sy="-100000" algn="bl" rotWithShape="0"/>
          </a:effectLst>
        </p:spPr>
        <p:txBody>
          <a:bodyPr wrap="square" rtlCol="0">
            <a:spAutoFit/>
          </a:bodyPr>
          <a:lstStyle/>
          <a:p>
            <a:pPr marL="457200" indent="-457200">
              <a:buFont typeface="Arial" panose="020B0604020202020204" pitchFamily="34" charset="0"/>
              <a:buChar char="•"/>
            </a:pPr>
            <a:endParaRPr lang="en-US" sz="2400">
              <a:solidFill>
                <a:schemeClr val="tx1">
                  <a:lumMod val="85000"/>
                  <a:lumOff val="15000"/>
                </a:schemeClr>
              </a:solidFill>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9871231"/>
      </p:ext>
    </p:extLst>
  </p:cSld>
  <p:clrMapOvr>
    <a:masterClrMapping/>
  </p:clrMapOvr>
  <mc:AlternateContent xmlns:mc="http://schemas.openxmlformats.org/markup-compatibility/2006" xmlns:p14="http://schemas.microsoft.com/office/powerpoint/2010/main">
    <mc:Choice Requires="p14">
      <p:transition spd="slow" p14:dur="2000" advTm="32465"/>
    </mc:Choice>
    <mc:Fallback xmlns="">
      <p:transition spd="slow" advTm="3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3902E4-3872-9041-8CAA-CBC941FF077B}"/>
              </a:ext>
            </a:extLst>
          </p:cNvPr>
          <p:cNvSpPr>
            <a:spLocks noGrp="1"/>
          </p:cNvSpPr>
          <p:nvPr>
            <p:ph type="title"/>
          </p:nvPr>
        </p:nvSpPr>
        <p:spPr/>
        <p:txBody>
          <a:bodyPr/>
          <a:lstStyle/>
          <a:p>
            <a:r>
              <a:rPr lang="en-US" dirty="0"/>
              <a:t>Ocean Color</a:t>
            </a:r>
          </a:p>
        </p:txBody>
      </p:sp>
      <p:sp>
        <p:nvSpPr>
          <p:cNvPr id="5" name="Footer Placeholder 4">
            <a:extLst>
              <a:ext uri="{FF2B5EF4-FFF2-40B4-BE49-F238E27FC236}">
                <a16:creationId xmlns:a16="http://schemas.microsoft.com/office/drawing/2014/main" id="{1B482456-B3B5-F54C-A862-1B48E7CD8699}"/>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sp>
        <p:nvSpPr>
          <p:cNvPr id="8" name="TextBox 7">
            <a:extLst>
              <a:ext uri="{FF2B5EF4-FFF2-40B4-BE49-F238E27FC236}">
                <a16:creationId xmlns:a16="http://schemas.microsoft.com/office/drawing/2014/main" id="{8D10A31B-D809-6C47-A669-560BA36144FF}"/>
              </a:ext>
            </a:extLst>
          </p:cNvPr>
          <p:cNvSpPr txBox="1"/>
          <p:nvPr/>
        </p:nvSpPr>
        <p:spPr>
          <a:xfrm>
            <a:off x="233083" y="1383741"/>
            <a:ext cx="6311082"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t>Ocean color measurements from space have revolutionized our understanding of the ocean on every scale, from local to global and from days to decades.</a:t>
            </a:r>
          </a:p>
          <a:p>
            <a:endParaRPr lang="en-US" sz="2000" dirty="0"/>
          </a:p>
          <a:p>
            <a:pPr marL="342900" indent="-342900">
              <a:buFont typeface="Arial" panose="020B0604020202020204" pitchFamily="34" charset="0"/>
              <a:buChar char="•"/>
            </a:pPr>
            <a:r>
              <a:rPr lang="en-US" sz="2000" dirty="0"/>
              <a:t>Ocean color measurements reveal a wealth of ecologically important characteristics including: </a:t>
            </a:r>
          </a:p>
          <a:p>
            <a:pPr lvl="1">
              <a:buFontTx/>
              <a:buChar char="-"/>
            </a:pPr>
            <a:r>
              <a:rPr lang="en-US" sz="2000" dirty="0"/>
              <a:t>chlorophyll concentration </a:t>
            </a:r>
            <a:endParaRPr lang="en-US" sz="2000" dirty="0" smtClean="0"/>
          </a:p>
          <a:p>
            <a:pPr lvl="1">
              <a:buFontTx/>
              <a:buChar char="-"/>
            </a:pPr>
            <a:r>
              <a:rPr lang="en-US" sz="2000" dirty="0"/>
              <a:t>p</a:t>
            </a:r>
            <a:r>
              <a:rPr lang="en-US" sz="2000" dirty="0" smtClean="0"/>
              <a:t>hytoplankton bloom monitoring</a:t>
            </a:r>
          </a:p>
          <a:p>
            <a:pPr lvl="1">
              <a:buFontTx/>
              <a:buChar char="-"/>
            </a:pPr>
            <a:r>
              <a:rPr lang="en-US" sz="2000" dirty="0"/>
              <a:t>p</a:t>
            </a:r>
            <a:r>
              <a:rPr lang="en-US" sz="2000" dirty="0" smtClean="0"/>
              <a:t>rimary productivity</a:t>
            </a:r>
            <a:endParaRPr lang="en-US" sz="2000" dirty="0"/>
          </a:p>
          <a:p>
            <a:pPr lvl="1">
              <a:buFontTx/>
              <a:buChar char="-"/>
            </a:pPr>
            <a:r>
              <a:rPr lang="en-US" sz="2000" dirty="0"/>
              <a:t>sediment transport</a:t>
            </a:r>
          </a:p>
          <a:p>
            <a:pPr lvl="1">
              <a:buFontTx/>
              <a:buChar char="-"/>
            </a:pPr>
            <a:r>
              <a:rPr lang="en-US" sz="2000" dirty="0"/>
              <a:t>dispersion of pollutants</a:t>
            </a:r>
          </a:p>
          <a:p>
            <a:pPr lvl="1">
              <a:buFontTx/>
              <a:buChar char="-"/>
            </a:pPr>
            <a:r>
              <a:rPr lang="en-US" sz="2000" dirty="0"/>
              <a:t>responses of oceanic biota to long-term climate changes</a:t>
            </a:r>
          </a:p>
          <a:p>
            <a:pPr lvl="1">
              <a:buFontTx/>
              <a:buChar char="-"/>
            </a:pPr>
            <a:r>
              <a:rPr lang="en-US" sz="2000" dirty="0"/>
              <a:t>water clarity and quality</a:t>
            </a:r>
          </a:p>
        </p:txBody>
      </p:sp>
      <p:sp>
        <p:nvSpPr>
          <p:cNvPr id="2" name="Rectangle 1"/>
          <p:cNvSpPr/>
          <p:nvPr/>
        </p:nvSpPr>
        <p:spPr>
          <a:xfrm>
            <a:off x="4956786" y="5845021"/>
            <a:ext cx="1364028" cy="369332"/>
          </a:xfrm>
          <a:prstGeom prst="rect">
            <a:avLst/>
          </a:prstGeom>
        </p:spPr>
        <p:txBody>
          <a:bodyPr wrap="none">
            <a:spAutoFit/>
          </a:bodyPr>
          <a:lstStyle/>
          <a:p>
            <a:r>
              <a:rPr lang="en-US" dirty="0"/>
              <a:t>IOCCG, 2008</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459" b="28939"/>
          <a:stretch/>
        </p:blipFill>
        <p:spPr>
          <a:xfrm>
            <a:off x="6544165" y="1056826"/>
            <a:ext cx="5389880" cy="4613942"/>
          </a:xfrm>
          <a:prstGeom prst="rect">
            <a:avLst/>
          </a:prstGeom>
        </p:spPr>
      </p:pic>
    </p:spTree>
    <p:extLst>
      <p:ext uri="{BB962C8B-B14F-4D97-AF65-F5344CB8AC3E}">
        <p14:creationId xmlns:p14="http://schemas.microsoft.com/office/powerpoint/2010/main" val="1280236997"/>
      </p:ext>
    </p:extLst>
  </p:cSld>
  <p:clrMapOvr>
    <a:masterClrMapping/>
  </p:clrMapOvr>
  <mc:AlternateContent xmlns:mc="http://schemas.openxmlformats.org/markup-compatibility/2006" xmlns:p14="http://schemas.microsoft.com/office/powerpoint/2010/main">
    <mc:Choice Requires="p14">
      <p:transition spd="slow" p14:dur="2000" advTm="45353"/>
    </mc:Choice>
    <mc:Fallback xmlns="">
      <p:transition spd="slow" advTm="4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n-US" sz="3200" dirty="0">
                <a:latin typeface="Arial Narrow" panose="020B0606020202030204" pitchFamily="34" charset="0"/>
                <a:cs typeface="Arial" charset="0"/>
              </a:rPr>
              <a:t>Looking at OC time-series</a:t>
            </a:r>
            <a:endParaRPr lang="en-US" sz="3200" i="1" dirty="0">
              <a:latin typeface="Arial Narrow" panose="020B0606020202030204" pitchFamily="34" charset="0"/>
              <a:cs typeface="Arial" charset="0"/>
            </a:endParaRPr>
          </a:p>
        </p:txBody>
      </p:sp>
      <p:sp>
        <p:nvSpPr>
          <p:cNvPr id="2" name="Footer Placeholder 1">
            <a:extLst>
              <a:ext uri="{FF2B5EF4-FFF2-40B4-BE49-F238E27FC236}">
                <a16:creationId xmlns:a16="http://schemas.microsoft.com/office/drawing/2014/main" id="{6C0E6CE9-D758-444E-A91C-3B8245446D85}"/>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sp>
        <p:nvSpPr>
          <p:cNvPr id="4" name="TextBox 3"/>
          <p:cNvSpPr txBox="1"/>
          <p:nvPr/>
        </p:nvSpPr>
        <p:spPr>
          <a:xfrm>
            <a:off x="1092856" y="5425742"/>
            <a:ext cx="8454044" cy="795859"/>
          </a:xfrm>
          <a:prstGeom prst="rect">
            <a:avLst/>
          </a:prstGeom>
          <a:noFill/>
        </p:spPr>
        <p:txBody>
          <a:bodyPr wrap="square" rtlCol="0">
            <a:spAutoFit/>
          </a:bodyPr>
          <a:lstStyle/>
          <a:p>
            <a:pPr>
              <a:lnSpc>
                <a:spcPct val="120000"/>
              </a:lnSpc>
            </a:pPr>
            <a:r>
              <a:rPr lang="en-US" sz="2000" dirty="0">
                <a:solidFill>
                  <a:schemeClr val="tx1">
                    <a:lumMod val="85000"/>
                    <a:lumOff val="15000"/>
                  </a:schemeClr>
                </a:solidFill>
                <a:latin typeface="Arial Narrow" panose="020B0604020202020204" pitchFamily="34" charset="0"/>
                <a:cs typeface="Arial Narrow" panose="020B0604020202020204" pitchFamily="34" charset="0"/>
              </a:rPr>
              <a:t>Measurements from different sensors are not always in close agreement during </a:t>
            </a:r>
            <a:br>
              <a:rPr lang="en-US" sz="2000" dirty="0">
                <a:solidFill>
                  <a:schemeClr val="tx1">
                    <a:lumMod val="85000"/>
                    <a:lumOff val="15000"/>
                  </a:schemeClr>
                </a:solidFill>
                <a:latin typeface="Arial Narrow" panose="020B0604020202020204" pitchFamily="34" charset="0"/>
                <a:cs typeface="Arial Narrow" panose="020B0604020202020204" pitchFamily="34" charset="0"/>
              </a:rPr>
            </a:br>
            <a:r>
              <a:rPr lang="en-US" sz="2000" dirty="0">
                <a:solidFill>
                  <a:schemeClr val="tx1">
                    <a:lumMod val="85000"/>
                    <a:lumOff val="15000"/>
                  </a:schemeClr>
                </a:solidFill>
                <a:latin typeface="Arial Narrow" panose="020B0604020202020204" pitchFamily="34" charset="0"/>
                <a:cs typeface="Arial Narrow" panose="020B0604020202020204" pitchFamily="34" charset="0"/>
              </a:rPr>
              <a:t>periods of overlap, making it challenging to study long-term trends.</a:t>
            </a:r>
          </a:p>
        </p:txBody>
      </p:sp>
      <p:pic>
        <p:nvPicPr>
          <p:cNvPr id="8" name="Picture 7"/>
          <p:cNvPicPr>
            <a:picLocks noChangeAspect="1"/>
          </p:cNvPicPr>
          <p:nvPr/>
        </p:nvPicPr>
        <p:blipFill>
          <a:blip r:embed="rId5"/>
          <a:stretch>
            <a:fillRect/>
          </a:stretch>
        </p:blipFill>
        <p:spPr>
          <a:xfrm>
            <a:off x="9680670" y="2361652"/>
            <a:ext cx="2270295" cy="16631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60" y="1119356"/>
            <a:ext cx="9537457" cy="394032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8194434"/>
      </p:ext>
    </p:extLst>
  </p:cSld>
  <p:clrMapOvr>
    <a:masterClrMapping/>
  </p:clrMapOvr>
  <mc:AlternateContent xmlns:mc="http://schemas.openxmlformats.org/markup-compatibility/2006" xmlns:p14="http://schemas.microsoft.com/office/powerpoint/2010/main">
    <mc:Choice Requires="p14">
      <p:transition spd="slow" p14:dur="2000" advTm="26184"/>
    </mc:Choice>
    <mc:Fallback xmlns="">
      <p:transition spd="slow" advTm="2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n-US" sz="3200" dirty="0">
                <a:latin typeface="Arial Narrow" panose="020B0606020202030204" pitchFamily="34" charset="0"/>
                <a:cs typeface="Arial" charset="0"/>
              </a:rPr>
              <a:t>Time-series of ESA CCI Dataset</a:t>
            </a:r>
            <a:endParaRPr lang="en-US" sz="3200" i="1" dirty="0">
              <a:latin typeface="Arial Narrow" panose="020B0606020202030204" pitchFamily="34" charset="0"/>
              <a:cs typeface="Arial" charset="0"/>
            </a:endParaRPr>
          </a:p>
        </p:txBody>
      </p:sp>
      <p:sp>
        <p:nvSpPr>
          <p:cNvPr id="2" name="Footer Placeholder 1">
            <a:extLst>
              <a:ext uri="{FF2B5EF4-FFF2-40B4-BE49-F238E27FC236}">
                <a16:creationId xmlns:a16="http://schemas.microsoft.com/office/drawing/2014/main" id="{6C0E6CE9-D758-444E-A91C-3B8245446D85}"/>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8" name="Picture 7"/>
          <p:cNvPicPr>
            <a:picLocks noChangeAspect="1"/>
          </p:cNvPicPr>
          <p:nvPr/>
        </p:nvPicPr>
        <p:blipFill>
          <a:blip r:embed="rId5"/>
          <a:stretch>
            <a:fillRect/>
          </a:stretch>
        </p:blipFill>
        <p:spPr>
          <a:xfrm>
            <a:off x="9680670" y="2361652"/>
            <a:ext cx="2270295" cy="1663123"/>
          </a:xfrm>
          <a:prstGeom prst="rect">
            <a:avLst/>
          </a:prstGeom>
        </p:spPr>
      </p:pic>
      <p:sp>
        <p:nvSpPr>
          <p:cNvPr id="13" name="TextBox 12">
            <a:extLst>
              <a:ext uri="{FF2B5EF4-FFF2-40B4-BE49-F238E27FC236}">
                <a16:creationId xmlns:a16="http://schemas.microsoft.com/office/drawing/2014/main" id="{59EF8246-3D74-FA41-93E5-2E5EA751EB7A}"/>
              </a:ext>
            </a:extLst>
          </p:cNvPr>
          <p:cNvSpPr txBox="1"/>
          <p:nvPr/>
        </p:nvSpPr>
        <p:spPr>
          <a:xfrm>
            <a:off x="528297" y="5657180"/>
            <a:ext cx="11422667" cy="369332"/>
          </a:xfrm>
          <a:prstGeom prst="rect">
            <a:avLst/>
          </a:prstGeom>
          <a:noFill/>
        </p:spPr>
        <p:txBody>
          <a:bodyPr wrap="square" rtlCol="0">
            <a:spAutoFit/>
          </a:bodyPr>
          <a:lstStyle/>
          <a:p>
            <a:r>
              <a:rPr lang="es-ES" err="1">
                <a:solidFill>
                  <a:schemeClr val="tx2"/>
                </a:solidFill>
              </a:rPr>
              <a:t>With</a:t>
            </a:r>
            <a:r>
              <a:rPr lang="es-ES">
                <a:solidFill>
                  <a:schemeClr val="tx2"/>
                </a:solidFill>
              </a:rPr>
              <a:t> </a:t>
            </a:r>
            <a:r>
              <a:rPr lang="es-ES" err="1">
                <a:solidFill>
                  <a:schemeClr val="tx2"/>
                </a:solidFill>
              </a:rPr>
              <a:t>the</a:t>
            </a:r>
            <a:r>
              <a:rPr lang="es-ES">
                <a:solidFill>
                  <a:schemeClr val="tx2"/>
                </a:solidFill>
              </a:rPr>
              <a:t> ESA CCI </a:t>
            </a:r>
            <a:r>
              <a:rPr lang="es-ES" err="1">
                <a:solidFill>
                  <a:schemeClr val="tx2"/>
                </a:solidFill>
              </a:rPr>
              <a:t>dataset</a:t>
            </a:r>
            <a:r>
              <a:rPr lang="es-ES">
                <a:solidFill>
                  <a:schemeClr val="tx2"/>
                </a:solidFill>
              </a:rPr>
              <a:t> </a:t>
            </a:r>
            <a:r>
              <a:rPr lang="es-ES" err="1">
                <a:solidFill>
                  <a:schemeClr val="tx2"/>
                </a:solidFill>
              </a:rPr>
              <a:t>overlain</a:t>
            </a:r>
            <a:r>
              <a:rPr lang="es-ES">
                <a:solidFill>
                  <a:schemeClr val="tx2"/>
                </a:solidFill>
              </a:rPr>
              <a:t> </a:t>
            </a:r>
            <a:endParaRPr lang="en-US">
              <a:solidFill>
                <a:schemeClr val="tx2"/>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43" y="1496579"/>
            <a:ext cx="9444925" cy="392886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2451"/>
      </p:ext>
    </p:extLst>
  </p:cSld>
  <p:clrMapOvr>
    <a:masterClrMapping/>
  </p:clrMapOvr>
  <mc:AlternateContent xmlns:mc="http://schemas.openxmlformats.org/markup-compatibility/2006" xmlns:p14="http://schemas.microsoft.com/office/powerpoint/2010/main">
    <mc:Choice Requires="p14">
      <p:transition spd="slow" p14:dur="2000" advTm="11550"/>
    </mc:Choice>
    <mc:Fallback xmlns="">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n-US" sz="3200" dirty="0">
                <a:latin typeface="Arial Narrow" panose="020B0606020202030204" pitchFamily="34" charset="0"/>
                <a:cs typeface="Arial" charset="0"/>
              </a:rPr>
              <a:t>Geostationary Ocean Color Sensors</a:t>
            </a:r>
            <a:endParaRPr lang="en-US" sz="3200" i="1" dirty="0">
              <a:latin typeface="Arial Narrow" panose="020B0606020202030204" pitchFamily="34" charset="0"/>
              <a:cs typeface="Arial" charset="0"/>
            </a:endParaRPr>
          </a:p>
        </p:txBody>
      </p:sp>
      <p:sp>
        <p:nvSpPr>
          <p:cNvPr id="5" name="Content Placeholder 4">
            <a:extLst>
              <a:ext uri="{FF2B5EF4-FFF2-40B4-BE49-F238E27FC236}">
                <a16:creationId xmlns:a16="http://schemas.microsoft.com/office/drawing/2014/main" id="{36DF81F0-5B24-824B-9A6A-E70716BE8889}"/>
              </a:ext>
            </a:extLst>
          </p:cNvPr>
          <p:cNvSpPr>
            <a:spLocks noGrp="1"/>
          </p:cNvSpPr>
          <p:nvPr>
            <p:ph idx="1"/>
          </p:nvPr>
        </p:nvSpPr>
        <p:spPr>
          <a:xfrm>
            <a:off x="799795" y="1375584"/>
            <a:ext cx="5257800" cy="4351338"/>
          </a:xfrm>
        </p:spPr>
        <p:txBody>
          <a:bodyPr>
            <a:normAutofit fontScale="92500" lnSpcReduction="10000"/>
          </a:bodyPr>
          <a:lstStyle/>
          <a:p>
            <a:pPr marL="342900" indent="-342900">
              <a:lnSpc>
                <a:spcPct val="110000"/>
              </a:lnSpc>
            </a:pPr>
            <a:r>
              <a:rPr lang="en-US" sz="2000" dirty="0">
                <a:latin typeface="Arial" panose="020B0604020202020204" pitchFamily="34" charset="0"/>
                <a:cs typeface="Arial" panose="020B0604020202020204" pitchFamily="34" charset="0"/>
              </a:rPr>
              <a:t>Almost all of the OC sensors are on polar-orbiting satellites, providing one observation per day, if there are no clouds.</a:t>
            </a:r>
          </a:p>
          <a:p>
            <a:pPr marL="0" indent="0">
              <a:lnSpc>
                <a:spcPct val="110000"/>
              </a:lnSpc>
              <a:buNone/>
            </a:pPr>
            <a:endParaRPr lang="en-US" sz="2000" dirty="0">
              <a:latin typeface="Arial" panose="020B0604020202020204" pitchFamily="34" charset="0"/>
              <a:cs typeface="Arial" panose="020B0604020202020204" pitchFamily="34" charset="0"/>
            </a:endParaRPr>
          </a:p>
          <a:p>
            <a:pPr marL="342900" indent="-342900">
              <a:lnSpc>
                <a:spcPct val="110000"/>
              </a:lnSpc>
            </a:pPr>
            <a:r>
              <a:rPr lang="en-US" sz="2000" dirty="0">
                <a:latin typeface="Arial" panose="020B0604020202020204" pitchFamily="34" charset="0"/>
                <a:cs typeface="Arial" panose="020B0604020202020204" pitchFamily="34" charset="0"/>
              </a:rPr>
              <a:t>GOCI is the only geo-stationary OC sensor operating.  S. Korea launched it in 2010, and it only observes the region around S. Korea. </a:t>
            </a:r>
          </a:p>
          <a:p>
            <a:pPr marL="457200" lvl="1" indent="0">
              <a:lnSpc>
                <a:spcPct val="110000"/>
              </a:lnSpc>
              <a:buNone/>
            </a:pPr>
            <a:endParaRPr lang="en-US" sz="2000" dirty="0">
              <a:latin typeface="Arial" panose="020B0604020202020204" pitchFamily="34" charset="0"/>
              <a:cs typeface="Arial" panose="020B0604020202020204" pitchFamily="34" charset="0"/>
            </a:endParaRPr>
          </a:p>
          <a:p>
            <a:pPr marL="342900" indent="-342900">
              <a:lnSpc>
                <a:spcPct val="110000"/>
              </a:lnSpc>
            </a:pPr>
            <a:r>
              <a:rPr lang="en-US" sz="2000" dirty="0">
                <a:latin typeface="Arial" panose="020B0604020202020204" pitchFamily="34" charset="0"/>
                <a:cs typeface="Arial" panose="020B0604020202020204" pitchFamily="34" charset="0"/>
              </a:rPr>
              <a:t>In the US, GLIMR (Geosynchronous Littoral Imaging and Monitoring Radiometer) is planned for 2027.</a:t>
            </a:r>
          </a:p>
          <a:p>
            <a:pPr marL="342900" indent="-342900"/>
            <a:endParaRPr lang="en-US" sz="3600" dirty="0">
              <a:latin typeface="Arial" panose="020B0604020202020204" pitchFamily="34" charset="0"/>
              <a:cs typeface="Arial"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A2C85D23-255D-0343-8D16-D8B7C4134538}"/>
              </a:ext>
            </a:extLst>
          </p:cNvPr>
          <p:cNvPicPr>
            <a:picLocks noChangeAspect="1"/>
          </p:cNvPicPr>
          <p:nvPr/>
        </p:nvPicPr>
        <p:blipFill>
          <a:blip r:embed="rId5"/>
          <a:stretch>
            <a:fillRect/>
          </a:stretch>
        </p:blipFill>
        <p:spPr>
          <a:xfrm>
            <a:off x="6293224" y="1706701"/>
            <a:ext cx="4885764" cy="3677895"/>
          </a:xfrm>
          <a:prstGeom prst="rect">
            <a:avLst/>
          </a:prstGeom>
        </p:spPr>
      </p:pic>
      <p:sp>
        <p:nvSpPr>
          <p:cNvPr id="6" name="TextBox 5">
            <a:extLst>
              <a:ext uri="{FF2B5EF4-FFF2-40B4-BE49-F238E27FC236}">
                <a16:creationId xmlns:a16="http://schemas.microsoft.com/office/drawing/2014/main" id="{82D173FA-AEDE-B44E-8274-E3FA865BA732}"/>
              </a:ext>
            </a:extLst>
          </p:cNvPr>
          <p:cNvSpPr txBox="1"/>
          <p:nvPr/>
        </p:nvSpPr>
        <p:spPr>
          <a:xfrm>
            <a:off x="6329092" y="1255053"/>
            <a:ext cx="497225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 Day in the East Korea Current, from GOCI</a:t>
            </a:r>
          </a:p>
        </p:txBody>
      </p:sp>
      <p:sp>
        <p:nvSpPr>
          <p:cNvPr id="8" name="TextBox 7">
            <a:extLst>
              <a:ext uri="{FF2B5EF4-FFF2-40B4-BE49-F238E27FC236}">
                <a16:creationId xmlns:a16="http://schemas.microsoft.com/office/drawing/2014/main" id="{F91050CF-0939-7D40-ADAC-C2723304234B}"/>
              </a:ext>
            </a:extLst>
          </p:cNvPr>
          <p:cNvSpPr txBox="1"/>
          <p:nvPr/>
        </p:nvSpPr>
        <p:spPr>
          <a:xfrm>
            <a:off x="6893866" y="5387785"/>
            <a:ext cx="3694153"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May 12, 2016 </a:t>
            </a:r>
          </a:p>
          <a:p>
            <a:pPr algn="ctr"/>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earthobservatory.nasa.gov</a:t>
            </a:r>
            <a:r>
              <a:rPr lang="en-US" dirty="0">
                <a:latin typeface="Arial" panose="020B0604020202020204" pitchFamily="34" charset="0"/>
                <a:cs typeface="Arial" panose="020B0604020202020204" pitchFamily="34" charset="0"/>
              </a:rPr>
              <a:t> </a:t>
            </a:r>
          </a:p>
        </p:txBody>
      </p:sp>
      <p:sp>
        <p:nvSpPr>
          <p:cNvPr id="11" name="Footer Placeholder 2">
            <a:extLst>
              <a:ext uri="{FF2B5EF4-FFF2-40B4-BE49-F238E27FC236}">
                <a16:creationId xmlns:a16="http://schemas.microsoft.com/office/drawing/2014/main" id="{57B25FEC-EE1F-B544-B923-2D55D02618F2}"/>
              </a:ext>
            </a:extLst>
          </p:cNvPr>
          <p:cNvSpPr>
            <a:spLocks noGrp="1"/>
          </p:cNvSpPr>
          <p:nvPr>
            <p:ph type="ftr" sz="quarter" idx="3"/>
          </p:nvPr>
        </p:nvSpPr>
        <p:spPr>
          <a:xfrm>
            <a:off x="1200193" y="6441410"/>
            <a:ext cx="9369343" cy="365125"/>
          </a:xfrm>
        </p:spPr>
        <p:txBody>
          <a:bodyPr/>
          <a:lstStyle/>
          <a:p>
            <a:r>
              <a:rPr lang="en-US" dirty="0"/>
              <a:t>NOAA </a:t>
            </a:r>
            <a:r>
              <a:rPr lang="en-US" dirty="0" err="1"/>
              <a:t>CoastWatch</a:t>
            </a:r>
            <a:r>
              <a:rPr lang="en-US" dirty="0"/>
              <a:t> Satellite Class                                        http://coastwatch.noaa.gov</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7318362"/>
      </p:ext>
    </p:extLst>
  </p:cSld>
  <p:clrMapOvr>
    <a:masterClrMapping/>
  </p:clrMapOvr>
  <mc:AlternateContent xmlns:mc="http://schemas.openxmlformats.org/markup-compatibility/2006" xmlns:p14="http://schemas.microsoft.com/office/powerpoint/2010/main">
    <mc:Choice Requires="p14">
      <p:transition spd="slow" p14:dur="2000" advTm="59932"/>
    </mc:Choice>
    <mc:Fallback xmlns="">
      <p:transition spd="slow" advTm="5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627D8-DBC8-CF4A-9DCD-5106C907A62F}"/>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6" name="Picture 5"/>
          <p:cNvPicPr>
            <a:picLocks noChangeAspect="1"/>
          </p:cNvPicPr>
          <p:nvPr/>
        </p:nvPicPr>
        <p:blipFill>
          <a:blip r:embed="rId5"/>
          <a:stretch>
            <a:fillRect/>
          </a:stretch>
        </p:blipFill>
        <p:spPr>
          <a:xfrm>
            <a:off x="7501872" y="1252056"/>
            <a:ext cx="2355510" cy="4736903"/>
          </a:xfrm>
          <a:prstGeom prst="rect">
            <a:avLst/>
          </a:prstGeom>
        </p:spPr>
      </p:pic>
      <p:pic>
        <p:nvPicPr>
          <p:cNvPr id="7" name="Picture 6"/>
          <p:cNvPicPr>
            <a:picLocks noChangeAspect="1"/>
          </p:cNvPicPr>
          <p:nvPr/>
        </p:nvPicPr>
        <p:blipFill>
          <a:blip r:embed="rId6"/>
          <a:stretch>
            <a:fillRect/>
          </a:stretch>
        </p:blipFill>
        <p:spPr>
          <a:xfrm>
            <a:off x="2777185" y="620942"/>
            <a:ext cx="3980703" cy="5350107"/>
          </a:xfrm>
          <a:prstGeom prst="rect">
            <a:avLst/>
          </a:prstGeom>
        </p:spPr>
      </p:pic>
      <p:sp>
        <p:nvSpPr>
          <p:cNvPr id="8" name="TextBox 7"/>
          <p:cNvSpPr txBox="1"/>
          <p:nvPr/>
        </p:nvSpPr>
        <p:spPr>
          <a:xfrm rot="16200000">
            <a:off x="8183261" y="1071746"/>
            <a:ext cx="696601" cy="369332"/>
          </a:xfrm>
          <a:prstGeom prst="rect">
            <a:avLst/>
          </a:prstGeom>
          <a:noFill/>
        </p:spPr>
        <p:txBody>
          <a:bodyPr wrap="none" rtlCol="0">
            <a:spAutoFit/>
          </a:bodyPr>
          <a:lstStyle/>
          <a:p>
            <a:r>
              <a:rPr lang="es-ES" b="1" dirty="0"/>
              <a:t>PACE</a:t>
            </a:r>
            <a:endParaRPr lang="en-US" b="1" dirty="0"/>
          </a:p>
        </p:txBody>
      </p:sp>
      <p:sp>
        <p:nvSpPr>
          <p:cNvPr id="2" name="TextBox 1"/>
          <p:cNvSpPr txBox="1"/>
          <p:nvPr/>
        </p:nvSpPr>
        <p:spPr>
          <a:xfrm>
            <a:off x="10127899" y="1604713"/>
            <a:ext cx="2064102" cy="1200329"/>
          </a:xfrm>
          <a:prstGeom prst="rect">
            <a:avLst/>
          </a:prstGeom>
          <a:noFill/>
        </p:spPr>
        <p:txBody>
          <a:bodyPr wrap="square" rtlCol="0">
            <a:spAutoFit/>
          </a:bodyPr>
          <a:lstStyle/>
          <a:p>
            <a:r>
              <a:rPr lang="en-US" sz="2400" dirty="0" smtClean="0">
                <a:solidFill>
                  <a:schemeClr val="tx2"/>
                </a:solidFill>
              </a:rPr>
              <a:t>Currently, </a:t>
            </a:r>
          </a:p>
          <a:p>
            <a:r>
              <a:rPr lang="en-US" sz="2400" dirty="0">
                <a:solidFill>
                  <a:schemeClr val="tx2"/>
                </a:solidFill>
              </a:rPr>
              <a:t>D</a:t>
            </a:r>
            <a:r>
              <a:rPr lang="en-US" sz="2400" dirty="0" smtClean="0">
                <a:solidFill>
                  <a:schemeClr val="tx2"/>
                </a:solidFill>
              </a:rPr>
              <a:t>ec 2022 </a:t>
            </a:r>
            <a:r>
              <a:rPr lang="es-ES" sz="2400" dirty="0" err="1" smtClean="0">
                <a:solidFill>
                  <a:schemeClr val="tx2"/>
                </a:solidFill>
              </a:rPr>
              <a:t>launch</a:t>
            </a:r>
            <a:endParaRPr lang="en-US" sz="2400" dirty="0">
              <a:solidFill>
                <a:schemeClr val="tx2"/>
              </a:solidFill>
            </a:endParaRPr>
          </a:p>
        </p:txBody>
      </p:sp>
      <p:sp>
        <p:nvSpPr>
          <p:cNvPr id="4" name="Rectangle 3"/>
          <p:cNvSpPr/>
          <p:nvPr/>
        </p:nvSpPr>
        <p:spPr>
          <a:xfrm>
            <a:off x="134575" y="5845853"/>
            <a:ext cx="2746136" cy="369332"/>
          </a:xfrm>
          <a:prstGeom prst="rect">
            <a:avLst/>
          </a:prstGeom>
        </p:spPr>
        <p:txBody>
          <a:bodyPr wrap="none">
            <a:spAutoFit/>
          </a:bodyPr>
          <a:lstStyle/>
          <a:p>
            <a:r>
              <a:rPr lang="en-US" dirty="0"/>
              <a:t>https://pace.gsfc.nasa.gov/</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11" name="Title 1"/>
          <p:cNvSpPr>
            <a:spLocks noGrp="1"/>
          </p:cNvSpPr>
          <p:nvPr>
            <p:ph type="title"/>
          </p:nvPr>
        </p:nvSpPr>
        <p:spPr>
          <a:xfrm>
            <a:off x="528298" y="-191211"/>
            <a:ext cx="10515600" cy="1325563"/>
          </a:xfrm>
        </p:spPr>
        <p:txBody>
          <a:bodyPr>
            <a:noAutofit/>
          </a:bodyPr>
          <a:lstStyle/>
          <a:p>
            <a:pPr>
              <a:defRPr/>
            </a:pPr>
            <a:r>
              <a:rPr lang="en-US" sz="3200" dirty="0">
                <a:latin typeface="Arial Narrow" panose="020B0606020202030204" pitchFamily="34" charset="0"/>
                <a:cs typeface="Arial" charset="0"/>
              </a:rPr>
              <a:t>Towards hyperspectral sensors</a:t>
            </a:r>
            <a:endParaRPr lang="en-US" sz="3200" i="1" dirty="0">
              <a:latin typeface="Arial Narrow" panose="020B0606020202030204" pitchFamily="34" charset="0"/>
              <a:cs typeface="Arial" charset="0"/>
            </a:endParaRPr>
          </a:p>
        </p:txBody>
      </p:sp>
    </p:spTree>
    <p:extLst>
      <p:ext uri="{BB962C8B-B14F-4D97-AF65-F5344CB8AC3E}">
        <p14:creationId xmlns:p14="http://schemas.microsoft.com/office/powerpoint/2010/main" val="2487559700"/>
      </p:ext>
    </p:extLst>
  </p:cSld>
  <p:clrMapOvr>
    <a:masterClrMapping/>
  </p:clrMapOvr>
  <mc:AlternateContent xmlns:mc="http://schemas.openxmlformats.org/markup-compatibility/2006" xmlns:p14="http://schemas.microsoft.com/office/powerpoint/2010/main">
    <mc:Choice Requires="p14">
      <p:transition spd="slow" p14:dur="2000" advTm="37635"/>
    </mc:Choice>
    <mc:Fallback xmlns="">
      <p:transition spd="slow" advTm="37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77C8DF2-5DC9-DD40-8533-A059A484827E}"/>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8" name="Title 5">
            <a:extLst>
              <a:ext uri="{FF2B5EF4-FFF2-40B4-BE49-F238E27FC236}">
                <a16:creationId xmlns:a16="http://schemas.microsoft.com/office/drawing/2014/main" id="{A066DD61-A945-424C-8F42-3C7745CCEF78}"/>
              </a:ext>
            </a:extLst>
          </p:cNvPr>
          <p:cNvSpPr>
            <a:spLocks noGrp="1"/>
          </p:cNvSpPr>
          <p:nvPr>
            <p:ph type="title"/>
          </p:nvPr>
        </p:nvSpPr>
        <p:spPr>
          <a:xfrm>
            <a:off x="528298" y="11557"/>
            <a:ext cx="10515600" cy="1325563"/>
          </a:xfrm>
        </p:spPr>
        <p:txBody>
          <a:bodyPr/>
          <a:lstStyle/>
          <a:p>
            <a:r>
              <a:rPr lang="en-US" dirty="0"/>
              <a:t>Ocean Color Summary</a:t>
            </a:r>
          </a:p>
        </p:txBody>
      </p:sp>
      <p:sp>
        <p:nvSpPr>
          <p:cNvPr id="9" name="Text Box 5">
            <a:extLst>
              <a:ext uri="{FF2B5EF4-FFF2-40B4-BE49-F238E27FC236}">
                <a16:creationId xmlns:a16="http://schemas.microsoft.com/office/drawing/2014/main" id="{70B79A8A-41CC-CB47-AECC-C718A749FB37}"/>
              </a:ext>
            </a:extLst>
          </p:cNvPr>
          <p:cNvSpPr txBox="1">
            <a:spLocks noGrp="1" noChangeArrowheads="1"/>
          </p:cNvSpPr>
          <p:nvPr>
            <p:ph idx="1"/>
          </p:nvPr>
        </p:nvSpPr>
        <p:spPr bwMode="auto">
          <a:xfrm>
            <a:off x="1200193" y="1071000"/>
            <a:ext cx="10197909" cy="49727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79" tIns="45692" rIns="91379" bIns="45692">
            <a:spAutoFit/>
          </a:bodyPr>
          <a:lstStyle>
            <a:lvl1pPr marL="228600" indent="-228600">
              <a:defRPr sz="3200">
                <a:solidFill>
                  <a:schemeClr val="tx1"/>
                </a:solidFill>
                <a:latin typeface="Times" charset="0"/>
                <a:ea typeface="ＭＳ Ｐゴシック" charset="0"/>
                <a:cs typeface="ＭＳ Ｐゴシック" charset="0"/>
              </a:defRPr>
            </a:lvl1pPr>
            <a:lvl2pPr>
              <a:defRPr sz="3200">
                <a:solidFill>
                  <a:schemeClr val="tx1"/>
                </a:solidFill>
                <a:latin typeface="Times" charset="0"/>
                <a:ea typeface="ＭＳ Ｐゴシック" charset="0"/>
              </a:defRPr>
            </a:lvl2pPr>
            <a:lvl3pPr>
              <a:defRPr sz="3200">
                <a:solidFill>
                  <a:schemeClr val="tx1"/>
                </a:solidFill>
                <a:latin typeface="Times" charset="0"/>
                <a:ea typeface="ＭＳ Ｐゴシック" charset="0"/>
              </a:defRPr>
            </a:lvl3pPr>
            <a:lvl4pPr>
              <a:defRPr sz="3200">
                <a:solidFill>
                  <a:schemeClr val="tx1"/>
                </a:solidFill>
                <a:latin typeface="Times" charset="0"/>
                <a:ea typeface="ＭＳ Ｐゴシック" charset="0"/>
              </a:defRPr>
            </a:lvl4pPr>
            <a:lvl5pPr>
              <a:defRPr sz="3200">
                <a:solidFill>
                  <a:schemeClr val="tx1"/>
                </a:solidFill>
                <a:latin typeface="Times" charset="0"/>
                <a:ea typeface="ＭＳ Ｐゴシック" charset="0"/>
              </a:defRPr>
            </a:lvl5pPr>
            <a:lvl6pPr algn="ctr" eaLnBrk="0" fontAlgn="base" hangingPunct="0">
              <a:spcBef>
                <a:spcPct val="0"/>
              </a:spcBef>
              <a:spcAft>
                <a:spcPct val="0"/>
              </a:spcAft>
              <a:defRPr sz="3200">
                <a:solidFill>
                  <a:schemeClr val="tx1"/>
                </a:solidFill>
                <a:latin typeface="Times" charset="0"/>
                <a:ea typeface="ＭＳ Ｐゴシック" charset="0"/>
              </a:defRPr>
            </a:lvl6pPr>
            <a:lvl7pPr algn="ctr" eaLnBrk="0" fontAlgn="base" hangingPunct="0">
              <a:spcBef>
                <a:spcPct val="0"/>
              </a:spcBef>
              <a:spcAft>
                <a:spcPct val="0"/>
              </a:spcAft>
              <a:defRPr sz="3200">
                <a:solidFill>
                  <a:schemeClr val="tx1"/>
                </a:solidFill>
                <a:latin typeface="Times" charset="0"/>
                <a:ea typeface="ＭＳ Ｐゴシック" charset="0"/>
              </a:defRPr>
            </a:lvl7pPr>
            <a:lvl8pPr algn="ctr" eaLnBrk="0" fontAlgn="base" hangingPunct="0">
              <a:spcBef>
                <a:spcPct val="0"/>
              </a:spcBef>
              <a:spcAft>
                <a:spcPct val="0"/>
              </a:spcAft>
              <a:defRPr sz="3200">
                <a:solidFill>
                  <a:schemeClr val="tx1"/>
                </a:solidFill>
                <a:latin typeface="Times" charset="0"/>
                <a:ea typeface="ＭＳ Ｐゴシック" charset="0"/>
              </a:defRPr>
            </a:lvl8pPr>
            <a:lvl9pPr algn="ctr" eaLnBrk="0" fontAlgn="base" hangingPunct="0">
              <a:spcBef>
                <a:spcPct val="0"/>
              </a:spcBef>
              <a:spcAft>
                <a:spcPct val="0"/>
              </a:spcAft>
              <a:defRPr sz="3200">
                <a:solidFill>
                  <a:schemeClr val="tx1"/>
                </a:solidFill>
                <a:latin typeface="Times" charset="0"/>
                <a:ea typeface="ＭＳ Ｐゴシック" charset="0"/>
              </a:defRPr>
            </a:lvl9pPr>
          </a:lstStyle>
          <a:p>
            <a:pPr marL="0" indent="0" algn="l">
              <a:lnSpc>
                <a:spcPct val="120000"/>
              </a:lnSpc>
              <a:spcBef>
                <a:spcPts val="800"/>
              </a:spcBef>
              <a:buNone/>
              <a:defRPr/>
            </a:pPr>
            <a:r>
              <a:rPr lang="en-US" sz="1800" b="1" dirty="0">
                <a:solidFill>
                  <a:srgbClr val="000000"/>
                </a:solidFill>
                <a:latin typeface="Arial Narrow" panose="020B0604020202020204" pitchFamily="34" charset="0"/>
                <a:cs typeface="Arial Narrow" panose="020B0604020202020204" pitchFamily="34" charset="0"/>
              </a:rPr>
              <a:t>Measurements are made in the visible </a:t>
            </a:r>
            <a:r>
              <a:rPr lang="en-US" sz="1800" b="1" dirty="0" err="1">
                <a:solidFill>
                  <a:srgbClr val="000000"/>
                </a:solidFill>
                <a:latin typeface="Arial Narrow" panose="020B0604020202020204" pitchFamily="34" charset="0"/>
                <a:cs typeface="Arial Narrow" panose="020B0604020202020204" pitchFamily="34" charset="0"/>
              </a:rPr>
              <a:t>wavelegths</a:t>
            </a:r>
            <a:r>
              <a:rPr lang="en-US" sz="1800" b="1" dirty="0">
                <a:solidFill>
                  <a:srgbClr val="000000"/>
                </a:solidFill>
                <a:latin typeface="Arial Narrow" panose="020B0604020202020204" pitchFamily="34" charset="0"/>
                <a:cs typeface="Arial Narrow" panose="020B0604020202020204" pitchFamily="34" charset="0"/>
              </a:rPr>
              <a:t> and can not be made through clouds or at night. </a:t>
            </a:r>
          </a:p>
          <a:p>
            <a:pPr marL="0" indent="0" algn="l">
              <a:lnSpc>
                <a:spcPct val="120000"/>
              </a:lnSpc>
              <a:spcBef>
                <a:spcPts val="800"/>
              </a:spcBef>
              <a:buNone/>
              <a:defRPr/>
            </a:pPr>
            <a:r>
              <a:rPr lang="en-US" sz="1800" b="1" dirty="0">
                <a:solidFill>
                  <a:srgbClr val="FF0000"/>
                </a:solidFill>
                <a:latin typeface="Arial Narrow" panose="020B0604020202020204" pitchFamily="34" charset="0"/>
                <a:cs typeface="Arial Narrow" panose="020B0604020202020204" pitchFamily="34" charset="0"/>
              </a:rPr>
              <a:t>Atmospheric correction is extremely important! </a:t>
            </a:r>
          </a:p>
          <a:p>
            <a:pPr marL="9525" indent="0">
              <a:lnSpc>
                <a:spcPct val="120000"/>
              </a:lnSpc>
              <a:spcBef>
                <a:spcPts val="800"/>
              </a:spcBef>
              <a:buNone/>
              <a:defRPr/>
            </a:pPr>
            <a:r>
              <a:rPr lang="en-US" sz="1800" b="1" dirty="0">
                <a:solidFill>
                  <a:srgbClr val="000000"/>
                </a:solidFill>
                <a:latin typeface="Arial Narrow" panose="020B0604020202020204" pitchFamily="34" charset="0"/>
                <a:cs typeface="Arial Narrow" panose="020B0604020202020204" pitchFamily="34" charset="0"/>
              </a:rPr>
              <a:t>There are a suite of products measured by </a:t>
            </a:r>
            <a:r>
              <a:rPr lang="ja-JP" altLang="en-US" sz="1800" b="1" dirty="0">
                <a:solidFill>
                  <a:srgbClr val="000000"/>
                </a:solidFill>
                <a:latin typeface="Arial Narrow" panose="020B0604020202020204" pitchFamily="34" charset="0"/>
                <a:cs typeface="Arial Narrow" panose="020B0604020202020204" pitchFamily="34" charset="0"/>
              </a:rPr>
              <a:t>“</a:t>
            </a:r>
            <a:r>
              <a:rPr lang="en-US" sz="1800" b="1" dirty="0">
                <a:solidFill>
                  <a:srgbClr val="000000"/>
                </a:solidFill>
                <a:latin typeface="Arial Narrow" panose="020B0604020202020204" pitchFamily="34" charset="0"/>
                <a:cs typeface="Arial Narrow" panose="020B0604020202020204" pitchFamily="34" charset="0"/>
              </a:rPr>
              <a:t>ocean color</a:t>
            </a:r>
            <a:r>
              <a:rPr lang="ja-JP" altLang="en-US" sz="1800" b="1" dirty="0">
                <a:solidFill>
                  <a:srgbClr val="000000"/>
                </a:solidFill>
                <a:latin typeface="Arial Narrow" panose="020B0604020202020204" pitchFamily="34" charset="0"/>
                <a:cs typeface="Arial Narrow" panose="020B0604020202020204" pitchFamily="34" charset="0"/>
              </a:rPr>
              <a:t>”</a:t>
            </a:r>
            <a:r>
              <a:rPr lang="en-US" sz="1800" b="1" dirty="0">
                <a:solidFill>
                  <a:srgbClr val="000000"/>
                </a:solidFill>
                <a:latin typeface="Arial Narrow" panose="020B0604020202020204" pitchFamily="34" charset="0"/>
                <a:cs typeface="Arial Narrow" panose="020B0604020202020204" pitchFamily="34" charset="0"/>
              </a:rPr>
              <a:t> satellites:  </a:t>
            </a:r>
          </a:p>
          <a:p>
            <a:pPr marL="401638" indent="0">
              <a:lnSpc>
                <a:spcPct val="120000"/>
              </a:lnSpc>
              <a:spcBef>
                <a:spcPts val="800"/>
              </a:spcBef>
              <a:buNone/>
              <a:defRPr/>
            </a:pPr>
            <a:r>
              <a:rPr lang="en-US" sz="1800" dirty="0">
                <a:solidFill>
                  <a:srgbClr val="000000"/>
                </a:solidFill>
                <a:latin typeface="Arial Narrow" panose="020B0604020202020204" pitchFamily="34" charset="0"/>
                <a:cs typeface="Arial Narrow" panose="020B0604020202020204" pitchFamily="34" charset="0"/>
              </a:rPr>
              <a:t>• Chlorophyll (most commonly used)	 	 • CDOM (Colored Dissolved Organic Matter)</a:t>
            </a:r>
            <a:br>
              <a:rPr lang="en-US" sz="1800" dirty="0">
                <a:solidFill>
                  <a:srgbClr val="000000"/>
                </a:solidFill>
                <a:latin typeface="Arial Narrow" panose="020B0604020202020204" pitchFamily="34" charset="0"/>
                <a:cs typeface="Arial Narrow" panose="020B0604020202020204" pitchFamily="34" charset="0"/>
              </a:rPr>
            </a:br>
            <a:r>
              <a:rPr lang="en-US" sz="1800" dirty="0">
                <a:solidFill>
                  <a:srgbClr val="000000"/>
                </a:solidFill>
                <a:latin typeface="Arial Narrow" panose="020B0604020202020204" pitchFamily="34" charset="0"/>
                <a:cs typeface="Arial Narrow" panose="020B0604020202020204" pitchFamily="34" charset="0"/>
              </a:rPr>
              <a:t>• Primary Productivity	 • Water Clarity	 • Fluorescence,</a:t>
            </a:r>
            <a:br>
              <a:rPr lang="en-US" sz="1800" dirty="0">
                <a:solidFill>
                  <a:srgbClr val="000000"/>
                </a:solidFill>
                <a:latin typeface="Arial Narrow" panose="020B0604020202020204" pitchFamily="34" charset="0"/>
                <a:cs typeface="Arial Narrow" panose="020B0604020202020204" pitchFamily="34" charset="0"/>
              </a:rPr>
            </a:br>
            <a:r>
              <a:rPr lang="en-US" sz="1800" dirty="0">
                <a:solidFill>
                  <a:srgbClr val="000000"/>
                </a:solidFill>
                <a:latin typeface="Arial Narrow" panose="020B0604020202020204" pitchFamily="34" charset="0"/>
                <a:cs typeface="Arial Narrow" panose="020B0604020202020204" pitchFamily="34" charset="0"/>
              </a:rPr>
              <a:t>• Photosynthetically Available Radiation (PAR)	 • and more </a:t>
            </a:r>
          </a:p>
          <a:p>
            <a:pPr marL="0" indent="0" algn="l">
              <a:lnSpc>
                <a:spcPct val="120000"/>
              </a:lnSpc>
              <a:spcBef>
                <a:spcPts val="800"/>
              </a:spcBef>
              <a:buNone/>
              <a:defRPr/>
            </a:pPr>
            <a:r>
              <a:rPr lang="en-US" sz="1800" b="1" dirty="0">
                <a:solidFill>
                  <a:srgbClr val="000000"/>
                </a:solidFill>
                <a:latin typeface="Arial Narrow" panose="020B0604020202020204" pitchFamily="34" charset="0"/>
                <a:cs typeface="Arial Narrow" panose="020B0604020202020204" pitchFamily="34" charset="0"/>
              </a:rPr>
              <a:t>Algorithms were developed for Case-1 (open ocean) waters. </a:t>
            </a:r>
          </a:p>
          <a:p>
            <a:pPr marL="517525" indent="-115888">
              <a:lnSpc>
                <a:spcPct val="120000"/>
              </a:lnSpc>
              <a:spcBef>
                <a:spcPts val="800"/>
              </a:spcBef>
              <a:defRPr/>
            </a:pPr>
            <a:r>
              <a:rPr lang="en-US" sz="1800" dirty="0">
                <a:solidFill>
                  <a:srgbClr val="000000"/>
                </a:solidFill>
                <a:latin typeface="Arial Narrow" panose="020B0604020202020204" pitchFamily="34" charset="0"/>
                <a:cs typeface="Arial Narrow" panose="020B0604020202020204" pitchFamily="34" charset="0"/>
              </a:rPr>
              <a:t>Care must be taken when using data from Case-2 (coastal) waters.</a:t>
            </a:r>
          </a:p>
          <a:p>
            <a:pPr marL="0" indent="0" algn="l">
              <a:lnSpc>
                <a:spcPct val="120000"/>
              </a:lnSpc>
              <a:spcBef>
                <a:spcPts val="800"/>
              </a:spcBef>
              <a:buNone/>
              <a:defRPr/>
            </a:pPr>
            <a:r>
              <a:rPr lang="en-US" sz="1800" b="1" dirty="0">
                <a:solidFill>
                  <a:srgbClr val="000000"/>
                </a:solidFill>
                <a:latin typeface="Arial Narrow" panose="020B0604020202020204" pitchFamily="34" charset="0"/>
                <a:cs typeface="Arial Narrow" panose="020B0604020202020204" pitchFamily="34" charset="0"/>
              </a:rPr>
              <a:t>The most recently launched U.S. OC sensors are </a:t>
            </a:r>
            <a:r>
              <a:rPr lang="en-US" sz="1800" b="1" dirty="0" err="1">
                <a:solidFill>
                  <a:srgbClr val="000000"/>
                </a:solidFill>
                <a:latin typeface="Arial Narrow" panose="020B0604020202020204" pitchFamily="34" charset="0"/>
                <a:cs typeface="Arial Narrow" panose="020B0604020202020204" pitchFamily="34" charset="0"/>
              </a:rPr>
              <a:t>VIIRS</a:t>
            </a:r>
            <a:endParaRPr lang="en-US" sz="1800" b="1" dirty="0">
              <a:solidFill>
                <a:srgbClr val="000000"/>
              </a:solidFill>
              <a:latin typeface="Arial Narrow" panose="020B0604020202020204" pitchFamily="34" charset="0"/>
              <a:cs typeface="Arial Narrow" panose="020B0604020202020204" pitchFamily="34" charset="0"/>
            </a:endParaRPr>
          </a:p>
          <a:p>
            <a:pPr marL="517525" indent="-115888">
              <a:lnSpc>
                <a:spcPct val="120000"/>
              </a:lnSpc>
              <a:spcBef>
                <a:spcPts val="800"/>
              </a:spcBef>
              <a:defRPr/>
            </a:pPr>
            <a:r>
              <a:rPr lang="en-US" sz="1800" dirty="0">
                <a:solidFill>
                  <a:srgbClr val="000000"/>
                </a:solidFill>
                <a:latin typeface="Arial Narrow" panose="020B0604020202020204" pitchFamily="34" charset="0"/>
                <a:cs typeface="Arial Narrow" panose="020B0604020202020204" pitchFamily="34" charset="0"/>
              </a:rPr>
              <a:t>Joint NASA/NOAA missions were launched Oct. 2011 (SNPP) and Nov 2017 (NOAA-20) </a:t>
            </a:r>
          </a:p>
          <a:p>
            <a:pPr marL="0" indent="0">
              <a:lnSpc>
                <a:spcPct val="120000"/>
              </a:lnSpc>
              <a:spcBef>
                <a:spcPts val="800"/>
              </a:spcBef>
              <a:buNone/>
              <a:defRPr/>
            </a:pPr>
            <a:r>
              <a:rPr lang="en-US" sz="1800" b="1" dirty="0">
                <a:solidFill>
                  <a:srgbClr val="000000"/>
                </a:solidFill>
                <a:latin typeface="Arial Narrow" panose="020B0604020202020204" pitchFamily="34" charset="0"/>
                <a:cs typeface="Arial Narrow" panose="020B0604020202020204" pitchFamily="34" charset="0"/>
              </a:rPr>
              <a:t>Primary US satellites</a:t>
            </a:r>
            <a:r>
              <a:rPr lang="en-US" sz="1800" dirty="0">
                <a:solidFill>
                  <a:srgbClr val="000000"/>
                </a:solidFill>
                <a:latin typeface="Arial Narrow" panose="020B0604020202020204" pitchFamily="34" charset="0"/>
                <a:cs typeface="Arial Narrow" panose="020B0604020202020204" pitchFamily="34" charset="0"/>
              </a:rPr>
              <a:t>:   • </a:t>
            </a:r>
            <a:r>
              <a:rPr lang="en-US" sz="1800" dirty="0" err="1">
                <a:solidFill>
                  <a:srgbClr val="000000"/>
                </a:solidFill>
                <a:latin typeface="Arial Narrow" panose="020B0604020202020204" pitchFamily="34" charset="0"/>
                <a:cs typeface="Arial Narrow" panose="020B0604020202020204" pitchFamily="34" charset="0"/>
              </a:rPr>
              <a:t>SeaWiFS</a:t>
            </a:r>
            <a:r>
              <a:rPr lang="en-US" sz="1800" dirty="0">
                <a:solidFill>
                  <a:srgbClr val="000000"/>
                </a:solidFill>
                <a:latin typeface="Arial Narrow" panose="020B0604020202020204" pitchFamily="34" charset="0"/>
                <a:cs typeface="Arial Narrow" panose="020B0604020202020204" pitchFamily="34" charset="0"/>
              </a:rPr>
              <a:t> 1997-2010        • MODIS/Aqua 2002</a:t>
            </a:r>
            <a:r>
              <a:rPr lang="en-US" sz="1800" dirty="0">
                <a:solidFill>
                  <a:srgbClr val="000000"/>
                </a:solidFill>
                <a:latin typeface="Arial Narrow" panose="020B0604020202020204" pitchFamily="34" charset="0"/>
                <a:cs typeface="Arial Narrow" panose="020B0604020202020204" pitchFamily="34" charset="0"/>
                <a:sym typeface="Wingdings"/>
              </a:rPr>
              <a:t>-</a:t>
            </a:r>
            <a:r>
              <a:rPr lang="en-US" sz="1800" dirty="0">
                <a:solidFill>
                  <a:srgbClr val="000000"/>
                </a:solidFill>
                <a:latin typeface="Arial Narrow" panose="020B0604020202020204" pitchFamily="34" charset="0"/>
                <a:cs typeface="Arial Narrow" panose="020B0604020202020204" pitchFamily="34" charset="0"/>
              </a:rPr>
              <a:t> 2016-present        • </a:t>
            </a:r>
            <a:r>
              <a:rPr lang="en-US" sz="1800" dirty="0" err="1">
                <a:solidFill>
                  <a:srgbClr val="000000"/>
                </a:solidFill>
                <a:latin typeface="Arial Narrow" panose="020B0604020202020204" pitchFamily="34" charset="0"/>
                <a:cs typeface="Arial Narrow" panose="020B0604020202020204" pitchFamily="34" charset="0"/>
              </a:rPr>
              <a:t>VIIRS</a:t>
            </a:r>
            <a:r>
              <a:rPr lang="en-US" sz="1800" dirty="0">
                <a:solidFill>
                  <a:srgbClr val="000000"/>
                </a:solidFill>
                <a:latin typeface="Arial Narrow" panose="020B0604020202020204" pitchFamily="34" charset="0"/>
                <a:cs typeface="Arial Narrow" panose="020B0604020202020204" pitchFamily="34" charset="0"/>
              </a:rPr>
              <a:t> 2011</a:t>
            </a:r>
            <a:r>
              <a:rPr lang="en-US" sz="1800" dirty="0">
                <a:solidFill>
                  <a:srgbClr val="000000"/>
                </a:solidFill>
                <a:latin typeface="Arial Narrow" panose="020B0604020202020204" pitchFamily="34" charset="0"/>
                <a:ea typeface="Wingdings"/>
                <a:cs typeface="Arial Narrow" panose="020B0604020202020204" pitchFamily="34" charset="0"/>
                <a:sym typeface="Wingdings"/>
              </a:rPr>
              <a:t>-</a:t>
            </a:r>
            <a:r>
              <a:rPr lang="en-US" sz="1800" dirty="0">
                <a:solidFill>
                  <a:srgbClr val="000000"/>
                </a:solidFill>
                <a:latin typeface="Arial Narrow" panose="020B0604020202020204" pitchFamily="34" charset="0"/>
                <a:cs typeface="Arial Narrow" panose="020B0604020202020204" pitchFamily="34" charset="0"/>
              </a:rPr>
              <a:t> 2016-present </a:t>
            </a:r>
          </a:p>
          <a:p>
            <a:pPr marL="0" indent="0">
              <a:lnSpc>
                <a:spcPct val="120000"/>
              </a:lnSpc>
              <a:spcBef>
                <a:spcPts val="800"/>
              </a:spcBef>
              <a:buNone/>
              <a:defRPr/>
            </a:pPr>
            <a:r>
              <a:rPr lang="en-US" sz="1800" b="1" dirty="0">
                <a:solidFill>
                  <a:srgbClr val="000000"/>
                </a:solidFill>
                <a:latin typeface="Arial Narrow" panose="020B0604020202020204" pitchFamily="34" charset="0"/>
                <a:cs typeface="Arial Narrow" panose="020B0604020202020204" pitchFamily="34" charset="0"/>
              </a:rPr>
              <a:t>European satellites</a:t>
            </a:r>
            <a:r>
              <a:rPr lang="en-US" sz="1800" dirty="0">
                <a:solidFill>
                  <a:srgbClr val="000000"/>
                </a:solidFill>
                <a:latin typeface="Arial Narrow" panose="020B0604020202020204" pitchFamily="34" charset="0"/>
                <a:cs typeface="Arial Narrow" panose="020B0604020202020204" pitchFamily="34" charset="0"/>
              </a:rPr>
              <a:t>:      • </a:t>
            </a:r>
            <a:r>
              <a:rPr lang="en-US" sz="1800" dirty="0" err="1">
                <a:solidFill>
                  <a:srgbClr val="000000"/>
                </a:solidFill>
                <a:latin typeface="Arial Narrow" panose="020B0604020202020204" pitchFamily="34" charset="0"/>
                <a:cs typeface="Arial Narrow" panose="020B0604020202020204" pitchFamily="34" charset="0"/>
              </a:rPr>
              <a:t>MERIS</a:t>
            </a:r>
            <a:r>
              <a:rPr lang="en-US" sz="1800" dirty="0">
                <a:solidFill>
                  <a:srgbClr val="000000"/>
                </a:solidFill>
                <a:latin typeface="Arial Narrow" panose="020B0604020202020204" pitchFamily="34" charset="0"/>
                <a:cs typeface="Arial Narrow" panose="020B0604020202020204" pitchFamily="34" charset="0"/>
              </a:rPr>
              <a:t>  2002-2012           • </a:t>
            </a:r>
            <a:r>
              <a:rPr lang="en-US" sz="1800" dirty="0" err="1">
                <a:solidFill>
                  <a:srgbClr val="000000"/>
                </a:solidFill>
                <a:latin typeface="Arial Narrow" panose="020B0604020202020204" pitchFamily="34" charset="0"/>
                <a:cs typeface="Arial Narrow" panose="020B0604020202020204" pitchFamily="34" charset="0"/>
              </a:rPr>
              <a:t>OLCI</a:t>
            </a:r>
            <a:r>
              <a:rPr lang="en-US" sz="1800" dirty="0">
                <a:solidFill>
                  <a:srgbClr val="000000"/>
                </a:solidFill>
                <a:latin typeface="Arial Narrow" panose="020B0604020202020204" pitchFamily="34" charset="0"/>
                <a:cs typeface="Arial Narrow" panose="020B0604020202020204" pitchFamily="34" charset="0"/>
              </a:rPr>
              <a:t>  April 2016-present </a:t>
            </a:r>
          </a:p>
        </p:txBody>
      </p:sp>
    </p:spTree>
    <p:extLst>
      <p:ext uri="{BB962C8B-B14F-4D97-AF65-F5344CB8AC3E}">
        <p14:creationId xmlns:p14="http://schemas.microsoft.com/office/powerpoint/2010/main" val="2093649570"/>
      </p:ext>
    </p:extLst>
  </p:cSld>
  <p:clrMapOvr>
    <a:masterClrMapping/>
  </p:clrMapOvr>
  <mc:AlternateContent xmlns:mc="http://schemas.openxmlformats.org/markup-compatibility/2006" xmlns:p14="http://schemas.microsoft.com/office/powerpoint/2010/main">
    <mc:Choice Requires="p14">
      <p:transition spd="slow" p14:dur="2000" advTm="93418"/>
    </mc:Choice>
    <mc:Fallback xmlns="">
      <p:transition spd="slow" advTm="9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26"/>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4E79"/>
              </a:buClr>
              <a:buSzPts val="3200"/>
              <a:buFont typeface="Arial Narrow"/>
              <a:buNone/>
            </a:pPr>
            <a:r>
              <a:rPr lang="en-US" dirty="0">
                <a:latin typeface="Arial Narrow" panose="020B0606020202030204" pitchFamily="34" charset="0"/>
              </a:rPr>
              <a:t>NOAA CoastWatch Satellite Course - Narrated Presentations </a:t>
            </a:r>
            <a:endParaRPr dirty="0">
              <a:latin typeface="Arial Narrow" panose="020B0606020202030204" pitchFamily="34" charset="0"/>
            </a:endParaRPr>
          </a:p>
        </p:txBody>
      </p:sp>
      <p:sp>
        <p:nvSpPr>
          <p:cNvPr id="755" name="Google Shape;755;p26"/>
          <p:cNvSpPr txBox="1">
            <a:spLocks noGrp="1"/>
          </p:cNvSpPr>
          <p:nvPr>
            <p:ph type="ftr" idx="4294967295"/>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NOAA CoastWatch Satellite Course                                      http://coastwatch.noaa.gov</a:t>
            </a:r>
            <a:endParaRPr dirty="0"/>
          </a:p>
        </p:txBody>
      </p:sp>
      <p:sp>
        <p:nvSpPr>
          <p:cNvPr id="756" name="Google Shape;756;p26"/>
          <p:cNvSpPr txBox="1"/>
          <p:nvPr/>
        </p:nvSpPr>
        <p:spPr>
          <a:xfrm>
            <a:off x="1030958" y="1657350"/>
            <a:ext cx="8741692" cy="52629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3200"/>
              <a:buFont typeface="Arial"/>
              <a:buChar char="•"/>
            </a:pPr>
            <a:r>
              <a:rPr lang="en-US" sz="3600" dirty="0">
                <a:solidFill>
                  <a:srgbClr val="7F7F7F"/>
                </a:solidFill>
                <a:latin typeface="Arial Narrow" panose="020B0606020202030204" pitchFamily="34" charset="0"/>
                <a:ea typeface="Calibri"/>
                <a:cs typeface="Calibri"/>
                <a:sym typeface="Calibri"/>
              </a:rPr>
              <a:t>Satellite 101 – Part 1 </a:t>
            </a:r>
            <a:endParaRPr sz="1600" dirty="0">
              <a:latin typeface="Arial Narrow" panose="020B0606020202030204" pitchFamily="34" charset="0"/>
            </a:endParaRPr>
          </a:p>
          <a:p>
            <a:pPr marL="285750" marR="0" lvl="0" indent="-285750" algn="l" rtl="0">
              <a:spcBef>
                <a:spcPts val="0"/>
              </a:spcBef>
              <a:spcAft>
                <a:spcPts val="0"/>
              </a:spcAft>
              <a:buClr>
                <a:schemeClr val="dk1"/>
              </a:buClr>
              <a:buSzPts val="3200"/>
              <a:buFont typeface="Arial"/>
              <a:buChar char="•"/>
            </a:pPr>
            <a:r>
              <a:rPr lang="en-US" sz="3600" dirty="0">
                <a:solidFill>
                  <a:schemeClr val="bg1">
                    <a:lumMod val="50000"/>
                  </a:schemeClr>
                </a:solidFill>
                <a:latin typeface="Arial Narrow" panose="020B0606020202030204" pitchFamily="34" charset="0"/>
                <a:ea typeface="Calibri"/>
                <a:cs typeface="Calibri"/>
                <a:sym typeface="Calibri"/>
              </a:rPr>
              <a:t>Satellite 101 – Part 2 </a:t>
            </a:r>
            <a:endParaRPr sz="1600" dirty="0">
              <a:solidFill>
                <a:schemeClr val="bg1">
                  <a:lumMod val="50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b="1" dirty="0">
                <a:latin typeface="Arial Narrow" panose="020B0606020202030204" pitchFamily="34" charset="0"/>
                <a:ea typeface="Calibri"/>
                <a:cs typeface="Calibri"/>
                <a:sym typeface="Calibri"/>
              </a:rPr>
              <a:t>Fundamentals of Ocean Color </a:t>
            </a:r>
            <a:endParaRPr sz="1600" b="1" dirty="0">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rgbClr val="7F7F7F"/>
                </a:solidFill>
                <a:latin typeface="Arial Narrow" panose="020B0606020202030204" pitchFamily="34" charset="0"/>
                <a:ea typeface="Calibri"/>
                <a:cs typeface="Calibri"/>
                <a:sym typeface="Calibri"/>
              </a:rPr>
              <a:t>Fundamentals of Sea-Surface Temperature</a:t>
            </a:r>
            <a:endParaRPr sz="1600" dirty="0">
              <a:latin typeface="Arial Narrow" panose="020B0606020202030204" pitchFamily="34" charset="0"/>
            </a:endParaRPr>
          </a:p>
          <a:p>
            <a:pPr marL="285750" lvl="0" indent="-285750">
              <a:buClr>
                <a:srgbClr val="7F7F7F"/>
              </a:buClr>
              <a:buSzPts val="3200"/>
              <a:buFont typeface="Arial"/>
              <a:buChar char="•"/>
            </a:pPr>
            <a:r>
              <a:rPr lang="en-US" sz="3600" dirty="0">
                <a:solidFill>
                  <a:srgbClr val="7F7F7F"/>
                </a:solidFill>
                <a:latin typeface="Arial Narrow" panose="020B0606020202030204" pitchFamily="34" charset="0"/>
                <a:ea typeface="Calibri"/>
                <a:cs typeface="Calibri"/>
                <a:sym typeface="Calibri"/>
              </a:rPr>
              <a:t>Fundamentals of Altimetry, Wind and </a:t>
            </a:r>
            <a:r>
              <a:rPr lang="en-US" sz="3600" dirty="0" smtClean="0">
                <a:solidFill>
                  <a:srgbClr val="7F7F7F"/>
                </a:solidFill>
                <a:latin typeface="Arial Narrow" panose="020B0606020202030204" pitchFamily="34" charset="0"/>
                <a:ea typeface="Calibri"/>
                <a:cs typeface="Calibri"/>
                <a:sym typeface="Calibri"/>
              </a:rPr>
              <a:t>Salinity</a:t>
            </a:r>
            <a:endParaRPr lang="en-US" sz="3600" dirty="0">
              <a:solidFill>
                <a:schemeClr val="bg1">
                  <a:lumMod val="65000"/>
                </a:schemeClr>
              </a:solidFill>
              <a:latin typeface="Arial Narrow" panose="020B0606020202030204" pitchFamily="34" charset="0"/>
              <a:ea typeface="Calibri"/>
              <a:cs typeface="Calibri"/>
              <a:sym typeface="Calibri"/>
            </a:endParaRPr>
          </a:p>
          <a:p>
            <a:pPr marL="285750" indent="-285750">
              <a:buClr>
                <a:srgbClr val="7F7F7F"/>
              </a:buClr>
              <a:buSzPts val="3200"/>
              <a:buFont typeface="Arial"/>
              <a:buChar char="•"/>
            </a:pPr>
            <a:r>
              <a:rPr lang="en-US" sz="3600" dirty="0">
                <a:solidFill>
                  <a:schemeClr val="bg1">
                    <a:lumMod val="50000"/>
                  </a:schemeClr>
                </a:solidFill>
                <a:latin typeface="Arial Narrow" panose="020B0606020202030204" pitchFamily="34" charset="0"/>
                <a:ea typeface="Calibri"/>
                <a:cs typeface="Calibri"/>
                <a:sym typeface="Calibri"/>
              </a:rPr>
              <a:t>Introduction to </a:t>
            </a:r>
            <a:r>
              <a:rPr lang="en-US" sz="3600" dirty="0" smtClean="0">
                <a:solidFill>
                  <a:schemeClr val="bg1">
                    <a:lumMod val="50000"/>
                  </a:schemeClr>
                </a:solidFill>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n-US" sz="3600" dirty="0" smtClean="0">
                <a:solidFill>
                  <a:schemeClr val="bg1">
                    <a:lumMod val="50000"/>
                  </a:schemeClr>
                </a:solidFill>
                <a:latin typeface="Arial Narrow" panose="020B0606020202030204" pitchFamily="34" charset="0"/>
                <a:ea typeface="Calibri"/>
                <a:cs typeface="Calibri"/>
                <a:sym typeface="Calibri"/>
              </a:rPr>
              <a:t>What Dataset to Choose?</a:t>
            </a:r>
            <a:endParaRPr lang="en-US" sz="3600" dirty="0">
              <a:solidFill>
                <a:schemeClr val="bg1">
                  <a:lumMod val="50000"/>
                </a:schemeClr>
              </a:solidFill>
              <a:latin typeface="Arial Narrow" panose="020B0606020202030204" pitchFamily="34" charset="0"/>
              <a:ea typeface="Calibri"/>
              <a:cs typeface="Calibri"/>
              <a:sym typeface="Calibri"/>
            </a:endParaRPr>
          </a:p>
          <a:p>
            <a:pPr marL="285750" lvl="0" indent="-285750">
              <a:buClr>
                <a:srgbClr val="7F7F7F"/>
              </a:buClr>
              <a:buSzPts val="3200"/>
              <a:buFont typeface="Arial"/>
              <a:buChar char="•"/>
            </a:pPr>
            <a:r>
              <a:rPr lang="en-US" sz="3600" dirty="0">
                <a:solidFill>
                  <a:schemeClr val="bg1">
                    <a:lumMod val="50000"/>
                  </a:schemeClr>
                </a:solidFill>
                <a:latin typeface="Arial Narrow" panose="020B0606020202030204" pitchFamily="34" charset="0"/>
                <a:ea typeface="Calibri"/>
                <a:cs typeface="Calibri"/>
                <a:sym typeface="Calibri"/>
              </a:rPr>
              <a:t>Bringing Satellite Data into ARCGIS </a:t>
            </a:r>
          </a:p>
          <a:p>
            <a:pPr marL="285750" marR="0" lvl="0" indent="-285750" algn="l" rtl="0">
              <a:spcBef>
                <a:spcPts val="0"/>
              </a:spcBef>
              <a:spcAft>
                <a:spcPts val="0"/>
              </a:spcAft>
              <a:buClr>
                <a:srgbClr val="7F7F7F"/>
              </a:buClr>
              <a:buSzPts val="3200"/>
              <a:buFont typeface="Arial"/>
              <a:buChar char="•"/>
            </a:pPr>
            <a:endParaRPr sz="1600" dirty="0">
              <a:latin typeface="Arial Narrow" panose="020B0606020202030204" pitchFamily="34" charset="0"/>
            </a:endParaRPr>
          </a:p>
          <a:p>
            <a:pPr marL="285750" marR="0" lvl="0" indent="-8255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5449516"/>
      </p:ext>
    </p:extLst>
  </p:cSld>
  <p:clrMapOvr>
    <a:masterClrMapping/>
  </p:clrMapOvr>
  <mc:AlternateContent xmlns:mc="http://schemas.openxmlformats.org/markup-compatibility/2006" xmlns:p14="http://schemas.microsoft.com/office/powerpoint/2010/main">
    <mc:Choice Requires="p14">
      <p:transition spd="slow" p14:dur="2000" advTm="13084"/>
    </mc:Choice>
    <mc:Fallback xmlns="">
      <p:transition spd="slow" advTm="1308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laceholder 62">
            <a:extLst>
              <a:ext uri="{FF2B5EF4-FFF2-40B4-BE49-F238E27FC236}">
                <a16:creationId xmlns:a16="http://schemas.microsoft.com/office/drawing/2014/main" id="{9E4581BA-C85C-E14F-9E0E-34860B82C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F6A6F-0513-6246-9F6F-70F4C8791296}" type="slidenum">
              <a:rPr kumimoji="0" lang="en-US" sz="1200"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id="{F9B0A75B-88F3-EE46-B771-139AF7529966}"/>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sp>
        <p:nvSpPr>
          <p:cNvPr id="7" name="Rectangle 6">
            <a:extLst>
              <a:ext uri="{FF2B5EF4-FFF2-40B4-BE49-F238E27FC236}">
                <a16:creationId xmlns:a16="http://schemas.microsoft.com/office/drawing/2014/main" id="{5736716B-3B24-F74D-A5F5-1C52C66962E0}"/>
              </a:ext>
            </a:extLst>
          </p:cNvPr>
          <p:cNvSpPr/>
          <p:nvPr/>
        </p:nvSpPr>
        <p:spPr>
          <a:xfrm>
            <a:off x="4913638" y="490097"/>
            <a:ext cx="6858000" cy="2928491"/>
          </a:xfrm>
          <a:prstGeom prst="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7859368-DC0D-1247-A2E2-F3C87C836594}"/>
              </a:ext>
            </a:extLst>
          </p:cNvPr>
          <p:cNvSpPr/>
          <p:nvPr/>
        </p:nvSpPr>
        <p:spPr>
          <a:xfrm>
            <a:off x="4913638" y="3451454"/>
            <a:ext cx="6858000" cy="2736020"/>
          </a:xfrm>
          <a:prstGeom prst="rect">
            <a:avLst/>
          </a:prstGeom>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9" name="Arrow: Down 3">
            <a:extLst>
              <a:ext uri="{FF2B5EF4-FFF2-40B4-BE49-F238E27FC236}">
                <a16:creationId xmlns:a16="http://schemas.microsoft.com/office/drawing/2014/main" id="{A2990698-8EA4-A84E-B7F6-2C4816E10BFC}"/>
              </a:ext>
            </a:extLst>
          </p:cNvPr>
          <p:cNvSpPr/>
          <p:nvPr/>
        </p:nvSpPr>
        <p:spPr>
          <a:xfrm rot="18893151" flipH="1">
            <a:off x="5743947" y="1829090"/>
            <a:ext cx="370431" cy="1877362"/>
          </a:xfrm>
          <a:prstGeom prst="downArrow">
            <a:avLst>
              <a:gd name="adj1" fmla="val 50000"/>
              <a:gd name="adj2" fmla="val 50000"/>
            </a:avLst>
          </a:prstGeom>
          <a:gradFill>
            <a:gsLst>
              <a:gs pos="0">
                <a:srgbClr val="C00000"/>
              </a:gs>
              <a:gs pos="50000">
                <a:srgbClr val="C00000">
                  <a:alpha val="60000"/>
                </a:srgbClr>
              </a:gs>
              <a:gs pos="100000">
                <a:srgbClr val="C000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Down 4">
            <a:extLst>
              <a:ext uri="{FF2B5EF4-FFF2-40B4-BE49-F238E27FC236}">
                <a16:creationId xmlns:a16="http://schemas.microsoft.com/office/drawing/2014/main" id="{78F13CB8-55AB-EF41-B4B9-7C6041000C39}"/>
              </a:ext>
            </a:extLst>
          </p:cNvPr>
          <p:cNvSpPr/>
          <p:nvPr/>
        </p:nvSpPr>
        <p:spPr>
          <a:xfrm rot="18893151" flipH="1">
            <a:off x="5896494" y="1522220"/>
            <a:ext cx="370431" cy="2235895"/>
          </a:xfrm>
          <a:prstGeom prst="downArrow">
            <a:avLst>
              <a:gd name="adj1" fmla="val 50348"/>
              <a:gd name="adj2" fmla="val 50000"/>
            </a:avLst>
          </a:prstGeom>
          <a:gradFill>
            <a:gsLst>
              <a:gs pos="0">
                <a:srgbClr val="FF0000"/>
              </a:gs>
              <a:gs pos="50000">
                <a:srgbClr val="FF0000">
                  <a:lumMod val="100000"/>
                  <a:alpha val="60000"/>
                </a:srgbClr>
              </a:gs>
              <a:gs pos="100000">
                <a:srgbClr val="FF00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Arrow: Down 5">
            <a:extLst>
              <a:ext uri="{FF2B5EF4-FFF2-40B4-BE49-F238E27FC236}">
                <a16:creationId xmlns:a16="http://schemas.microsoft.com/office/drawing/2014/main" id="{AED237AE-C904-684F-8DBC-0E00FE82CFEC}"/>
              </a:ext>
            </a:extLst>
          </p:cNvPr>
          <p:cNvSpPr/>
          <p:nvPr/>
        </p:nvSpPr>
        <p:spPr>
          <a:xfrm rot="18893151" flipH="1">
            <a:off x="6119983" y="1380520"/>
            <a:ext cx="370431" cy="2403142"/>
          </a:xfrm>
          <a:prstGeom prst="downArrow">
            <a:avLst/>
          </a:prstGeom>
          <a:gradFill>
            <a:gsLst>
              <a:gs pos="0">
                <a:srgbClr val="FFC000"/>
              </a:gs>
              <a:gs pos="50000">
                <a:srgbClr val="FFC000">
                  <a:alpha val="60000"/>
                </a:srgbClr>
              </a:gs>
              <a:gs pos="100000">
                <a:srgbClr val="FFC0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Arrow: Down 6">
            <a:extLst>
              <a:ext uri="{FF2B5EF4-FFF2-40B4-BE49-F238E27FC236}">
                <a16:creationId xmlns:a16="http://schemas.microsoft.com/office/drawing/2014/main" id="{49C05985-6E56-6D46-AC59-64248A88AEEA}"/>
              </a:ext>
            </a:extLst>
          </p:cNvPr>
          <p:cNvSpPr/>
          <p:nvPr/>
        </p:nvSpPr>
        <p:spPr>
          <a:xfrm rot="18893151" flipH="1">
            <a:off x="6318347" y="1202947"/>
            <a:ext cx="370431" cy="2611448"/>
          </a:xfrm>
          <a:prstGeom prst="downArrow">
            <a:avLst/>
          </a:prstGeom>
          <a:gradFill>
            <a:gsLst>
              <a:gs pos="0">
                <a:srgbClr val="FFFF00"/>
              </a:gs>
              <a:gs pos="50000">
                <a:srgbClr val="FFFF00">
                  <a:alpha val="60000"/>
                </a:srgbClr>
              </a:gs>
              <a:gs pos="100000">
                <a:srgbClr val="FFFF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Arrow: Down 7">
            <a:extLst>
              <a:ext uri="{FF2B5EF4-FFF2-40B4-BE49-F238E27FC236}">
                <a16:creationId xmlns:a16="http://schemas.microsoft.com/office/drawing/2014/main" id="{C51E009E-1D99-4A49-948E-E8BFCC174D00}"/>
              </a:ext>
            </a:extLst>
          </p:cNvPr>
          <p:cNvSpPr/>
          <p:nvPr/>
        </p:nvSpPr>
        <p:spPr>
          <a:xfrm rot="18893151" flipH="1">
            <a:off x="6523686" y="1015768"/>
            <a:ext cx="370431" cy="2830876"/>
          </a:xfrm>
          <a:prstGeom prst="downArrow">
            <a:avLst/>
          </a:prstGeom>
          <a:gradFill>
            <a:gsLst>
              <a:gs pos="0">
                <a:srgbClr val="00B050"/>
              </a:gs>
              <a:gs pos="50000">
                <a:srgbClr val="00B050">
                  <a:alpha val="60000"/>
                </a:srgbClr>
              </a:gs>
              <a:gs pos="100000">
                <a:srgbClr val="00B05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Arrow: Down 8">
            <a:extLst>
              <a:ext uri="{FF2B5EF4-FFF2-40B4-BE49-F238E27FC236}">
                <a16:creationId xmlns:a16="http://schemas.microsoft.com/office/drawing/2014/main" id="{B7FC5E1D-4464-8542-84EE-BAA5A8108290}"/>
              </a:ext>
            </a:extLst>
          </p:cNvPr>
          <p:cNvSpPr/>
          <p:nvPr/>
        </p:nvSpPr>
        <p:spPr>
          <a:xfrm rot="18893151" flipH="1">
            <a:off x="6736191" y="871204"/>
            <a:ext cx="370431" cy="2999262"/>
          </a:xfrm>
          <a:prstGeom prst="downArrow">
            <a:avLst/>
          </a:prstGeom>
          <a:gradFill>
            <a:gsLst>
              <a:gs pos="0">
                <a:srgbClr val="0070C0"/>
              </a:gs>
              <a:gs pos="50000">
                <a:srgbClr val="0070C0">
                  <a:alpha val="60000"/>
                </a:srgbClr>
              </a:gs>
              <a:gs pos="100000">
                <a:srgbClr val="0070C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Arrow: Down 9">
            <a:extLst>
              <a:ext uri="{FF2B5EF4-FFF2-40B4-BE49-F238E27FC236}">
                <a16:creationId xmlns:a16="http://schemas.microsoft.com/office/drawing/2014/main" id="{474B97F3-7135-2742-A5B6-AB302A34D9BC}"/>
              </a:ext>
            </a:extLst>
          </p:cNvPr>
          <p:cNvSpPr/>
          <p:nvPr/>
        </p:nvSpPr>
        <p:spPr>
          <a:xfrm rot="18893151" flipH="1">
            <a:off x="7016359" y="888958"/>
            <a:ext cx="370431" cy="2978420"/>
          </a:xfrm>
          <a:prstGeom prst="downArrow">
            <a:avLst/>
          </a:prstGeom>
          <a:gradFill>
            <a:gsLst>
              <a:gs pos="0">
                <a:srgbClr val="7030A0"/>
              </a:gs>
              <a:gs pos="50000">
                <a:srgbClr val="7030A0">
                  <a:alpha val="60000"/>
                </a:srgbClr>
              </a:gs>
              <a:gs pos="100000">
                <a:srgbClr val="7030A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36">
            <a:extLst>
              <a:ext uri="{FF2B5EF4-FFF2-40B4-BE49-F238E27FC236}">
                <a16:creationId xmlns:a16="http://schemas.microsoft.com/office/drawing/2014/main" id="{C0C03BD1-1AF9-CC41-84C1-C74F6CA7B736}"/>
              </a:ext>
            </a:extLst>
          </p:cNvPr>
          <p:cNvSpPr/>
          <p:nvPr/>
        </p:nvSpPr>
        <p:spPr>
          <a:xfrm flipV="1">
            <a:off x="4882930" y="3418588"/>
            <a:ext cx="6888708" cy="55660"/>
          </a:xfrm>
          <a:custGeom>
            <a:avLst/>
            <a:gdLst>
              <a:gd name="connsiteX0" fmla="*/ 0 w 9184944"/>
              <a:gd name="connsiteY0" fmla="*/ 168322 h 307073"/>
              <a:gd name="connsiteX1" fmla="*/ 545911 w 9184944"/>
              <a:gd name="connsiteY1" fmla="*/ 31844 h 307073"/>
              <a:gd name="connsiteX2" fmla="*/ 1160060 w 9184944"/>
              <a:gd name="connsiteY2" fmla="*/ 291152 h 307073"/>
              <a:gd name="connsiteX3" fmla="*/ 1856096 w 9184944"/>
              <a:gd name="connsiteY3" fmla="*/ 18196 h 307073"/>
              <a:gd name="connsiteX4" fmla="*/ 2538484 w 9184944"/>
              <a:gd name="connsiteY4" fmla="*/ 250208 h 307073"/>
              <a:gd name="connsiteX5" fmla="*/ 3193576 w 9184944"/>
              <a:gd name="connsiteY5" fmla="*/ 18196 h 307073"/>
              <a:gd name="connsiteX6" fmla="*/ 3985147 w 9184944"/>
              <a:gd name="connsiteY6" fmla="*/ 277504 h 307073"/>
              <a:gd name="connsiteX7" fmla="*/ 4763069 w 9184944"/>
              <a:gd name="connsiteY7" fmla="*/ 18196 h 307073"/>
              <a:gd name="connsiteX8" fmla="*/ 5431809 w 9184944"/>
              <a:gd name="connsiteY8" fmla="*/ 304799 h 307073"/>
              <a:gd name="connsiteX9" fmla="*/ 6100549 w 9184944"/>
              <a:gd name="connsiteY9" fmla="*/ 4549 h 307073"/>
              <a:gd name="connsiteX10" fmla="*/ 6796585 w 9184944"/>
              <a:gd name="connsiteY10" fmla="*/ 277504 h 307073"/>
              <a:gd name="connsiteX11" fmla="*/ 7342496 w 9184944"/>
              <a:gd name="connsiteY11" fmla="*/ 18196 h 307073"/>
              <a:gd name="connsiteX12" fmla="*/ 8038532 w 9184944"/>
              <a:gd name="connsiteY12" fmla="*/ 277504 h 307073"/>
              <a:gd name="connsiteX13" fmla="*/ 8543499 w 9184944"/>
              <a:gd name="connsiteY13" fmla="*/ 18196 h 307073"/>
              <a:gd name="connsiteX14" fmla="*/ 9184944 w 9184944"/>
              <a:gd name="connsiteY14" fmla="*/ 291152 h 30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4944" h="307073">
                <a:moveTo>
                  <a:pt x="0" y="168322"/>
                </a:moveTo>
                <a:cubicBezTo>
                  <a:pt x="176284" y="89847"/>
                  <a:pt x="352568" y="11372"/>
                  <a:pt x="545911" y="31844"/>
                </a:cubicBezTo>
                <a:cubicBezTo>
                  <a:pt x="739254" y="52316"/>
                  <a:pt x="941696" y="293427"/>
                  <a:pt x="1160060" y="291152"/>
                </a:cubicBezTo>
                <a:cubicBezTo>
                  <a:pt x="1378424" y="288877"/>
                  <a:pt x="1626359" y="25020"/>
                  <a:pt x="1856096" y="18196"/>
                </a:cubicBezTo>
                <a:cubicBezTo>
                  <a:pt x="2085833" y="11372"/>
                  <a:pt x="2315571" y="250208"/>
                  <a:pt x="2538484" y="250208"/>
                </a:cubicBezTo>
                <a:cubicBezTo>
                  <a:pt x="2761397" y="250208"/>
                  <a:pt x="2952466" y="13647"/>
                  <a:pt x="3193576" y="18196"/>
                </a:cubicBezTo>
                <a:cubicBezTo>
                  <a:pt x="3434686" y="22745"/>
                  <a:pt x="3723565" y="277504"/>
                  <a:pt x="3985147" y="277504"/>
                </a:cubicBezTo>
                <a:cubicBezTo>
                  <a:pt x="4246729" y="277504"/>
                  <a:pt x="4521959" y="13647"/>
                  <a:pt x="4763069" y="18196"/>
                </a:cubicBezTo>
                <a:cubicBezTo>
                  <a:pt x="5004179" y="22745"/>
                  <a:pt x="5208896" y="307073"/>
                  <a:pt x="5431809" y="304799"/>
                </a:cubicBezTo>
                <a:cubicBezTo>
                  <a:pt x="5654722" y="302525"/>
                  <a:pt x="5873086" y="9098"/>
                  <a:pt x="6100549" y="4549"/>
                </a:cubicBezTo>
                <a:cubicBezTo>
                  <a:pt x="6328012" y="0"/>
                  <a:pt x="6589594" y="275230"/>
                  <a:pt x="6796585" y="277504"/>
                </a:cubicBezTo>
                <a:cubicBezTo>
                  <a:pt x="7003576" y="279778"/>
                  <a:pt x="7135505" y="18196"/>
                  <a:pt x="7342496" y="18196"/>
                </a:cubicBezTo>
                <a:cubicBezTo>
                  <a:pt x="7549487" y="18196"/>
                  <a:pt x="7838365" y="277504"/>
                  <a:pt x="8038532" y="277504"/>
                </a:cubicBezTo>
                <a:cubicBezTo>
                  <a:pt x="8238699" y="277504"/>
                  <a:pt x="8352430" y="15921"/>
                  <a:pt x="8543499" y="18196"/>
                </a:cubicBezTo>
                <a:cubicBezTo>
                  <a:pt x="8734568" y="20471"/>
                  <a:pt x="8959756" y="155811"/>
                  <a:pt x="9184944" y="291152"/>
                </a:cubicBezTo>
              </a:path>
            </a:pathLst>
          </a:custGeom>
          <a:ln w="412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7" name="Arrow: Down 14">
            <a:extLst>
              <a:ext uri="{FF2B5EF4-FFF2-40B4-BE49-F238E27FC236}">
                <a16:creationId xmlns:a16="http://schemas.microsoft.com/office/drawing/2014/main" id="{F977857E-D865-774F-A74E-EA55E17C09E9}"/>
              </a:ext>
            </a:extLst>
          </p:cNvPr>
          <p:cNvSpPr/>
          <p:nvPr/>
        </p:nvSpPr>
        <p:spPr>
          <a:xfrm flipH="1">
            <a:off x="6539722" y="3604886"/>
            <a:ext cx="370431" cy="318928"/>
          </a:xfrm>
          <a:prstGeom prst="downArrow">
            <a:avLst/>
          </a:prstGeom>
          <a:gradFill>
            <a:gsLst>
              <a:gs pos="0">
                <a:srgbClr val="FF0000"/>
              </a:gs>
              <a:gs pos="50000">
                <a:srgbClr val="FF0000">
                  <a:lumMod val="100000"/>
                  <a:alpha val="60000"/>
                </a:srgbClr>
              </a:gs>
              <a:gs pos="100000">
                <a:srgbClr val="FF00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Arrow: Down 15">
            <a:extLst>
              <a:ext uri="{FF2B5EF4-FFF2-40B4-BE49-F238E27FC236}">
                <a16:creationId xmlns:a16="http://schemas.microsoft.com/office/drawing/2014/main" id="{D6086E54-8C48-E147-8DEA-126422C24593}"/>
              </a:ext>
            </a:extLst>
          </p:cNvPr>
          <p:cNvSpPr/>
          <p:nvPr/>
        </p:nvSpPr>
        <p:spPr>
          <a:xfrm flipH="1">
            <a:off x="6855561" y="3583132"/>
            <a:ext cx="370431" cy="473573"/>
          </a:xfrm>
          <a:prstGeom prst="downArrow">
            <a:avLst/>
          </a:prstGeom>
          <a:gradFill>
            <a:gsLst>
              <a:gs pos="0">
                <a:srgbClr val="FFC000"/>
              </a:gs>
              <a:gs pos="50000">
                <a:srgbClr val="FFC000">
                  <a:alpha val="60000"/>
                </a:srgbClr>
              </a:gs>
              <a:gs pos="100000">
                <a:srgbClr val="FFC0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Arrow: Down 16">
            <a:extLst>
              <a:ext uri="{FF2B5EF4-FFF2-40B4-BE49-F238E27FC236}">
                <a16:creationId xmlns:a16="http://schemas.microsoft.com/office/drawing/2014/main" id="{B8E65541-843B-8147-AB5C-1C17693A0277}"/>
              </a:ext>
            </a:extLst>
          </p:cNvPr>
          <p:cNvSpPr/>
          <p:nvPr/>
        </p:nvSpPr>
        <p:spPr>
          <a:xfrm flipH="1">
            <a:off x="7171399" y="3581109"/>
            <a:ext cx="370431" cy="608210"/>
          </a:xfrm>
          <a:prstGeom prst="downArrow">
            <a:avLst/>
          </a:prstGeom>
          <a:gradFill>
            <a:gsLst>
              <a:gs pos="0">
                <a:srgbClr val="FFFF00"/>
              </a:gs>
              <a:gs pos="50000">
                <a:srgbClr val="FFFF00">
                  <a:alpha val="60000"/>
                </a:srgbClr>
              </a:gs>
              <a:gs pos="100000">
                <a:srgbClr val="FFFF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0" name="Arrow: Down 17">
            <a:extLst>
              <a:ext uri="{FF2B5EF4-FFF2-40B4-BE49-F238E27FC236}">
                <a16:creationId xmlns:a16="http://schemas.microsoft.com/office/drawing/2014/main" id="{6F3549A6-77D4-7A42-9862-143D2E9D86A2}"/>
              </a:ext>
            </a:extLst>
          </p:cNvPr>
          <p:cNvSpPr/>
          <p:nvPr/>
        </p:nvSpPr>
        <p:spPr>
          <a:xfrm flipH="1">
            <a:off x="7472034" y="3580092"/>
            <a:ext cx="370431" cy="1382239"/>
          </a:xfrm>
          <a:prstGeom prst="downArrow">
            <a:avLst/>
          </a:prstGeom>
          <a:gradFill>
            <a:gsLst>
              <a:gs pos="0">
                <a:srgbClr val="00B050"/>
              </a:gs>
              <a:gs pos="50000">
                <a:srgbClr val="00B050">
                  <a:alpha val="60000"/>
                </a:srgbClr>
              </a:gs>
              <a:gs pos="100000">
                <a:srgbClr val="00B05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1" name="Arrow: Down 18">
            <a:extLst>
              <a:ext uri="{FF2B5EF4-FFF2-40B4-BE49-F238E27FC236}">
                <a16:creationId xmlns:a16="http://schemas.microsoft.com/office/drawing/2014/main" id="{9AA19921-1C1C-B94B-99FD-123333E87516}"/>
              </a:ext>
            </a:extLst>
          </p:cNvPr>
          <p:cNvSpPr/>
          <p:nvPr/>
        </p:nvSpPr>
        <p:spPr>
          <a:xfrm flipH="1">
            <a:off x="7772670" y="3579075"/>
            <a:ext cx="370431" cy="1795490"/>
          </a:xfrm>
          <a:prstGeom prst="downArrow">
            <a:avLst/>
          </a:prstGeom>
          <a:gradFill>
            <a:gsLst>
              <a:gs pos="0">
                <a:srgbClr val="0070C0"/>
              </a:gs>
              <a:gs pos="50000">
                <a:srgbClr val="0070C0">
                  <a:alpha val="60000"/>
                </a:srgbClr>
              </a:gs>
              <a:gs pos="100000">
                <a:srgbClr val="0070C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Arrow: Down 19">
            <a:extLst>
              <a:ext uri="{FF2B5EF4-FFF2-40B4-BE49-F238E27FC236}">
                <a16:creationId xmlns:a16="http://schemas.microsoft.com/office/drawing/2014/main" id="{73F64E78-DF41-A646-AC40-94E8689FC6B2}"/>
              </a:ext>
            </a:extLst>
          </p:cNvPr>
          <p:cNvSpPr/>
          <p:nvPr/>
        </p:nvSpPr>
        <p:spPr>
          <a:xfrm flipH="1">
            <a:off x="8067678" y="3560326"/>
            <a:ext cx="370431" cy="831703"/>
          </a:xfrm>
          <a:prstGeom prst="downArrow">
            <a:avLst/>
          </a:prstGeom>
          <a:gradFill>
            <a:gsLst>
              <a:gs pos="0">
                <a:srgbClr val="7030A0"/>
              </a:gs>
              <a:gs pos="50000">
                <a:srgbClr val="7030A0">
                  <a:alpha val="60000"/>
                </a:srgbClr>
              </a:gs>
              <a:gs pos="100000">
                <a:srgbClr val="7030A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Arrow: Down 20">
            <a:extLst>
              <a:ext uri="{FF2B5EF4-FFF2-40B4-BE49-F238E27FC236}">
                <a16:creationId xmlns:a16="http://schemas.microsoft.com/office/drawing/2014/main" id="{C2FF2226-B539-7F46-89DF-F979B3BD075C}"/>
              </a:ext>
            </a:extLst>
          </p:cNvPr>
          <p:cNvSpPr/>
          <p:nvPr/>
        </p:nvSpPr>
        <p:spPr>
          <a:xfrm flipH="1">
            <a:off x="6239087" y="3603789"/>
            <a:ext cx="370431" cy="103923"/>
          </a:xfrm>
          <a:prstGeom prst="downArrow">
            <a:avLst/>
          </a:prstGeom>
          <a:gradFill>
            <a:gsLst>
              <a:gs pos="0">
                <a:srgbClr val="C00000"/>
              </a:gs>
              <a:gs pos="50000">
                <a:srgbClr val="C00000">
                  <a:alpha val="60000"/>
                </a:srgbClr>
              </a:gs>
              <a:gs pos="100000">
                <a:srgbClr val="C000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4" name="Arrow: Down 22">
            <a:extLst>
              <a:ext uri="{FF2B5EF4-FFF2-40B4-BE49-F238E27FC236}">
                <a16:creationId xmlns:a16="http://schemas.microsoft.com/office/drawing/2014/main" id="{E6BB6175-7897-F643-96E9-28605914908E}"/>
              </a:ext>
            </a:extLst>
          </p:cNvPr>
          <p:cNvSpPr/>
          <p:nvPr/>
        </p:nvSpPr>
        <p:spPr>
          <a:xfrm rot="13312577" flipH="1">
            <a:off x="8855655" y="3056221"/>
            <a:ext cx="370431" cy="414680"/>
          </a:xfrm>
          <a:prstGeom prst="downArrow">
            <a:avLst/>
          </a:prstGeom>
          <a:gradFill>
            <a:gsLst>
              <a:gs pos="0">
                <a:srgbClr val="FF0000"/>
              </a:gs>
              <a:gs pos="50000">
                <a:srgbClr val="FF0000">
                  <a:lumMod val="100000"/>
                  <a:alpha val="60000"/>
                </a:srgbClr>
              </a:gs>
              <a:gs pos="100000">
                <a:srgbClr val="FF00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5" name="Arrow: Down 23">
            <a:extLst>
              <a:ext uri="{FF2B5EF4-FFF2-40B4-BE49-F238E27FC236}">
                <a16:creationId xmlns:a16="http://schemas.microsoft.com/office/drawing/2014/main" id="{B5A22E2F-74F9-D84B-BECE-67D03312DE58}"/>
              </a:ext>
            </a:extLst>
          </p:cNvPr>
          <p:cNvSpPr/>
          <p:nvPr/>
        </p:nvSpPr>
        <p:spPr>
          <a:xfrm rot="13312577" flipH="1">
            <a:off x="9070377" y="2879850"/>
            <a:ext cx="370431" cy="622394"/>
          </a:xfrm>
          <a:prstGeom prst="downArrow">
            <a:avLst/>
          </a:prstGeom>
          <a:gradFill>
            <a:gsLst>
              <a:gs pos="0">
                <a:srgbClr val="FFC000"/>
              </a:gs>
              <a:gs pos="50000">
                <a:srgbClr val="FFC000">
                  <a:alpha val="60000"/>
                </a:srgbClr>
              </a:gs>
              <a:gs pos="100000">
                <a:srgbClr val="FFC0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6" name="Arrow: Down 24">
            <a:extLst>
              <a:ext uri="{FF2B5EF4-FFF2-40B4-BE49-F238E27FC236}">
                <a16:creationId xmlns:a16="http://schemas.microsoft.com/office/drawing/2014/main" id="{EA16FF8A-F244-0041-BCBB-8A120A298AE8}"/>
              </a:ext>
            </a:extLst>
          </p:cNvPr>
          <p:cNvSpPr/>
          <p:nvPr/>
        </p:nvSpPr>
        <p:spPr>
          <a:xfrm rot="13312577" flipH="1">
            <a:off x="9291789" y="2657237"/>
            <a:ext cx="370431" cy="882144"/>
          </a:xfrm>
          <a:prstGeom prst="downArrow">
            <a:avLst/>
          </a:prstGeom>
          <a:gradFill>
            <a:gsLst>
              <a:gs pos="0">
                <a:srgbClr val="FFFF00"/>
              </a:gs>
              <a:gs pos="50000">
                <a:srgbClr val="FFFF00">
                  <a:alpha val="60000"/>
                </a:srgbClr>
              </a:gs>
              <a:gs pos="100000">
                <a:srgbClr val="FFFF0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7" name="Arrow: Down 25">
            <a:extLst>
              <a:ext uri="{FF2B5EF4-FFF2-40B4-BE49-F238E27FC236}">
                <a16:creationId xmlns:a16="http://schemas.microsoft.com/office/drawing/2014/main" id="{5ED34F7D-C3D8-6C49-9E96-C417587CFD77}"/>
              </a:ext>
            </a:extLst>
          </p:cNvPr>
          <p:cNvSpPr/>
          <p:nvPr/>
        </p:nvSpPr>
        <p:spPr>
          <a:xfrm rot="13312577" flipH="1">
            <a:off x="9571570" y="2331649"/>
            <a:ext cx="370431" cy="1259543"/>
          </a:xfrm>
          <a:prstGeom prst="downArrow">
            <a:avLst/>
          </a:prstGeom>
          <a:gradFill>
            <a:gsLst>
              <a:gs pos="0">
                <a:srgbClr val="00B050"/>
              </a:gs>
              <a:gs pos="50000">
                <a:srgbClr val="00B050">
                  <a:alpha val="60000"/>
                </a:srgbClr>
              </a:gs>
              <a:gs pos="100000">
                <a:srgbClr val="00B05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8" name="Arrow: Down 26">
            <a:extLst>
              <a:ext uri="{FF2B5EF4-FFF2-40B4-BE49-F238E27FC236}">
                <a16:creationId xmlns:a16="http://schemas.microsoft.com/office/drawing/2014/main" id="{14F5B071-8421-2A41-B29E-641F0E80C830}"/>
              </a:ext>
            </a:extLst>
          </p:cNvPr>
          <p:cNvSpPr/>
          <p:nvPr/>
        </p:nvSpPr>
        <p:spPr>
          <a:xfrm rot="13312577" flipH="1">
            <a:off x="9847349" y="1988683"/>
            <a:ext cx="370431" cy="1655789"/>
          </a:xfrm>
          <a:prstGeom prst="downArrow">
            <a:avLst/>
          </a:prstGeom>
          <a:gradFill>
            <a:gsLst>
              <a:gs pos="0">
                <a:srgbClr val="0070C0"/>
              </a:gs>
              <a:gs pos="50000">
                <a:srgbClr val="0070C0">
                  <a:alpha val="60000"/>
                </a:srgbClr>
              </a:gs>
              <a:gs pos="100000">
                <a:srgbClr val="0070C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9" name="Arrow: Down 27">
            <a:extLst>
              <a:ext uri="{FF2B5EF4-FFF2-40B4-BE49-F238E27FC236}">
                <a16:creationId xmlns:a16="http://schemas.microsoft.com/office/drawing/2014/main" id="{7C0AB796-717A-3843-BB06-5F0B340C3097}"/>
              </a:ext>
            </a:extLst>
          </p:cNvPr>
          <p:cNvSpPr/>
          <p:nvPr/>
        </p:nvSpPr>
        <p:spPr>
          <a:xfrm rot="13312577" flipH="1">
            <a:off x="9702807" y="2741666"/>
            <a:ext cx="370431" cy="796776"/>
          </a:xfrm>
          <a:prstGeom prst="downArrow">
            <a:avLst/>
          </a:prstGeom>
          <a:gradFill>
            <a:gsLst>
              <a:gs pos="0">
                <a:srgbClr val="7030A0"/>
              </a:gs>
              <a:gs pos="50000">
                <a:srgbClr val="7030A0">
                  <a:alpha val="60000"/>
                </a:srgbClr>
              </a:gs>
              <a:gs pos="100000">
                <a:srgbClr val="7030A0">
                  <a:alpha val="30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5F732E75-CE9B-1647-A81B-4646F24F543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814173">
            <a:off x="5011401" y="1302599"/>
            <a:ext cx="957800" cy="594597"/>
          </a:xfrm>
          <a:prstGeom prst="rect">
            <a:avLst/>
          </a:prstGeom>
        </p:spPr>
      </p:pic>
      <p:pic>
        <p:nvPicPr>
          <p:cNvPr id="31" name="Picture 30">
            <a:extLst>
              <a:ext uri="{FF2B5EF4-FFF2-40B4-BE49-F238E27FC236}">
                <a16:creationId xmlns:a16="http://schemas.microsoft.com/office/drawing/2014/main" id="{CBF9D97C-FDE9-6F4C-818C-88B0D58C05F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8469420" y="3594296"/>
            <a:ext cx="487823" cy="302837"/>
          </a:xfrm>
          <a:prstGeom prst="rect">
            <a:avLst/>
          </a:prstGeom>
        </p:spPr>
      </p:pic>
      <p:pic>
        <p:nvPicPr>
          <p:cNvPr id="32" name="Picture 31">
            <a:extLst>
              <a:ext uri="{FF2B5EF4-FFF2-40B4-BE49-F238E27FC236}">
                <a16:creationId xmlns:a16="http://schemas.microsoft.com/office/drawing/2014/main" id="{3BC3936E-ED79-F243-8E3D-E7B1A293B81B}"/>
              </a:ext>
            </a:extLst>
          </p:cNvPr>
          <p:cNvPicPr>
            <a:picLocks noChangeAspect="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8469420" y="4022049"/>
            <a:ext cx="487823" cy="302837"/>
          </a:xfrm>
          <a:prstGeom prst="rect">
            <a:avLst/>
          </a:prstGeom>
        </p:spPr>
      </p:pic>
      <p:pic>
        <p:nvPicPr>
          <p:cNvPr id="33" name="Picture 32">
            <a:extLst>
              <a:ext uri="{FF2B5EF4-FFF2-40B4-BE49-F238E27FC236}">
                <a16:creationId xmlns:a16="http://schemas.microsoft.com/office/drawing/2014/main" id="{D6D378F3-0944-854B-A88F-9A174552CD4A}"/>
              </a:ext>
            </a:extLst>
          </p:cNvPr>
          <p:cNvPicPr>
            <a:picLocks noChangeAspect="1"/>
          </p:cNvPicPr>
          <p:nvPr/>
        </p:nvPicPr>
        <p:blipFill>
          <a:blip r:embed="rId12"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8469420" y="4449801"/>
            <a:ext cx="487823" cy="302837"/>
          </a:xfrm>
          <a:prstGeom prst="rect">
            <a:avLst/>
          </a:prstGeom>
        </p:spPr>
      </p:pic>
      <p:pic>
        <p:nvPicPr>
          <p:cNvPr id="34" name="Picture 33">
            <a:extLst>
              <a:ext uri="{FF2B5EF4-FFF2-40B4-BE49-F238E27FC236}">
                <a16:creationId xmlns:a16="http://schemas.microsoft.com/office/drawing/2014/main" id="{E12C19BA-7B40-8C4F-BBB7-9AC1F8EB60DF}"/>
              </a:ext>
            </a:extLst>
          </p:cNvPr>
          <p:cNvPicPr>
            <a:picLocks noChangeAspect="1"/>
          </p:cNvPicPr>
          <p:nvPr/>
        </p:nvPicPr>
        <p:blipFill>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8469420" y="4877554"/>
            <a:ext cx="487823" cy="302837"/>
          </a:xfrm>
          <a:prstGeom prst="rect">
            <a:avLst/>
          </a:prstGeom>
        </p:spPr>
      </p:pic>
      <p:pic>
        <p:nvPicPr>
          <p:cNvPr id="35" name="Picture 34">
            <a:extLst>
              <a:ext uri="{FF2B5EF4-FFF2-40B4-BE49-F238E27FC236}">
                <a16:creationId xmlns:a16="http://schemas.microsoft.com/office/drawing/2014/main" id="{FC649A5C-615A-2040-9FF0-A55BD124FA67}"/>
              </a:ext>
            </a:extLst>
          </p:cNvPr>
          <p:cNvPicPr>
            <a:picLocks noChangeAspect="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80000"/>
                    </a14:imgEffect>
                  </a14:imgLayer>
                </a14:imgProps>
              </a:ext>
              <a:ext uri="{28A0092B-C50C-407E-A947-70E740481C1C}">
                <a14:useLocalDpi xmlns:a14="http://schemas.microsoft.com/office/drawing/2010/main" val="0"/>
              </a:ext>
            </a:extLst>
          </a:blip>
          <a:stretch>
            <a:fillRect/>
          </a:stretch>
        </p:blipFill>
        <p:spPr>
          <a:xfrm rot="5400000">
            <a:off x="8469420" y="5305306"/>
            <a:ext cx="487823" cy="302837"/>
          </a:xfrm>
          <a:prstGeom prst="rect">
            <a:avLst/>
          </a:prstGeom>
        </p:spPr>
      </p:pic>
      <p:pic>
        <p:nvPicPr>
          <p:cNvPr id="36" name="Picture 35">
            <a:extLst>
              <a:ext uri="{FF2B5EF4-FFF2-40B4-BE49-F238E27FC236}">
                <a16:creationId xmlns:a16="http://schemas.microsoft.com/office/drawing/2014/main" id="{E657C5E9-5452-2F47-9F5B-BAD7ED1990AD}"/>
              </a:ext>
            </a:extLst>
          </p:cNvPr>
          <p:cNvPicPr>
            <a:picLocks noChangeAspect="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rot="1198309">
            <a:off x="8795343" y="3796567"/>
            <a:ext cx="487823" cy="302837"/>
          </a:xfrm>
          <a:prstGeom prst="rect">
            <a:avLst/>
          </a:prstGeom>
        </p:spPr>
      </p:pic>
      <p:pic>
        <p:nvPicPr>
          <p:cNvPr id="37" name="Picture 36">
            <a:extLst>
              <a:ext uri="{FF2B5EF4-FFF2-40B4-BE49-F238E27FC236}">
                <a16:creationId xmlns:a16="http://schemas.microsoft.com/office/drawing/2014/main" id="{D6062C32-CC8E-2E48-B0DC-C9A41DF0C712}"/>
              </a:ext>
            </a:extLst>
          </p:cNvPr>
          <p:cNvPicPr>
            <a:picLocks noChangeAspect="1"/>
          </p:cNvPicPr>
          <p:nvPr/>
        </p:nvPicPr>
        <p:blipFill>
          <a:blip r:embed="rId12"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tretch>
            <a:fillRect/>
          </a:stretch>
        </p:blipFill>
        <p:spPr>
          <a:xfrm rot="19663477">
            <a:off x="9143477" y="3664116"/>
            <a:ext cx="487823" cy="302838"/>
          </a:xfrm>
          <a:prstGeom prst="rect">
            <a:avLst/>
          </a:prstGeom>
        </p:spPr>
      </p:pic>
      <p:pic>
        <p:nvPicPr>
          <p:cNvPr id="38" name="Picture 37">
            <a:extLst>
              <a:ext uri="{FF2B5EF4-FFF2-40B4-BE49-F238E27FC236}">
                <a16:creationId xmlns:a16="http://schemas.microsoft.com/office/drawing/2014/main" id="{466D75EE-9340-2A4C-8F25-5125AC95F83E}"/>
              </a:ext>
            </a:extLst>
          </p:cNvPr>
          <p:cNvPicPr>
            <a:picLocks noChangeAspect="1"/>
          </p:cNvPicPr>
          <p:nvPr/>
        </p:nvPicPr>
        <p:blipFill>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60000"/>
                    </a14:imgEffect>
                  </a14:imgLayer>
                </a14:imgProps>
              </a:ext>
              <a:ext uri="{28A0092B-C50C-407E-A947-70E740481C1C}">
                <a14:useLocalDpi xmlns:a14="http://schemas.microsoft.com/office/drawing/2010/main" val="0"/>
              </a:ext>
            </a:extLst>
          </a:blip>
          <a:stretch>
            <a:fillRect/>
          </a:stretch>
        </p:blipFill>
        <p:spPr>
          <a:xfrm rot="18437285">
            <a:off x="9411806" y="3368708"/>
            <a:ext cx="487823" cy="302838"/>
          </a:xfrm>
          <a:prstGeom prst="rect">
            <a:avLst/>
          </a:prstGeom>
        </p:spPr>
      </p:pic>
      <p:pic>
        <p:nvPicPr>
          <p:cNvPr id="39" name="Picture 2" descr="https://img.clipartfest.com/ab4b7be7478e323105e4ec893733e83d_24e72f52d392e3c8bdf767cf776511-cute-animals-trying-to-cool-off-in-sun-clipart_338-338.jpeg">
            <a:extLst>
              <a:ext uri="{FF2B5EF4-FFF2-40B4-BE49-F238E27FC236}">
                <a16:creationId xmlns:a16="http://schemas.microsoft.com/office/drawing/2014/main" id="{397C1213-94B2-CF4A-B27D-420251CAD99E}"/>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3740" y="960316"/>
            <a:ext cx="1538176" cy="153817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TextBox 39">
            <a:extLst>
              <a:ext uri="{FF2B5EF4-FFF2-40B4-BE49-F238E27FC236}">
                <a16:creationId xmlns:a16="http://schemas.microsoft.com/office/drawing/2014/main" id="{A006838C-0C74-0E43-B091-0E1C694E9EE6}"/>
              </a:ext>
            </a:extLst>
          </p:cNvPr>
          <p:cNvSpPr txBox="1"/>
          <p:nvPr/>
        </p:nvSpPr>
        <p:spPr>
          <a:xfrm rot="2621673">
            <a:off x="5681314" y="2724396"/>
            <a:ext cx="69986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NIR</a:t>
            </a:r>
          </a:p>
        </p:txBody>
      </p:sp>
      <p:sp>
        <p:nvSpPr>
          <p:cNvPr id="41" name="TextBox 40">
            <a:extLst>
              <a:ext uri="{FF2B5EF4-FFF2-40B4-BE49-F238E27FC236}">
                <a16:creationId xmlns:a16="http://schemas.microsoft.com/office/drawing/2014/main" id="{99DE10A4-9F5E-9C4B-8E9D-18E4E296E4F5}"/>
              </a:ext>
            </a:extLst>
          </p:cNvPr>
          <p:cNvSpPr txBox="1"/>
          <p:nvPr/>
        </p:nvSpPr>
        <p:spPr>
          <a:xfrm rot="2621673">
            <a:off x="5890753" y="2624276"/>
            <a:ext cx="69986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R</a:t>
            </a:r>
          </a:p>
        </p:txBody>
      </p:sp>
      <p:sp>
        <p:nvSpPr>
          <p:cNvPr id="42" name="TextBox 41">
            <a:extLst>
              <a:ext uri="{FF2B5EF4-FFF2-40B4-BE49-F238E27FC236}">
                <a16:creationId xmlns:a16="http://schemas.microsoft.com/office/drawing/2014/main" id="{91E76B0F-61DA-D94E-AF99-66DEF6E85FB9}"/>
              </a:ext>
            </a:extLst>
          </p:cNvPr>
          <p:cNvSpPr txBox="1"/>
          <p:nvPr/>
        </p:nvSpPr>
        <p:spPr>
          <a:xfrm rot="2621673">
            <a:off x="6018817" y="2473919"/>
            <a:ext cx="69986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O</a:t>
            </a:r>
          </a:p>
        </p:txBody>
      </p:sp>
      <p:sp>
        <p:nvSpPr>
          <p:cNvPr id="43" name="TextBox 42">
            <a:extLst>
              <a:ext uri="{FF2B5EF4-FFF2-40B4-BE49-F238E27FC236}">
                <a16:creationId xmlns:a16="http://schemas.microsoft.com/office/drawing/2014/main" id="{DF48CA5D-31BF-1C4F-9491-88529C89C7B7}"/>
              </a:ext>
            </a:extLst>
          </p:cNvPr>
          <p:cNvSpPr txBox="1"/>
          <p:nvPr/>
        </p:nvSpPr>
        <p:spPr>
          <a:xfrm rot="2621673">
            <a:off x="6149323" y="2354443"/>
            <a:ext cx="69986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Y</a:t>
            </a:r>
          </a:p>
        </p:txBody>
      </p:sp>
      <p:sp>
        <p:nvSpPr>
          <p:cNvPr id="44" name="TextBox 43">
            <a:extLst>
              <a:ext uri="{FF2B5EF4-FFF2-40B4-BE49-F238E27FC236}">
                <a16:creationId xmlns:a16="http://schemas.microsoft.com/office/drawing/2014/main" id="{0BE9606E-2616-354D-A7E6-9324F5086615}"/>
              </a:ext>
            </a:extLst>
          </p:cNvPr>
          <p:cNvSpPr txBox="1"/>
          <p:nvPr/>
        </p:nvSpPr>
        <p:spPr>
          <a:xfrm rot="2621673">
            <a:off x="6283608" y="2210353"/>
            <a:ext cx="69986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G</a:t>
            </a:r>
          </a:p>
        </p:txBody>
      </p:sp>
      <p:sp>
        <p:nvSpPr>
          <p:cNvPr id="45" name="TextBox 44">
            <a:extLst>
              <a:ext uri="{FF2B5EF4-FFF2-40B4-BE49-F238E27FC236}">
                <a16:creationId xmlns:a16="http://schemas.microsoft.com/office/drawing/2014/main" id="{E7E68FBA-00F9-3C40-882D-87F3FE41E427}"/>
              </a:ext>
            </a:extLst>
          </p:cNvPr>
          <p:cNvSpPr txBox="1"/>
          <p:nvPr/>
        </p:nvSpPr>
        <p:spPr>
          <a:xfrm rot="2621673">
            <a:off x="6413164" y="2077071"/>
            <a:ext cx="69986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B</a:t>
            </a:r>
          </a:p>
        </p:txBody>
      </p:sp>
      <p:sp>
        <p:nvSpPr>
          <p:cNvPr id="46" name="TextBox 45">
            <a:extLst>
              <a:ext uri="{FF2B5EF4-FFF2-40B4-BE49-F238E27FC236}">
                <a16:creationId xmlns:a16="http://schemas.microsoft.com/office/drawing/2014/main" id="{94B9CED9-B9F0-4841-BD61-9B2D93A6F262}"/>
              </a:ext>
            </a:extLst>
          </p:cNvPr>
          <p:cNvSpPr txBox="1"/>
          <p:nvPr/>
        </p:nvSpPr>
        <p:spPr>
          <a:xfrm rot="2621673">
            <a:off x="6462224" y="1848815"/>
            <a:ext cx="69986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V/UV</a:t>
            </a:r>
          </a:p>
        </p:txBody>
      </p:sp>
      <p:sp>
        <p:nvSpPr>
          <p:cNvPr id="47" name="TextBox 46">
            <a:extLst>
              <a:ext uri="{FF2B5EF4-FFF2-40B4-BE49-F238E27FC236}">
                <a16:creationId xmlns:a16="http://schemas.microsoft.com/office/drawing/2014/main" id="{EE784B56-FF77-314B-B6C2-5FF44419E89C}"/>
              </a:ext>
            </a:extLst>
          </p:cNvPr>
          <p:cNvSpPr txBox="1"/>
          <p:nvPr/>
        </p:nvSpPr>
        <p:spPr>
          <a:xfrm>
            <a:off x="8961681" y="5664819"/>
            <a:ext cx="14255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ABSORPTION (a)</a:t>
            </a:r>
          </a:p>
        </p:txBody>
      </p:sp>
      <p:sp>
        <p:nvSpPr>
          <p:cNvPr id="48" name="TextBox 47">
            <a:extLst>
              <a:ext uri="{FF2B5EF4-FFF2-40B4-BE49-F238E27FC236}">
                <a16:creationId xmlns:a16="http://schemas.microsoft.com/office/drawing/2014/main" id="{CB394637-CB17-B74B-A0B3-D9DBED22E375}"/>
              </a:ext>
            </a:extLst>
          </p:cNvPr>
          <p:cNvSpPr txBox="1"/>
          <p:nvPr/>
        </p:nvSpPr>
        <p:spPr>
          <a:xfrm>
            <a:off x="9141532" y="3982518"/>
            <a:ext cx="17758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SCATTERING (b</a:t>
            </a:r>
            <a:r>
              <a:rPr kumimoji="0" lang="en-US" sz="1400" b="1" i="0" u="none" strike="noStrike" kern="1200" cap="none" spc="0" normalizeH="0" baseline="-25000" noProof="0">
                <a:ln>
                  <a:noFill/>
                </a:ln>
                <a:solidFill>
                  <a:prstClr val="black"/>
                </a:solidFill>
                <a:effectLst/>
                <a:uLnTx/>
                <a:uFillTx/>
                <a:latin typeface="Calibri"/>
                <a:ea typeface="+mn-ea"/>
                <a:cs typeface="+mn-cs"/>
              </a:rPr>
              <a:t>b</a:t>
            </a:r>
            <a:r>
              <a:rPr kumimoji="0" lang="en-US" sz="1400" b="1" i="0" u="none" strike="noStrike" kern="1200" cap="none" spc="0" normalizeH="0" baseline="0" noProof="0">
                <a:ln>
                  <a:noFill/>
                </a:ln>
                <a:solidFill>
                  <a:prstClr val="black"/>
                </a:solidFill>
                <a:effectLst/>
                <a:uLnTx/>
                <a:uFillTx/>
                <a:latin typeface="Calibri"/>
                <a:ea typeface="+mn-ea"/>
                <a:cs typeface="+mn-cs"/>
              </a:rPr>
              <a:t>)</a:t>
            </a:r>
          </a:p>
        </p:txBody>
      </p:sp>
      <p:sp>
        <p:nvSpPr>
          <p:cNvPr id="49" name="TextBox 48">
            <a:extLst>
              <a:ext uri="{FF2B5EF4-FFF2-40B4-BE49-F238E27FC236}">
                <a16:creationId xmlns:a16="http://schemas.microsoft.com/office/drawing/2014/main" id="{AE73E833-A053-6048-A80F-7B9421A97BDF}"/>
              </a:ext>
            </a:extLst>
          </p:cNvPr>
          <p:cNvSpPr txBox="1"/>
          <p:nvPr/>
        </p:nvSpPr>
        <p:spPr>
          <a:xfrm>
            <a:off x="4960411" y="3192913"/>
            <a:ext cx="49330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AIR</a:t>
            </a:r>
          </a:p>
        </p:txBody>
      </p:sp>
      <p:sp>
        <p:nvSpPr>
          <p:cNvPr id="50" name="TextBox 49">
            <a:extLst>
              <a:ext uri="{FF2B5EF4-FFF2-40B4-BE49-F238E27FC236}">
                <a16:creationId xmlns:a16="http://schemas.microsoft.com/office/drawing/2014/main" id="{ED25C809-C67B-284F-A608-ADBA539E3EB8}"/>
              </a:ext>
            </a:extLst>
          </p:cNvPr>
          <p:cNvSpPr txBox="1"/>
          <p:nvPr/>
        </p:nvSpPr>
        <p:spPr>
          <a:xfrm>
            <a:off x="4952939" y="3498681"/>
            <a:ext cx="49330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SEA</a:t>
            </a:r>
          </a:p>
        </p:txBody>
      </p:sp>
      <p:sp>
        <p:nvSpPr>
          <p:cNvPr id="51" name="TextBox 50">
            <a:extLst>
              <a:ext uri="{FF2B5EF4-FFF2-40B4-BE49-F238E27FC236}">
                <a16:creationId xmlns:a16="http://schemas.microsoft.com/office/drawing/2014/main" id="{92CA4F04-124C-D643-BDF2-82B2909D2F35}"/>
              </a:ext>
            </a:extLst>
          </p:cNvPr>
          <p:cNvSpPr txBox="1"/>
          <p:nvPr/>
        </p:nvSpPr>
        <p:spPr>
          <a:xfrm>
            <a:off x="9676360" y="1857671"/>
            <a:ext cx="21926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Water-leaving Radiance, </a:t>
            </a:r>
            <a:r>
              <a:rPr kumimoji="0" lang="en-US" sz="1200" b="1" i="0" u="none" strike="noStrike" kern="1200" cap="none" spc="0" normalizeH="0" baseline="0" noProof="0" err="1">
                <a:ln>
                  <a:noFill/>
                </a:ln>
                <a:solidFill>
                  <a:prstClr val="black"/>
                </a:solidFill>
                <a:effectLst/>
                <a:uLnTx/>
                <a:uFillTx/>
                <a:latin typeface="Calibri"/>
                <a:ea typeface="+mn-ea"/>
                <a:cs typeface="+mn-cs"/>
              </a:rPr>
              <a:t>L</a:t>
            </a:r>
            <a:r>
              <a:rPr kumimoji="0" lang="en-US" sz="1200" b="1" i="0" u="none" strike="noStrike" kern="1200" cap="none" spc="0" normalizeH="0" baseline="-25000" noProof="0" err="1">
                <a:ln>
                  <a:noFill/>
                </a:ln>
                <a:solidFill>
                  <a:prstClr val="black"/>
                </a:solidFill>
                <a:effectLst/>
                <a:uLnTx/>
                <a:uFillTx/>
                <a:latin typeface="Calibri"/>
                <a:ea typeface="+mn-ea"/>
                <a:cs typeface="+mn-cs"/>
              </a:rPr>
              <a:t>w</a:t>
            </a:r>
            <a:endParaRPr kumimoji="0" lang="en-US" sz="1200" b="1" i="0" u="none" strike="noStrike" kern="1200" cap="none" spc="0" normalizeH="0" baseline="-25000" noProof="0">
              <a:ln>
                <a:noFill/>
              </a:ln>
              <a:solidFill>
                <a:prstClr val="black"/>
              </a:solidFill>
              <a:effectLst/>
              <a:uLnTx/>
              <a:uFillTx/>
              <a:latin typeface="Calibri"/>
              <a:ea typeface="+mn-ea"/>
              <a:cs typeface="+mn-cs"/>
            </a:endParaRPr>
          </a:p>
        </p:txBody>
      </p:sp>
      <p:pic>
        <p:nvPicPr>
          <p:cNvPr id="52" name="terra_swath.mov">
            <a:hlinkClick r:id="" action="ppaction://media"/>
            <a:extLst>
              <a:ext uri="{FF2B5EF4-FFF2-40B4-BE49-F238E27FC236}">
                <a16:creationId xmlns:a16="http://schemas.microsoft.com/office/drawing/2014/main" id="{F61E6AF2-B943-0F4E-9487-C002D4DCD7B9}"/>
              </a:ext>
            </a:extLst>
          </p:cNvPr>
          <p:cNvPicPr>
            <a:picLocks noChangeAspect="1"/>
          </p:cNvPicPr>
          <p:nvPr>
            <a:videoFile r:link="rId3"/>
            <p:extLst>
              <p:ext uri="{DAA4B4D4-6D71-4841-9C94-3DE7FCFB9230}">
                <p14:media xmlns:p14="http://schemas.microsoft.com/office/powerpoint/2010/main" r:embed="rId2"/>
              </p:ext>
            </p:extLst>
          </p:nvPr>
        </p:nvPicPr>
        <p:blipFill>
          <a:blip r:embed="rId16"/>
          <a:stretch>
            <a:fillRect/>
          </a:stretch>
        </p:blipFill>
        <p:spPr>
          <a:xfrm>
            <a:off x="1016148" y="4073805"/>
            <a:ext cx="2633519" cy="1975140"/>
          </a:xfrm>
          <a:prstGeom prst="rect">
            <a:avLst/>
          </a:prstGeom>
          <a:ln w="38100" cap="sq">
            <a:solidFill>
              <a:srgbClr val="000000"/>
            </a:solidFill>
            <a:prstDash val="solid"/>
            <a:miter lim="800000"/>
          </a:ln>
          <a:effectLst>
            <a:outerShdw blurRad="50800" dist="38100" dir="18900000" algn="bl" rotWithShape="0">
              <a:prstClr val="black">
                <a:alpha val="40000"/>
              </a:prstClr>
            </a:outerShdw>
          </a:effectLst>
        </p:spPr>
      </p:pic>
      <p:sp>
        <p:nvSpPr>
          <p:cNvPr id="53" name="TextBox 52">
            <a:extLst>
              <a:ext uri="{FF2B5EF4-FFF2-40B4-BE49-F238E27FC236}">
                <a16:creationId xmlns:a16="http://schemas.microsoft.com/office/drawing/2014/main" id="{CDD272AD-C497-2047-AE0A-0DA1EF101B92}"/>
              </a:ext>
            </a:extLst>
          </p:cNvPr>
          <p:cNvSpPr txBox="1"/>
          <p:nvPr/>
        </p:nvSpPr>
        <p:spPr>
          <a:xfrm rot="2661423">
            <a:off x="6447316" y="2120306"/>
            <a:ext cx="25165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Downwelling Irradiance, E</a:t>
            </a:r>
            <a:r>
              <a:rPr kumimoji="0" lang="en-US" sz="1200" b="1" i="0" u="none" strike="noStrike" kern="1200" cap="none" spc="0" normalizeH="0" baseline="-25000" noProof="0">
                <a:ln>
                  <a:noFill/>
                </a:ln>
                <a:solidFill>
                  <a:prstClr val="black"/>
                </a:solidFill>
                <a:effectLst/>
                <a:uLnTx/>
                <a:uFillTx/>
                <a:latin typeface="Calibri"/>
                <a:ea typeface="+mn-ea"/>
                <a:cs typeface="+mn-cs"/>
              </a:rPr>
              <a:t>d</a:t>
            </a:r>
          </a:p>
        </p:txBody>
      </p:sp>
      <p:sp>
        <p:nvSpPr>
          <p:cNvPr id="54" name="Right Brace 53">
            <a:extLst>
              <a:ext uri="{FF2B5EF4-FFF2-40B4-BE49-F238E27FC236}">
                <a16:creationId xmlns:a16="http://schemas.microsoft.com/office/drawing/2014/main" id="{80803893-9C8F-C340-9E78-89DB4182CCEF}"/>
              </a:ext>
            </a:extLst>
          </p:cNvPr>
          <p:cNvSpPr/>
          <p:nvPr/>
        </p:nvSpPr>
        <p:spPr>
          <a:xfrm rot="18872612">
            <a:off x="7227129" y="851992"/>
            <a:ext cx="189257" cy="26854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428C28DF-D91F-C440-9134-B1B74420307D}"/>
              </a:ext>
            </a:extLst>
          </p:cNvPr>
          <p:cNvSpPr txBox="1"/>
          <p:nvPr/>
        </p:nvSpPr>
        <p:spPr>
          <a:xfrm>
            <a:off x="5091125" y="4634613"/>
            <a:ext cx="24004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black"/>
                </a:solidFill>
                <a:effectLst/>
                <a:uLnTx/>
                <a:uFillTx/>
                <a:latin typeface="Calibri"/>
                <a:ea typeface="+mn-ea"/>
                <a:cs typeface="+mn-cs"/>
              </a:rPr>
              <a:t>Two </a:t>
            </a:r>
            <a:r>
              <a:rPr kumimoji="0" lang="en-US" sz="2000" b="1" i="1" u="none" strike="noStrike" kern="1200" cap="none" spc="0" normalizeH="0" baseline="0" noProof="0" dirty="0">
                <a:ln>
                  <a:noFill/>
                </a:ln>
                <a:solidFill>
                  <a:prstClr val="black"/>
                </a:solidFill>
                <a:effectLst/>
                <a:uLnTx/>
                <a:uFillTx/>
                <a:latin typeface="Calibri"/>
                <a:ea typeface="+mn-ea"/>
                <a:cs typeface="+mn-cs"/>
              </a:rPr>
              <a:t>possible </a:t>
            </a:r>
            <a:r>
              <a:rPr kumimoji="0" lang="en-US" sz="2000" b="1" i="1" u="none" strike="noStrike" kern="1200" cap="none" spc="0" normalizeH="0" baseline="0" noProof="0" dirty="0" smtClean="0">
                <a:ln>
                  <a:noFill/>
                </a:ln>
                <a:solidFill>
                  <a:prstClr val="black"/>
                </a:solidFill>
                <a:effectLst/>
                <a:uLnTx/>
                <a:uFillTx/>
                <a:latin typeface="Calibri"/>
                <a:ea typeface="+mn-ea"/>
                <a:cs typeface="+mn-cs"/>
              </a:rPr>
              <a:t>fates for a photon </a:t>
            </a:r>
            <a:r>
              <a:rPr kumimoji="0" lang="en-US" sz="2000" b="1" i="1" u="none" strike="noStrike" kern="1200" cap="none" spc="0" normalizeH="0" baseline="0" noProof="0" dirty="0">
                <a:ln>
                  <a:noFill/>
                </a:ln>
                <a:solidFill>
                  <a:prstClr val="black"/>
                </a:solidFill>
                <a:effectLst/>
                <a:uLnTx/>
                <a:uFillTx/>
                <a:latin typeface="Calibri"/>
                <a:ea typeface="+mn-ea"/>
                <a:cs typeface="+mn-cs"/>
              </a:rPr>
              <a:t>in water</a:t>
            </a:r>
            <a:endParaRPr kumimoji="0" lang="en-US" sz="2000" b="1" i="1" u="none" strike="noStrike" kern="1200" cap="none" spc="0" normalizeH="0" baseline="-25000" noProof="0" dirty="0">
              <a:ln>
                <a:noFill/>
              </a:ln>
              <a:solidFill>
                <a:prstClr val="black"/>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8E8FFDB8-569F-4A4A-B539-02AB8B137CD6}"/>
              </a:ext>
            </a:extLst>
          </p:cNvPr>
          <p:cNvSpPr txBox="1"/>
          <p:nvPr/>
        </p:nvSpPr>
        <p:spPr>
          <a:xfrm>
            <a:off x="656516" y="1606380"/>
            <a:ext cx="3040308" cy="1323439"/>
          </a:xfrm>
          <a:prstGeom prst="rect">
            <a:avLst/>
          </a:prstGeom>
          <a:solidFill>
            <a:schemeClr val="bg1"/>
          </a:solid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a:ea typeface="+mn-ea"/>
                <a:cs typeface="+mn-cs"/>
              </a:rPr>
              <a:t>Measurements of ocean color are based on electromagnetic energy emitted by sunlight, transmitted through atmosphere, and </a:t>
            </a:r>
            <a:r>
              <a:rPr kumimoji="0" lang="en-US" sz="1600" b="1" i="1" u="none" strike="noStrike" kern="1200" cap="none" spc="0" normalizeH="0" baseline="0" noProof="0">
                <a:ln>
                  <a:noFill/>
                </a:ln>
                <a:solidFill>
                  <a:prstClr val="black"/>
                </a:solidFill>
                <a:effectLst/>
                <a:uLnTx/>
                <a:uFillTx/>
                <a:latin typeface="Calibri"/>
                <a:ea typeface="+mn-ea"/>
                <a:cs typeface="+mn-cs"/>
              </a:rPr>
              <a:t>reflected</a:t>
            </a:r>
            <a:r>
              <a:rPr kumimoji="0" lang="en-US" sz="1600" b="0" i="1" u="none" strike="noStrike" kern="1200" cap="none" spc="0" normalizeH="0" baseline="0" noProof="0">
                <a:ln>
                  <a:noFill/>
                </a:ln>
                <a:solidFill>
                  <a:prstClr val="black"/>
                </a:solidFill>
                <a:effectLst/>
                <a:uLnTx/>
                <a:uFillTx/>
                <a:latin typeface="Calibri"/>
                <a:ea typeface="+mn-ea"/>
                <a:cs typeface="+mn-cs"/>
              </a:rPr>
              <a:t> by Earth’s surface.</a:t>
            </a:r>
          </a:p>
        </p:txBody>
      </p:sp>
      <p:pic>
        <p:nvPicPr>
          <p:cNvPr id="57" name="Picture 56">
            <a:extLst>
              <a:ext uri="{FF2B5EF4-FFF2-40B4-BE49-F238E27FC236}">
                <a16:creationId xmlns:a16="http://schemas.microsoft.com/office/drawing/2014/main" id="{69003F1B-BCAA-1A41-BA82-446926B89179}"/>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67577" y="4445508"/>
            <a:ext cx="1124289" cy="1095379"/>
          </a:xfrm>
          <a:prstGeom prst="rect">
            <a:avLst/>
          </a:prstGeom>
        </p:spPr>
      </p:pic>
      <p:sp>
        <p:nvSpPr>
          <p:cNvPr id="58" name="TextBox 57">
            <a:extLst>
              <a:ext uri="{FF2B5EF4-FFF2-40B4-BE49-F238E27FC236}">
                <a16:creationId xmlns:a16="http://schemas.microsoft.com/office/drawing/2014/main" id="{8F278104-C414-E440-AE5D-2E42517C255F}"/>
              </a:ext>
            </a:extLst>
          </p:cNvPr>
          <p:cNvSpPr txBox="1"/>
          <p:nvPr/>
        </p:nvSpPr>
        <p:spPr>
          <a:xfrm>
            <a:off x="10395308" y="5151234"/>
            <a:ext cx="1601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n-ea"/>
                <a:cs typeface="+mn-cs"/>
              </a:rPr>
              <a:t>Phytoplankton</a:t>
            </a:r>
          </a:p>
        </p:txBody>
      </p:sp>
      <p:sp>
        <p:nvSpPr>
          <p:cNvPr id="59" name="TextBox 58">
            <a:extLst>
              <a:ext uri="{FF2B5EF4-FFF2-40B4-BE49-F238E27FC236}">
                <a16:creationId xmlns:a16="http://schemas.microsoft.com/office/drawing/2014/main" id="{E410B30B-2AF1-A34A-8F15-EA5703E2EAEB}"/>
              </a:ext>
            </a:extLst>
          </p:cNvPr>
          <p:cNvSpPr txBox="1"/>
          <p:nvPr/>
        </p:nvSpPr>
        <p:spPr>
          <a:xfrm>
            <a:off x="10547573" y="4827209"/>
            <a:ext cx="1601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n-ea"/>
                <a:cs typeface="+mn-cs"/>
              </a:rPr>
              <a:t>Detritus</a:t>
            </a:r>
          </a:p>
        </p:txBody>
      </p:sp>
      <p:sp>
        <p:nvSpPr>
          <p:cNvPr id="60" name="TextBox 59">
            <a:extLst>
              <a:ext uri="{FF2B5EF4-FFF2-40B4-BE49-F238E27FC236}">
                <a16:creationId xmlns:a16="http://schemas.microsoft.com/office/drawing/2014/main" id="{2D0F7CE1-4599-BF44-A755-C593B3EEBE63}"/>
              </a:ext>
            </a:extLst>
          </p:cNvPr>
          <p:cNvSpPr txBox="1"/>
          <p:nvPr/>
        </p:nvSpPr>
        <p:spPr>
          <a:xfrm>
            <a:off x="10395308" y="4538527"/>
            <a:ext cx="1601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n-ea"/>
                <a:cs typeface="+mn-cs"/>
              </a:rPr>
              <a:t>Organic Matter</a:t>
            </a:r>
          </a:p>
        </p:txBody>
      </p:sp>
      <p:sp>
        <p:nvSpPr>
          <p:cNvPr id="64" name="Rectangle 63">
            <a:extLst>
              <a:ext uri="{FF2B5EF4-FFF2-40B4-BE49-F238E27FC236}">
                <a16:creationId xmlns:a16="http://schemas.microsoft.com/office/drawing/2014/main" id="{9A838125-9D26-9244-A1D0-B71CCA3DBB02}"/>
              </a:ext>
            </a:extLst>
          </p:cNvPr>
          <p:cNvSpPr/>
          <p:nvPr/>
        </p:nvSpPr>
        <p:spPr>
          <a:xfrm>
            <a:off x="8184057" y="597288"/>
            <a:ext cx="2105576" cy="338554"/>
          </a:xfrm>
          <a:prstGeom prst="rect">
            <a:avLst/>
          </a:prstGeom>
        </p:spPr>
        <p:txBody>
          <a:bodyPr wrap="none">
            <a:spAutoFit/>
          </a:bodyPr>
          <a:lstStyle/>
          <a:p>
            <a:pPr algn="ctr" defTabSz="685800">
              <a:defRPr/>
            </a:pPr>
            <a:r>
              <a:rPr lang="en-US" sz="1600"/>
              <a:t>jeremy.werdell@nasa.gov</a:t>
            </a:r>
          </a:p>
        </p:txBody>
      </p:sp>
      <p:sp>
        <p:nvSpPr>
          <p:cNvPr id="71" name="TextBox 70">
            <a:extLst>
              <a:ext uri="{FF2B5EF4-FFF2-40B4-BE49-F238E27FC236}">
                <a16:creationId xmlns:a16="http://schemas.microsoft.com/office/drawing/2014/main" id="{E4F229B6-C2AB-9C45-97E3-C335D122151E}"/>
              </a:ext>
            </a:extLst>
          </p:cNvPr>
          <p:cNvSpPr txBox="1"/>
          <p:nvPr/>
        </p:nvSpPr>
        <p:spPr>
          <a:xfrm>
            <a:off x="10804547" y="989980"/>
            <a:ext cx="954107" cy="1015663"/>
          </a:xfrm>
          <a:prstGeom prst="rect">
            <a:avLst/>
          </a:prstGeom>
          <a:noFill/>
        </p:spPr>
        <p:txBody>
          <a:bodyPr wrap="none" rtlCol="0">
            <a:spAutoFit/>
          </a:bodyPr>
          <a:lstStyle/>
          <a:p>
            <a:r>
              <a:rPr lang="en-US" sz="6000">
                <a:solidFill>
                  <a:prstClr val="black"/>
                </a:solidFill>
              </a:rPr>
              <a:t>🛰</a:t>
            </a:r>
          </a:p>
        </p:txBody>
      </p:sp>
      <p:pic>
        <p:nvPicPr>
          <p:cNvPr id="61" name="Audio 60">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54995778"/>
      </p:ext>
    </p:extLst>
  </p:cSld>
  <p:clrMapOvr>
    <a:masterClrMapping/>
  </p:clrMapOvr>
  <mc:AlternateContent xmlns:mc="http://schemas.openxmlformats.org/markup-compatibility/2006" xmlns:p14="http://schemas.microsoft.com/office/powerpoint/2010/main">
    <mc:Choice Requires="p14">
      <p:transition spd="slow" p14:dur="2000" advTm="103352"/>
    </mc:Choice>
    <mc:Fallback xmlns="">
      <p:transition spd="slow" advTm="10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066" fill="hold"/>
                                        <p:tgtEl>
                                          <p:spTgt spid="52"/>
                                        </p:tgtEl>
                                      </p:cBhvr>
                                    </p:cmd>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2.70833E-6 -4.44444E-6 L 0.25 0.25 " pathEditMode="relative" rAng="0" ptsTypes="AA">
                                      <p:cBhvr>
                                        <p:cTn id="13" dur="2000" fill="hold"/>
                                        <p:tgtEl>
                                          <p:spTgt spid="30"/>
                                        </p:tgtEl>
                                        <p:attrNameLst>
                                          <p:attrName>ppt_x</p:attrName>
                                          <p:attrName>ppt_y</p:attrName>
                                        </p:attrNameLst>
                                      </p:cBhvr>
                                      <p:rCtr x="12500" y="12500"/>
                                    </p:animMotion>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500"/>
                                        <p:tgtEl>
                                          <p:spTgt spid="6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500"/>
                                        <p:tgtEl>
                                          <p:spTgt spid="5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500"/>
                                        <p:tgtEl>
                                          <p:spTgt spid="5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500"/>
                                        <p:tgtEl>
                                          <p:spTgt spid="5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500"/>
                                        <p:tgtEl>
                                          <p:spTgt spid="2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par>
                                <p:cTn id="113" presetID="56" presetClass="path" presetSubtype="0" accel="50000" decel="50000" fill="hold" nodeType="withEffect">
                                  <p:stCondLst>
                                    <p:cond delay="0"/>
                                  </p:stCondLst>
                                  <p:childTnLst>
                                    <p:animMotion origin="layout" path="M -3.75E-6 4.44444E-6 L 0.00196 -0.18473 " pathEditMode="relative" rAng="0" ptsTypes="AA">
                                      <p:cBhvr>
                                        <p:cTn id="114" dur="2000" fill="hold"/>
                                        <p:tgtEl>
                                          <p:spTgt spid="38"/>
                                        </p:tgtEl>
                                        <p:attrNameLst>
                                          <p:attrName>ppt_x</p:attrName>
                                          <p:attrName>ppt_y</p:attrName>
                                        </p:attrNameLst>
                                      </p:cBhvr>
                                      <p:rCtr x="91" y="-9236"/>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5" repeatCount="indefinite" fill="hold" display="0">
                  <p:stCondLst>
                    <p:cond delay="indefinite"/>
                  </p:stCondLst>
                </p:cTn>
                <p:tgtEl>
                  <p:spTgt spid="52"/>
                </p:tgtEl>
              </p:cMediaNode>
            </p:video>
            <p:audio isNarration="1">
              <p:cMediaNode vol="80000" showWhenStopped="0">
                <p:cTn id="116" fill="hold" display="0">
                  <p:stCondLst>
                    <p:cond delay="indefinite"/>
                  </p:stCondLst>
                  <p:endCondLst>
                    <p:cond evt="onStopAudio" delay="0">
                      <p:tgtEl>
                        <p:sldTgt/>
                      </p:tgtEl>
                    </p:cond>
                  </p:endCondLst>
                </p:cTn>
                <p:tgtEl>
                  <p:spTgt spid="61"/>
                </p:tgtEl>
              </p:cMediaNode>
            </p:audio>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47" grpId="0"/>
      <p:bldP spid="48" grpId="0"/>
      <p:bldP spid="51" grpId="0"/>
      <p:bldP spid="53" grpId="0"/>
      <p:bldP spid="54" grpId="0" animBg="1"/>
      <p:bldP spid="55" grpId="0"/>
      <p:bldP spid="58" grpId="0"/>
      <p:bldP spid="59" grpId="0"/>
      <p:bldP spid="60" grpId="0"/>
    </p:bldLst>
  </p:timing>
  <p:extLst mod="1">
    <p:ext uri="{E180D4A7-C9FB-4DFB-919C-405C955672EB}">
      <p14:showEvtLst xmlns:p14="http://schemas.microsoft.com/office/powerpoint/2010/main">
        <p14:playEvt time="213" objId="52"/>
        <p14:playEvt time="24524" objId="52"/>
        <p14:playEvt time="48799" objId="52"/>
        <p14:playEvt time="73076" objId="52"/>
        <p14:playEvt time="97352" objId="52"/>
        <p14:stopEvt time="103352" objId="5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85790" y="4955493"/>
            <a:ext cx="10670667" cy="1200329"/>
          </a:xfrm>
          <a:prstGeom prst="rect">
            <a:avLst/>
          </a:prstGeom>
          <a:noFill/>
        </p:spPr>
        <p:txBody>
          <a:bodyPr wrap="square" rtlCol="0">
            <a:spAutoFit/>
          </a:bodyPr>
          <a:lstStyle/>
          <a:p>
            <a:pPr algn="just" defTabSz="685800">
              <a:defRPr/>
            </a:pPr>
            <a:r>
              <a:rPr lang="en-US" dirty="0"/>
              <a:t>The color of the ocean is a function of light that is absorbed or scattered as a result of constituents in the water.</a:t>
            </a:r>
          </a:p>
          <a:p>
            <a:pPr marL="192881" indent="-192881" algn="just" defTabSz="685800">
              <a:buFont typeface="Arial" panose="020B0604020202020204" pitchFamily="34" charset="0"/>
              <a:buChar char="•"/>
              <a:defRPr/>
            </a:pPr>
            <a:r>
              <a:rPr lang="en-US" dirty="0"/>
              <a:t>Phytoplankton and pigments, Dissolved organic matter</a:t>
            </a:r>
          </a:p>
          <a:p>
            <a:pPr marL="192881" indent="-192881" algn="just" defTabSz="685800">
              <a:buFont typeface="Arial" panose="020B0604020202020204" pitchFamily="34" charset="0"/>
              <a:buChar char="•"/>
              <a:defRPr/>
            </a:pPr>
            <a:r>
              <a:rPr lang="en-US" dirty="0"/>
              <a:t>Detritus (fecal pellets, dead cells), Inorganic particles (sediment)</a:t>
            </a:r>
          </a:p>
          <a:p>
            <a:pPr marL="192881" indent="-192881" algn="just" defTabSz="685800">
              <a:buFont typeface="Arial" panose="020B0604020202020204" pitchFamily="34" charset="0"/>
              <a:buChar char="•"/>
              <a:defRPr/>
            </a:pPr>
            <a:r>
              <a:rPr lang="en-US" dirty="0"/>
              <a:t>Water absorption</a:t>
            </a:r>
            <a:endParaRPr lang="en-US" sz="1400" i="1" dirty="0">
              <a:ln>
                <a:solidFill>
                  <a:prstClr val="black"/>
                </a:solidFill>
              </a:ln>
              <a:latin typeface="Calibri"/>
            </a:endParaRPr>
          </a:p>
        </p:txBody>
      </p:sp>
      <p:pic>
        <p:nvPicPr>
          <p:cNvPr id="2" name="Picture 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30000"/>
                    </a14:imgEffect>
                  </a14:imgLayer>
                </a14:imgProps>
              </a:ext>
              <a:ext uri="{28A0092B-C50C-407E-A947-70E740481C1C}">
                <a14:useLocalDpi xmlns:a14="http://schemas.microsoft.com/office/drawing/2010/main" val="0"/>
              </a:ext>
            </a:extLst>
          </a:blip>
          <a:srcRect l="-117" t="19328" r="50060" b="8211"/>
          <a:stretch/>
        </p:blipFill>
        <p:spPr bwMode="auto">
          <a:xfrm rot="10800000">
            <a:off x="3271123" y="993091"/>
            <a:ext cx="3663616" cy="38454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4" descr="LinguloBloomAug05_8"/>
          <p:cNvPicPr>
            <a:picLocks noChangeAspect="1" noChangeArrowheads="1"/>
          </p:cNvPicPr>
          <p:nvPr/>
        </p:nvPicPr>
        <p:blipFill rotWithShape="1">
          <a:blip r:embed="rId7">
            <a:extLst>
              <a:ext uri="{28A0092B-C50C-407E-A947-70E740481C1C}">
                <a14:useLocalDpi xmlns:a14="http://schemas.microsoft.com/office/drawing/2010/main" val="0"/>
              </a:ext>
            </a:extLst>
          </a:blip>
          <a:srcRect l="1" t="50122" r="58472"/>
          <a:stretch/>
        </p:blipFill>
        <p:spPr bwMode="auto">
          <a:xfrm>
            <a:off x="7072486" y="996399"/>
            <a:ext cx="1587803" cy="78551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4" name="Picture 2" descr="http://farm4.static.flickr.com/3266/2452113510_0b6abbbd6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2484" y="2538843"/>
            <a:ext cx="1587804" cy="77640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5" name="Picture 8" descr="http://umpteenhorizons.org/wordpress/wp-content/uploads/2010/07/100_0283sm.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0337" b="245"/>
          <a:stretch/>
        </p:blipFill>
        <p:spPr bwMode="auto">
          <a:xfrm>
            <a:off x="7072486" y="1780068"/>
            <a:ext cx="1587803" cy="75643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 name="Picture 10" descr="http://www.personal.psu.edu/afr3/blogs/siowfa13/BlueOcean.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623"/>
          <a:stretch/>
        </p:blipFill>
        <p:spPr bwMode="auto">
          <a:xfrm>
            <a:off x="7072486" y="4072184"/>
            <a:ext cx="1587803" cy="76637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7" name="Picture 16" descr="http://il3.picdn.net/shutterstock/videos/9941951/thumb/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41872" r="30640"/>
          <a:stretch/>
        </p:blipFill>
        <p:spPr bwMode="auto">
          <a:xfrm>
            <a:off x="7072486" y="3317305"/>
            <a:ext cx="1591613" cy="74745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809998" y="2367392"/>
            <a:ext cx="171450" cy="17145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sp>
        <p:nvSpPr>
          <p:cNvPr id="9" name="Rectangle 8"/>
          <p:cNvSpPr/>
          <p:nvPr/>
        </p:nvSpPr>
        <p:spPr>
          <a:xfrm>
            <a:off x="5450344" y="1976387"/>
            <a:ext cx="171450" cy="17145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sp>
        <p:nvSpPr>
          <p:cNvPr id="10" name="Rectangle 9"/>
          <p:cNvSpPr/>
          <p:nvPr/>
        </p:nvSpPr>
        <p:spPr>
          <a:xfrm>
            <a:off x="4638548" y="2863231"/>
            <a:ext cx="171450" cy="17145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sp>
        <p:nvSpPr>
          <p:cNvPr id="11" name="Rectangle 10"/>
          <p:cNvSpPr/>
          <p:nvPr/>
        </p:nvSpPr>
        <p:spPr>
          <a:xfrm>
            <a:off x="5131332" y="4448991"/>
            <a:ext cx="171450" cy="17145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sp>
        <p:nvSpPr>
          <p:cNvPr id="12" name="Rectangle 11"/>
          <p:cNvSpPr/>
          <p:nvPr/>
        </p:nvSpPr>
        <p:spPr>
          <a:xfrm>
            <a:off x="5278894" y="3895325"/>
            <a:ext cx="171450" cy="17145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cxnSp>
        <p:nvCxnSpPr>
          <p:cNvPr id="13" name="Straight Arrow Connector 12"/>
          <p:cNvCxnSpPr>
            <a:cxnSpLocks/>
            <a:stCxn id="9" idx="0"/>
            <a:endCxn id="26" idx="1"/>
          </p:cNvCxnSpPr>
          <p:nvPr/>
        </p:nvCxnSpPr>
        <p:spPr>
          <a:xfrm flipV="1">
            <a:off x="5536069" y="1387501"/>
            <a:ext cx="1532606" cy="588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endCxn id="27" idx="1"/>
          </p:cNvCxnSpPr>
          <p:nvPr/>
        </p:nvCxnSpPr>
        <p:spPr>
          <a:xfrm flipV="1">
            <a:off x="4981449" y="2175420"/>
            <a:ext cx="2087227" cy="268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10" idx="3"/>
          </p:cNvCxnSpPr>
          <p:nvPr/>
        </p:nvCxnSpPr>
        <p:spPr>
          <a:xfrm flipV="1">
            <a:off x="4809999" y="2810468"/>
            <a:ext cx="2237965" cy="1384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12" idx="3"/>
          </p:cNvCxnSpPr>
          <p:nvPr/>
        </p:nvCxnSpPr>
        <p:spPr>
          <a:xfrm flipV="1">
            <a:off x="5450344" y="3672650"/>
            <a:ext cx="1580782" cy="308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endCxn id="30" idx="1"/>
          </p:cNvCxnSpPr>
          <p:nvPr/>
        </p:nvCxnSpPr>
        <p:spPr>
          <a:xfrm flipV="1">
            <a:off x="5302782" y="4462613"/>
            <a:ext cx="1765894" cy="938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214853" y="1617800"/>
            <a:ext cx="1372154" cy="116861"/>
          </a:xfrm>
          <a:prstGeom prst="rect">
            <a:avLst/>
          </a:prstGeom>
          <a:gradFill flip="none" rotWithShape="1">
            <a:gsLst>
              <a:gs pos="0">
                <a:srgbClr val="FF0000">
                  <a:alpha val="10000"/>
                </a:srgbClr>
              </a:gs>
              <a:gs pos="20000">
                <a:srgbClr val="FFC000">
                  <a:alpha val="70000"/>
                </a:srgbClr>
              </a:gs>
              <a:gs pos="83000">
                <a:srgbClr val="002060">
                  <a:alpha val="70000"/>
                </a:srgbClr>
              </a:gs>
              <a:gs pos="63000">
                <a:srgbClr val="00B050">
                  <a:alpha val="70000"/>
                </a:srgbClr>
              </a:gs>
              <a:gs pos="42000">
                <a:srgbClr val="FFFF00">
                  <a:alpha val="70000"/>
                </a:srgbClr>
              </a:gs>
              <a:gs pos="100000">
                <a:srgbClr val="7030A0">
                  <a:alpha val="7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sp>
        <p:nvSpPr>
          <p:cNvPr id="22" name="Rectangle 21"/>
          <p:cNvSpPr/>
          <p:nvPr/>
        </p:nvSpPr>
        <p:spPr>
          <a:xfrm>
            <a:off x="7218222" y="2404597"/>
            <a:ext cx="1372154" cy="116861"/>
          </a:xfrm>
          <a:prstGeom prst="rect">
            <a:avLst/>
          </a:prstGeom>
          <a:gradFill flip="none" rotWithShape="1">
            <a:gsLst>
              <a:gs pos="0">
                <a:srgbClr val="FF0000">
                  <a:alpha val="10000"/>
                </a:srgbClr>
              </a:gs>
              <a:gs pos="20000">
                <a:srgbClr val="FFC000">
                  <a:alpha val="70000"/>
                </a:srgbClr>
              </a:gs>
              <a:gs pos="83000">
                <a:srgbClr val="002060">
                  <a:alpha val="70000"/>
                </a:srgbClr>
              </a:gs>
              <a:gs pos="63000">
                <a:srgbClr val="00B050">
                  <a:alpha val="70000"/>
                </a:srgbClr>
              </a:gs>
              <a:gs pos="42000">
                <a:srgbClr val="FFFF00">
                  <a:alpha val="70000"/>
                </a:srgbClr>
              </a:gs>
              <a:gs pos="100000">
                <a:srgbClr val="7030A0">
                  <a:alpha val="7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sp>
        <p:nvSpPr>
          <p:cNvPr id="23" name="Rectangle 22"/>
          <p:cNvSpPr/>
          <p:nvPr/>
        </p:nvSpPr>
        <p:spPr>
          <a:xfrm>
            <a:off x="7218222" y="3188105"/>
            <a:ext cx="1372154" cy="116861"/>
          </a:xfrm>
          <a:prstGeom prst="rect">
            <a:avLst/>
          </a:prstGeom>
          <a:gradFill flip="none" rotWithShape="1">
            <a:gsLst>
              <a:gs pos="0">
                <a:srgbClr val="FF0000">
                  <a:alpha val="10000"/>
                </a:srgbClr>
              </a:gs>
              <a:gs pos="20000">
                <a:srgbClr val="FFC000">
                  <a:alpha val="70000"/>
                </a:srgbClr>
              </a:gs>
              <a:gs pos="83000">
                <a:srgbClr val="002060">
                  <a:alpha val="70000"/>
                </a:srgbClr>
              </a:gs>
              <a:gs pos="63000">
                <a:srgbClr val="00B050">
                  <a:alpha val="70000"/>
                </a:srgbClr>
              </a:gs>
              <a:gs pos="42000">
                <a:srgbClr val="FFFF00">
                  <a:alpha val="70000"/>
                </a:srgbClr>
              </a:gs>
              <a:gs pos="100000">
                <a:srgbClr val="7030A0">
                  <a:alpha val="7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sp>
        <p:nvSpPr>
          <p:cNvPr id="24" name="Rectangle 23"/>
          <p:cNvSpPr/>
          <p:nvPr/>
        </p:nvSpPr>
        <p:spPr>
          <a:xfrm>
            <a:off x="7218222" y="3934421"/>
            <a:ext cx="1372154" cy="116861"/>
          </a:xfrm>
          <a:prstGeom prst="rect">
            <a:avLst/>
          </a:prstGeom>
          <a:gradFill flip="none" rotWithShape="1">
            <a:gsLst>
              <a:gs pos="0">
                <a:srgbClr val="FF0000">
                  <a:alpha val="10000"/>
                </a:srgbClr>
              </a:gs>
              <a:gs pos="20000">
                <a:srgbClr val="FFC000">
                  <a:alpha val="70000"/>
                </a:srgbClr>
              </a:gs>
              <a:gs pos="83000">
                <a:srgbClr val="002060">
                  <a:alpha val="70000"/>
                </a:srgbClr>
              </a:gs>
              <a:gs pos="63000">
                <a:srgbClr val="00B050">
                  <a:alpha val="70000"/>
                </a:srgbClr>
              </a:gs>
              <a:gs pos="42000">
                <a:srgbClr val="FFFF00">
                  <a:alpha val="70000"/>
                </a:srgbClr>
              </a:gs>
              <a:gs pos="100000">
                <a:srgbClr val="7030A0">
                  <a:alpha val="7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sp>
        <p:nvSpPr>
          <p:cNvPr id="25" name="Rectangle 24"/>
          <p:cNvSpPr/>
          <p:nvPr/>
        </p:nvSpPr>
        <p:spPr>
          <a:xfrm>
            <a:off x="7218221" y="4704452"/>
            <a:ext cx="1372154" cy="116861"/>
          </a:xfrm>
          <a:prstGeom prst="rect">
            <a:avLst/>
          </a:prstGeom>
          <a:gradFill flip="none" rotWithShape="1">
            <a:gsLst>
              <a:gs pos="0">
                <a:srgbClr val="FF0000">
                  <a:alpha val="10000"/>
                </a:srgbClr>
              </a:gs>
              <a:gs pos="20000">
                <a:srgbClr val="FFC000">
                  <a:alpha val="70000"/>
                </a:srgbClr>
              </a:gs>
              <a:gs pos="83000">
                <a:srgbClr val="002060">
                  <a:alpha val="70000"/>
                </a:srgbClr>
              </a:gs>
              <a:gs pos="63000">
                <a:srgbClr val="00B050">
                  <a:alpha val="70000"/>
                </a:srgbClr>
              </a:gs>
              <a:gs pos="42000">
                <a:srgbClr val="FFFF00">
                  <a:alpha val="70000"/>
                </a:srgbClr>
              </a:gs>
              <a:gs pos="100000">
                <a:srgbClr val="7030A0">
                  <a:alpha val="7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graphicFrame>
        <p:nvGraphicFramePr>
          <p:cNvPr id="26" name="Chart 25"/>
          <p:cNvGraphicFramePr>
            <a:graphicFrameLocks/>
          </p:cNvGraphicFramePr>
          <p:nvPr>
            <p:extLst>
              <p:ext uri="{D42A27DB-BD31-4B8C-83A1-F6EECF244321}">
                <p14:modId xmlns:p14="http://schemas.microsoft.com/office/powerpoint/2010/main" val="656504049"/>
              </p:ext>
            </p:extLst>
          </p:nvPr>
        </p:nvGraphicFramePr>
        <p:xfrm>
          <a:off x="7068676" y="993093"/>
          <a:ext cx="1598651" cy="78881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7" name="Chart 26"/>
          <p:cNvGraphicFramePr>
            <a:graphicFrameLocks/>
          </p:cNvGraphicFramePr>
          <p:nvPr>
            <p:extLst>
              <p:ext uri="{D42A27DB-BD31-4B8C-83A1-F6EECF244321}">
                <p14:modId xmlns:p14="http://schemas.microsoft.com/office/powerpoint/2010/main" val="2205235575"/>
              </p:ext>
            </p:extLst>
          </p:nvPr>
        </p:nvGraphicFramePr>
        <p:xfrm>
          <a:off x="7068676" y="1781909"/>
          <a:ext cx="1598651" cy="78702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28" name="Chart 27"/>
          <p:cNvGraphicFramePr>
            <a:graphicFrameLocks/>
          </p:cNvGraphicFramePr>
          <p:nvPr>
            <p:extLst>
              <p:ext uri="{D42A27DB-BD31-4B8C-83A1-F6EECF244321}">
                <p14:modId xmlns:p14="http://schemas.microsoft.com/office/powerpoint/2010/main" val="1453119224"/>
              </p:ext>
            </p:extLst>
          </p:nvPr>
        </p:nvGraphicFramePr>
        <p:xfrm>
          <a:off x="7068676" y="2565417"/>
          <a:ext cx="1598651" cy="76232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9" name="Chart 28"/>
          <p:cNvGraphicFramePr>
            <a:graphicFrameLocks/>
          </p:cNvGraphicFramePr>
          <p:nvPr>
            <p:extLst>
              <p:ext uri="{D42A27DB-BD31-4B8C-83A1-F6EECF244321}">
                <p14:modId xmlns:p14="http://schemas.microsoft.com/office/powerpoint/2010/main" val="3990962370"/>
              </p:ext>
            </p:extLst>
          </p:nvPr>
        </p:nvGraphicFramePr>
        <p:xfrm>
          <a:off x="7068676" y="3315250"/>
          <a:ext cx="1598650" cy="77174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0" name="Chart 29"/>
          <p:cNvGraphicFramePr>
            <a:graphicFrameLocks/>
          </p:cNvGraphicFramePr>
          <p:nvPr>
            <p:extLst>
              <p:ext uri="{D42A27DB-BD31-4B8C-83A1-F6EECF244321}">
                <p14:modId xmlns:p14="http://schemas.microsoft.com/office/powerpoint/2010/main" val="1489828467"/>
              </p:ext>
            </p:extLst>
          </p:nvPr>
        </p:nvGraphicFramePr>
        <p:xfrm>
          <a:off x="7068676" y="4086664"/>
          <a:ext cx="1598650" cy="751898"/>
        </p:xfrm>
        <a:graphic>
          <a:graphicData uri="http://schemas.openxmlformats.org/drawingml/2006/chart">
            <c:chart xmlns:c="http://schemas.openxmlformats.org/drawingml/2006/chart" xmlns:r="http://schemas.openxmlformats.org/officeDocument/2006/relationships" r:id="rId16"/>
          </a:graphicData>
        </a:graphic>
      </p:graphicFrame>
      <p:sp>
        <p:nvSpPr>
          <p:cNvPr id="51" name="Rectangle 50"/>
          <p:cNvSpPr/>
          <p:nvPr/>
        </p:nvSpPr>
        <p:spPr>
          <a:xfrm>
            <a:off x="8590376" y="6020755"/>
            <a:ext cx="2105576" cy="338554"/>
          </a:xfrm>
          <a:prstGeom prst="rect">
            <a:avLst/>
          </a:prstGeom>
        </p:spPr>
        <p:txBody>
          <a:bodyPr wrap="none">
            <a:spAutoFit/>
          </a:bodyPr>
          <a:lstStyle/>
          <a:p>
            <a:pPr algn="ctr" defTabSz="685800">
              <a:defRPr/>
            </a:pPr>
            <a:r>
              <a:rPr lang="en-US" sz="1600"/>
              <a:t>jeremy.werdell@nasa.gov</a:t>
            </a:r>
          </a:p>
        </p:txBody>
      </p:sp>
      <p:sp>
        <p:nvSpPr>
          <p:cNvPr id="19" name="Footer Placeholder 18">
            <a:extLst>
              <a:ext uri="{FF2B5EF4-FFF2-40B4-BE49-F238E27FC236}">
                <a16:creationId xmlns:a16="http://schemas.microsoft.com/office/drawing/2014/main" id="{939B81DD-3E8F-FA4A-9802-CD7307E357F7}"/>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36" name="Audio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33200" y="6299200"/>
            <a:ext cx="406400" cy="406400"/>
          </a:xfrm>
          <a:prstGeom prst="rect">
            <a:avLst/>
          </a:prstGeom>
        </p:spPr>
      </p:pic>
      <p:sp>
        <p:nvSpPr>
          <p:cNvPr id="34" name="TextBox 33"/>
          <p:cNvSpPr txBox="1"/>
          <p:nvPr/>
        </p:nvSpPr>
        <p:spPr>
          <a:xfrm>
            <a:off x="8801264" y="2665349"/>
            <a:ext cx="2472193" cy="369332"/>
          </a:xfrm>
          <a:prstGeom prst="rect">
            <a:avLst/>
          </a:prstGeom>
          <a:noFill/>
        </p:spPr>
        <p:txBody>
          <a:bodyPr wrap="square" rtlCol="0">
            <a:spAutoFit/>
          </a:bodyPr>
          <a:lstStyle/>
          <a:p>
            <a:pPr algn="ctr" defTabSz="685800">
              <a:defRPr/>
            </a:pPr>
            <a:r>
              <a:rPr lang="en-US" dirty="0">
                <a:solidFill>
                  <a:schemeClr val="tx2"/>
                </a:solidFill>
                <a:latin typeface="Arial Narrow" panose="020B0606020202030204" pitchFamily="34" charset="0"/>
              </a:rPr>
              <a:t>Water-leaving Radiance</a:t>
            </a:r>
          </a:p>
        </p:txBody>
      </p:sp>
      <p:sp>
        <p:nvSpPr>
          <p:cNvPr id="35" name="Title 36"/>
          <p:cNvSpPr>
            <a:spLocks noGrp="1"/>
          </p:cNvSpPr>
          <p:nvPr>
            <p:ph type="title"/>
          </p:nvPr>
        </p:nvSpPr>
        <p:spPr>
          <a:xfrm>
            <a:off x="528298" y="11557"/>
            <a:ext cx="10515600" cy="1325563"/>
          </a:xfrm>
        </p:spPr>
        <p:txBody>
          <a:bodyPr/>
          <a:lstStyle/>
          <a:p>
            <a:r>
              <a:rPr lang="en-US" dirty="0"/>
              <a:t>What causes variation in the color of the ocean?</a:t>
            </a:r>
          </a:p>
        </p:txBody>
      </p:sp>
    </p:spTree>
    <p:extLst>
      <p:ext uri="{BB962C8B-B14F-4D97-AF65-F5344CB8AC3E}">
        <p14:creationId xmlns:p14="http://schemas.microsoft.com/office/powerpoint/2010/main" val="1892438211"/>
      </p:ext>
    </p:extLst>
  </p:cSld>
  <p:clrMapOvr>
    <a:masterClrMapping/>
  </p:clrMapOvr>
  <mc:AlternateContent xmlns:mc="http://schemas.openxmlformats.org/markup-compatibility/2006" xmlns:p14="http://schemas.microsoft.com/office/powerpoint/2010/main">
    <mc:Choice Requires="p14">
      <p:transition spd="slow" p14:dur="2000" advTm="64959"/>
    </mc:Choice>
    <mc:Fallback xmlns="">
      <p:transition spd="slow" advTm="64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60" name="Rectangle 13"/>
          <p:cNvSpPr>
            <a:spLocks noChangeArrowheads="1"/>
          </p:cNvSpPr>
          <p:nvPr/>
        </p:nvSpPr>
        <p:spPr bwMode="auto">
          <a:xfrm>
            <a:off x="6909198" y="4335067"/>
            <a:ext cx="2000250" cy="1414463"/>
          </a:xfrm>
          <a:prstGeom prst="rect">
            <a:avLst/>
          </a:prstGeom>
          <a:solidFill>
            <a:schemeClr val="bg1"/>
          </a:solidFill>
          <a:ln w="9525">
            <a:noFill/>
            <a:miter lim="800000"/>
            <a:headEnd/>
            <a:tailEnd/>
          </a:ln>
        </p:spPr>
        <p:txBody>
          <a:bodyPr wrap="none" anchor="ctr">
            <a:prstTxWarp prst="textNoShape">
              <a:avLst/>
            </a:prstTxWarp>
          </a:bodyPr>
          <a:lstStyle/>
          <a:p>
            <a:pPr defTabSz="685800">
              <a:defRPr/>
            </a:pPr>
            <a:endParaRPr lang="en-US">
              <a:solidFill>
                <a:srgbClr val="000000"/>
              </a:solidFill>
              <a:latin typeface="Times New Roman" charset="0"/>
            </a:endParaRPr>
          </a:p>
        </p:txBody>
      </p:sp>
      <p:grpSp>
        <p:nvGrpSpPr>
          <p:cNvPr id="6" name="Group 5"/>
          <p:cNvGrpSpPr/>
          <p:nvPr/>
        </p:nvGrpSpPr>
        <p:grpSpPr>
          <a:xfrm>
            <a:off x="4840557" y="1274581"/>
            <a:ext cx="6137532" cy="4839327"/>
            <a:chOff x="646011" y="632717"/>
            <a:chExt cx="7269690" cy="5732012"/>
          </a:xfrm>
        </p:grpSpPr>
        <p:pic>
          <p:nvPicPr>
            <p:cNvPr id="91161" name="Picture 12" descr="Fig_6.14_collin.jpg                                            00016CAAMacintosh HD                   ABA78158:"/>
            <p:cNvPicPr>
              <a:picLocks noChangeArrowheads="1"/>
            </p:cNvPicPr>
            <p:nvPr/>
          </p:nvPicPr>
          <p:blipFill>
            <a:blip r:embed="rId5"/>
            <a:srcRect/>
            <a:stretch>
              <a:fillRect/>
            </a:stretch>
          </p:blipFill>
          <p:spPr bwMode="auto">
            <a:xfrm>
              <a:off x="646011" y="632717"/>
              <a:ext cx="7269690" cy="5550832"/>
            </a:xfrm>
            <a:prstGeom prst="rect">
              <a:avLst/>
            </a:prstGeom>
            <a:noFill/>
            <a:ln w="9525">
              <a:noFill/>
              <a:miter lim="800000"/>
              <a:headEnd/>
              <a:tailEnd/>
            </a:ln>
          </p:spPr>
        </p:pic>
        <p:sp>
          <p:nvSpPr>
            <p:cNvPr id="7" name="Text Box 19"/>
            <p:cNvSpPr txBox="1">
              <a:spLocks noChangeArrowheads="1"/>
            </p:cNvSpPr>
            <p:nvPr/>
          </p:nvSpPr>
          <p:spPr bwMode="auto">
            <a:xfrm>
              <a:off x="1463274" y="3530823"/>
              <a:ext cx="1511745" cy="692645"/>
            </a:xfrm>
            <a:prstGeom prst="rect">
              <a:avLst/>
            </a:prstGeom>
            <a:noFill/>
            <a:ln w="9525">
              <a:noFill/>
              <a:miter lim="800000"/>
              <a:headEnd/>
              <a:tailEnd/>
            </a:ln>
          </p:spPr>
          <p:txBody>
            <a:bodyPr wrap="none">
              <a:prstTxWarp prst="textNoShape">
                <a:avLst/>
              </a:prstTxWarp>
              <a:spAutoFit/>
            </a:bodyPr>
            <a:lstStyle/>
            <a:p>
              <a:pPr defTabSz="914400">
                <a:defRPr/>
              </a:pPr>
              <a:r>
                <a:rPr lang="en-US" sz="1600">
                  <a:solidFill>
                    <a:srgbClr val="000000"/>
                  </a:solidFill>
                </a:rPr>
                <a:t>chlorophyll-a </a:t>
              </a:r>
            </a:p>
            <a:p>
              <a:pPr defTabSz="914400">
                <a:defRPr/>
              </a:pPr>
              <a:r>
                <a:rPr lang="en-US" sz="1600">
                  <a:solidFill>
                    <a:srgbClr val="000000"/>
                  </a:solidFill>
                </a:rPr>
                <a:t>concentrations</a:t>
              </a:r>
            </a:p>
          </p:txBody>
        </p:sp>
        <p:pic>
          <p:nvPicPr>
            <p:cNvPr id="9" name="Picture 1040" descr="Z:\disk01\ewa_old2\Windows\PowerPt\Mexico\Spectrum4websiteEval.png"/>
            <p:cNvPicPr>
              <a:picLocks noChangeAspect="1" noChangeArrowheads="1"/>
            </p:cNvPicPr>
            <p:nvPr/>
          </p:nvPicPr>
          <p:blipFill>
            <a:blip r:embed="rId6"/>
            <a:srcRect/>
            <a:stretch>
              <a:fillRect/>
            </a:stretch>
          </p:blipFill>
          <p:spPr bwMode="auto">
            <a:xfrm>
              <a:off x="1762298" y="5935582"/>
              <a:ext cx="5877097" cy="365776"/>
            </a:xfrm>
            <a:prstGeom prst="rect">
              <a:avLst/>
            </a:prstGeom>
            <a:noFill/>
            <a:ln w="9525">
              <a:noFill/>
              <a:miter lim="800000"/>
              <a:headEnd/>
              <a:tailEnd/>
            </a:ln>
          </p:spPr>
        </p:pic>
        <p:sp>
          <p:nvSpPr>
            <p:cNvPr id="10" name="TextBox 9"/>
            <p:cNvSpPr txBox="1"/>
            <p:nvPr/>
          </p:nvSpPr>
          <p:spPr>
            <a:xfrm>
              <a:off x="1144922" y="5927268"/>
              <a:ext cx="609064" cy="437461"/>
            </a:xfrm>
            <a:prstGeom prst="rect">
              <a:avLst/>
            </a:prstGeom>
            <a:noFill/>
          </p:spPr>
          <p:txBody>
            <a:bodyPr wrap="square" rtlCol="0">
              <a:spAutoFit/>
            </a:bodyPr>
            <a:lstStyle/>
            <a:p>
              <a:r>
                <a:rPr lang="es-ES" b="1">
                  <a:solidFill>
                    <a:schemeClr val="tx2"/>
                  </a:solidFill>
                </a:rPr>
                <a:t>UV</a:t>
              </a:r>
              <a:endParaRPr lang="en-US" b="1">
                <a:solidFill>
                  <a:schemeClr val="tx2"/>
                </a:solidFill>
              </a:endParaRPr>
            </a:p>
          </p:txBody>
        </p:sp>
      </p:grpSp>
      <p:sp>
        <p:nvSpPr>
          <p:cNvPr id="15" name="TextBox 14"/>
          <p:cNvSpPr txBox="1"/>
          <p:nvPr/>
        </p:nvSpPr>
        <p:spPr>
          <a:xfrm>
            <a:off x="428291" y="2479019"/>
            <a:ext cx="4000840" cy="1200329"/>
          </a:xfrm>
          <a:prstGeom prst="rect">
            <a:avLst/>
          </a:prstGeom>
          <a:noFill/>
        </p:spPr>
        <p:txBody>
          <a:bodyPr wrap="square" rtlCol="0">
            <a:spAutoFit/>
          </a:bodyPr>
          <a:lstStyle/>
          <a:p>
            <a:pPr defTabSz="914400">
              <a:defRPr/>
            </a:pPr>
            <a:r>
              <a:rPr lang="en-US" sz="2400">
                <a:solidFill>
                  <a:schemeClr val="tx1">
                    <a:lumMod val="85000"/>
                    <a:lumOff val="15000"/>
                  </a:schemeClr>
                </a:solidFill>
                <a:latin typeface="Arial" panose="020B0604020202020204" pitchFamily="34" charset="0"/>
                <a:cs typeface="Arial" panose="020B0604020202020204" pitchFamily="34" charset="0"/>
              </a:rPr>
              <a:t>Reflectance is affected by the concentration of pigments in the water</a:t>
            </a:r>
          </a:p>
        </p:txBody>
      </p:sp>
      <p:sp>
        <p:nvSpPr>
          <p:cNvPr id="3" name="Title 2">
            <a:extLst>
              <a:ext uri="{FF2B5EF4-FFF2-40B4-BE49-F238E27FC236}">
                <a16:creationId xmlns:a16="http://schemas.microsoft.com/office/drawing/2014/main" id="{14399848-DAE2-2846-9637-69BF0B815614}"/>
              </a:ext>
            </a:extLst>
          </p:cNvPr>
          <p:cNvSpPr>
            <a:spLocks noGrp="1"/>
          </p:cNvSpPr>
          <p:nvPr>
            <p:ph type="title"/>
          </p:nvPr>
        </p:nvSpPr>
        <p:spPr/>
        <p:txBody>
          <a:bodyPr/>
          <a:lstStyle/>
          <a:p>
            <a:r>
              <a:rPr lang="en-US" dirty="0"/>
              <a:t>Chlorophyll Concentration and Reflectance </a:t>
            </a:r>
          </a:p>
        </p:txBody>
      </p:sp>
      <p:sp>
        <p:nvSpPr>
          <p:cNvPr id="2" name="Footer Placeholder 1">
            <a:extLst>
              <a:ext uri="{FF2B5EF4-FFF2-40B4-BE49-F238E27FC236}">
                <a16:creationId xmlns:a16="http://schemas.microsoft.com/office/drawing/2014/main" id="{6445EFEF-1A73-5C48-9516-9D2282E3DA17}"/>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8278249"/>
      </p:ext>
    </p:extLst>
  </p:cSld>
  <p:clrMapOvr>
    <a:masterClrMapping/>
  </p:clrMapOvr>
  <mc:AlternateContent xmlns:mc="http://schemas.openxmlformats.org/markup-compatibility/2006" xmlns:p14="http://schemas.microsoft.com/office/powerpoint/2010/main">
    <mc:Choice Requires="p14">
      <p:transition spd="slow" p14:dur="2000" advTm="55984"/>
    </mc:Choice>
    <mc:Fallback xmlns="">
      <p:transition spd="slow" advTm="5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Atmospheric correction</a:t>
            </a:r>
          </a:p>
        </p:txBody>
      </p:sp>
      <p:sp>
        <p:nvSpPr>
          <p:cNvPr id="3" name="Footer Placeholder 2">
            <a:extLst>
              <a:ext uri="{FF2B5EF4-FFF2-40B4-BE49-F238E27FC236}">
                <a16:creationId xmlns:a16="http://schemas.microsoft.com/office/drawing/2014/main" id="{9EB4D46C-2C0C-064F-A585-B685DE9D936C}"/>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pic>
        <p:nvPicPr>
          <p:cNvPr id="35" name="Picture 34" descr="lt_lw_ex.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187" y="1017503"/>
            <a:ext cx="5527145" cy="4547442"/>
          </a:xfrm>
          <a:prstGeom prst="rect">
            <a:avLst/>
          </a:prstGeom>
        </p:spPr>
      </p:pic>
      <p:sp>
        <p:nvSpPr>
          <p:cNvPr id="36" name="TextBox 35"/>
          <p:cNvSpPr txBox="1"/>
          <p:nvPr/>
        </p:nvSpPr>
        <p:spPr>
          <a:xfrm>
            <a:off x="7729538" y="1561525"/>
            <a:ext cx="4083521" cy="1938992"/>
          </a:xfrm>
          <a:prstGeom prst="rect">
            <a:avLst/>
          </a:prstGeom>
          <a:noFill/>
        </p:spPr>
        <p:txBody>
          <a:bodyPr wrap="square" rtlCol="0">
            <a:spAutoFit/>
          </a:bodyPr>
          <a:lstStyle/>
          <a:p>
            <a:pPr defTabSz="685800">
              <a:defRPr/>
            </a:pPr>
            <a:r>
              <a:rPr lang="en-US" sz="2000" dirty="0">
                <a:solidFill>
                  <a:schemeClr val="tx2"/>
                </a:solidFill>
                <a:ea typeface="Calibri" charset="0"/>
                <a:cs typeface="Calibri" charset="0"/>
              </a:rPr>
              <a:t>The </a:t>
            </a:r>
            <a:r>
              <a:rPr lang="en-US" sz="2000" dirty="0" smtClean="0">
                <a:solidFill>
                  <a:schemeClr val="tx2"/>
                </a:solidFill>
                <a:ea typeface="Calibri" charset="0"/>
                <a:cs typeface="Calibri" charset="0"/>
              </a:rPr>
              <a:t>radiance from the water signal (</a:t>
            </a:r>
            <a:r>
              <a:rPr lang="en-US" sz="2000" dirty="0" err="1" smtClean="0">
                <a:solidFill>
                  <a:schemeClr val="tx2"/>
                </a:solidFill>
                <a:ea typeface="Calibri" charset="0"/>
                <a:cs typeface="Calibri" charset="0"/>
              </a:rPr>
              <a:t>L</a:t>
            </a:r>
            <a:r>
              <a:rPr lang="en-US" sz="2000" baseline="-25000" dirty="0" err="1" smtClean="0">
                <a:solidFill>
                  <a:schemeClr val="tx2"/>
                </a:solidFill>
                <a:ea typeface="Calibri" charset="0"/>
                <a:cs typeface="Calibri" charset="0"/>
              </a:rPr>
              <a:t>w</a:t>
            </a:r>
            <a:r>
              <a:rPr lang="en-US" sz="2000" dirty="0" smtClean="0">
                <a:solidFill>
                  <a:schemeClr val="tx2"/>
                </a:solidFill>
                <a:ea typeface="Calibri" charset="0"/>
                <a:cs typeface="Calibri" charset="0"/>
              </a:rPr>
              <a:t>) is </a:t>
            </a:r>
            <a:r>
              <a:rPr lang="en-US" sz="2000" dirty="0">
                <a:solidFill>
                  <a:schemeClr val="tx2"/>
                </a:solidFill>
                <a:ea typeface="Calibri" charset="0"/>
                <a:cs typeface="Calibri" charset="0"/>
              </a:rPr>
              <a:t>often less than 10% of the total signal measured by the </a:t>
            </a:r>
            <a:r>
              <a:rPr lang="en-US" sz="2000" dirty="0" smtClean="0">
                <a:solidFill>
                  <a:schemeClr val="tx2"/>
                </a:solidFill>
                <a:ea typeface="Calibri" charset="0"/>
                <a:cs typeface="Calibri" charset="0"/>
              </a:rPr>
              <a:t>sensor (L)</a:t>
            </a:r>
            <a:endParaRPr lang="en-US" sz="2000" dirty="0">
              <a:solidFill>
                <a:schemeClr val="tx2"/>
              </a:solidFill>
              <a:ea typeface="Calibri" charset="0"/>
              <a:cs typeface="Calibri" charset="0"/>
            </a:endParaRPr>
          </a:p>
          <a:p>
            <a:pPr defTabSz="685800">
              <a:defRPr/>
            </a:pPr>
            <a:endParaRPr lang="en-US" sz="2000" dirty="0">
              <a:solidFill>
                <a:schemeClr val="tx2"/>
              </a:solidFill>
              <a:ea typeface="Calibri" charset="0"/>
              <a:cs typeface="Calibri" charset="0"/>
            </a:endParaRPr>
          </a:p>
          <a:p>
            <a:pPr defTabSz="685800">
              <a:defRPr/>
            </a:pPr>
            <a:r>
              <a:rPr lang="en-US" sz="2000" b="1" dirty="0" smtClean="0">
                <a:solidFill>
                  <a:schemeClr val="tx2"/>
                </a:solidFill>
                <a:ea typeface="Calibri" charset="0"/>
                <a:cs typeface="Calibri" charset="0"/>
              </a:rPr>
              <a:t>Good </a:t>
            </a:r>
            <a:r>
              <a:rPr lang="en-US" sz="2000" b="1" dirty="0">
                <a:solidFill>
                  <a:schemeClr val="tx2"/>
                </a:solidFill>
                <a:ea typeface="Calibri" charset="0"/>
                <a:cs typeface="Calibri" charset="0"/>
              </a:rPr>
              <a:t>atmospheric correction is </a:t>
            </a:r>
            <a:r>
              <a:rPr lang="en-US" sz="2000" b="1" dirty="0" smtClean="0">
                <a:solidFill>
                  <a:schemeClr val="tx2"/>
                </a:solidFill>
                <a:ea typeface="Calibri" charset="0"/>
                <a:cs typeface="Calibri" charset="0"/>
              </a:rPr>
              <a:t>critical.</a:t>
            </a:r>
            <a:endParaRPr lang="en-US" sz="2000" b="1" dirty="0">
              <a:solidFill>
                <a:schemeClr val="tx2"/>
              </a:solidFill>
              <a:ea typeface="Calibri" charset="0"/>
              <a:cs typeface="Calibri" charset="0"/>
            </a:endParaRPr>
          </a:p>
        </p:txBody>
      </p:sp>
      <p:cxnSp>
        <p:nvCxnSpPr>
          <p:cNvPr id="4" name="Straight Arrow Connector 3"/>
          <p:cNvCxnSpPr>
            <a:cxnSpLocks/>
          </p:cNvCxnSpPr>
          <p:nvPr/>
        </p:nvCxnSpPr>
        <p:spPr>
          <a:xfrm flipH="1">
            <a:off x="5063778" y="3171825"/>
            <a:ext cx="522636" cy="116197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cxnSpLocks/>
          </p:cNvCxnSpPr>
          <p:nvPr/>
        </p:nvCxnSpPr>
        <p:spPr>
          <a:xfrm flipH="1">
            <a:off x="3242662" y="4001294"/>
            <a:ext cx="60262" cy="44106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 name="Picture 1040" descr="Z:\disk01\ewa_old2\Windows\PowerPt\Mexico\Spectrum4websiteEval.png"/>
          <p:cNvPicPr>
            <a:picLocks noChangeAspect="1" noChangeArrowheads="1"/>
          </p:cNvPicPr>
          <p:nvPr/>
        </p:nvPicPr>
        <p:blipFill>
          <a:blip r:embed="rId6"/>
          <a:srcRect/>
          <a:stretch>
            <a:fillRect/>
          </a:stretch>
        </p:blipFill>
        <p:spPr bwMode="auto">
          <a:xfrm>
            <a:off x="2629594" y="5602493"/>
            <a:ext cx="3449781" cy="365776"/>
          </a:xfrm>
          <a:prstGeom prst="rect">
            <a:avLst/>
          </a:prstGeom>
          <a:noFill/>
          <a:ln w="9525">
            <a:noFill/>
            <a:miter lim="800000"/>
            <a:headEnd/>
            <a:tailEnd/>
          </a:ln>
        </p:spPr>
      </p:pic>
      <p:sp>
        <p:nvSpPr>
          <p:cNvPr id="10" name="TextBox 9"/>
          <p:cNvSpPr txBox="1"/>
          <p:nvPr/>
        </p:nvSpPr>
        <p:spPr>
          <a:xfrm>
            <a:off x="6206860" y="5602493"/>
            <a:ext cx="373820" cy="369332"/>
          </a:xfrm>
          <a:prstGeom prst="rect">
            <a:avLst/>
          </a:prstGeom>
          <a:noFill/>
        </p:spPr>
        <p:txBody>
          <a:bodyPr wrap="none" rtlCol="0">
            <a:spAutoFit/>
          </a:bodyPr>
          <a:lstStyle/>
          <a:p>
            <a:r>
              <a:rPr lang="es-ES" b="1">
                <a:solidFill>
                  <a:schemeClr val="tx2"/>
                </a:solidFill>
              </a:rPr>
              <a:t>IR</a:t>
            </a:r>
            <a:endParaRPr lang="en-US" b="1">
              <a:solidFill>
                <a:schemeClr val="tx2"/>
              </a:solidFill>
            </a:endParaRPr>
          </a:p>
        </p:txBody>
      </p:sp>
      <p:sp>
        <p:nvSpPr>
          <p:cNvPr id="11" name="Rectangle 10"/>
          <p:cNvSpPr/>
          <p:nvPr/>
        </p:nvSpPr>
        <p:spPr>
          <a:xfrm>
            <a:off x="8554761" y="6009564"/>
            <a:ext cx="2105576" cy="338554"/>
          </a:xfrm>
          <a:prstGeom prst="rect">
            <a:avLst/>
          </a:prstGeom>
        </p:spPr>
        <p:txBody>
          <a:bodyPr wrap="none">
            <a:spAutoFit/>
          </a:bodyPr>
          <a:lstStyle/>
          <a:p>
            <a:pPr algn="ctr" defTabSz="685800">
              <a:defRPr/>
            </a:pPr>
            <a:r>
              <a:rPr lang="en-US" sz="1600"/>
              <a:t>jeremy.werdell@nasa.gov</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2925699"/>
      </p:ext>
    </p:extLst>
  </p:cSld>
  <p:clrMapOvr>
    <a:masterClrMapping/>
  </p:clrMapOvr>
  <mc:AlternateContent xmlns:mc="http://schemas.openxmlformats.org/markup-compatibility/2006" xmlns:p14="http://schemas.microsoft.com/office/powerpoint/2010/main">
    <mc:Choice Requires="p14">
      <p:transition spd="slow" p14:dur="2000" advTm="29328"/>
    </mc:Choice>
    <mc:Fallback xmlns="">
      <p:transition spd="slow" advTm="2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17" descr="modis_mississippi_sed.jpg"/>
          <p:cNvPicPr>
            <a:picLocks noChangeAspect="1"/>
          </p:cNvPicPr>
          <p:nvPr/>
        </p:nvPicPr>
        <p:blipFill>
          <a:blip r:embed="rId5"/>
          <a:srcRect/>
          <a:stretch>
            <a:fillRect/>
          </a:stretch>
        </p:blipFill>
        <p:spPr bwMode="auto">
          <a:xfrm>
            <a:off x="5588925" y="609601"/>
            <a:ext cx="4888575" cy="3584955"/>
          </a:xfrm>
          <a:prstGeom prst="rect">
            <a:avLst/>
          </a:prstGeom>
          <a:noFill/>
          <a:ln w="9525">
            <a:noFill/>
            <a:miter lim="800000"/>
            <a:headEnd/>
            <a:tailEnd/>
          </a:ln>
        </p:spPr>
      </p:pic>
      <p:pic>
        <p:nvPicPr>
          <p:cNvPr id="92165" name="Picture 2" descr="ewa_nir_ex_data"/>
          <p:cNvPicPr>
            <a:picLocks noChangeAspect="1" noChangeArrowheads="1"/>
          </p:cNvPicPr>
          <p:nvPr/>
        </p:nvPicPr>
        <p:blipFill>
          <a:blip r:embed="rId6"/>
          <a:srcRect/>
          <a:stretch>
            <a:fillRect/>
          </a:stretch>
        </p:blipFill>
        <p:spPr bwMode="auto">
          <a:xfrm>
            <a:off x="813480" y="2786152"/>
            <a:ext cx="4471988" cy="3525838"/>
          </a:xfrm>
          <a:prstGeom prst="rect">
            <a:avLst/>
          </a:prstGeom>
          <a:noFill/>
          <a:ln w="9525">
            <a:solidFill>
              <a:schemeClr val="tx1"/>
            </a:solidFill>
            <a:miter lim="800000"/>
            <a:headEnd/>
            <a:tailEnd/>
          </a:ln>
        </p:spPr>
      </p:pic>
      <p:sp>
        <p:nvSpPr>
          <p:cNvPr id="92166" name="Rectangle 7"/>
          <p:cNvSpPr>
            <a:spLocks noGrp="1" noChangeArrowheads="1"/>
          </p:cNvSpPr>
          <p:nvPr>
            <p:ph type="title"/>
          </p:nvPr>
        </p:nvSpPr>
        <p:spPr/>
        <p:txBody>
          <a:bodyPr>
            <a:noAutofit/>
          </a:bodyPr>
          <a:lstStyle/>
          <a:p>
            <a:pPr eaLnBrk="1" hangingPunct="1"/>
            <a:r>
              <a:rPr lang="en-US" sz="3200" dirty="0">
                <a:ea typeface="ＭＳ Ｐゴシック" charset="-128"/>
                <a:cs typeface="ＭＳ Ｐゴシック" charset="-128"/>
              </a:rPr>
              <a:t>Case-1 versus Case-2 waters</a:t>
            </a:r>
          </a:p>
        </p:txBody>
      </p:sp>
      <p:sp>
        <p:nvSpPr>
          <p:cNvPr id="2" name="Footer Placeholder 1">
            <a:extLst>
              <a:ext uri="{FF2B5EF4-FFF2-40B4-BE49-F238E27FC236}">
                <a16:creationId xmlns:a16="http://schemas.microsoft.com/office/drawing/2014/main" id="{190452FA-861D-1744-9E1D-6DCE81BE3511}"/>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sp>
        <p:nvSpPr>
          <p:cNvPr id="9" name="Text Box 4"/>
          <p:cNvSpPr txBox="1">
            <a:spLocks noChangeArrowheads="1"/>
          </p:cNvSpPr>
          <p:nvPr/>
        </p:nvSpPr>
        <p:spPr bwMode="auto">
          <a:xfrm>
            <a:off x="813481" y="930877"/>
            <a:ext cx="4471988" cy="1323383"/>
          </a:xfrm>
          <a:prstGeom prst="rect">
            <a:avLst/>
          </a:prstGeom>
          <a:solidFill>
            <a:srgbClr val="D7E7F5">
              <a:alpha val="39000"/>
            </a:srgbClr>
          </a:solidFill>
          <a:ln w="19050">
            <a:solidFill>
              <a:schemeClr val="bg1"/>
            </a:solidFill>
            <a:miter lim="800000"/>
            <a:headEnd/>
            <a:tailEnd/>
          </a:ln>
        </p:spPr>
        <p:txBody>
          <a:bodyPr wrap="square" lIns="91379" tIns="45692" rIns="0" bIns="45692">
            <a:prstTxWarp prst="textNoShape">
              <a:avLst/>
            </a:prstTxWarp>
            <a:spAutoFit/>
          </a:bodyPr>
          <a:lstStyle/>
          <a:p>
            <a:pPr algn="l" eaLnBrk="1" hangingPunct="1"/>
            <a:r>
              <a:rPr lang="en-US" sz="2000" b="1" dirty="0">
                <a:latin typeface="Arial" panose="020B0604020202020204" pitchFamily="34" charset="0"/>
                <a:cs typeface="Arial" panose="020B0604020202020204" pitchFamily="34" charset="0"/>
              </a:rPr>
              <a:t>Case 1 - Open Ocean</a:t>
            </a:r>
          </a:p>
          <a:p>
            <a:pPr algn="l" eaLnBrk="1" hangingPunct="1"/>
            <a:r>
              <a:rPr lang="en-US" sz="2000" dirty="0">
                <a:latin typeface="Arial" panose="020B0604020202020204" pitchFamily="34" charset="0"/>
                <a:ea typeface="Arial" charset="0"/>
                <a:cs typeface="Arial" panose="020B0604020202020204" pitchFamily="34" charset="0"/>
              </a:rPr>
              <a:t>Water where the optical properties are determined primarily by phytoplankton and their derivative products</a:t>
            </a:r>
          </a:p>
        </p:txBody>
      </p:sp>
      <p:sp>
        <p:nvSpPr>
          <p:cNvPr id="10" name="Text Box 4"/>
          <p:cNvSpPr txBox="1">
            <a:spLocks noChangeArrowheads="1"/>
          </p:cNvSpPr>
          <p:nvPr/>
        </p:nvSpPr>
        <p:spPr bwMode="auto">
          <a:xfrm>
            <a:off x="5588925" y="4333340"/>
            <a:ext cx="6450675" cy="1938936"/>
          </a:xfrm>
          <a:prstGeom prst="rect">
            <a:avLst/>
          </a:prstGeom>
          <a:solidFill>
            <a:srgbClr val="D7E7F5">
              <a:alpha val="50000"/>
            </a:srgbClr>
          </a:solidFill>
          <a:ln w="19050">
            <a:solidFill>
              <a:schemeClr val="bg1"/>
            </a:solidFill>
            <a:miter lim="800000"/>
            <a:headEnd/>
            <a:tailEnd/>
          </a:ln>
        </p:spPr>
        <p:txBody>
          <a:bodyPr wrap="square" lIns="91379" tIns="45692" rIns="0" bIns="45692">
            <a:prstTxWarp prst="textNoShape">
              <a:avLst/>
            </a:prstTxWarp>
            <a:spAutoFit/>
          </a:bodyPr>
          <a:lstStyle/>
          <a:p>
            <a:r>
              <a:rPr lang="en-US" sz="2000" b="1" dirty="0">
                <a:latin typeface="Arial" panose="020B0604020202020204" pitchFamily="34" charset="0"/>
                <a:cs typeface="Arial" panose="020B0604020202020204" pitchFamily="34" charset="0"/>
              </a:rPr>
              <a:t>Case 2 - </a:t>
            </a:r>
            <a:r>
              <a:rPr lang="en-US" sz="2000" b="1" dirty="0">
                <a:latin typeface="Arial" panose="020B0604020202020204" pitchFamily="34" charset="0"/>
                <a:ea typeface="Arial" charset="0"/>
                <a:cs typeface="Arial" panose="020B0604020202020204" pitchFamily="34" charset="0"/>
              </a:rPr>
              <a:t>Everything Else</a:t>
            </a:r>
            <a:endParaRPr lang="en-US" sz="2000" b="1" dirty="0">
              <a:latin typeface="Arial" panose="020B0604020202020204" pitchFamily="34" charset="0"/>
              <a:cs typeface="Arial" panose="020B0604020202020204" pitchFamily="34" charset="0"/>
            </a:endParaRPr>
          </a:p>
          <a:p>
            <a:pPr algn="l" eaLnBrk="1" hangingPunct="1"/>
            <a:r>
              <a:rPr lang="en-US" sz="2000" dirty="0">
                <a:latin typeface="Arial" panose="020B0604020202020204" pitchFamily="34" charset="0"/>
                <a:ea typeface="Arial" charset="0"/>
                <a:cs typeface="Arial" panose="020B0604020202020204" pitchFamily="34" charset="0"/>
              </a:rPr>
              <a:t>Namely water where the optical properties are significantly influenced by other constituents, such as mineral particles, </a:t>
            </a:r>
            <a:r>
              <a:rPr lang="en-US" sz="2000" dirty="0" smtClean="0">
                <a:latin typeface="Arial" panose="020B0604020202020204" pitchFamily="34" charset="0"/>
                <a:ea typeface="Arial" charset="0"/>
                <a:cs typeface="Arial" panose="020B0604020202020204" pitchFamily="34" charset="0"/>
              </a:rPr>
              <a:t>Colored Dissolved Organic Matter (CDOM), </a:t>
            </a:r>
            <a:r>
              <a:rPr lang="en-US" sz="2000" dirty="0">
                <a:latin typeface="Arial" panose="020B0604020202020204" pitchFamily="34" charset="0"/>
                <a:ea typeface="Arial" charset="0"/>
                <a:cs typeface="Arial" panose="020B0604020202020204" pitchFamily="34" charset="0"/>
              </a:rPr>
              <a:t>or microbubbles, whose concentrations do not </a:t>
            </a:r>
            <a:r>
              <a:rPr lang="en-US" sz="2000" dirty="0" err="1">
                <a:latin typeface="Arial" panose="020B0604020202020204" pitchFamily="34" charset="0"/>
                <a:ea typeface="Arial" charset="0"/>
                <a:cs typeface="Arial" panose="020B0604020202020204" pitchFamily="34" charset="0"/>
              </a:rPr>
              <a:t>covary</a:t>
            </a:r>
            <a:r>
              <a:rPr lang="en-US" sz="2000" dirty="0">
                <a:latin typeface="Arial" panose="020B0604020202020204" pitchFamily="34" charset="0"/>
                <a:ea typeface="Arial" charset="0"/>
                <a:cs typeface="Arial" panose="020B0604020202020204" pitchFamily="34" charset="0"/>
              </a:rPr>
              <a:t> with the phytoplankton concentration</a:t>
            </a:r>
            <a:endParaRPr lang="en-US" sz="2000" dirty="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9085020"/>
      </p:ext>
    </p:extLst>
  </p:cSld>
  <p:clrMapOvr>
    <a:masterClrMapping/>
  </p:clrMapOvr>
  <mc:AlternateContent xmlns:mc="http://schemas.openxmlformats.org/markup-compatibility/2006" xmlns:p14="http://schemas.microsoft.com/office/powerpoint/2010/main">
    <mc:Choice Requires="p14">
      <p:transition spd="slow" p14:dur="2000" advTm="45203"/>
    </mc:Choice>
    <mc:Fallback xmlns="">
      <p:transition spd="slow" advTm="4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4"/>
          <p:cNvSpPr>
            <a:spLocks noGrp="1" noChangeArrowheads="1"/>
          </p:cNvSpPr>
          <p:nvPr>
            <p:ph type="title"/>
          </p:nvPr>
        </p:nvSpPr>
        <p:spPr/>
        <p:txBody>
          <a:bodyPr>
            <a:normAutofit/>
          </a:bodyPr>
          <a:lstStyle/>
          <a:p>
            <a:pPr eaLnBrk="1" hangingPunct="1"/>
            <a:r>
              <a:rPr lang="en-US" sz="3200" dirty="0">
                <a:latin typeface="Arial Narrow" panose="020B0606020202030204" pitchFamily="34" charset="0"/>
                <a:ea typeface="ＭＳ Ｐゴシック" charset="-128"/>
                <a:cs typeface="ＭＳ Ｐゴシック" charset="-128"/>
              </a:rPr>
              <a:t>Absorption Spectra and MODIS reflectance bands</a:t>
            </a:r>
          </a:p>
        </p:txBody>
      </p:sp>
      <p:sp>
        <p:nvSpPr>
          <p:cNvPr id="2" name="Footer Placeholder 1">
            <a:extLst>
              <a:ext uri="{FF2B5EF4-FFF2-40B4-BE49-F238E27FC236}">
                <a16:creationId xmlns:a16="http://schemas.microsoft.com/office/drawing/2014/main" id="{27369396-4403-B747-ABBC-BFA371F7E2AC}"/>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NOAA </a:t>
            </a:r>
            <a:r>
              <a:rPr kumimoji="0" lang="en-US" sz="1800" b="0" i="0" u="none" strike="noStrike" kern="1200" cap="none" spc="0" normalizeH="0" baseline="0" noProof="0" dirty="0" err="1">
                <a:ln>
                  <a:noFill/>
                </a:ln>
                <a:solidFill>
                  <a:prstClr val="white">
                    <a:lumMod val="95000"/>
                  </a:prstClr>
                </a:solidFill>
                <a:effectLst/>
                <a:uLnTx/>
                <a:uFillTx/>
                <a:latin typeface="Arial" panose="020B0604020202020204" pitchFamily="34" charset="0"/>
                <a:ea typeface="+mn-ea"/>
                <a:cs typeface="Arial" panose="020B0604020202020204" pitchFamily="34" charset="0"/>
              </a:rPr>
              <a:t>CoastWatch</a:t>
            </a:r>
            <a:r>
              <a:rPr kumimoji="0" lang="en-US" sz="1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 Satellite Class                                        http://coastwatch.noaa.gov</a:t>
            </a:r>
          </a:p>
        </p:txBody>
      </p:sp>
      <p:sp>
        <p:nvSpPr>
          <p:cNvPr id="5" name="TextBox 4"/>
          <p:cNvSpPr txBox="1"/>
          <p:nvPr/>
        </p:nvSpPr>
        <p:spPr>
          <a:xfrm flipH="1">
            <a:off x="0" y="983899"/>
            <a:ext cx="121920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rPr>
              <a:t>Sensor bands are chosen to target specific peaks in absorption spectra</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17" name="Group 16">
            <a:extLst>
              <a:ext uri="{FF2B5EF4-FFF2-40B4-BE49-F238E27FC236}">
                <a16:creationId xmlns:a16="http://schemas.microsoft.com/office/drawing/2014/main" id="{062E2CE2-A855-E648-8A45-B03E63E1547B}"/>
              </a:ext>
            </a:extLst>
          </p:cNvPr>
          <p:cNvGrpSpPr/>
          <p:nvPr/>
        </p:nvGrpSpPr>
        <p:grpSpPr>
          <a:xfrm>
            <a:off x="591742" y="1593792"/>
            <a:ext cx="8478498" cy="4502208"/>
            <a:chOff x="1153212" y="1272952"/>
            <a:chExt cx="8478498" cy="4502208"/>
          </a:xfrm>
        </p:grpSpPr>
        <p:pic>
          <p:nvPicPr>
            <p:cNvPr id="3" name="Picture 2"/>
            <p:cNvPicPr>
              <a:picLocks noChangeAspect="1"/>
            </p:cNvPicPr>
            <p:nvPr/>
          </p:nvPicPr>
          <p:blipFill rotWithShape="1">
            <a:blip r:embed="rId6"/>
            <a:srcRect b="10459"/>
            <a:stretch/>
          </p:blipFill>
          <p:spPr>
            <a:xfrm>
              <a:off x="1664073" y="1424359"/>
              <a:ext cx="7401318" cy="4350801"/>
            </a:xfrm>
            <a:prstGeom prst="rect">
              <a:avLst/>
            </a:prstGeom>
          </p:spPr>
        </p:pic>
        <p:sp>
          <p:nvSpPr>
            <p:cNvPr id="12" name="Rectangle 11">
              <a:extLst>
                <a:ext uri="{FF2B5EF4-FFF2-40B4-BE49-F238E27FC236}">
                  <a16:creationId xmlns:a16="http://schemas.microsoft.com/office/drawing/2014/main" id="{6F296700-5547-C344-BBD1-888CEBCA5068}"/>
                </a:ext>
              </a:extLst>
            </p:cNvPr>
            <p:cNvSpPr/>
            <p:nvPr/>
          </p:nvSpPr>
          <p:spPr>
            <a:xfrm>
              <a:off x="4311132" y="1780674"/>
              <a:ext cx="2332971" cy="1203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8389" name="Line 5"/>
            <p:cNvSpPr>
              <a:spLocks noChangeShapeType="1"/>
            </p:cNvSpPr>
            <p:nvPr/>
          </p:nvSpPr>
          <p:spPr bwMode="auto">
            <a:xfrm>
              <a:off x="2504961" y="1495974"/>
              <a:ext cx="0" cy="3933623"/>
            </a:xfrm>
            <a:prstGeom prst="line">
              <a:avLst/>
            </a:prstGeom>
            <a:noFill/>
            <a:ln w="9525">
              <a:solidFill>
                <a:srgbClr val="C00000"/>
              </a:solidFill>
              <a:round/>
              <a:headEnd/>
              <a:tailEnd/>
            </a:ln>
            <a:effectLst/>
          </p:spPr>
          <p:txBody>
            <a:bodyPr wrap="none" lIns="68534" tIns="34269" rIns="68534" bIns="34269"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8390" name="Line 6"/>
            <p:cNvSpPr>
              <a:spLocks noChangeShapeType="1"/>
            </p:cNvSpPr>
            <p:nvPr/>
          </p:nvSpPr>
          <p:spPr bwMode="auto">
            <a:xfrm>
              <a:off x="2956503" y="1495974"/>
              <a:ext cx="0" cy="3933623"/>
            </a:xfrm>
            <a:prstGeom prst="line">
              <a:avLst/>
            </a:prstGeom>
            <a:noFill/>
            <a:ln w="9525">
              <a:solidFill>
                <a:srgbClr val="C00000"/>
              </a:solidFill>
              <a:round/>
              <a:headEnd/>
              <a:tailEnd/>
            </a:ln>
            <a:effectLst/>
          </p:spPr>
          <p:txBody>
            <a:bodyPr wrap="none" lIns="68534" tIns="34269" rIns="68534" bIns="34269"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8391" name="Line 7"/>
            <p:cNvSpPr>
              <a:spLocks noChangeShapeType="1"/>
            </p:cNvSpPr>
            <p:nvPr/>
          </p:nvSpPr>
          <p:spPr bwMode="auto">
            <a:xfrm>
              <a:off x="3633818" y="1495974"/>
              <a:ext cx="0" cy="3933623"/>
            </a:xfrm>
            <a:prstGeom prst="line">
              <a:avLst/>
            </a:prstGeom>
            <a:noFill/>
            <a:ln w="9525">
              <a:solidFill>
                <a:srgbClr val="C00000"/>
              </a:solidFill>
              <a:round/>
              <a:headEnd/>
              <a:tailEnd/>
            </a:ln>
            <a:effectLst/>
          </p:spPr>
          <p:txBody>
            <a:bodyPr wrap="none" lIns="68534" tIns="34269" rIns="68534" bIns="34269"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8392" name="Line 8"/>
            <p:cNvSpPr>
              <a:spLocks noChangeShapeType="1"/>
            </p:cNvSpPr>
            <p:nvPr/>
          </p:nvSpPr>
          <p:spPr bwMode="auto">
            <a:xfrm>
              <a:off x="4311132" y="1495974"/>
              <a:ext cx="0" cy="3933623"/>
            </a:xfrm>
            <a:prstGeom prst="line">
              <a:avLst/>
            </a:prstGeom>
            <a:noFill/>
            <a:ln w="9525">
              <a:solidFill>
                <a:srgbClr val="C00000"/>
              </a:solidFill>
              <a:round/>
              <a:headEnd/>
              <a:tailEnd/>
            </a:ln>
            <a:effectLst/>
          </p:spPr>
          <p:txBody>
            <a:bodyPr wrap="none" lIns="68534" tIns="34269" rIns="68534" bIns="34269"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8393" name="Line 9"/>
            <p:cNvSpPr>
              <a:spLocks noChangeShapeType="1"/>
            </p:cNvSpPr>
            <p:nvPr/>
          </p:nvSpPr>
          <p:spPr bwMode="auto">
            <a:xfrm>
              <a:off x="4612161" y="1495974"/>
              <a:ext cx="0" cy="3933623"/>
            </a:xfrm>
            <a:prstGeom prst="line">
              <a:avLst/>
            </a:prstGeom>
            <a:noFill/>
            <a:ln w="9525">
              <a:solidFill>
                <a:srgbClr val="C00000"/>
              </a:solidFill>
              <a:round/>
              <a:headEnd/>
              <a:tailEnd/>
            </a:ln>
            <a:effectLst/>
          </p:spPr>
          <p:txBody>
            <a:bodyPr wrap="none" lIns="68534" tIns="34269" rIns="68534" bIns="34269"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8394" name="Line 10"/>
            <p:cNvSpPr>
              <a:spLocks noChangeShapeType="1"/>
            </p:cNvSpPr>
            <p:nvPr/>
          </p:nvSpPr>
          <p:spPr bwMode="auto">
            <a:xfrm>
              <a:off x="6418332" y="1495974"/>
              <a:ext cx="0" cy="3933623"/>
            </a:xfrm>
            <a:prstGeom prst="line">
              <a:avLst/>
            </a:prstGeom>
            <a:noFill/>
            <a:ln w="9525">
              <a:solidFill>
                <a:srgbClr val="C00000"/>
              </a:solidFill>
              <a:round/>
              <a:headEnd/>
              <a:tailEnd/>
            </a:ln>
            <a:effectLst/>
          </p:spPr>
          <p:txBody>
            <a:bodyPr wrap="none" lIns="68534" tIns="34269" rIns="68534" bIns="34269"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8395" name="Line 11"/>
            <p:cNvSpPr>
              <a:spLocks noChangeShapeType="1"/>
            </p:cNvSpPr>
            <p:nvPr/>
          </p:nvSpPr>
          <p:spPr bwMode="auto">
            <a:xfrm>
              <a:off x="6644103" y="1495974"/>
              <a:ext cx="0" cy="3933623"/>
            </a:xfrm>
            <a:prstGeom prst="line">
              <a:avLst/>
            </a:prstGeom>
            <a:noFill/>
            <a:ln w="9525">
              <a:solidFill>
                <a:srgbClr val="C00000"/>
              </a:solidFill>
              <a:round/>
              <a:headEnd/>
              <a:tailEnd/>
            </a:ln>
            <a:effectLst/>
          </p:spPr>
          <p:txBody>
            <a:bodyPr wrap="none" lIns="68534" tIns="34269" rIns="68534" bIns="34269"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8396" name="Line 12"/>
            <p:cNvSpPr>
              <a:spLocks noChangeShapeType="1"/>
            </p:cNvSpPr>
            <p:nvPr/>
          </p:nvSpPr>
          <p:spPr bwMode="auto">
            <a:xfrm>
              <a:off x="7848218" y="1495974"/>
              <a:ext cx="0" cy="3933623"/>
            </a:xfrm>
            <a:prstGeom prst="line">
              <a:avLst/>
            </a:prstGeom>
            <a:noFill/>
            <a:ln w="9525">
              <a:solidFill>
                <a:srgbClr val="C00000"/>
              </a:solidFill>
              <a:round/>
              <a:headEnd/>
              <a:tailEnd/>
            </a:ln>
            <a:effectLst/>
          </p:spPr>
          <p:txBody>
            <a:bodyPr wrap="none" lIns="68534" tIns="34269" rIns="68534" bIns="34269"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8398" name="Text Box 14"/>
            <p:cNvSpPr txBox="1">
              <a:spLocks noChangeArrowheads="1"/>
            </p:cNvSpPr>
            <p:nvPr/>
          </p:nvSpPr>
          <p:spPr bwMode="auto">
            <a:xfrm>
              <a:off x="2279189" y="1272952"/>
              <a:ext cx="7346074" cy="253873"/>
            </a:xfrm>
            <a:prstGeom prst="rect">
              <a:avLst/>
            </a:prstGeom>
            <a:noFill/>
            <a:ln w="9525">
              <a:noFill/>
              <a:miter lim="800000"/>
              <a:headEnd/>
              <a:tailEnd/>
            </a:ln>
            <a:effectLst/>
          </p:spPr>
          <p:txBody>
            <a:bodyPr wrap="square" lIns="68534" tIns="34269" rIns="68534" bIns="34269">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charset="0"/>
                  <a:ea typeface="+mn-ea"/>
                  <a:cs typeface="+mn-cs"/>
                </a:rPr>
                <a:t>412      443         488          531  551                                  667 678                      748</a:t>
              </a:r>
              <a:endParaRPr kumimoji="0" lang="en-US" sz="1200" b="0" i="0" u="none" strike="noStrike" kern="1200" cap="none" spc="0" normalizeH="0" baseline="0" noProof="0" dirty="0">
                <a:ln>
                  <a:noFill/>
                </a:ln>
                <a:solidFill>
                  <a:srgbClr val="C00000"/>
                </a:solidFill>
                <a:effectLst>
                  <a:outerShdw blurRad="38100" dist="38100" dir="2700000" algn="tl">
                    <a:srgbClr val="FFFFFF"/>
                  </a:outerShdw>
                </a:effectLst>
                <a:uLnTx/>
                <a:uFillTx/>
                <a:latin typeface="Arial"/>
                <a:ea typeface="+mn-ea"/>
                <a:cs typeface="+mn-cs"/>
              </a:endParaRPr>
            </a:p>
          </p:txBody>
        </p:sp>
        <p:sp>
          <p:nvSpPr>
            <p:cNvPr id="15" name="TextBox 14">
              <a:extLst>
                <a:ext uri="{FF2B5EF4-FFF2-40B4-BE49-F238E27FC236}">
                  <a16:creationId xmlns:a16="http://schemas.microsoft.com/office/drawing/2014/main" id="{F7D02D65-7C22-5E4C-A101-AEDCC0FC1852}"/>
                </a:ext>
              </a:extLst>
            </p:cNvPr>
            <p:cNvSpPr txBox="1"/>
            <p:nvPr/>
          </p:nvSpPr>
          <p:spPr>
            <a:xfrm rot="16200000">
              <a:off x="-435059" y="3194994"/>
              <a:ext cx="382287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Pigments and CDOM </a:t>
              </a:r>
              <a:b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Absorption Coefficient (1/m)</a:t>
              </a:r>
            </a:p>
          </p:txBody>
        </p:sp>
        <p:sp>
          <p:nvSpPr>
            <p:cNvPr id="33" name="TextBox 32">
              <a:extLst>
                <a:ext uri="{FF2B5EF4-FFF2-40B4-BE49-F238E27FC236}">
                  <a16:creationId xmlns:a16="http://schemas.microsoft.com/office/drawing/2014/main" id="{DED39C07-DDE1-8C4E-9225-6AD23411BFB1}"/>
                </a:ext>
              </a:extLst>
            </p:cNvPr>
            <p:cNvSpPr txBox="1"/>
            <p:nvPr/>
          </p:nvSpPr>
          <p:spPr>
            <a:xfrm rot="16200000">
              <a:off x="7397109" y="3194996"/>
              <a:ext cx="38228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Narrow" panose="020B0604020202020204" pitchFamily="34" charset="0"/>
                  <a:ea typeface="+mn-ea"/>
                  <a:cs typeface="Arial Narrow" panose="020B0604020202020204" pitchFamily="34" charset="0"/>
                </a:rPr>
                <a:t>Pure </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Water</a:t>
              </a:r>
              <a:b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Absorption Coefficient (1/m)</a:t>
              </a:r>
            </a:p>
          </p:txBody>
        </p:sp>
      </p:grpSp>
      <p:sp>
        <p:nvSpPr>
          <p:cNvPr id="18" name="TextBox 17">
            <a:extLst>
              <a:ext uri="{FF2B5EF4-FFF2-40B4-BE49-F238E27FC236}">
                <a16:creationId xmlns:a16="http://schemas.microsoft.com/office/drawing/2014/main" id="{E26ED7BF-BD86-E944-8A67-7E4E5DB02339}"/>
              </a:ext>
            </a:extLst>
          </p:cNvPr>
          <p:cNvSpPr txBox="1"/>
          <p:nvPr/>
        </p:nvSpPr>
        <p:spPr>
          <a:xfrm>
            <a:off x="8565014" y="1522004"/>
            <a:ext cx="22277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Satellite sensor bands</a:t>
            </a:r>
          </a:p>
        </p:txBody>
      </p:sp>
      <p:cxnSp>
        <p:nvCxnSpPr>
          <p:cNvPr id="20" name="Straight Arrow Connector 19">
            <a:extLst>
              <a:ext uri="{FF2B5EF4-FFF2-40B4-BE49-F238E27FC236}">
                <a16:creationId xmlns:a16="http://schemas.microsoft.com/office/drawing/2014/main" id="{65D6C88C-F222-F64F-B5F1-385FF0FC8EA9}"/>
              </a:ext>
            </a:extLst>
          </p:cNvPr>
          <p:cNvCxnSpPr>
            <a:stCxn id="18" idx="1"/>
          </p:cNvCxnSpPr>
          <p:nvPr/>
        </p:nvCxnSpPr>
        <p:spPr>
          <a:xfrm flipH="1">
            <a:off x="7491667" y="1706670"/>
            <a:ext cx="1073347"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8AAC08E-BE20-BC46-ACB7-8CEDC99147B9}"/>
              </a:ext>
            </a:extLst>
          </p:cNvPr>
          <p:cNvSpPr txBox="1"/>
          <p:nvPr/>
        </p:nvSpPr>
        <p:spPr>
          <a:xfrm>
            <a:off x="1717718" y="5972202"/>
            <a:ext cx="630333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Wavelength (nm)</a:t>
            </a:r>
          </a:p>
        </p:txBody>
      </p:sp>
      <p:grpSp>
        <p:nvGrpSpPr>
          <p:cNvPr id="23" name="Group 22">
            <a:extLst>
              <a:ext uri="{FF2B5EF4-FFF2-40B4-BE49-F238E27FC236}">
                <a16:creationId xmlns:a16="http://schemas.microsoft.com/office/drawing/2014/main" id="{F6C19683-C15E-0248-8C10-CA85C200BA62}"/>
              </a:ext>
            </a:extLst>
          </p:cNvPr>
          <p:cNvGrpSpPr/>
          <p:nvPr/>
        </p:nvGrpSpPr>
        <p:grpSpPr>
          <a:xfrm>
            <a:off x="9320964" y="2158471"/>
            <a:ext cx="2420290" cy="1338601"/>
            <a:chOff x="9176375" y="2923645"/>
            <a:chExt cx="2420290" cy="1338601"/>
          </a:xfrm>
        </p:grpSpPr>
        <p:pic>
          <p:nvPicPr>
            <p:cNvPr id="39" name="Picture 38">
              <a:extLst>
                <a:ext uri="{FF2B5EF4-FFF2-40B4-BE49-F238E27FC236}">
                  <a16:creationId xmlns:a16="http://schemas.microsoft.com/office/drawing/2014/main" id="{08E2F4CF-B054-6747-997C-CEEFA134F57F}"/>
                </a:ext>
              </a:extLst>
            </p:cNvPr>
            <p:cNvPicPr>
              <a:picLocks noChangeAspect="1"/>
            </p:cNvPicPr>
            <p:nvPr/>
          </p:nvPicPr>
          <p:blipFill rotWithShape="1">
            <a:blip r:embed="rId6"/>
            <a:srcRect l="34423" t="5747" r="32876" b="66704"/>
            <a:stretch/>
          </p:blipFill>
          <p:spPr>
            <a:xfrm>
              <a:off x="9176375" y="2923645"/>
              <a:ext cx="2420290" cy="1338601"/>
            </a:xfrm>
            <a:prstGeom prst="rect">
              <a:avLst/>
            </a:prstGeom>
          </p:spPr>
        </p:pic>
        <p:sp>
          <p:nvSpPr>
            <p:cNvPr id="40" name="Rectangle 39">
              <a:extLst>
                <a:ext uri="{FF2B5EF4-FFF2-40B4-BE49-F238E27FC236}">
                  <a16:creationId xmlns:a16="http://schemas.microsoft.com/office/drawing/2014/main" id="{62DBC4B5-5A6B-A34E-9F57-B17B84F0388E}"/>
                </a:ext>
              </a:extLst>
            </p:cNvPr>
            <p:cNvSpPr/>
            <p:nvPr/>
          </p:nvSpPr>
          <p:spPr>
            <a:xfrm>
              <a:off x="10232969" y="3213894"/>
              <a:ext cx="1145299" cy="787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54DDF996-EE0A-8F40-873A-DCA9D6654E66}"/>
                </a:ext>
              </a:extLst>
            </p:cNvPr>
            <p:cNvSpPr txBox="1"/>
            <p:nvPr/>
          </p:nvSpPr>
          <p:spPr>
            <a:xfrm>
              <a:off x="10124464" y="3077292"/>
              <a:ext cx="126028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Pure water</a:t>
              </a:r>
            </a:p>
          </p:txBody>
        </p:sp>
        <p:sp>
          <p:nvSpPr>
            <p:cNvPr id="42" name="TextBox 41">
              <a:extLst>
                <a:ext uri="{FF2B5EF4-FFF2-40B4-BE49-F238E27FC236}">
                  <a16:creationId xmlns:a16="http://schemas.microsoft.com/office/drawing/2014/main" id="{0521B1E0-62D9-2646-8122-4419533E7BAA}"/>
                </a:ext>
              </a:extLst>
            </p:cNvPr>
            <p:cNvSpPr txBox="1"/>
            <p:nvPr/>
          </p:nvSpPr>
          <p:spPr>
            <a:xfrm>
              <a:off x="10124464" y="3361509"/>
              <a:ext cx="113204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Pigments</a:t>
              </a:r>
            </a:p>
          </p:txBody>
        </p:sp>
        <p:sp>
          <p:nvSpPr>
            <p:cNvPr id="43" name="TextBox 42">
              <a:extLst>
                <a:ext uri="{FF2B5EF4-FFF2-40B4-BE49-F238E27FC236}">
                  <a16:creationId xmlns:a16="http://schemas.microsoft.com/office/drawing/2014/main" id="{969EBD42-9A13-A148-BC78-6C8A0C769E49}"/>
                </a:ext>
              </a:extLst>
            </p:cNvPr>
            <p:cNvSpPr txBox="1"/>
            <p:nvPr/>
          </p:nvSpPr>
          <p:spPr>
            <a:xfrm>
              <a:off x="10124464" y="3688188"/>
              <a:ext cx="82747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CDOM</a:t>
              </a:r>
            </a:p>
          </p:txBody>
        </p:sp>
      </p:grpSp>
    </p:spTree>
    <p:extLst>
      <p:ext uri="{BB962C8B-B14F-4D97-AF65-F5344CB8AC3E}">
        <p14:creationId xmlns:p14="http://schemas.microsoft.com/office/powerpoint/2010/main" val="1881824201"/>
      </p:ext>
    </p:extLst>
  </p:cSld>
  <p:clrMapOvr>
    <a:masterClrMapping/>
  </p:clrMapOvr>
  <p:transition advTm="55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38C6D1B-3473-3943-9FBD-76DE8ED1F584}"/>
              </a:ext>
            </a:extLst>
          </p:cNvPr>
          <p:cNvSpPr>
            <a:spLocks noGrp="1"/>
          </p:cNvSpPr>
          <p:nvPr>
            <p:ph type="title"/>
          </p:nvPr>
        </p:nvSpPr>
        <p:spPr/>
        <p:txBody>
          <a:bodyPr/>
          <a:lstStyle/>
          <a:p>
            <a:r>
              <a:rPr lang="en-US" dirty="0"/>
              <a:t>Sensor band comparison </a:t>
            </a:r>
          </a:p>
        </p:txBody>
      </p:sp>
      <p:sp>
        <p:nvSpPr>
          <p:cNvPr id="4" name="Footer Placeholder 3">
            <a:extLst>
              <a:ext uri="{FF2B5EF4-FFF2-40B4-BE49-F238E27FC236}">
                <a16:creationId xmlns:a16="http://schemas.microsoft.com/office/drawing/2014/main" id="{B79DB903-7CF4-6746-A6F0-8B7C2FC99F31}"/>
              </a:ext>
            </a:extLst>
          </p:cNvPr>
          <p:cNvSpPr>
            <a:spLocks noGrp="1"/>
          </p:cNvSpPr>
          <p:nvPr>
            <p:ph type="ftr" sz="quarter" idx="3"/>
          </p:nvPr>
        </p:nvSpPr>
        <p:spPr/>
        <p:txBody>
          <a:bodyPr/>
          <a:lstStyle/>
          <a:p>
            <a:r>
              <a:rPr lang="en-US" dirty="0"/>
              <a:t>NOAA </a:t>
            </a:r>
            <a:r>
              <a:rPr lang="en-US" dirty="0" err="1"/>
              <a:t>CoastWatch</a:t>
            </a:r>
            <a:r>
              <a:rPr lang="en-US" dirty="0"/>
              <a:t> Satellite Class                                        http://coastwatch.noaa.gov</a:t>
            </a:r>
          </a:p>
        </p:txBody>
      </p:sp>
      <p:sp>
        <p:nvSpPr>
          <p:cNvPr id="7" name="Text Box 8">
            <a:extLst>
              <a:ext uri="{FF2B5EF4-FFF2-40B4-BE49-F238E27FC236}">
                <a16:creationId xmlns:a16="http://schemas.microsoft.com/office/drawing/2014/main" id="{E7A81828-CA66-6C4A-9678-7E5E644F2143}"/>
              </a:ext>
            </a:extLst>
          </p:cNvPr>
          <p:cNvSpPr txBox="1">
            <a:spLocks noChangeArrowheads="1"/>
          </p:cNvSpPr>
          <p:nvPr/>
        </p:nvSpPr>
        <p:spPr bwMode="auto">
          <a:xfrm>
            <a:off x="295268" y="1670056"/>
            <a:ext cx="3019432" cy="1631159"/>
          </a:xfrm>
          <a:prstGeom prst="rect">
            <a:avLst/>
          </a:prstGeom>
          <a:noFill/>
          <a:ln w="9525">
            <a:noFill/>
            <a:miter lim="800000"/>
            <a:headEnd/>
            <a:tailEnd/>
          </a:ln>
        </p:spPr>
        <p:txBody>
          <a:bodyPr wrap="square" lIns="91379" tIns="45692" rIns="91379" bIns="45692">
            <a:prstTxWarp prst="textNoShape">
              <a:avLst/>
            </a:prstTxWarp>
            <a:spAutoFit/>
          </a:bodyPr>
          <a:lstStyle/>
          <a:p>
            <a:pPr algn="l"/>
            <a:r>
              <a:rPr lang="en-US" sz="2000" dirty="0">
                <a:latin typeface="Arial" charset="0"/>
              </a:rPr>
              <a:t>Examples of different measured spectral remote-sensing reflectance, overlain with different sensor bands. </a:t>
            </a:r>
          </a:p>
        </p:txBody>
      </p:sp>
      <p:sp>
        <p:nvSpPr>
          <p:cNvPr id="8" name="Text Box 9">
            <a:extLst>
              <a:ext uri="{FF2B5EF4-FFF2-40B4-BE49-F238E27FC236}">
                <a16:creationId xmlns:a16="http://schemas.microsoft.com/office/drawing/2014/main" id="{C6CF66AC-E171-E842-974E-F68F00356468}"/>
              </a:ext>
            </a:extLst>
          </p:cNvPr>
          <p:cNvSpPr txBox="1">
            <a:spLocks noChangeArrowheads="1"/>
          </p:cNvSpPr>
          <p:nvPr/>
        </p:nvSpPr>
        <p:spPr bwMode="auto">
          <a:xfrm>
            <a:off x="4348181" y="1089030"/>
            <a:ext cx="7120609" cy="338498"/>
          </a:xfrm>
          <a:prstGeom prst="rect">
            <a:avLst/>
          </a:prstGeom>
          <a:noFill/>
          <a:ln w="9525">
            <a:noFill/>
            <a:miter lim="800000"/>
            <a:headEnd/>
            <a:tailEnd/>
          </a:ln>
        </p:spPr>
        <p:txBody>
          <a:bodyPr wrap="none" lIns="91379" tIns="45692" rIns="91379" bIns="45692">
            <a:prstTxWarp prst="textNoShape">
              <a:avLst/>
            </a:prstTxWarp>
            <a:spAutoFit/>
          </a:bodyPr>
          <a:lstStyle/>
          <a:p>
            <a:pPr algn="l"/>
            <a:r>
              <a:rPr lang="en-US" sz="1600" dirty="0">
                <a:solidFill>
                  <a:srgbClr val="000000"/>
                </a:solidFill>
                <a:latin typeface="Arial" charset="0"/>
              </a:rPr>
              <a:t>CDOM                           Chlorophyll                    Fluor.        Atm. Correction </a:t>
            </a:r>
          </a:p>
        </p:txBody>
      </p:sp>
      <p:grpSp>
        <p:nvGrpSpPr>
          <p:cNvPr id="9" name="Group 8">
            <a:extLst>
              <a:ext uri="{FF2B5EF4-FFF2-40B4-BE49-F238E27FC236}">
                <a16:creationId xmlns:a16="http://schemas.microsoft.com/office/drawing/2014/main" id="{8C836848-520A-8242-A4CA-5B86FA8227A5}"/>
              </a:ext>
            </a:extLst>
          </p:cNvPr>
          <p:cNvGrpSpPr/>
          <p:nvPr/>
        </p:nvGrpSpPr>
        <p:grpSpPr>
          <a:xfrm>
            <a:off x="3052780" y="1432639"/>
            <a:ext cx="9144000" cy="4826974"/>
            <a:chOff x="0" y="1432639"/>
            <a:chExt cx="9144000" cy="4826974"/>
          </a:xfrm>
        </p:grpSpPr>
        <p:pic>
          <p:nvPicPr>
            <p:cNvPr id="10" name="Picture 7" descr="Picture 99">
              <a:extLst>
                <a:ext uri="{FF2B5EF4-FFF2-40B4-BE49-F238E27FC236}">
                  <a16:creationId xmlns:a16="http://schemas.microsoft.com/office/drawing/2014/main" id="{F775EC04-9442-9142-AA19-90D5CE1B9C19}"/>
                </a:ext>
              </a:extLst>
            </p:cNvPr>
            <p:cNvPicPr>
              <a:picLocks noChangeAspect="1" noChangeArrowheads="1"/>
            </p:cNvPicPr>
            <p:nvPr/>
          </p:nvPicPr>
          <p:blipFill rotWithShape="1">
            <a:blip r:embed="rId5"/>
            <a:srcRect t="967"/>
            <a:stretch/>
          </p:blipFill>
          <p:spPr bwMode="auto">
            <a:xfrm>
              <a:off x="0" y="1432639"/>
              <a:ext cx="9144000" cy="4826974"/>
            </a:xfrm>
            <a:prstGeom prst="rect">
              <a:avLst/>
            </a:prstGeom>
            <a:noFill/>
            <a:ln w="9525">
              <a:noFill/>
              <a:miter lim="800000"/>
              <a:headEnd/>
              <a:tailEnd/>
            </a:ln>
          </p:spPr>
        </p:pic>
        <p:sp>
          <p:nvSpPr>
            <p:cNvPr id="11" name="Rectangle 10">
              <a:extLst>
                <a:ext uri="{FF2B5EF4-FFF2-40B4-BE49-F238E27FC236}">
                  <a16:creationId xmlns:a16="http://schemas.microsoft.com/office/drawing/2014/main" id="{0C13C20F-0EF5-7843-9B67-29EA3A6A4918}"/>
                </a:ext>
              </a:extLst>
            </p:cNvPr>
            <p:cNvSpPr/>
            <p:nvPr/>
          </p:nvSpPr>
          <p:spPr bwMode="auto">
            <a:xfrm>
              <a:off x="1905000" y="3124200"/>
              <a:ext cx="192024" cy="457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26"/>
              <a:endParaRPr lang="en-US"/>
            </a:p>
          </p:txBody>
        </p:sp>
        <p:sp>
          <p:nvSpPr>
            <p:cNvPr id="12" name="Rectangle 11">
              <a:extLst>
                <a:ext uri="{FF2B5EF4-FFF2-40B4-BE49-F238E27FC236}">
                  <a16:creationId xmlns:a16="http://schemas.microsoft.com/office/drawing/2014/main" id="{60841834-B5B8-1A4C-8F07-ACE219752F4B}"/>
                </a:ext>
              </a:extLst>
            </p:cNvPr>
            <p:cNvSpPr/>
            <p:nvPr/>
          </p:nvSpPr>
          <p:spPr bwMode="auto">
            <a:xfrm>
              <a:off x="2474976" y="3124200"/>
              <a:ext cx="192024" cy="457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26"/>
              <a:endParaRPr lang="en-US"/>
            </a:p>
          </p:txBody>
        </p:sp>
        <p:sp>
          <p:nvSpPr>
            <p:cNvPr id="13" name="Rectangle 12">
              <a:extLst>
                <a:ext uri="{FF2B5EF4-FFF2-40B4-BE49-F238E27FC236}">
                  <a16:creationId xmlns:a16="http://schemas.microsoft.com/office/drawing/2014/main" id="{B03BED5E-5372-D944-B2BD-B411FB1C9EA1}"/>
                </a:ext>
              </a:extLst>
            </p:cNvPr>
            <p:cNvSpPr/>
            <p:nvPr/>
          </p:nvSpPr>
          <p:spPr bwMode="auto">
            <a:xfrm>
              <a:off x="3084576" y="3124200"/>
              <a:ext cx="192024" cy="457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26"/>
              <a:endParaRPr lang="en-US"/>
            </a:p>
          </p:txBody>
        </p:sp>
        <p:sp>
          <p:nvSpPr>
            <p:cNvPr id="14" name="Rectangle 13">
              <a:extLst>
                <a:ext uri="{FF2B5EF4-FFF2-40B4-BE49-F238E27FC236}">
                  <a16:creationId xmlns:a16="http://schemas.microsoft.com/office/drawing/2014/main" id="{16130FF6-7E3E-6341-BBC4-545965CD0E89}"/>
                </a:ext>
              </a:extLst>
            </p:cNvPr>
            <p:cNvSpPr/>
            <p:nvPr/>
          </p:nvSpPr>
          <p:spPr bwMode="auto">
            <a:xfrm>
              <a:off x="4114800" y="3124200"/>
              <a:ext cx="192024" cy="457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26"/>
              <a:endParaRPr lang="en-US"/>
            </a:p>
          </p:txBody>
        </p:sp>
        <p:sp>
          <p:nvSpPr>
            <p:cNvPr id="15" name="Rectangle 14">
              <a:extLst>
                <a:ext uri="{FF2B5EF4-FFF2-40B4-BE49-F238E27FC236}">
                  <a16:creationId xmlns:a16="http://schemas.microsoft.com/office/drawing/2014/main" id="{27A4B164-B027-0D47-8CFB-02785979B65F}"/>
                </a:ext>
              </a:extLst>
            </p:cNvPr>
            <p:cNvSpPr/>
            <p:nvPr/>
          </p:nvSpPr>
          <p:spPr bwMode="auto">
            <a:xfrm>
              <a:off x="5791200" y="3124200"/>
              <a:ext cx="192024" cy="457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26"/>
              <a:endParaRPr lang="en-US"/>
            </a:p>
          </p:txBody>
        </p:sp>
        <p:sp>
          <p:nvSpPr>
            <p:cNvPr id="16" name="Rectangle 15">
              <a:extLst>
                <a:ext uri="{FF2B5EF4-FFF2-40B4-BE49-F238E27FC236}">
                  <a16:creationId xmlns:a16="http://schemas.microsoft.com/office/drawing/2014/main" id="{617D4FFE-8299-2245-AA44-D767C7A3C656}"/>
                </a:ext>
              </a:extLst>
            </p:cNvPr>
            <p:cNvSpPr/>
            <p:nvPr/>
          </p:nvSpPr>
          <p:spPr bwMode="auto">
            <a:xfrm>
              <a:off x="6940296" y="3124200"/>
              <a:ext cx="146304" cy="457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926"/>
              <a:endParaRPr lang="en-US"/>
            </a:p>
          </p:txBody>
        </p:sp>
        <p:sp>
          <p:nvSpPr>
            <p:cNvPr id="17" name="TextBox 16">
              <a:extLst>
                <a:ext uri="{FF2B5EF4-FFF2-40B4-BE49-F238E27FC236}">
                  <a16:creationId xmlns:a16="http://schemas.microsoft.com/office/drawing/2014/main" id="{0A8D006B-51EB-FF46-A8AD-115E9A17925B}"/>
                </a:ext>
              </a:extLst>
            </p:cNvPr>
            <p:cNvSpPr txBox="1"/>
            <p:nvPr/>
          </p:nvSpPr>
          <p:spPr>
            <a:xfrm>
              <a:off x="7894661" y="3200400"/>
              <a:ext cx="854546" cy="400110"/>
            </a:xfrm>
            <a:prstGeom prst="rect">
              <a:avLst/>
            </a:prstGeom>
            <a:noFill/>
            <a:ln>
              <a:noFill/>
            </a:ln>
          </p:spPr>
          <p:txBody>
            <a:bodyPr wrap="none" rtlCol="0">
              <a:spAutoFit/>
            </a:bodyPr>
            <a:lstStyle/>
            <a:p>
              <a:r>
                <a:rPr lang="en-US" sz="2000" b="1">
                  <a:solidFill>
                    <a:srgbClr val="FF6600"/>
                  </a:solidFill>
                  <a:latin typeface="Arial"/>
                  <a:cs typeface="Arial"/>
                </a:rPr>
                <a:t>VIIRS</a:t>
              </a:r>
            </a:p>
          </p:txBody>
        </p:sp>
      </p:grpSp>
      <p:sp>
        <p:nvSpPr>
          <p:cNvPr id="20" name="TextBox 19"/>
          <p:cNvSpPr txBox="1"/>
          <p:nvPr/>
        </p:nvSpPr>
        <p:spPr>
          <a:xfrm>
            <a:off x="10947441" y="2167188"/>
            <a:ext cx="736099" cy="369332"/>
          </a:xfrm>
          <a:prstGeom prst="rect">
            <a:avLst/>
          </a:prstGeom>
          <a:noFill/>
        </p:spPr>
        <p:txBody>
          <a:bodyPr wrap="none" rtlCol="0">
            <a:spAutoFit/>
          </a:bodyPr>
          <a:lstStyle/>
          <a:p>
            <a:r>
              <a:rPr lang="en-US" b="1" dirty="0">
                <a:solidFill>
                  <a:srgbClr val="996600"/>
                </a:solidFill>
                <a:latin typeface="Arial" panose="020B0604020202020204" pitchFamily="34" charset="0"/>
                <a:cs typeface="Arial" panose="020B0604020202020204" pitchFamily="34" charset="0"/>
              </a:rPr>
              <a:t>OLCI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3" name="TextBox 2"/>
          <p:cNvSpPr txBox="1"/>
          <p:nvPr/>
        </p:nvSpPr>
        <p:spPr>
          <a:xfrm>
            <a:off x="295268" y="5548986"/>
            <a:ext cx="4365298" cy="923330"/>
          </a:xfrm>
          <a:prstGeom prst="rect">
            <a:avLst/>
          </a:prstGeom>
          <a:noFill/>
        </p:spPr>
        <p:txBody>
          <a:bodyPr wrap="none" rtlCol="0">
            <a:spAutoFit/>
          </a:bodyPr>
          <a:lstStyle/>
          <a:p>
            <a:endParaRPr lang="en-US" dirty="0">
              <a:latin typeface="Arial" charset="0"/>
            </a:endParaRPr>
          </a:p>
          <a:p>
            <a:r>
              <a:rPr lang="en-US" dirty="0">
                <a:latin typeface="Arial" charset="0"/>
              </a:rPr>
              <a:t>Modified from Lee et al., Sensors (2007).</a:t>
            </a:r>
          </a:p>
          <a:p>
            <a:endParaRPr lang="en-US" dirty="0"/>
          </a:p>
        </p:txBody>
      </p:sp>
    </p:spTree>
    <p:extLst>
      <p:ext uri="{BB962C8B-B14F-4D97-AF65-F5344CB8AC3E}">
        <p14:creationId xmlns:p14="http://schemas.microsoft.com/office/powerpoint/2010/main" val="368792650"/>
      </p:ext>
    </p:extLst>
  </p:cSld>
  <p:clrMapOvr>
    <a:masterClrMapping/>
  </p:clrMapOvr>
  <mc:AlternateContent xmlns:mc="http://schemas.openxmlformats.org/markup-compatibility/2006" xmlns:p14="http://schemas.microsoft.com/office/powerpoint/2010/main">
    <mc:Choice Requires="p14">
      <p:transition spd="slow" p14:dur="2000" advTm="33569"/>
    </mc:Choice>
    <mc:Fallback xmlns="">
      <p:transition spd="slow" advTm="3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8|0.7|0.8|0.8"/>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53186</TotalTime>
  <Words>4333</Words>
  <Application>Microsoft Office PowerPoint</Application>
  <PresentationFormat>Widescreen</PresentationFormat>
  <Paragraphs>262</Paragraphs>
  <Slides>25</Slides>
  <Notes>25</Notes>
  <HiddenSlides>0</HiddenSlides>
  <MMClips>25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ＭＳ Ｐゴシック</vt:lpstr>
      <vt:lpstr>Arial</vt:lpstr>
      <vt:lpstr>Arial Narrow</vt:lpstr>
      <vt:lpstr>Arial Narrow Bold</vt:lpstr>
      <vt:lpstr>Calibri</vt:lpstr>
      <vt:lpstr>Calibri Light</vt:lpstr>
      <vt:lpstr>Helvetica</vt:lpstr>
      <vt:lpstr>Times</vt:lpstr>
      <vt:lpstr>Times New Roman</vt:lpstr>
      <vt:lpstr>Verdana</vt:lpstr>
      <vt:lpstr>Wingdings</vt:lpstr>
      <vt:lpstr>1_Custom Design</vt:lpstr>
      <vt:lpstr>1_NOAA Title Options</vt:lpstr>
      <vt:lpstr>Ocean Color</vt:lpstr>
      <vt:lpstr>Ocean Color</vt:lpstr>
      <vt:lpstr>PowerPoint Presentation</vt:lpstr>
      <vt:lpstr>What causes variation in the color of the ocean?</vt:lpstr>
      <vt:lpstr>Chlorophyll Concentration and Reflectance </vt:lpstr>
      <vt:lpstr>Atmospheric correction</vt:lpstr>
      <vt:lpstr>Case-1 versus Case-2 waters</vt:lpstr>
      <vt:lpstr>Absorption Spectra and MODIS reflectance bands</vt:lpstr>
      <vt:lpstr>Sensor band comparison </vt:lpstr>
      <vt:lpstr>Sunglint</vt:lpstr>
      <vt:lpstr>Ocean color data products</vt:lpstr>
      <vt:lpstr>Kd490</vt:lpstr>
      <vt:lpstr>KdPAR</vt:lpstr>
      <vt:lpstr>Primary Productivity (PP)</vt:lpstr>
      <vt:lpstr>Phytoplankton Composition</vt:lpstr>
      <vt:lpstr>PowerPoint Presentation</vt:lpstr>
      <vt:lpstr>PowerPoint Presentation</vt:lpstr>
      <vt:lpstr>Global Ocean Color Sensors</vt:lpstr>
      <vt:lpstr>Blended Ocean Color dataset: ESA CCI dataset </vt:lpstr>
      <vt:lpstr>Looking at OC time-series</vt:lpstr>
      <vt:lpstr>Time-series of ESA CCI Dataset</vt:lpstr>
      <vt:lpstr>Geostationary Ocean Color Sensors</vt:lpstr>
      <vt:lpstr>Towards hyperspectral sensors</vt:lpstr>
      <vt:lpstr>Ocean Color Summary</vt:lpstr>
      <vt:lpstr>NOAA CoastWatch Satellite Course - Narrated Presentations </vt:lpstr>
    </vt:vector>
  </TitlesOfParts>
  <Company>Janin/Cliff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Melanie Abecassis</cp:lastModifiedBy>
  <cp:revision>684</cp:revision>
  <dcterms:created xsi:type="dcterms:W3CDTF">2014-05-07T21:32:41Z</dcterms:created>
  <dcterms:modified xsi:type="dcterms:W3CDTF">2020-10-20T20:54:03Z</dcterms:modified>
</cp:coreProperties>
</file>