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7"/>
  </p:notesMasterIdLst>
  <p:handoutMasterIdLst>
    <p:handoutMasterId r:id="rId8"/>
  </p:handoutMasterIdLst>
  <p:sldIdLst>
    <p:sldId id="610" r:id="rId2"/>
    <p:sldId id="613" r:id="rId3"/>
    <p:sldId id="621" r:id="rId4"/>
    <p:sldId id="619" r:id="rId5"/>
    <p:sldId id="609" r:id="rId6"/>
  </p:sldIdLst>
  <p:sldSz cx="12192000" cy="6858000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 userDrawn="1">
          <p15:clr>
            <a:srgbClr val="A4A3A4"/>
          </p15:clr>
        </p15:guide>
        <p15:guide id="2" orient="horz" pos="1410" userDrawn="1">
          <p15:clr>
            <a:srgbClr val="A4A3A4"/>
          </p15:clr>
        </p15:guide>
        <p15:guide id="3" orient="horz" pos="2715" userDrawn="1">
          <p15:clr>
            <a:srgbClr val="A4A3A4"/>
          </p15:clr>
        </p15:guide>
        <p15:guide id="4" orient="horz" pos="2389" userDrawn="1">
          <p15:clr>
            <a:srgbClr val="A4A3A4"/>
          </p15:clr>
        </p15:guide>
        <p15:guide id="5" orient="horz" pos="2064" userDrawn="1">
          <p15:clr>
            <a:srgbClr val="A4A3A4"/>
          </p15:clr>
        </p15:guide>
        <p15:guide id="6" orient="horz" pos="1735" userDrawn="1">
          <p15:clr>
            <a:srgbClr val="A4A3A4"/>
          </p15:clr>
        </p15:guide>
        <p15:guide id="7" orient="horz" pos="3369" userDrawn="1">
          <p15:clr>
            <a:srgbClr val="A4A3A4"/>
          </p15:clr>
        </p15:guide>
        <p15:guide id="8" orient="horz" pos="3698" userDrawn="1">
          <p15:clr>
            <a:srgbClr val="A4A3A4"/>
          </p15:clr>
        </p15:guide>
        <p15:guide id="9" pos="5186" userDrawn="1">
          <p15:clr>
            <a:srgbClr val="A4A3A4"/>
          </p15:clr>
        </p15:guide>
        <p15:guide id="10" pos="241" userDrawn="1">
          <p15:clr>
            <a:srgbClr val="A4A3A4"/>
          </p15:clr>
        </p15:guide>
        <p15:guide id="11" pos="1910" userDrawn="1">
          <p15:clr>
            <a:srgbClr val="A4A3A4"/>
          </p15:clr>
        </p15:guide>
        <p15:guide id="12" pos="6005" userDrawn="1">
          <p15:clr>
            <a:srgbClr val="A4A3A4"/>
          </p15:clr>
        </p15:guide>
        <p15:guide id="13" pos="6838" userDrawn="1">
          <p15:clr>
            <a:srgbClr val="A4A3A4"/>
          </p15:clr>
        </p15:guide>
        <p15:guide id="14" pos="2751" userDrawn="1">
          <p15:clr>
            <a:srgbClr val="A4A3A4"/>
          </p15:clr>
        </p15:guide>
        <p15:guide id="15" pos="10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5A"/>
    <a:srgbClr val="838A97"/>
    <a:srgbClr val="73C0FF"/>
    <a:srgbClr val="7F6CA0"/>
    <a:srgbClr val="FFC0C0"/>
    <a:srgbClr val="99C221"/>
    <a:srgbClr val="C5B9AC"/>
    <a:srgbClr val="00205B"/>
    <a:srgbClr val="D6D2C4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003463-CF52-4C34-8380-6BB55B32C7A4}" v="3141" dt="2022-05-10T08:10:34.4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6" autoAdjust="0"/>
    <p:restoredTop sz="90299" autoAdjust="0"/>
  </p:normalViewPr>
  <p:slideViewPr>
    <p:cSldViewPr snapToGrid="0">
      <p:cViewPr varScale="1">
        <p:scale>
          <a:sx n="91" d="100"/>
          <a:sy n="91" d="100"/>
        </p:scale>
        <p:origin x="240" y="72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5186"/>
        <p:guide pos="241"/>
        <p:guide pos="1910"/>
        <p:guide pos="6005"/>
        <p:guide pos="6838"/>
        <p:guide pos="2751"/>
        <p:guide pos="10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0020"/>
    </p:cViewPr>
  </p:sorterViewPr>
  <p:notesViewPr>
    <p:cSldViewPr snapToGrid="0">
      <p:cViewPr varScale="1">
        <p:scale>
          <a:sx n="57" d="100"/>
          <a:sy n="57" d="100"/>
        </p:scale>
        <p:origin x="3096" y="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yley Evers-King" userId="7cc25458b3f60ee9" providerId="Windows Live" clId="Web-{4D003463-CF52-4C34-8380-6BB55B32C7A4}"/>
    <pc:docChg chg="modSld">
      <pc:chgData name="Hayley Evers-King" userId="7cc25458b3f60ee9" providerId="Windows Live" clId="Web-{4D003463-CF52-4C34-8380-6BB55B32C7A4}" dt="2022-05-10T08:10:34.447" v="2033" actId="1076"/>
      <pc:docMkLst>
        <pc:docMk/>
      </pc:docMkLst>
      <pc:sldChg chg="modSp">
        <pc:chgData name="Hayley Evers-King" userId="7cc25458b3f60ee9" providerId="Windows Live" clId="Web-{4D003463-CF52-4C34-8380-6BB55B32C7A4}" dt="2022-05-09T18:31:46.766" v="1724" actId="20577"/>
        <pc:sldMkLst>
          <pc:docMk/>
          <pc:sldMk cId="1881492184" sldId="609"/>
        </pc:sldMkLst>
        <pc:spChg chg="mod">
          <ac:chgData name="Hayley Evers-King" userId="7cc25458b3f60ee9" providerId="Windows Live" clId="Web-{4D003463-CF52-4C34-8380-6BB55B32C7A4}" dt="2022-05-09T18:31:46.766" v="1724" actId="20577"/>
          <ac:spMkLst>
            <pc:docMk/>
            <pc:sldMk cId="1881492184" sldId="609"/>
            <ac:spMk id="7" creationId="{00000000-0000-0000-0000-000000000000}"/>
          </ac:spMkLst>
        </pc:spChg>
      </pc:sldChg>
      <pc:sldChg chg="addSp delSp modSp">
        <pc:chgData name="Hayley Evers-King" userId="7cc25458b3f60ee9" providerId="Windows Live" clId="Web-{4D003463-CF52-4C34-8380-6BB55B32C7A4}" dt="2022-05-09T18:19:18.641" v="1659" actId="20577"/>
        <pc:sldMkLst>
          <pc:docMk/>
          <pc:sldMk cId="2005636018" sldId="613"/>
        </pc:sldMkLst>
        <pc:spChg chg="del mod">
          <ac:chgData name="Hayley Evers-King" userId="7cc25458b3f60ee9" providerId="Windows Live" clId="Web-{4D003463-CF52-4C34-8380-6BB55B32C7A4}" dt="2022-05-09T09:31:11.896" v="973"/>
          <ac:spMkLst>
            <pc:docMk/>
            <pc:sldMk cId="2005636018" sldId="613"/>
            <ac:spMk id="3" creationId="{97F9DB60-B6C7-914B-B1E7-B7672397C32B}"/>
          </ac:spMkLst>
        </pc:spChg>
        <pc:spChg chg="add mod">
          <ac:chgData name="Hayley Evers-King" userId="7cc25458b3f60ee9" providerId="Windows Live" clId="Web-{4D003463-CF52-4C34-8380-6BB55B32C7A4}" dt="2022-05-09T18:19:18.641" v="1659" actId="20577"/>
          <ac:spMkLst>
            <pc:docMk/>
            <pc:sldMk cId="2005636018" sldId="613"/>
            <ac:spMk id="8" creationId="{2694E894-F8F6-B5E9-8107-CE856782818C}"/>
          </ac:spMkLst>
        </pc:spChg>
        <pc:spChg chg="add del mod">
          <ac:chgData name="Hayley Evers-King" userId="7cc25458b3f60ee9" providerId="Windows Live" clId="Web-{4D003463-CF52-4C34-8380-6BB55B32C7A4}" dt="2022-05-09T09:37:18.810" v="983"/>
          <ac:spMkLst>
            <pc:docMk/>
            <pc:sldMk cId="2005636018" sldId="613"/>
            <ac:spMk id="10" creationId="{A69C9BB8-266F-4FFB-FF63-B6AEB35381EC}"/>
          </ac:spMkLst>
        </pc:spChg>
        <pc:picChg chg="add del mod ord">
          <ac:chgData name="Hayley Evers-King" userId="7cc25458b3f60ee9" providerId="Windows Live" clId="Web-{4D003463-CF52-4C34-8380-6BB55B32C7A4}" dt="2022-05-09T09:38:16.343" v="997" actId="1076"/>
          <ac:picMkLst>
            <pc:docMk/>
            <pc:sldMk cId="2005636018" sldId="613"/>
            <ac:picMk id="4" creationId="{8B726DE1-8D05-C454-785B-CB511974D8B5}"/>
          </ac:picMkLst>
        </pc:picChg>
        <pc:picChg chg="add mod ord">
          <ac:chgData name="Hayley Evers-King" userId="7cc25458b3f60ee9" providerId="Windows Live" clId="Web-{4D003463-CF52-4C34-8380-6BB55B32C7A4}" dt="2022-05-09T09:38:47.687" v="1007" actId="1076"/>
          <ac:picMkLst>
            <pc:docMk/>
            <pc:sldMk cId="2005636018" sldId="613"/>
            <ac:picMk id="5" creationId="{579C73DA-FDEF-CF9F-436D-FF162D25E91A}"/>
          </ac:picMkLst>
        </pc:picChg>
        <pc:picChg chg="add mod">
          <ac:chgData name="Hayley Evers-King" userId="7cc25458b3f60ee9" providerId="Windows Live" clId="Web-{4D003463-CF52-4C34-8380-6BB55B32C7A4}" dt="2022-05-09T09:38:08.952" v="994" actId="1076"/>
          <ac:picMkLst>
            <pc:docMk/>
            <pc:sldMk cId="2005636018" sldId="613"/>
            <ac:picMk id="6" creationId="{F741F8B3-E7E8-5C66-FC8F-5226F5FA2080}"/>
          </ac:picMkLst>
        </pc:picChg>
        <pc:picChg chg="add mod">
          <ac:chgData name="Hayley Evers-King" userId="7cc25458b3f60ee9" providerId="Windows Live" clId="Web-{4D003463-CF52-4C34-8380-6BB55B32C7A4}" dt="2022-05-09T09:38:57.109" v="1008" actId="1076"/>
          <ac:picMkLst>
            <pc:docMk/>
            <pc:sldMk cId="2005636018" sldId="613"/>
            <ac:picMk id="7" creationId="{9E183777-02FA-905E-4DB7-4F38C94794E6}"/>
          </ac:picMkLst>
        </pc:picChg>
        <pc:picChg chg="add mod">
          <ac:chgData name="Hayley Evers-King" userId="7cc25458b3f60ee9" providerId="Windows Live" clId="Web-{4D003463-CF52-4C34-8380-6BB55B32C7A4}" dt="2022-05-09T09:38:59.469" v="1009" actId="1076"/>
          <ac:picMkLst>
            <pc:docMk/>
            <pc:sldMk cId="2005636018" sldId="613"/>
            <ac:picMk id="11" creationId="{49931FCD-7F3E-C42D-2B08-8E2FBC932272}"/>
          </ac:picMkLst>
        </pc:picChg>
        <pc:picChg chg="add mod">
          <ac:chgData name="Hayley Evers-King" userId="7cc25458b3f60ee9" providerId="Windows Live" clId="Web-{4D003463-CF52-4C34-8380-6BB55B32C7A4}" dt="2022-05-09T09:39:02.172" v="1010" actId="1076"/>
          <ac:picMkLst>
            <pc:docMk/>
            <pc:sldMk cId="2005636018" sldId="613"/>
            <ac:picMk id="12" creationId="{F600F6F4-0A5B-C42E-391C-3A98D5DCF2A6}"/>
          </ac:picMkLst>
        </pc:picChg>
      </pc:sldChg>
      <pc:sldChg chg="addSp modSp">
        <pc:chgData name="Hayley Evers-King" userId="7cc25458b3f60ee9" providerId="Windows Live" clId="Web-{4D003463-CF52-4C34-8380-6BB55B32C7A4}" dt="2022-05-09T17:59:22.789" v="1453" actId="1076"/>
        <pc:sldMkLst>
          <pc:docMk/>
          <pc:sldMk cId="3939531341" sldId="614"/>
        </pc:sldMkLst>
        <pc:spChg chg="mod">
          <ac:chgData name="Hayley Evers-King" userId="7cc25458b3f60ee9" providerId="Windows Live" clId="Web-{4D003463-CF52-4C34-8380-6BB55B32C7A4}" dt="2022-05-09T08:25:47.951" v="277" actId="20577"/>
          <ac:spMkLst>
            <pc:docMk/>
            <pc:sldMk cId="3939531341" sldId="614"/>
            <ac:spMk id="2" creationId="{C0A1B0C8-CE49-A848-92E3-02EA89D0831C}"/>
          </ac:spMkLst>
        </pc:spChg>
        <pc:spChg chg="mod">
          <ac:chgData name="Hayley Evers-King" userId="7cc25458b3f60ee9" providerId="Windows Live" clId="Web-{4D003463-CF52-4C34-8380-6BB55B32C7A4}" dt="2022-05-09T08:32:17.755" v="316" actId="20577"/>
          <ac:spMkLst>
            <pc:docMk/>
            <pc:sldMk cId="3939531341" sldId="614"/>
            <ac:spMk id="3" creationId="{97F9DB60-B6C7-914B-B1E7-B7672397C32B}"/>
          </ac:spMkLst>
        </pc:spChg>
        <pc:spChg chg="mod">
          <ac:chgData name="Hayley Evers-King" userId="7cc25458b3f60ee9" providerId="Windows Live" clId="Web-{4D003463-CF52-4C34-8380-6BB55B32C7A4}" dt="2022-05-09T08:14:39.398" v="29" actId="20577"/>
          <ac:spMkLst>
            <pc:docMk/>
            <pc:sldMk cId="3939531341" sldId="614"/>
            <ac:spMk id="11" creationId="{6A7A5B42-52BC-804B-8648-D50E6D5D981F}"/>
          </ac:spMkLst>
        </pc:spChg>
        <pc:spChg chg="mod">
          <ac:chgData name="Hayley Evers-King" userId="7cc25458b3f60ee9" providerId="Windows Live" clId="Web-{4D003463-CF52-4C34-8380-6BB55B32C7A4}" dt="2022-05-09T08:12:12.078" v="22" actId="14100"/>
          <ac:spMkLst>
            <pc:docMk/>
            <pc:sldMk cId="3939531341" sldId="614"/>
            <ac:spMk id="12" creationId="{B585C581-A643-6D44-A08D-2071648B7FF2}"/>
          </ac:spMkLst>
        </pc:spChg>
        <pc:spChg chg="mod">
          <ac:chgData name="Hayley Evers-King" userId="7cc25458b3f60ee9" providerId="Windows Live" clId="Web-{4D003463-CF52-4C34-8380-6BB55B32C7A4}" dt="2022-05-09T08:12:06.859" v="20" actId="1076"/>
          <ac:spMkLst>
            <pc:docMk/>
            <pc:sldMk cId="3939531341" sldId="614"/>
            <ac:spMk id="14" creationId="{0A106638-07D1-EB4A-982E-3C29901DC9C0}"/>
          </ac:spMkLst>
        </pc:spChg>
        <pc:spChg chg="add mod">
          <ac:chgData name="Hayley Evers-King" userId="7cc25458b3f60ee9" providerId="Windows Live" clId="Web-{4D003463-CF52-4C34-8380-6BB55B32C7A4}" dt="2022-05-09T17:59:11.398" v="1448" actId="1076"/>
          <ac:spMkLst>
            <pc:docMk/>
            <pc:sldMk cId="3939531341" sldId="614"/>
            <ac:spMk id="16" creationId="{0BB67107-712B-8961-8F90-9A35F553933E}"/>
          </ac:spMkLst>
        </pc:spChg>
        <pc:spChg chg="add mod">
          <ac:chgData name="Hayley Evers-King" userId="7cc25458b3f60ee9" providerId="Windows Live" clId="Web-{4D003463-CF52-4C34-8380-6BB55B32C7A4}" dt="2022-05-09T17:59:22.789" v="1453" actId="1076"/>
          <ac:spMkLst>
            <pc:docMk/>
            <pc:sldMk cId="3939531341" sldId="614"/>
            <ac:spMk id="17" creationId="{C7E384BD-1CFE-6438-8002-794A924D8EF6}"/>
          </ac:spMkLst>
        </pc:spChg>
        <pc:grpChg chg="mod">
          <ac:chgData name="Hayley Evers-King" userId="7cc25458b3f60ee9" providerId="Windows Live" clId="Web-{4D003463-CF52-4C34-8380-6BB55B32C7A4}" dt="2022-05-09T17:59:11.351" v="1446" actId="1076"/>
          <ac:grpSpMkLst>
            <pc:docMk/>
            <pc:sldMk cId="3939531341" sldId="614"/>
            <ac:grpSpMk id="5" creationId="{6415FF2B-E511-144C-B0E1-8E67CE7A2E88}"/>
          </ac:grpSpMkLst>
        </pc:grpChg>
        <pc:picChg chg="add mod">
          <ac:chgData name="Hayley Evers-King" userId="7cc25458b3f60ee9" providerId="Windows Live" clId="Web-{4D003463-CF52-4C34-8380-6BB55B32C7A4}" dt="2022-05-09T17:59:11.382" v="1447" actId="1076"/>
          <ac:picMkLst>
            <pc:docMk/>
            <pc:sldMk cId="3939531341" sldId="614"/>
            <ac:picMk id="4" creationId="{F923E822-2640-9555-14C3-45D8DC7592AC}"/>
          </ac:picMkLst>
        </pc:picChg>
        <pc:picChg chg="add mod">
          <ac:chgData name="Hayley Evers-King" userId="7cc25458b3f60ee9" providerId="Windows Live" clId="Web-{4D003463-CF52-4C34-8380-6BB55B32C7A4}" dt="2022-05-09T17:59:15.945" v="1451" actId="1076"/>
          <ac:picMkLst>
            <pc:docMk/>
            <pc:sldMk cId="3939531341" sldId="614"/>
            <ac:picMk id="18" creationId="{DE035BD0-4760-EDF8-6213-786854C92B53}"/>
          </ac:picMkLst>
        </pc:picChg>
        <pc:picChg chg="mod">
          <ac:chgData name="Hayley Evers-King" userId="7cc25458b3f60ee9" providerId="Windows Live" clId="Web-{4D003463-CF52-4C34-8380-6BB55B32C7A4}" dt="2022-05-09T08:11:37.591" v="10" actId="1076"/>
          <ac:picMkLst>
            <pc:docMk/>
            <pc:sldMk cId="3939531341" sldId="614"/>
            <ac:picMk id="21" creationId="{51CF98EF-E007-3648-B0AA-94C4F5C925BD}"/>
          </ac:picMkLst>
        </pc:picChg>
        <pc:picChg chg="mod">
          <ac:chgData name="Hayley Evers-King" userId="7cc25458b3f60ee9" providerId="Windows Live" clId="Web-{4D003463-CF52-4C34-8380-6BB55B32C7A4}" dt="2022-05-09T08:11:41.498" v="12" actId="1076"/>
          <ac:picMkLst>
            <pc:docMk/>
            <pc:sldMk cId="3939531341" sldId="614"/>
            <ac:picMk id="23" creationId="{532CB9E4-CE53-8B44-A0DB-FB861C04FABD}"/>
          </ac:picMkLst>
        </pc:picChg>
        <pc:picChg chg="mod">
          <ac:chgData name="Hayley Evers-King" userId="7cc25458b3f60ee9" providerId="Windows Live" clId="Web-{4D003463-CF52-4C34-8380-6BB55B32C7A4}" dt="2022-05-09T08:11:48.076" v="15" actId="1076"/>
          <ac:picMkLst>
            <pc:docMk/>
            <pc:sldMk cId="3939531341" sldId="614"/>
            <ac:picMk id="25" creationId="{9181E0E5-238A-2146-A723-2C441368DC0B}"/>
          </ac:picMkLst>
        </pc:picChg>
        <pc:picChg chg="mod">
          <ac:chgData name="Hayley Evers-King" userId="7cc25458b3f60ee9" providerId="Windows Live" clId="Web-{4D003463-CF52-4C34-8380-6BB55B32C7A4}" dt="2022-05-09T08:11:45.420" v="14" actId="14100"/>
          <ac:picMkLst>
            <pc:docMk/>
            <pc:sldMk cId="3939531341" sldId="614"/>
            <ac:picMk id="29" creationId="{457D8F29-D53B-1343-A60C-CDB9D7C2C732}"/>
          </ac:picMkLst>
        </pc:picChg>
        <pc:picChg chg="mod">
          <ac:chgData name="Hayley Evers-King" userId="7cc25458b3f60ee9" providerId="Windows Live" clId="Web-{4D003463-CF52-4C34-8380-6BB55B32C7A4}" dt="2022-05-09T08:11:39.420" v="11" actId="1076"/>
          <ac:picMkLst>
            <pc:docMk/>
            <pc:sldMk cId="3939531341" sldId="614"/>
            <ac:picMk id="31" creationId="{7F44D48F-4133-2041-A0B2-32FAE09C4D5B}"/>
          </ac:picMkLst>
        </pc:picChg>
      </pc:sldChg>
      <pc:sldChg chg="addSp modSp">
        <pc:chgData name="Hayley Evers-King" userId="7cc25458b3f60ee9" providerId="Windows Live" clId="Web-{4D003463-CF52-4C34-8380-6BB55B32C7A4}" dt="2022-05-10T08:02:57.665" v="2016" actId="20577"/>
        <pc:sldMkLst>
          <pc:docMk/>
          <pc:sldMk cId="1299037889" sldId="615"/>
        </pc:sldMkLst>
        <pc:spChg chg="mod">
          <ac:chgData name="Hayley Evers-King" userId="7cc25458b3f60ee9" providerId="Windows Live" clId="Web-{4D003463-CF52-4C34-8380-6BB55B32C7A4}" dt="2022-05-09T08:39:44.076" v="327" actId="20577"/>
          <ac:spMkLst>
            <pc:docMk/>
            <pc:sldMk cId="1299037889" sldId="615"/>
            <ac:spMk id="2" creationId="{C0A1B0C8-CE49-A848-92E3-02EA89D0831C}"/>
          </ac:spMkLst>
        </pc:spChg>
        <pc:spChg chg="mod">
          <ac:chgData name="Hayley Evers-King" userId="7cc25458b3f60ee9" providerId="Windows Live" clId="Web-{4D003463-CF52-4C34-8380-6BB55B32C7A4}" dt="2022-05-09T08:42:59.587" v="516" actId="14100"/>
          <ac:spMkLst>
            <pc:docMk/>
            <pc:sldMk cId="1299037889" sldId="615"/>
            <ac:spMk id="3" creationId="{97F9DB60-B6C7-914B-B1E7-B7672397C32B}"/>
          </ac:spMkLst>
        </pc:spChg>
        <pc:spChg chg="add mod">
          <ac:chgData name="Hayley Evers-King" userId="7cc25458b3f60ee9" providerId="Windows Live" clId="Web-{4D003463-CF52-4C34-8380-6BB55B32C7A4}" dt="2022-05-10T08:02:42.336" v="1998" actId="20577"/>
          <ac:spMkLst>
            <pc:docMk/>
            <pc:sldMk cId="1299037889" sldId="615"/>
            <ac:spMk id="4" creationId="{4C136447-B653-DD8C-3CE4-8DEFAF1C6790}"/>
          </ac:spMkLst>
        </pc:spChg>
        <pc:spChg chg="add mod">
          <ac:chgData name="Hayley Evers-King" userId="7cc25458b3f60ee9" providerId="Windows Live" clId="Web-{4D003463-CF52-4C34-8380-6BB55B32C7A4}" dt="2022-05-10T08:02:57.665" v="2016" actId="20577"/>
          <ac:spMkLst>
            <pc:docMk/>
            <pc:sldMk cId="1299037889" sldId="615"/>
            <ac:spMk id="5" creationId="{83D4D0B0-9BF0-D246-4B5B-6A30CA21B996}"/>
          </ac:spMkLst>
        </pc:spChg>
      </pc:sldChg>
      <pc:sldChg chg="addSp delSp modSp">
        <pc:chgData name="Hayley Evers-King" userId="7cc25458b3f60ee9" providerId="Windows Live" clId="Web-{4D003463-CF52-4C34-8380-6BB55B32C7A4}" dt="2022-05-10T08:10:34.447" v="2033" actId="1076"/>
        <pc:sldMkLst>
          <pc:docMk/>
          <pc:sldMk cId="2192581092" sldId="616"/>
        </pc:sldMkLst>
        <pc:spChg chg="mod ord">
          <ac:chgData name="Hayley Evers-King" userId="7cc25458b3f60ee9" providerId="Windows Live" clId="Web-{4D003463-CF52-4C34-8380-6BB55B32C7A4}" dt="2022-05-10T08:10:34.447" v="2033" actId="1076"/>
          <ac:spMkLst>
            <pc:docMk/>
            <pc:sldMk cId="2192581092" sldId="616"/>
            <ac:spMk id="3" creationId="{97F9DB60-B6C7-914B-B1E7-B7672397C32B}"/>
          </ac:spMkLst>
        </pc:spChg>
        <pc:spChg chg="add mod">
          <ac:chgData name="Hayley Evers-King" userId="7cc25458b3f60ee9" providerId="Windows Live" clId="Web-{4D003463-CF52-4C34-8380-6BB55B32C7A4}" dt="2022-05-10T08:03:24.182" v="2027" actId="1076"/>
          <ac:spMkLst>
            <pc:docMk/>
            <pc:sldMk cId="2192581092" sldId="616"/>
            <ac:spMk id="10" creationId="{43246EC5-7C94-D48A-D062-EEC6C0457412}"/>
          </ac:spMkLst>
        </pc:spChg>
        <pc:spChg chg="add mod">
          <ac:chgData name="Hayley Evers-King" userId="7cc25458b3f60ee9" providerId="Windows Live" clId="Web-{4D003463-CF52-4C34-8380-6BB55B32C7A4}" dt="2022-05-10T08:03:18.666" v="2023" actId="1076"/>
          <ac:spMkLst>
            <pc:docMk/>
            <pc:sldMk cId="2192581092" sldId="616"/>
            <ac:spMk id="11" creationId="{66A4F39F-A9A8-BEFA-70A8-A584FF31B5E6}"/>
          </ac:spMkLst>
        </pc:spChg>
        <pc:spChg chg="add del">
          <ac:chgData name="Hayley Evers-King" userId="7cc25458b3f60ee9" providerId="Windows Live" clId="Web-{4D003463-CF52-4C34-8380-6BB55B32C7A4}" dt="2022-05-10T08:01:26.284" v="1917"/>
          <ac:spMkLst>
            <pc:docMk/>
            <pc:sldMk cId="2192581092" sldId="616"/>
            <ac:spMk id="12" creationId="{271B22D7-2402-A4E1-3329-1D8433609748}"/>
          </ac:spMkLst>
        </pc:spChg>
        <pc:spChg chg="add mod">
          <ac:chgData name="Hayley Evers-King" userId="7cc25458b3f60ee9" providerId="Windows Live" clId="Web-{4D003463-CF52-4C34-8380-6BB55B32C7A4}" dt="2022-05-10T08:03:26.526" v="2029" actId="1076"/>
          <ac:spMkLst>
            <pc:docMk/>
            <pc:sldMk cId="2192581092" sldId="616"/>
            <ac:spMk id="13" creationId="{7D8667C8-92E0-D4EC-CEA0-A498AC0CD0BE}"/>
          </ac:spMkLst>
        </pc:spChg>
        <pc:spChg chg="add mod">
          <ac:chgData name="Hayley Evers-King" userId="7cc25458b3f60ee9" providerId="Windows Live" clId="Web-{4D003463-CF52-4C34-8380-6BB55B32C7A4}" dt="2022-05-10T08:03:25.339" v="2028" actId="1076"/>
          <ac:spMkLst>
            <pc:docMk/>
            <pc:sldMk cId="2192581092" sldId="616"/>
            <ac:spMk id="14" creationId="{1C18C266-AB88-2C6A-A4F0-E4276EBAABC6}"/>
          </ac:spMkLst>
        </pc:spChg>
        <pc:picChg chg="add mod">
          <ac:chgData name="Hayley Evers-King" userId="7cc25458b3f60ee9" providerId="Windows Live" clId="Web-{4D003463-CF52-4C34-8380-6BB55B32C7A4}" dt="2022-05-10T07:26:54.576" v="1828" actId="1076"/>
          <ac:picMkLst>
            <pc:docMk/>
            <pc:sldMk cId="2192581092" sldId="616"/>
            <ac:picMk id="4" creationId="{7D68B111-5A31-D65C-4E2D-AFE1650AB662}"/>
          </ac:picMkLst>
        </pc:picChg>
        <pc:picChg chg="mod">
          <ac:chgData name="Hayley Evers-King" userId="7cc25458b3f60ee9" providerId="Windows Live" clId="Web-{4D003463-CF52-4C34-8380-6BB55B32C7A4}" dt="2022-05-10T07:26:56.998" v="1830" actId="1076"/>
          <ac:picMkLst>
            <pc:docMk/>
            <pc:sldMk cId="2192581092" sldId="616"/>
            <ac:picMk id="5" creationId="{C440F79F-7BC3-694D-96D7-6688FD4E3A05}"/>
          </ac:picMkLst>
        </pc:picChg>
        <pc:picChg chg="add mod">
          <ac:chgData name="Hayley Evers-King" userId="7cc25458b3f60ee9" providerId="Windows Live" clId="Web-{4D003463-CF52-4C34-8380-6BB55B32C7A4}" dt="2022-05-10T07:26:52.545" v="1826" actId="1076"/>
          <ac:picMkLst>
            <pc:docMk/>
            <pc:sldMk cId="2192581092" sldId="616"/>
            <ac:picMk id="6" creationId="{11B9BA35-57CF-99FB-9BB8-CEB0EC0C8468}"/>
          </ac:picMkLst>
        </pc:picChg>
        <pc:picChg chg="mod">
          <ac:chgData name="Hayley Evers-King" userId="7cc25458b3f60ee9" providerId="Windows Live" clId="Web-{4D003463-CF52-4C34-8380-6BB55B32C7A4}" dt="2022-05-10T07:26:55.686" v="1829" actId="1076"/>
          <ac:picMkLst>
            <pc:docMk/>
            <pc:sldMk cId="2192581092" sldId="616"/>
            <ac:picMk id="7" creationId="{338B6133-EF99-544C-A9E4-E1110BE5B5AB}"/>
          </ac:picMkLst>
        </pc:picChg>
        <pc:picChg chg="add mod">
          <ac:chgData name="Hayley Evers-King" userId="7cc25458b3f60ee9" providerId="Windows Live" clId="Web-{4D003463-CF52-4C34-8380-6BB55B32C7A4}" dt="2022-05-10T07:26:53.514" v="1827" actId="1076"/>
          <ac:picMkLst>
            <pc:docMk/>
            <pc:sldMk cId="2192581092" sldId="616"/>
            <ac:picMk id="8" creationId="{10001158-08E1-561A-EB74-4F46E130BDB9}"/>
          </ac:picMkLst>
        </pc:picChg>
        <pc:picChg chg="mod">
          <ac:chgData name="Hayley Evers-King" userId="7cc25458b3f60ee9" providerId="Windows Live" clId="Web-{4D003463-CF52-4C34-8380-6BB55B32C7A4}" dt="2022-05-10T07:26:51.358" v="1825" actId="1076"/>
          <ac:picMkLst>
            <pc:docMk/>
            <pc:sldMk cId="2192581092" sldId="616"/>
            <ac:picMk id="9" creationId="{A56FE02A-91BE-D34E-96D8-8067CFF0450C}"/>
          </ac:picMkLst>
        </pc:picChg>
      </pc:sldChg>
      <pc:sldChg chg="addSp modSp">
        <pc:chgData name="Hayley Evers-King" userId="7cc25458b3f60ee9" providerId="Windows Live" clId="Web-{4D003463-CF52-4C34-8380-6BB55B32C7A4}" dt="2022-05-10T08:00:34.499" v="1905" actId="1076"/>
        <pc:sldMkLst>
          <pc:docMk/>
          <pc:sldMk cId="2093346414" sldId="617"/>
        </pc:sldMkLst>
        <pc:spChg chg="mod">
          <ac:chgData name="Hayley Evers-King" userId="7cc25458b3f60ee9" providerId="Windows Live" clId="Web-{4D003463-CF52-4C34-8380-6BB55B32C7A4}" dt="2022-05-09T18:10:18.927" v="1540" actId="20577"/>
          <ac:spMkLst>
            <pc:docMk/>
            <pc:sldMk cId="2093346414" sldId="617"/>
            <ac:spMk id="3" creationId="{97F9DB60-B6C7-914B-B1E7-B7672397C32B}"/>
          </ac:spMkLst>
        </pc:spChg>
        <pc:spChg chg="add mod">
          <ac:chgData name="Hayley Evers-King" userId="7cc25458b3f60ee9" providerId="Windows Live" clId="Web-{4D003463-CF52-4C34-8380-6BB55B32C7A4}" dt="2022-05-10T07:59:36.901" v="1882" actId="1076"/>
          <ac:spMkLst>
            <pc:docMk/>
            <pc:sldMk cId="2093346414" sldId="617"/>
            <ac:spMk id="4" creationId="{139A6CEE-BCE5-FA0F-9EF0-7832AF839E05}"/>
          </ac:spMkLst>
        </pc:spChg>
        <pc:spChg chg="add mod">
          <ac:chgData name="Hayley Evers-King" userId="7cc25458b3f60ee9" providerId="Windows Live" clId="Web-{4D003463-CF52-4C34-8380-6BB55B32C7A4}" dt="2022-05-10T08:00:34.499" v="1905" actId="1076"/>
          <ac:spMkLst>
            <pc:docMk/>
            <pc:sldMk cId="2093346414" sldId="617"/>
            <ac:spMk id="7" creationId="{56B2B6D8-7B7F-B1F4-BA12-30637B44DEE2}"/>
          </ac:spMkLst>
        </pc:spChg>
        <pc:picChg chg="mod">
          <ac:chgData name="Hayley Evers-King" userId="7cc25458b3f60ee9" providerId="Windows Live" clId="Web-{4D003463-CF52-4C34-8380-6BB55B32C7A4}" dt="2022-05-09T18:10:20.380" v="1541" actId="1076"/>
          <ac:picMkLst>
            <pc:docMk/>
            <pc:sldMk cId="2093346414" sldId="617"/>
            <ac:picMk id="5" creationId="{A31E2626-D291-E941-99E7-B97E7CC6A88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7800" y="1074738"/>
            <a:ext cx="9575800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333500"/>
            <a:fld id="{B3123BCD-06C1-4979-A4B6-929E88FE602B}" type="slidenum">
              <a:rPr lang="de-DE" smtClean="0"/>
              <a:pPr defTabSz="1333500"/>
              <a:t>1</a:t>
            </a:fld>
            <a:endParaRPr lang="de-DE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800" y="1074738"/>
            <a:ext cx="9575800" cy="5386387"/>
          </a:xfrm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b="0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502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Ic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6" b="23068"/>
          <a:stretch/>
        </p:blipFill>
        <p:spPr>
          <a:xfrm>
            <a:off x="2729554" y="1187355"/>
            <a:ext cx="9382234" cy="5349923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1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005" y="-1"/>
            <a:ext cx="2146974" cy="638706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/>
            </a:lvl1pPr>
            <a:lvl2pPr marL="562722" indent="0">
              <a:buNone/>
              <a:defRPr sz="2800"/>
            </a:lvl2pPr>
            <a:lvl3pPr marL="1125443" indent="0">
              <a:buNone/>
              <a:defRPr sz="2400"/>
            </a:lvl3pPr>
            <a:lvl4pPr marL="1688165" indent="0">
              <a:buNone/>
              <a:defRPr sz="2000"/>
            </a:lvl4pPr>
            <a:lvl5pPr marL="2250887" indent="0">
              <a:buNone/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10275496" y="6603525"/>
            <a:ext cx="1462072" cy="214984"/>
            <a:chOff x="6189793" y="6000773"/>
            <a:chExt cx="4343735" cy="638706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6554" y="6000773"/>
              <a:ext cx="2146974" cy="63870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317" b="34099"/>
            <a:stretch/>
          </p:blipFill>
          <p:spPr>
            <a:xfrm>
              <a:off x="6189793" y="6166267"/>
              <a:ext cx="2237237" cy="324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486514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in orbi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2" y="1234562"/>
            <a:ext cx="9413616" cy="5295547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>
            <a:off x="4235317" y="21281"/>
            <a:ext cx="7774714" cy="612551"/>
            <a:chOff x="4235317" y="21281"/>
            <a:chExt cx="7774714" cy="612551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6726" y="146789"/>
              <a:ext cx="1383305" cy="41829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87" r="26235"/>
            <a:stretch/>
          </p:blipFill>
          <p:spPr>
            <a:xfrm>
              <a:off x="8114701" y="126797"/>
              <a:ext cx="1240806" cy="39876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72" b="6844"/>
            <a:stretch/>
          </p:blipFill>
          <p:spPr>
            <a:xfrm>
              <a:off x="4235317" y="21281"/>
              <a:ext cx="3866234" cy="61255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65" t="31080" r="19264" b="31479"/>
            <a:stretch/>
          </p:blipFill>
          <p:spPr>
            <a:xfrm>
              <a:off x="9462897" y="160540"/>
              <a:ext cx="943713" cy="3650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499788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hurrican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61" b="39800"/>
          <a:stretch/>
        </p:blipFill>
        <p:spPr>
          <a:xfrm>
            <a:off x="57873" y="1173707"/>
            <a:ext cx="9407212" cy="5363572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005" y="-1"/>
            <a:ext cx="2146974" cy="63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397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ntinel-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4" b="3249"/>
          <a:stretch/>
        </p:blipFill>
        <p:spPr>
          <a:xfrm>
            <a:off x="2724934" y="1047169"/>
            <a:ext cx="9366982" cy="5476461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005" y="-1"/>
            <a:ext cx="2146974" cy="63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7572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ission Contr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" t="10164" r="1"/>
          <a:stretch/>
        </p:blipFill>
        <p:spPr>
          <a:xfrm>
            <a:off x="40943" y="1160060"/>
            <a:ext cx="9424141" cy="5370048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005" y="-1"/>
            <a:ext cx="2146974" cy="63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4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10275496" y="6603525"/>
            <a:ext cx="1462072" cy="214984"/>
            <a:chOff x="6189793" y="6000773"/>
            <a:chExt cx="4343735" cy="638706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6554" y="6000773"/>
              <a:ext cx="2146974" cy="63870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317" b="34099"/>
            <a:stretch/>
          </p:blipFill>
          <p:spPr>
            <a:xfrm>
              <a:off x="6189793" y="6166267"/>
              <a:ext cx="2237237" cy="324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29190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7782" y="-8719"/>
            <a:ext cx="11896436" cy="647425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10275496" y="6603525"/>
            <a:ext cx="1462072" cy="214984"/>
            <a:chOff x="6189793" y="6000773"/>
            <a:chExt cx="4343735" cy="638706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6554" y="6000773"/>
              <a:ext cx="2146974" cy="63870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317" b="34099"/>
            <a:stretch/>
          </p:blipFill>
          <p:spPr>
            <a:xfrm>
              <a:off x="6189793" y="6166267"/>
              <a:ext cx="2237237" cy="324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557082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10275496" y="6603525"/>
            <a:ext cx="1462072" cy="214984"/>
            <a:chOff x="6189793" y="6000773"/>
            <a:chExt cx="4343735" cy="638706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6554" y="6000773"/>
              <a:ext cx="2146974" cy="63870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317" b="34099"/>
            <a:stretch/>
          </p:blipFill>
          <p:spPr>
            <a:xfrm>
              <a:off x="6189793" y="6166267"/>
              <a:ext cx="2237237" cy="324196"/>
            </a:xfrm>
            <a:prstGeom prst="rect">
              <a:avLst/>
            </a:prstGeom>
          </p:spPr>
        </p:pic>
      </p:grp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28964" r="31087" b="35710"/>
          <a:stretch/>
        </p:blipFill>
        <p:spPr>
          <a:xfrm>
            <a:off x="-42530" y="-42530"/>
            <a:ext cx="12227442" cy="6911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10275496" y="6603525"/>
            <a:ext cx="1462072" cy="214984"/>
            <a:chOff x="6189793" y="6000773"/>
            <a:chExt cx="4343735" cy="638706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6554" y="6000773"/>
              <a:ext cx="2146974" cy="63870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317" b="34099"/>
            <a:stretch/>
          </p:blipFill>
          <p:spPr>
            <a:xfrm>
              <a:off x="6189793" y="6166267"/>
              <a:ext cx="2237237" cy="324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650067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314311" y="341194"/>
            <a:ext cx="11288822" cy="652363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 t="-30981" b="-42063"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10275496" y="6603525"/>
            <a:ext cx="1462072" cy="214984"/>
            <a:chOff x="6189793" y="6000773"/>
            <a:chExt cx="4343735" cy="638706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6554" y="6000773"/>
              <a:ext cx="2146974" cy="63870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317" b="34099"/>
            <a:stretch/>
          </p:blipFill>
          <p:spPr>
            <a:xfrm>
              <a:off x="6189793" y="6166267"/>
              <a:ext cx="2237237" cy="3241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404863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2479" y="4"/>
            <a:ext cx="11399521" cy="60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36000" bIns="3600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054" y="1139429"/>
            <a:ext cx="11627339" cy="52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10568443" y="641568"/>
            <a:ext cx="15600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b="0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copernicus.eumetsat.int</a:t>
            </a:r>
          </a:p>
        </p:txBody>
      </p:sp>
      <p:sp>
        <p:nvSpPr>
          <p:cNvPr id="12" name="Rectangle 61" title="[DM_E_CONFID]"/>
          <p:cNvSpPr>
            <a:spLocks noChangeArrowheads="1"/>
          </p:cNvSpPr>
          <p:nvPr userDrawn="1"/>
        </p:nvSpPr>
        <p:spPr bwMode="auto">
          <a:xfrm>
            <a:off x="4576120" y="6649210"/>
            <a:ext cx="31136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endParaRPr lang="de-DE" sz="1000" b="0" baseline="0" dirty="0">
              <a:solidFill>
                <a:srgbClr val="00B5E2"/>
              </a:solidFill>
              <a:latin typeface="Roboto" panose="02000000000000000000" pitchFamily="2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13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161047" y="6648056"/>
            <a:ext cx="462861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pt-BR" sz="1000" b="0" baseline="0" smtClean="0">
                <a:solidFill>
                  <a:srgbClr val="00B5E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t>EUM/OPS-COPER/TEM/15/813104, v2, 3 November 2021</a:t>
            </a:r>
            <a:endParaRPr lang="de-DE" sz="1000" b="0" baseline="0" dirty="0">
              <a:solidFill>
                <a:srgbClr val="00B5E2"/>
              </a:solidFill>
              <a:latin typeface="Roboto" panose="02000000000000000000" pitchFamily="2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1519350" y="6593586"/>
            <a:ext cx="609135" cy="262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FF9CC606-8418-49EA-9DB7-3FFD72983DD3}" type="slidenum">
              <a:rPr lang="de-DE" sz="1050" b="0" smtClean="0">
                <a:solidFill>
                  <a:srgbClr val="00B5E2"/>
                </a:solidFill>
                <a:latin typeface="Roboto" panose="02000000000000000000" pitchFamily="2" charset="0"/>
                <a:ea typeface="Roboto" panose="02000000000000000000" pitchFamily="2" charset="0"/>
                <a:cs typeface="Arial" pitchFamily="34" charset="0"/>
              </a:rPr>
              <a:pPr algn="r"/>
              <a:t>‹#›</a:t>
            </a:fld>
            <a:endParaRPr lang="en-GB" sz="10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0" r:id="rId1"/>
    <p:sldLayoutId id="2147487676" r:id="rId2"/>
    <p:sldLayoutId id="2147487671" r:id="rId3"/>
    <p:sldLayoutId id="2147487710" r:id="rId4"/>
    <p:sldLayoutId id="2147487678" r:id="rId5"/>
    <p:sldLayoutId id="2147487677" r:id="rId6"/>
    <p:sldLayoutId id="2147487664" r:id="rId7"/>
    <p:sldLayoutId id="2147487672" r:id="rId8"/>
    <p:sldLayoutId id="2147487689" r:id="rId9"/>
    <p:sldLayoutId id="2147487679" r:id="rId10"/>
    <p:sldLayoutId id="2147487711" r:id="rId11"/>
  </p:sldLayoutIdLst>
  <p:transition/>
  <p:txStyles>
    <p:titleStyle>
      <a:lvl1pPr marL="220791" algn="l" rtl="0" eaLnBrk="1" fontAlgn="base" hangingPunct="1">
        <a:spcBef>
          <a:spcPct val="0"/>
        </a:spcBef>
        <a:spcAft>
          <a:spcPct val="0"/>
        </a:spcAft>
        <a:defRPr sz="3200" b="0">
          <a:solidFill>
            <a:schemeClr val="bg1"/>
          </a:solidFill>
          <a:latin typeface="Dosis" panose="02010503020202060003" pitchFamily="2" charset="0"/>
          <a:ea typeface="+mj-ea"/>
          <a:cs typeface="Arial" pitchFamily="34" charset="0"/>
        </a:defRPr>
      </a:lvl1pPr>
      <a:lvl2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9pPr>
    </p:titleStyle>
    <p:bodyStyle>
      <a:lvl1pPr marL="328254" indent="-32825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431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Arial" pitchFamily="34" charset="0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939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Arial" pitchFamily="34" charset="0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446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Arial" pitchFamily="34" charset="0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54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Arial" pitchFamily="34" charset="0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62">
          <a:solidFill>
            <a:schemeClr val="tx2"/>
          </a:solidFill>
          <a:latin typeface="Roboto" panose="02000000000000000000" pitchFamily="2" charset="0"/>
          <a:ea typeface="Roboto" panose="02000000000000000000" pitchFamily="2" charset="0"/>
          <a:cs typeface="Arial" pitchFamily="34" charset="0"/>
        </a:defRPr>
      </a:lvl5pPr>
      <a:lvl6pPr marL="3094970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6pPr>
      <a:lvl7pPr marL="3657691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7pPr>
      <a:lvl8pPr marL="4220413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8pPr>
      <a:lvl9pPr marL="4783135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eumetsat.int/eumetlab/data-services/eumdac" TargetMode="External"/><Relationship Id="rId2" Type="http://schemas.openxmlformats.org/officeDocument/2006/relationships/hyperlink" Target="https://anaconda.org/eumetsat/eumdac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s://gitlab.eumetsat.int/eumetlab/oceans/ocean-training/sensors/learn-s6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gitlab.eumetsat.int/eumetlab/oceans" TargetMode="External"/><Relationship Id="rId3" Type="http://schemas.openxmlformats.org/officeDocument/2006/relationships/image" Target="../media/image24.png"/><Relationship Id="rId7" Type="http://schemas.openxmlformats.org/officeDocument/2006/relationships/hyperlink" Target="https://gitlab.eumetsat.int/eumetlab/data-services" TargetMode="External"/><Relationship Id="rId2" Type="http://schemas.openxmlformats.org/officeDocument/2006/relationships/hyperlink" Target="https://eumetsatspace.atlassian.net/wiki/spaces/EUM/overview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training.eumetsat.int/" TargetMode="External"/><Relationship Id="rId5" Type="http://schemas.openxmlformats.org/officeDocument/2006/relationships/hyperlink" Target="mailto:ops@eumetsat.int" TargetMode="External"/><Relationship Id="rId4" Type="http://schemas.openxmlformats.org/officeDocument/2006/relationships/hyperlink" Target="https://eoportal.eumetsat.in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ops@eumetsat.int" TargetMode="External"/><Relationship Id="rId2" Type="http://schemas.openxmlformats.org/officeDocument/2006/relationships/hyperlink" Target="mailto:copernicus.training@eumetsat.int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trainingevents.eumetsat.int/tru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title="[DM_DOCNAME]">
            <a:extLst>
              <a:ext uri="{FF2B5EF4-FFF2-40B4-BE49-F238E27FC236}">
                <a16:creationId xmlns:a16="http://schemas.microsoft.com/office/drawing/2014/main" id="{8EFF8601-6B51-5640-B7BB-CC0AF7A144A6}"/>
              </a:ext>
            </a:extLst>
          </p:cNvPr>
          <p:cNvSpPr txBox="1"/>
          <p:nvPr/>
        </p:nvSpPr>
        <p:spPr>
          <a:xfrm>
            <a:off x="6241427" y="1546696"/>
            <a:ext cx="5917915" cy="3221247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180000" rIns="288000" bIns="180000" rtlCol="0" anchor="t" anchorCtr="0">
            <a:noAutofit/>
          </a:bodyPr>
          <a:lstStyle/>
          <a:p>
            <a:r>
              <a:rPr lang="en-GB" sz="3200" b="0" dirty="0">
                <a:solidFill>
                  <a:schemeClr val="tx1"/>
                </a:solidFill>
                <a:latin typeface="Dosis" pitchFamily="2" charset="77"/>
              </a:rPr>
              <a:t>Accessing Sentinel-6 products from EUMETSAT. </a:t>
            </a:r>
          </a:p>
          <a:p>
            <a:pPr>
              <a:defRPr/>
            </a:pPr>
            <a:endParaRPr lang="en-GB" sz="600" b="0" kern="0" dirty="0">
              <a:solidFill>
                <a:schemeClr val="tx1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Niklas Jordan</a:t>
            </a:r>
            <a:r>
              <a:rPr lang="en-GB" sz="1600" baseline="30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  <a:r>
              <a:rPr lang="en-GB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Benjamin Loveday</a:t>
            </a:r>
            <a:r>
              <a:rPr lang="en-GB" sz="1600" baseline="30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  <a:r>
              <a:rPr lang="en-GB" sz="1600" b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Hayley Evers-King</a:t>
            </a:r>
            <a:r>
              <a:rPr lang="en-GB" sz="1600" b="0" baseline="30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 </a:t>
            </a:r>
            <a:r>
              <a:rPr lang="en-GB" sz="1600" b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Christine Träger-Chatterje</a:t>
            </a:r>
            <a:r>
              <a:rPr lang="en-GB" sz="1600" b="0" baseline="30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  <a:r>
              <a:rPr lang="en-GB" sz="1600" b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Sally Wannop</a:t>
            </a:r>
            <a:r>
              <a:rPr lang="en-GB" sz="1600" b="0" baseline="30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  <a:r>
              <a:rPr lang="en-GB" sz="1600" b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Vinca Rosmorduc</a:t>
            </a:r>
            <a:r>
              <a:rPr lang="en-GB" sz="1600" b="0" baseline="30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</a:t>
            </a:r>
          </a:p>
          <a:p>
            <a:endParaRPr lang="en-GB" sz="600" b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1000" b="0" i="1" baseline="300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  <a:r>
              <a:rPr lang="en-GB" sz="1000" b="0" i="1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Serco Germany GmbH, </a:t>
            </a:r>
            <a:r>
              <a:rPr lang="en-GB" sz="1000" b="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Germany</a:t>
            </a:r>
            <a:endParaRPr lang="en-GB" sz="1000" b="0" i="1" baseline="30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1000" b="0" i="1" baseline="30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  <a:r>
              <a:rPr lang="en-GB" sz="1000" b="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Innoflair UG, Germany</a:t>
            </a:r>
            <a:br>
              <a:rPr lang="en-GB" sz="1000" b="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1000" b="0" i="1" baseline="30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  <a:r>
              <a:rPr lang="en-GB" sz="1000" b="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EUMETSAT, </a:t>
            </a:r>
            <a:r>
              <a:rPr lang="en-GB" sz="1000" b="0" i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Eumetsat</a:t>
            </a:r>
            <a:r>
              <a:rPr lang="en-GB" sz="1000" b="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000" b="0" i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Allee</a:t>
            </a:r>
            <a:r>
              <a:rPr lang="en-GB" sz="1000" b="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1, Darmstadt, Germany </a:t>
            </a:r>
            <a:br>
              <a:rPr lang="en-GB" sz="1000" b="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1000" b="0" i="1" baseline="30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</a:t>
            </a:r>
            <a:r>
              <a:rPr lang="en-GB" sz="1000" b="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CLS, </a:t>
            </a:r>
            <a:r>
              <a:rPr lang="en-GB" sz="1000" b="0" i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Ramonville</a:t>
            </a:r>
            <a:r>
              <a:rPr lang="en-GB" sz="1000" b="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Saint-</a:t>
            </a:r>
            <a:r>
              <a:rPr lang="en-GB" sz="1000" b="0" i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Agne</a:t>
            </a:r>
            <a:r>
              <a:rPr lang="en-GB" sz="1000" b="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France</a:t>
            </a:r>
          </a:p>
          <a:p>
            <a:endParaRPr lang="en-GB" sz="1000" b="0" i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1000" b="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Advances in altimetry short course, 29.09.2022 </a:t>
            </a:r>
          </a:p>
        </p:txBody>
      </p:sp>
    </p:spTree>
    <p:extLst>
      <p:ext uri="{BB962C8B-B14F-4D97-AF65-F5344CB8AC3E}">
        <p14:creationId xmlns:p14="http://schemas.microsoft.com/office/powerpoint/2010/main" val="3581853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1B0C8-CE49-A848-92E3-02EA89D08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Data types and delivery methods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CC38B1E-3DD9-5445-8BBA-F26B185C3C54}"/>
              </a:ext>
            </a:extLst>
          </p:cNvPr>
          <p:cNvSpPr/>
          <p:nvPr/>
        </p:nvSpPr>
        <p:spPr bwMode="auto">
          <a:xfrm>
            <a:off x="195943" y="1080000"/>
            <a:ext cx="5400000" cy="54000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Dosis" panose="02010503020202060003" pitchFamily="2" charset="77"/>
              </a:rPr>
              <a:t>Operational products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A60D8E1-4044-4445-A633-2BE8896CC420}"/>
              </a:ext>
            </a:extLst>
          </p:cNvPr>
          <p:cNvSpPr/>
          <p:nvPr/>
        </p:nvSpPr>
        <p:spPr bwMode="auto">
          <a:xfrm>
            <a:off x="6596059" y="1080000"/>
            <a:ext cx="5400000" cy="54000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Dosis" panose="02010503020202060003" pitchFamily="2" charset="77"/>
              </a:rPr>
              <a:t>Reprocessed products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ADED526-3B44-5345-9D18-B39AD1F8D630}"/>
              </a:ext>
            </a:extLst>
          </p:cNvPr>
          <p:cNvSpPr/>
          <p:nvPr/>
        </p:nvSpPr>
        <p:spPr bwMode="auto">
          <a:xfrm>
            <a:off x="195943" y="1800000"/>
            <a:ext cx="5400000" cy="540000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Dosis" panose="02010503020202060003" pitchFamily="2" charset="77"/>
              </a:rPr>
              <a:t>SFTP server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8F3EDF-93B0-CD49-B7EC-C81D51FB0E66}"/>
              </a:ext>
            </a:extLst>
          </p:cNvPr>
          <p:cNvSpPr txBox="1"/>
          <p:nvPr/>
        </p:nvSpPr>
        <p:spPr>
          <a:xfrm>
            <a:off x="195943" y="2339231"/>
            <a:ext cx="540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  <a:latin typeface="Dosis" panose="02010503020202060003" pitchFamily="2" charset="77"/>
                <a:ea typeface="Roboto" panose="02000000000000000000" pitchFamily="2" charset="0"/>
              </a:rPr>
              <a:t>7 day rolling archive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>
                <a:latin typeface="Dosis" panose="02010503020202060003" pitchFamily="2" charset="77"/>
                <a:ea typeface="Roboto" panose="02000000000000000000" pitchFamily="2" charset="0"/>
              </a:rPr>
              <a:t>Access credentials via Earth Observation Portal account</a:t>
            </a:r>
            <a:endParaRPr lang="en-GB" sz="1600" dirty="0">
              <a:solidFill>
                <a:srgbClr val="FFC000"/>
              </a:solidFill>
              <a:latin typeface="Dosis" panose="02010503020202060003" pitchFamily="2" charset="77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Dosis" panose="02010503020202060003" pitchFamily="2" charset="77"/>
                <a:ea typeface="Roboto" panose="02000000000000000000" pitchFamily="2" charset="0"/>
              </a:rPr>
              <a:t>NRT</a:t>
            </a:r>
            <a:r>
              <a:rPr lang="en-GB" sz="1600" b="0" dirty="0">
                <a:latin typeface="Dosis" panose="02010503020202060003" pitchFamily="2" charset="77"/>
                <a:ea typeface="Roboto" panose="02000000000000000000" pitchFamily="2" charset="0"/>
              </a:rPr>
              <a:t>: L2 HR / L2 LR / </a:t>
            </a:r>
            <a:r>
              <a:rPr lang="en-GB" sz="1600" b="0" dirty="0">
                <a:solidFill>
                  <a:schemeClr val="accent3">
                    <a:lumMod val="75000"/>
                  </a:schemeClr>
                </a:solidFill>
                <a:latin typeface="Dosis" panose="02010503020202060003" pitchFamily="2" charset="77"/>
                <a:ea typeface="Roboto" panose="02000000000000000000" pitchFamily="2" charset="0"/>
              </a:rPr>
              <a:t>L2P 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Dosis" panose="02010503020202060003" pitchFamily="2" charset="77"/>
                <a:ea typeface="Roboto" panose="02000000000000000000" pitchFamily="2" charset="0"/>
              </a:rPr>
              <a:t>STC</a:t>
            </a:r>
            <a:r>
              <a:rPr lang="en-GB" sz="1600" b="0" dirty="0">
                <a:latin typeface="Dosis" panose="02010503020202060003" pitchFamily="2" charset="77"/>
                <a:ea typeface="Roboto" panose="02000000000000000000" pitchFamily="2" charset="0"/>
              </a:rPr>
              <a:t>: L1A HR / L1B HR / L1B LR / L2 HR / L2 LR / </a:t>
            </a:r>
            <a:r>
              <a:rPr lang="en-GB" sz="1600" b="0" dirty="0">
                <a:solidFill>
                  <a:schemeClr val="accent3">
                    <a:lumMod val="75000"/>
                  </a:schemeClr>
                </a:solidFill>
                <a:latin typeface="Dosis" panose="02010503020202060003" pitchFamily="2" charset="77"/>
                <a:ea typeface="Roboto" panose="02000000000000000000" pitchFamily="2" charset="0"/>
              </a:rPr>
              <a:t>L2P HR / L3 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Dosis" panose="02010503020202060003" pitchFamily="2" charset="77"/>
                <a:ea typeface="Roboto" panose="02000000000000000000" pitchFamily="2" charset="0"/>
              </a:rPr>
              <a:t>NTC</a:t>
            </a:r>
            <a:r>
              <a:rPr lang="en-GB" sz="1600" b="0" dirty="0">
                <a:latin typeface="Dosis" panose="02010503020202060003" pitchFamily="2" charset="77"/>
                <a:ea typeface="Roboto" panose="02000000000000000000" pitchFamily="2" charset="0"/>
              </a:rPr>
              <a:t>: L1A HR / L1B HR / L1B LR / L2 HR / L2 LR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  <a:latin typeface="Dosis" panose="02010503020202060003" pitchFamily="2" charset="77"/>
                <a:ea typeface="Roboto" panose="02000000000000000000" pitchFamily="2" charset="0"/>
              </a:rPr>
              <a:t>No orbital-parameter/ROI/time search capability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CACCFC-56B4-FB43-A928-62BAD652D5B2}"/>
              </a:ext>
            </a:extLst>
          </p:cNvPr>
          <p:cNvSpPr txBox="1"/>
          <p:nvPr/>
        </p:nvSpPr>
        <p:spPr>
          <a:xfrm>
            <a:off x="195943" y="1615269"/>
            <a:ext cx="540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02CB872-C483-6C4C-8C26-7B898FC8B310}"/>
              </a:ext>
            </a:extLst>
          </p:cNvPr>
          <p:cNvSpPr/>
          <p:nvPr/>
        </p:nvSpPr>
        <p:spPr bwMode="auto">
          <a:xfrm>
            <a:off x="195943" y="4140000"/>
            <a:ext cx="5400000" cy="540000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Dosis" panose="02010503020202060003" pitchFamily="2" charset="77"/>
              </a:rPr>
              <a:t>Data Centre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B2379B-8370-D349-8E65-14CEB777B782}"/>
              </a:ext>
            </a:extLst>
          </p:cNvPr>
          <p:cNvSpPr txBox="1"/>
          <p:nvPr/>
        </p:nvSpPr>
        <p:spPr>
          <a:xfrm>
            <a:off x="195943" y="4680000"/>
            <a:ext cx="540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B050"/>
                </a:solidFill>
                <a:latin typeface="Dosis" panose="02010503020202060003" pitchFamily="2" charset="77"/>
                <a:ea typeface="Roboto" panose="02000000000000000000" pitchFamily="2" charset="0"/>
              </a:rPr>
              <a:t>Full 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>
                <a:latin typeface="Dosis" panose="02010503020202060003" pitchFamily="2" charset="77"/>
                <a:ea typeface="Roboto" panose="02000000000000000000" pitchFamily="2" charset="0"/>
              </a:rPr>
              <a:t>Access credentials via Earth Observation Portal account</a:t>
            </a:r>
            <a:endParaRPr lang="en-GB" sz="1600" dirty="0">
              <a:solidFill>
                <a:srgbClr val="00B050"/>
              </a:solidFill>
              <a:latin typeface="Dosis" panose="02010503020202060003" pitchFamily="2" charset="77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FF0000"/>
                </a:solidFill>
                <a:latin typeface="Dosis" panose="02010503020202060003" pitchFamily="2" charset="77"/>
                <a:ea typeface="Roboto" panose="02000000000000000000" pitchFamily="2" charset="0"/>
              </a:rPr>
              <a:t>Offline ordering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Dosis" panose="02010503020202060003" pitchFamily="2" charset="77"/>
                <a:ea typeface="Roboto" panose="02000000000000000000" pitchFamily="2" charset="0"/>
              </a:rPr>
              <a:t>NRT</a:t>
            </a:r>
            <a:r>
              <a:rPr lang="en-GB" sz="1600" b="0" dirty="0">
                <a:latin typeface="Dosis" panose="02010503020202060003" pitchFamily="2" charset="77"/>
                <a:ea typeface="Roboto" panose="02000000000000000000" pitchFamily="2" charset="0"/>
              </a:rPr>
              <a:t>: L2 HR / L2 LR / </a:t>
            </a:r>
            <a:r>
              <a:rPr lang="en-GB" sz="1600" b="0" dirty="0">
                <a:solidFill>
                  <a:schemeClr val="accent3">
                    <a:lumMod val="75000"/>
                  </a:schemeClr>
                </a:solidFill>
                <a:latin typeface="Dosis" panose="02010503020202060003" pitchFamily="2" charset="77"/>
                <a:ea typeface="Roboto" panose="02000000000000000000" pitchFamily="2" charset="0"/>
              </a:rPr>
              <a:t>L2P 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Dosis" panose="02010503020202060003" pitchFamily="2" charset="77"/>
                <a:ea typeface="Roboto" panose="02000000000000000000" pitchFamily="2" charset="0"/>
              </a:rPr>
              <a:t>STC</a:t>
            </a:r>
            <a:r>
              <a:rPr lang="en-GB" sz="1600" b="0" dirty="0">
                <a:latin typeface="Dosis" panose="02010503020202060003" pitchFamily="2" charset="77"/>
                <a:ea typeface="Roboto" panose="02000000000000000000" pitchFamily="2" charset="0"/>
              </a:rPr>
              <a:t>: L1A HR / L1B HR / L1B LR / L2 HR / L2 LR / </a:t>
            </a:r>
            <a:r>
              <a:rPr lang="en-GB" sz="1600" b="0" dirty="0">
                <a:solidFill>
                  <a:schemeClr val="accent3">
                    <a:lumMod val="75000"/>
                  </a:schemeClr>
                </a:solidFill>
                <a:latin typeface="Dosis" panose="02010503020202060003" pitchFamily="2" charset="77"/>
                <a:ea typeface="Roboto" panose="02000000000000000000" pitchFamily="2" charset="0"/>
              </a:rPr>
              <a:t>L2P HR / L3 HR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Dosis" panose="02010503020202060003" pitchFamily="2" charset="77"/>
                <a:ea typeface="Roboto" panose="02000000000000000000" pitchFamily="2" charset="0"/>
              </a:rPr>
              <a:t>NTC</a:t>
            </a:r>
            <a:r>
              <a:rPr lang="en-GB" sz="1600" b="0" dirty="0">
                <a:latin typeface="Dosis" panose="02010503020202060003" pitchFamily="2" charset="77"/>
                <a:ea typeface="Roboto" panose="02000000000000000000" pitchFamily="2" charset="0"/>
              </a:rPr>
              <a:t>: L1A HR / L1B HR / L2 HR / L2 LR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B050"/>
                </a:solidFill>
                <a:latin typeface="Dosis" panose="02010503020202060003" pitchFamily="2" charset="77"/>
                <a:ea typeface="Roboto" panose="02000000000000000000" pitchFamily="2" charset="0"/>
              </a:rPr>
              <a:t>Orbital-parameter/ROI/time search capability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F45B4E9-A8F0-3243-9E8F-9F1AFDD33780}"/>
              </a:ext>
            </a:extLst>
          </p:cNvPr>
          <p:cNvSpPr/>
          <p:nvPr/>
        </p:nvSpPr>
        <p:spPr bwMode="auto">
          <a:xfrm>
            <a:off x="6596057" y="1838118"/>
            <a:ext cx="5400000" cy="540000"/>
          </a:xfrm>
          <a:prstGeom prst="round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Dosis" panose="02010503020202060003" pitchFamily="2" charset="77"/>
              </a:rPr>
              <a:t>Data Store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8606DA-DAED-A543-A1A4-D171B86E08B3}"/>
              </a:ext>
            </a:extLst>
          </p:cNvPr>
          <p:cNvSpPr txBox="1"/>
          <p:nvPr/>
        </p:nvSpPr>
        <p:spPr>
          <a:xfrm>
            <a:off x="6596057" y="2377349"/>
            <a:ext cx="540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B050"/>
                </a:solidFill>
                <a:latin typeface="Dosis" panose="02010503020202060003" pitchFamily="2" charset="77"/>
                <a:ea typeface="Roboto" panose="02000000000000000000" pitchFamily="2" charset="0"/>
              </a:rPr>
              <a:t>Full reprocessing (F06: 17/12/2020 – 28/04/2022)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B050"/>
                </a:solidFill>
                <a:latin typeface="Dosis" panose="02010503020202060003" pitchFamily="2" charset="77"/>
                <a:ea typeface="Roboto" panose="02000000000000000000" pitchFamily="2" charset="0"/>
              </a:rPr>
              <a:t>API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>
                <a:latin typeface="Dosis" panose="02010503020202060003" pitchFamily="2" charset="77"/>
                <a:ea typeface="Roboto" panose="02000000000000000000" pitchFamily="2" charset="0"/>
              </a:rPr>
              <a:t>Access credentials via Earth Observation Portal account</a:t>
            </a:r>
            <a:endParaRPr lang="en-GB" sz="1600" dirty="0">
              <a:solidFill>
                <a:srgbClr val="FFC000"/>
              </a:solidFill>
              <a:latin typeface="Dosis" panose="02010503020202060003" pitchFamily="2" charset="77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Dosis" panose="02010503020202060003" pitchFamily="2" charset="77"/>
                <a:ea typeface="Roboto" panose="02000000000000000000" pitchFamily="2" charset="0"/>
              </a:rPr>
              <a:t>REP</a:t>
            </a:r>
            <a:r>
              <a:rPr lang="en-GB" sz="1600" b="0" dirty="0">
                <a:latin typeface="Dosis" panose="02010503020202060003" pitchFamily="2" charset="77"/>
                <a:ea typeface="Roboto" panose="02000000000000000000" pitchFamily="2" charset="0"/>
              </a:rPr>
              <a:t>: L1A HR / L1B HR / L1B LR / L2 HR / L2 LR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B050"/>
                </a:solidFill>
                <a:latin typeface="Dosis" panose="02010503020202060003" pitchFamily="2" charset="77"/>
                <a:ea typeface="Roboto" panose="02000000000000000000" pitchFamily="2" charset="0"/>
              </a:rPr>
              <a:t>Orbital-parameter/ROI/time search capability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B050"/>
              </a:solidFill>
              <a:latin typeface="Dosis" panose="02010503020202060003" pitchFamily="2" charset="77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B050"/>
              </a:solidFill>
              <a:latin typeface="Dosis" panose="02010503020202060003" pitchFamily="2" charset="77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B050"/>
              </a:solidFill>
              <a:latin typeface="Dosis" panose="02010503020202060003" pitchFamily="2" charset="77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B050"/>
              </a:solidFill>
              <a:latin typeface="Dosis" panose="02010503020202060003" pitchFamily="2" charset="77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rgbClr val="00B050"/>
              </a:solidFill>
              <a:latin typeface="Dosis" panose="02010503020202060003" pitchFamily="2" charset="77"/>
              <a:ea typeface="Roboto" panose="02000000000000000000" pitchFamily="2" charset="0"/>
            </a:endParaRPr>
          </a:p>
          <a:p>
            <a:endParaRPr lang="en-GB" sz="1600" dirty="0">
              <a:solidFill>
                <a:srgbClr val="00B050"/>
              </a:solidFill>
              <a:latin typeface="Dosis" panose="02010503020202060003" pitchFamily="2" charset="77"/>
              <a:ea typeface="Roboto" panose="02000000000000000000" pitchFamily="2" charset="0"/>
            </a:endParaRPr>
          </a:p>
          <a:p>
            <a:endParaRPr lang="en-GB" sz="1600" dirty="0">
              <a:solidFill>
                <a:srgbClr val="00B050"/>
              </a:solidFill>
              <a:latin typeface="Dosis" panose="02010503020202060003" pitchFamily="2" charset="77"/>
              <a:ea typeface="Roboto" panose="02000000000000000000" pitchFamily="2" charset="0"/>
            </a:endParaRPr>
          </a:p>
          <a:p>
            <a:r>
              <a:rPr lang="en-GB" sz="2400" b="0" dirty="0">
                <a:solidFill>
                  <a:schemeClr val="tx2">
                    <a:lumMod val="50000"/>
                  </a:schemeClr>
                </a:solidFill>
                <a:latin typeface="Dosis" panose="02010503020202060003" pitchFamily="2" charset="77"/>
                <a:ea typeface="Roboto" panose="02000000000000000000" pitchFamily="2" charset="0"/>
              </a:rPr>
              <a:t>Operational products will </a:t>
            </a:r>
            <a:r>
              <a:rPr lang="en-GB" sz="2400" b="0" dirty="0" smtClean="0">
                <a:solidFill>
                  <a:schemeClr val="tx2">
                    <a:lumMod val="50000"/>
                  </a:schemeClr>
                </a:solidFill>
                <a:latin typeface="Dosis" panose="02010503020202060003" pitchFamily="2" charset="77"/>
                <a:ea typeface="Roboto" panose="02000000000000000000" pitchFamily="2" charset="0"/>
              </a:rPr>
              <a:t>be </a:t>
            </a:r>
            <a:r>
              <a:rPr lang="en-GB" sz="2400" b="0" dirty="0">
                <a:solidFill>
                  <a:schemeClr val="tx2">
                    <a:lumMod val="50000"/>
                  </a:schemeClr>
                </a:solidFill>
                <a:latin typeface="Dosis" panose="02010503020202060003" pitchFamily="2" charset="77"/>
                <a:ea typeface="Roboto" panose="02000000000000000000" pitchFamily="2" charset="0"/>
              </a:rPr>
              <a:t>ingested </a:t>
            </a:r>
            <a:r>
              <a:rPr lang="en-GB" sz="2400" b="0" dirty="0" smtClean="0">
                <a:solidFill>
                  <a:schemeClr val="tx2">
                    <a:lumMod val="50000"/>
                  </a:schemeClr>
                </a:solidFill>
                <a:latin typeface="Dosis" panose="02010503020202060003" pitchFamily="2" charset="77"/>
                <a:ea typeface="Roboto" panose="02000000000000000000" pitchFamily="2" charset="0"/>
              </a:rPr>
              <a:t>into </a:t>
            </a:r>
            <a:r>
              <a:rPr lang="en-GB" sz="2400" b="0" dirty="0">
                <a:solidFill>
                  <a:schemeClr val="tx2">
                    <a:lumMod val="50000"/>
                  </a:schemeClr>
                </a:solidFill>
                <a:latin typeface="Dosis" panose="02010503020202060003" pitchFamily="2" charset="77"/>
                <a:ea typeface="Roboto" panose="02000000000000000000" pitchFamily="2" charset="0"/>
              </a:rPr>
              <a:t>and served </a:t>
            </a:r>
            <a:r>
              <a:rPr lang="en-GB" sz="2400" b="0" dirty="0" smtClean="0">
                <a:solidFill>
                  <a:schemeClr val="tx2">
                    <a:lumMod val="50000"/>
                  </a:schemeClr>
                </a:solidFill>
                <a:latin typeface="Dosis" panose="02010503020202060003" pitchFamily="2" charset="77"/>
                <a:ea typeface="Roboto" panose="02000000000000000000" pitchFamily="2" charset="0"/>
              </a:rPr>
              <a:t>by </a:t>
            </a:r>
            <a:r>
              <a:rPr lang="en-GB" sz="2400" b="0" dirty="0">
                <a:solidFill>
                  <a:schemeClr val="tx2">
                    <a:lumMod val="50000"/>
                  </a:schemeClr>
                </a:solidFill>
                <a:latin typeface="Dosis" panose="02010503020202060003" pitchFamily="2" charset="77"/>
                <a:ea typeface="Roboto" panose="02000000000000000000" pitchFamily="2" charset="0"/>
              </a:rPr>
              <a:t>the Data Store in early </a:t>
            </a:r>
            <a:r>
              <a:rPr lang="en-GB" sz="2400" b="0" dirty="0" smtClean="0">
                <a:solidFill>
                  <a:schemeClr val="tx2">
                    <a:lumMod val="50000"/>
                  </a:schemeClr>
                </a:solidFill>
                <a:latin typeface="Dosis" panose="02010503020202060003" pitchFamily="2" charset="77"/>
                <a:ea typeface="Roboto" panose="02000000000000000000" pitchFamily="2" charset="0"/>
              </a:rPr>
              <a:t>2023.</a:t>
            </a:r>
            <a:endParaRPr lang="en-GB" sz="2400" b="0" dirty="0">
              <a:solidFill>
                <a:schemeClr val="tx2">
                  <a:lumMod val="50000"/>
                </a:schemeClr>
              </a:solidFill>
              <a:latin typeface="Dosis" panose="02010503020202060003" pitchFamily="2" charset="77"/>
              <a:ea typeface="Roboto" panose="02000000000000000000" pitchFamily="2" charset="0"/>
            </a:endParaRP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E2BEB2EC-443C-B748-A73C-F2D7B8754254}"/>
              </a:ext>
            </a:extLst>
          </p:cNvPr>
          <p:cNvSpPr/>
          <p:nvPr/>
        </p:nvSpPr>
        <p:spPr bwMode="auto">
          <a:xfrm>
            <a:off x="5823857" y="1800000"/>
            <a:ext cx="772200" cy="4695882"/>
          </a:xfrm>
          <a:prstGeom prst="rightBrace">
            <a:avLst>
              <a:gd name="adj1" fmla="val 8333"/>
              <a:gd name="adj2" fmla="val 84571"/>
            </a:avLst>
          </a:prstGeom>
          <a:noFill/>
          <a:ln w="25400" cap="flat" cmpd="sng" algn="ctr">
            <a:solidFill>
              <a:srgbClr val="838A9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636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1B0C8-CE49-A848-92E3-02EA89D08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Data Store API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7B058CC-B0C2-E841-982D-D97E1107EC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96214"/>
              </p:ext>
            </p:extLst>
          </p:nvPr>
        </p:nvGraphicFramePr>
        <p:xfrm>
          <a:off x="7576456" y="2688819"/>
          <a:ext cx="4451312" cy="3520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25656">
                  <a:extLst>
                    <a:ext uri="{9D8B030D-6E8A-4147-A177-3AD203B41FA5}">
                      <a16:colId xmlns:a16="http://schemas.microsoft.com/office/drawing/2014/main" val="27549832"/>
                    </a:ext>
                  </a:extLst>
                </a:gridCol>
                <a:gridCol w="2225656">
                  <a:extLst>
                    <a:ext uri="{9D8B030D-6E8A-4147-A177-3AD203B41FA5}">
                      <a16:colId xmlns:a16="http://schemas.microsoft.com/office/drawing/2014/main" val="3699171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Dosis" panose="02010503020202060003" pitchFamily="2" charset="77"/>
                        </a:rPr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Dosis" panose="02010503020202060003" pitchFamily="2" charset="77"/>
                        </a:rPr>
                        <a:t>S6 Search method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971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Dosis" panose="02010503020202060003" pitchFamily="2" charset="77"/>
                        </a:rPr>
                        <a:t>Relative Orbit number (Or)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Dosis" panose="02010503020202060003" pitchFamily="2" charset="77"/>
                        </a:rPr>
                        <a:t>direct from API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6515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Dosis" panose="02010503020202060003" pitchFamily="2" charset="77"/>
                        </a:rPr>
                        <a:t>Absolute Orbit number start (Oa)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Dosis" panose="02010503020202060003" pitchFamily="2" charset="77"/>
                        </a:rPr>
                        <a:t>direct from API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4911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Dosis" panose="02010503020202060003" pitchFamily="2" charset="77"/>
                        </a:rPr>
                        <a:t>Cycle number 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Dosis" panose="02010503020202060003" pitchFamily="2" charset="77"/>
                        </a:rPr>
                        <a:t>direct from API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8782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Dosis" panose="02010503020202060003" pitchFamily="2" charset="77"/>
                        </a:rPr>
                        <a:t>Relative pass number (Pr)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Dosis" panose="02010503020202060003" pitchFamily="2" charset="77"/>
                        </a:rPr>
                        <a:t>from file name (*</a:t>
                      </a:r>
                      <a:r>
                        <a:rPr lang="en-GB" sz="1400" kern="120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Dosis" panose="02010503020202060003" pitchFamily="2" charset="77"/>
                        </a:rPr>
                        <a:t>&lt;Pr&gt;_EUM*)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Dosis" panose="02010503020202060003" pitchFamily="2" charset="77"/>
                        </a:rPr>
                        <a:t>where &lt;Pr&gt; is zero padded 3 digit string.</a:t>
                      </a:r>
                      <a:endParaRPr lang="en-GB" sz="1400" kern="120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Dosis" panose="02010503020202060003" pitchFamily="2" charset="77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1720342"/>
                  </a:ext>
                </a:extLst>
              </a:tr>
              <a:tr h="159805"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Dosis" panose="02010503020202060003" pitchFamily="2" charset="77"/>
                        </a:rPr>
                        <a:t>Absolute pass number (Pa)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Dosis" panose="02010503020202060003" pitchFamily="2" charset="77"/>
                        </a:rPr>
                        <a:t>by calculation:</a:t>
                      </a:r>
                    </a:p>
                    <a:p>
                      <a:pPr algn="ctr"/>
                      <a:r>
                        <a:rPr lang="en-GB" sz="140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Dosis" panose="02010503020202060003" pitchFamily="2" charset="77"/>
                        </a:rPr>
                        <a:t>C = </a:t>
                      </a:r>
                      <a:r>
                        <a:rPr lang="en-GB" sz="1400" b="1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Dosis" panose="02010503020202060003" pitchFamily="2" charset="77"/>
                        </a:rPr>
                        <a:t>int</a:t>
                      </a:r>
                      <a:r>
                        <a:rPr lang="en-GB" sz="140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Dosis" panose="02010503020202060003" pitchFamily="2" charset="77"/>
                        </a:rPr>
                        <a:t>((Pa + Po + Pc)/Pc)</a:t>
                      </a:r>
                    </a:p>
                    <a:p>
                      <a:pPr algn="ctr"/>
                      <a:r>
                        <a:rPr lang="en-GB" sz="140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Dosis" panose="02010503020202060003" pitchFamily="2" charset="77"/>
                        </a:rPr>
                        <a:t>Pr = Pa – (C-1)*Pc + Po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Dosis" panose="02010503020202060003" pitchFamily="2" charset="77"/>
                        </a:rPr>
                        <a:t>C from API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Dosis" panose="02010503020202060003" pitchFamily="2" charset="77"/>
                        </a:rPr>
                        <a:t>Pr from file name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829799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8AEE060-68E4-A840-86E6-10B2AD305F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403397"/>
              </p:ext>
            </p:extLst>
          </p:nvPr>
        </p:nvGraphicFramePr>
        <p:xfrm>
          <a:off x="7576457" y="892582"/>
          <a:ext cx="4451310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20491">
                  <a:extLst>
                    <a:ext uri="{9D8B030D-6E8A-4147-A177-3AD203B41FA5}">
                      <a16:colId xmlns:a16="http://schemas.microsoft.com/office/drawing/2014/main" val="27549832"/>
                    </a:ext>
                  </a:extLst>
                </a:gridCol>
                <a:gridCol w="2230819">
                  <a:extLst>
                    <a:ext uri="{9D8B030D-6E8A-4147-A177-3AD203B41FA5}">
                      <a16:colId xmlns:a16="http://schemas.microsoft.com/office/drawing/2014/main" val="3699171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Dosis" panose="02010503020202060003" pitchFamily="2" charset="77"/>
                        </a:rPr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Dosis" panose="02010503020202060003" pitchFamily="2" charset="77"/>
                        </a:rPr>
                        <a:t>S6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971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Dosis" panose="02010503020202060003" pitchFamily="2" charset="77"/>
                        </a:rPr>
                        <a:t>Orbits per cycle (Oc)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Dosis" panose="02010503020202060003" pitchFamily="2" charset="77"/>
                        </a:rPr>
                        <a:t>127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515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Dosis" panose="02010503020202060003" pitchFamily="2" charset="77"/>
                        </a:rPr>
                        <a:t>Passes per cycle (Pc)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Dosis" panose="02010503020202060003" pitchFamily="2" charset="77"/>
                        </a:rPr>
                        <a:t>254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911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Dosis" panose="02010503020202060003" pitchFamily="2" charset="77"/>
                        </a:rPr>
                        <a:t>Pass offset (Po)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Dosis" panose="02010503020202060003" pitchFamily="2" charset="77"/>
                        </a:rPr>
                        <a:t>102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78269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0604445-98C9-1E4E-B311-F5C40D26648D}"/>
              </a:ext>
            </a:extLst>
          </p:cNvPr>
          <p:cNvSpPr txBox="1"/>
          <p:nvPr/>
        </p:nvSpPr>
        <p:spPr>
          <a:xfrm>
            <a:off x="185058" y="892582"/>
            <a:ext cx="70974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4"/>
                </a:solidFill>
                <a:latin typeface="Dosis" panose="02010503020202060003" pitchFamily="2" charset="77"/>
                <a:ea typeface="Roboto" panose="02000000000000000000" pitchFamily="2" charset="0"/>
              </a:rPr>
              <a:t>Eumdac</a:t>
            </a:r>
            <a:r>
              <a:rPr lang="en-GB" sz="1600" b="0" dirty="0">
                <a:latin typeface="Dosis" panose="02010503020202060003" pitchFamily="2" charset="77"/>
                <a:ea typeface="Roboto" panose="02000000000000000000" pitchFamily="2" charset="0"/>
              </a:rPr>
              <a:t> client facilitates product access via search and download APIs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>
                <a:latin typeface="Dosis" panose="02010503020202060003" pitchFamily="2" charset="77"/>
                <a:ea typeface="Roboto" panose="02000000000000000000" pitchFamily="2" charset="0"/>
              </a:rPr>
              <a:t>Available as Python library (</a:t>
            </a:r>
            <a:r>
              <a:rPr lang="en-GB" sz="1600" b="0" dirty="0">
                <a:solidFill>
                  <a:srgbClr val="00B0F0"/>
                </a:solidFill>
                <a:latin typeface="Dosis" panose="02010503020202060003" pitchFamily="2" charset="77"/>
                <a:ea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https://anaconda.org/eumetsat/eumdac</a:t>
            </a:r>
            <a:r>
              <a:rPr lang="en-GB" sz="1600" b="0" dirty="0">
                <a:latin typeface="Dosis" panose="02010503020202060003" pitchFamily="2" charset="77"/>
                <a:ea typeface="Roboto" panose="02000000000000000000" pitchFamily="2" charset="0"/>
              </a:rPr>
              <a:t>) and Command Line Interface (</a:t>
            </a:r>
            <a:r>
              <a:rPr lang="en-GB" sz="1600" b="0" dirty="0">
                <a:solidFill>
                  <a:srgbClr val="00B0F0"/>
                </a:solidFill>
                <a:latin typeface="Dosis" panose="02010503020202060003" pitchFamily="2" charset="77"/>
                <a:ea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https://gitlab.eumetsat.int/eumetlab/data-services/eumdac</a:t>
            </a:r>
            <a:r>
              <a:rPr lang="en-GB" sz="1600" b="0" dirty="0">
                <a:latin typeface="Dosis" panose="02010503020202060003" pitchFamily="2" charset="77"/>
                <a:ea typeface="Roboto" panose="02000000000000000000" pitchFamily="2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>
                <a:latin typeface="Dosis" panose="02010503020202060003" pitchFamily="2" charset="77"/>
                <a:ea typeface="Roboto" panose="02000000000000000000" pitchFamily="2" charset="0"/>
              </a:rPr>
              <a:t>Supports filtering by ROI, time, filename and orbital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>
                <a:latin typeface="Dosis" panose="02010503020202060003" pitchFamily="2" charset="77"/>
                <a:ea typeface="Roboto" panose="02000000000000000000" pitchFamily="2" charset="0"/>
              </a:rPr>
              <a:t>Can filter Sentinel-6 reprocessed products directly for by </a:t>
            </a:r>
            <a:r>
              <a:rPr lang="en-GB" sz="1600" dirty="0">
                <a:latin typeface="Dosis" panose="02010503020202060003" pitchFamily="2" charset="77"/>
                <a:ea typeface="Roboto" panose="02000000000000000000" pitchFamily="2" charset="0"/>
              </a:rPr>
              <a:t>relative orbit number</a:t>
            </a:r>
            <a:r>
              <a:rPr lang="en-GB" sz="1600" b="0" dirty="0">
                <a:latin typeface="Dosis" panose="02010503020202060003" pitchFamily="2" charset="77"/>
                <a:ea typeface="Roboto" panose="02000000000000000000" pitchFamily="2" charset="0"/>
              </a:rPr>
              <a:t>, </a:t>
            </a:r>
            <a:r>
              <a:rPr lang="en-GB" sz="1600" dirty="0">
                <a:latin typeface="Dosis" panose="02010503020202060003" pitchFamily="2" charset="77"/>
                <a:ea typeface="Roboto" panose="02000000000000000000" pitchFamily="2" charset="0"/>
              </a:rPr>
              <a:t>absolute orbit number</a:t>
            </a:r>
            <a:r>
              <a:rPr lang="en-GB" sz="1600" b="0" dirty="0">
                <a:latin typeface="Dosis" panose="02010503020202060003" pitchFamily="2" charset="77"/>
                <a:ea typeface="Roboto" panose="02000000000000000000" pitchFamily="2" charset="0"/>
              </a:rPr>
              <a:t>, </a:t>
            </a:r>
            <a:r>
              <a:rPr lang="en-GB" sz="1600" dirty="0">
                <a:latin typeface="Dosis" panose="02010503020202060003" pitchFamily="2" charset="77"/>
                <a:ea typeface="Roboto" panose="02000000000000000000" pitchFamily="2" charset="0"/>
              </a:rPr>
              <a:t>cycle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>
                <a:latin typeface="Dosis" panose="02010503020202060003" pitchFamily="2" charset="77"/>
                <a:ea typeface="Roboto" panose="02000000000000000000" pitchFamily="2" charset="0"/>
              </a:rPr>
              <a:t>Can filter for </a:t>
            </a:r>
            <a:r>
              <a:rPr lang="en-GB" sz="1600" dirty="0">
                <a:latin typeface="Dosis" panose="02010503020202060003" pitchFamily="2" charset="77"/>
                <a:ea typeface="Roboto" panose="02000000000000000000" pitchFamily="2" charset="0"/>
              </a:rPr>
              <a:t>relative pass number</a:t>
            </a:r>
            <a:r>
              <a:rPr lang="en-GB" sz="1600" b="0" dirty="0">
                <a:latin typeface="Dosis" panose="02010503020202060003" pitchFamily="2" charset="77"/>
                <a:ea typeface="Roboto" panose="02000000000000000000" pitchFamily="2" charset="0"/>
              </a:rPr>
              <a:t>, using wild card filtering of the file name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0" dirty="0">
                <a:latin typeface="Dosis" panose="02010503020202060003" pitchFamily="2" charset="77"/>
                <a:ea typeface="Roboto" panose="02000000000000000000" pitchFamily="2" charset="0"/>
              </a:rPr>
              <a:t>Can filter for </a:t>
            </a:r>
            <a:r>
              <a:rPr lang="en-GB" sz="1600" dirty="0">
                <a:latin typeface="Dosis" panose="02010503020202060003" pitchFamily="2" charset="77"/>
                <a:ea typeface="Roboto" panose="02000000000000000000" pitchFamily="2" charset="0"/>
              </a:rPr>
              <a:t>absolute pass number</a:t>
            </a:r>
            <a:r>
              <a:rPr lang="en-GB" sz="1600" b="0" dirty="0">
                <a:latin typeface="Dosis" panose="02010503020202060003" pitchFamily="2" charset="77"/>
                <a:ea typeface="Roboto" panose="02000000000000000000" pitchFamily="2" charset="0"/>
              </a:rPr>
              <a:t>, by first calculating corresponding cycle and relative pass numbers (see table to the right).</a:t>
            </a:r>
          </a:p>
          <a:p>
            <a:endParaRPr lang="en-GB" sz="1600" b="0" dirty="0">
              <a:latin typeface="Dosis" panose="02010503020202060003" pitchFamily="2" charset="77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4"/>
                </a:solidFill>
                <a:latin typeface="Dosis" panose="02010503020202060003" pitchFamily="2" charset="77"/>
                <a:ea typeface="Roboto" panose="02000000000000000000" pitchFamily="2" charset="0"/>
              </a:rPr>
              <a:t>Python examples </a:t>
            </a:r>
            <a:r>
              <a:rPr lang="en-GB" sz="1600" b="0" dirty="0">
                <a:latin typeface="Dosis" panose="02010503020202060003" pitchFamily="2" charset="77"/>
                <a:ea typeface="Roboto" panose="02000000000000000000" pitchFamily="2" charset="0"/>
              </a:rPr>
              <a:t>(from </a:t>
            </a:r>
            <a:r>
              <a:rPr lang="en-GB" sz="1600" b="0" dirty="0">
                <a:solidFill>
                  <a:srgbClr val="00B0F0"/>
                </a:solidFill>
                <a:latin typeface="Dosis" panose="02010503020202060003" pitchFamily="2" charset="77"/>
                <a:ea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https://gitlab.eumetsat.int/eumetlab/oceans/ocean-training/sensors/learn-s6</a:t>
            </a:r>
            <a:r>
              <a:rPr lang="en-GB" sz="1600" b="0" dirty="0">
                <a:latin typeface="Dosis" panose="02010503020202060003" pitchFamily="2" charset="77"/>
                <a:ea typeface="Roboto" panose="02000000000000000000" pitchFamily="2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0" dirty="0">
              <a:latin typeface="Dosis" panose="02010503020202060003" pitchFamily="2" charset="77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0" dirty="0">
              <a:latin typeface="Dosis" panose="02010503020202060003" pitchFamily="2" charset="77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0" dirty="0">
              <a:latin typeface="Dosis" panose="02010503020202060003" pitchFamily="2" charset="77"/>
              <a:ea typeface="Roboto" panose="02000000000000000000" pitchFamily="2" charset="0"/>
            </a:endParaRPr>
          </a:p>
          <a:p>
            <a:endParaRPr lang="en-GB" sz="1800" b="0" dirty="0">
              <a:latin typeface="Dosis" panose="02010503020202060003" pitchFamily="2" charset="77"/>
              <a:ea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0" dirty="0">
              <a:latin typeface="Dosis" panose="02010503020202060003" pitchFamily="2" charset="77"/>
              <a:ea typeface="Roboto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4" y="4103518"/>
            <a:ext cx="6923314" cy="11278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5438549"/>
            <a:ext cx="6966857" cy="111115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7098" y="3950983"/>
            <a:ext cx="109356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dirty="0" smtClean="0">
                <a:solidFill>
                  <a:srgbClr val="00205A"/>
                </a:solidFill>
                <a:latin typeface="Dosis" panose="02010503020202060003" pitchFamily="2" charset="77"/>
                <a:ea typeface="Roboto" panose="02000000000000000000" pitchFamily="2" charset="0"/>
              </a:rPr>
              <a:t>By cycle number …</a:t>
            </a:r>
            <a:endParaRPr lang="en-GB" sz="1000" b="0" dirty="0">
              <a:solidFill>
                <a:srgbClr val="00205A"/>
              </a:solidFill>
              <a:latin typeface="Dosis" panose="02010503020202060003" pitchFamily="2" charset="77"/>
              <a:ea typeface="Roboto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2358" y="5280541"/>
            <a:ext cx="14285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0" dirty="0" smtClean="0">
                <a:solidFill>
                  <a:srgbClr val="00205A"/>
                </a:solidFill>
                <a:latin typeface="Dosis" panose="02010503020202060003" pitchFamily="2" charset="77"/>
                <a:ea typeface="Roboto" panose="02000000000000000000" pitchFamily="2" charset="0"/>
              </a:rPr>
              <a:t>By relative pass number…</a:t>
            </a:r>
            <a:endParaRPr lang="en-GB" sz="1000" b="0" dirty="0">
              <a:solidFill>
                <a:srgbClr val="00205A"/>
              </a:solidFill>
              <a:latin typeface="Dosis" panose="02010503020202060003" pitchFamily="2" charset="77"/>
              <a:ea typeface="Roboto" panose="02000000000000000000" pitchFamily="2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By relative pass number...</a:t>
            </a: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007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Support for new data services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D65C4C-F3F2-4B4F-B178-019756796BA7}"/>
              </a:ext>
            </a:extLst>
          </p:cNvPr>
          <p:cNvSpPr/>
          <p:nvPr/>
        </p:nvSpPr>
        <p:spPr>
          <a:xfrm>
            <a:off x="142598" y="743797"/>
            <a:ext cx="58256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osis" panose="02010503020202060003" pitchFamily="2" charset="77"/>
                <a:ea typeface="Roboto" panose="02000000000000000000" pitchFamily="2" charset="0"/>
                <a:cs typeface="Calibri" panose="020F0502020204030204" pitchFamily="34" charset="0"/>
              </a:rPr>
              <a:t>Knowledge base for each service: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Dosis" panose="02010503020202060003" pitchFamily="2" charset="77"/>
                <a:ea typeface="Roboto" panose="02000000000000000000" pitchFamily="2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https://eumetsatspace.atlassian.net/wiki/spaces/EUM/overview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Dosis" panose="02010503020202060003" pitchFamily="2" charset="77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76DA2F-102B-2B4F-A19F-65A5902D1D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28" b="51326"/>
          <a:stretch/>
        </p:blipFill>
        <p:spPr>
          <a:xfrm>
            <a:off x="142598" y="1469630"/>
            <a:ext cx="11800020" cy="265840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8270C7D-3D64-BC49-9361-9F1EB0EDC727}"/>
              </a:ext>
            </a:extLst>
          </p:cNvPr>
          <p:cNvSpPr/>
          <p:nvPr/>
        </p:nvSpPr>
        <p:spPr bwMode="auto">
          <a:xfrm>
            <a:off x="249382" y="3074870"/>
            <a:ext cx="1443789" cy="1024877"/>
          </a:xfrm>
          <a:prstGeom prst="roundRect">
            <a:avLst>
              <a:gd name="adj" fmla="val 6819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1F5121-7B98-E54F-8D26-5F03FE8DCED9}"/>
              </a:ext>
            </a:extLst>
          </p:cNvPr>
          <p:cNvSpPr/>
          <p:nvPr/>
        </p:nvSpPr>
        <p:spPr>
          <a:xfrm>
            <a:off x="200042" y="3992031"/>
            <a:ext cx="58425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Dosis" panose="02010503020202060003" pitchFamily="2" charset="77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800" b="0" dirty="0">
              <a:latin typeface="Dosis" panose="02010503020202060003" pitchFamily="2" charset="77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Dosis" panose="02010503020202060003" pitchFamily="2" charset="77"/>
                <a:ea typeface="Roboto" panose="02000000000000000000" pitchFamily="2" charset="0"/>
                <a:cs typeface="Calibri" panose="020F0502020204030204" pitchFamily="34" charset="0"/>
              </a:rPr>
              <a:t>Registration via the Earth Observation Portal Single Sign On: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Dosis" panose="02010503020202060003" pitchFamily="2" charset="77"/>
                <a:ea typeface="Roboto" panose="02000000000000000000" pitchFamily="2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https://eoportal.eumetsat.int/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Dosis" panose="02010503020202060003" pitchFamily="2" charset="77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800" b="0" dirty="0">
              <a:solidFill>
                <a:schemeClr val="accent1"/>
              </a:solidFill>
              <a:latin typeface="Dosis" panose="02010503020202060003" pitchFamily="2" charset="77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lvl="0">
              <a:defRPr/>
            </a:pPr>
            <a:r>
              <a:rPr lang="en-GB" sz="1800" dirty="0">
                <a:latin typeface="Dosis" panose="02010503020202060003" pitchFamily="2" charset="77"/>
                <a:ea typeface="Roboto" panose="02000000000000000000" pitchFamily="2" charset="0"/>
                <a:cs typeface="Calibri" panose="020F0502020204030204" pitchFamily="34" charset="0"/>
              </a:rPr>
              <a:t>Support available via the EUMETSAT help desk:</a:t>
            </a:r>
          </a:p>
          <a:p>
            <a:pPr lvl="0">
              <a:defRPr/>
            </a:pPr>
            <a:r>
              <a:rPr lang="en-GB" sz="1800" b="0" dirty="0">
                <a:solidFill>
                  <a:schemeClr val="accent1"/>
                </a:solidFill>
                <a:latin typeface="Dosis" panose="02010503020202060003" pitchFamily="2" charset="77"/>
                <a:ea typeface="Roboto" panose="02000000000000000000" pitchFamily="2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ops@eumetsat.int</a:t>
            </a:r>
            <a:endParaRPr lang="en-GB" sz="1800" b="0" dirty="0">
              <a:solidFill>
                <a:schemeClr val="accent1"/>
              </a:solidFill>
              <a:latin typeface="Dosis" panose="02010503020202060003" pitchFamily="2" charset="77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lvl="0">
              <a:defRPr/>
            </a:pPr>
            <a:endParaRPr lang="en-GB" sz="1800" b="0" dirty="0">
              <a:solidFill>
                <a:schemeClr val="accent6">
                  <a:lumMod val="50000"/>
                </a:schemeClr>
              </a:solidFill>
              <a:latin typeface="Dosis" panose="02010503020202060003" pitchFamily="2" charset="77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1F5121-7B98-E54F-8D26-5F03FE8DCED9}"/>
              </a:ext>
            </a:extLst>
          </p:cNvPr>
          <p:cNvSpPr/>
          <p:nvPr/>
        </p:nvSpPr>
        <p:spPr>
          <a:xfrm>
            <a:off x="5942491" y="4269030"/>
            <a:ext cx="547297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800" b="0" dirty="0">
              <a:solidFill>
                <a:schemeClr val="accent1"/>
              </a:solidFill>
              <a:latin typeface="Dosis" panose="02010503020202060003" pitchFamily="2" charset="77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lvl="0">
              <a:defRPr/>
            </a:pPr>
            <a:r>
              <a:rPr lang="en-GB" sz="1800" dirty="0">
                <a:latin typeface="Dosis" panose="02010503020202060003" pitchFamily="2" charset="77"/>
                <a:ea typeface="Roboto" panose="02000000000000000000" pitchFamily="2" charset="0"/>
                <a:cs typeface="Calibri" panose="020F0502020204030204" pitchFamily="34" charset="0"/>
              </a:rPr>
              <a:t>Training:</a:t>
            </a:r>
          </a:p>
          <a:p>
            <a:pPr lvl="0">
              <a:defRPr/>
            </a:pPr>
            <a:r>
              <a:rPr lang="en-GB" sz="1800" b="0" dirty="0">
                <a:latin typeface="Dosis" panose="02010503020202060003" pitchFamily="2" charset="77"/>
                <a:ea typeface="Roboto" panose="02000000000000000000" pitchFamily="2" charset="0"/>
                <a:cs typeface="Calibri" panose="020F0502020204030204" pitchFamily="34" charset="0"/>
                <a:hlinkClick r:id="rId6"/>
              </a:rPr>
              <a:t>https://training.eumetsat.int</a:t>
            </a:r>
            <a:r>
              <a:rPr lang="en-GB" sz="1800" b="0" dirty="0">
                <a:latin typeface="Dosis" panose="02010503020202060003" pitchFamily="2" charset="77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Dosis" panose="02010503020202060003" pitchFamily="2" charset="77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latin typeface="Dosis" panose="02010503020202060003" pitchFamily="2" charset="77"/>
                <a:ea typeface="Roboto" panose="02000000000000000000" pitchFamily="2" charset="0"/>
                <a:cs typeface="Calibri" panose="020F0502020204030204" pitchFamily="34" charset="0"/>
              </a:rPr>
              <a:t>Notebook examples:</a:t>
            </a:r>
          </a:p>
          <a:p>
            <a:pPr lvl="0">
              <a:defRPr/>
            </a:pPr>
            <a:r>
              <a:rPr lang="en-GB" sz="1800" b="0" dirty="0">
                <a:latin typeface="Dosis" panose="02010503020202060003" pitchFamily="2" charset="77"/>
                <a:ea typeface="Roboto" panose="02000000000000000000" pitchFamily="2" charset="0"/>
                <a:cs typeface="Calibri" panose="020F0502020204030204" pitchFamily="34" charset="0"/>
              </a:rPr>
              <a:t>General: </a:t>
            </a:r>
            <a:r>
              <a:rPr lang="en-GB" sz="1800" b="0" dirty="0">
                <a:latin typeface="Dosis" panose="02010503020202060003" pitchFamily="2" charset="77"/>
                <a:ea typeface="Roboto" panose="02000000000000000000" pitchFamily="2" charset="0"/>
                <a:cs typeface="Calibri" panose="020F0502020204030204" pitchFamily="34" charset="0"/>
                <a:hlinkClick r:id="rId7"/>
              </a:rPr>
              <a:t>https://gitlab.eumetsat.int/eumetlab/data-services</a:t>
            </a:r>
            <a:r>
              <a:rPr lang="en-GB" sz="1800" b="0" dirty="0">
                <a:latin typeface="Dosis" panose="02010503020202060003" pitchFamily="2" charset="77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dirty="0">
                <a:latin typeface="Dosis" panose="02010503020202060003" pitchFamily="2" charset="77"/>
                <a:ea typeface="Roboto" panose="02000000000000000000" pitchFamily="2" charset="0"/>
                <a:cs typeface="Calibri" panose="020F0502020204030204" pitchFamily="34" charset="0"/>
              </a:rPr>
              <a:t>For each sensor data stream:</a:t>
            </a:r>
          </a:p>
          <a:p>
            <a:pPr lvl="0">
              <a:defRPr/>
            </a:pPr>
            <a:r>
              <a:rPr lang="en-GB" sz="1800" b="0" dirty="0">
                <a:solidFill>
                  <a:schemeClr val="accent1"/>
                </a:solidFill>
                <a:latin typeface="Dosis" panose="02010503020202060003" pitchFamily="2" charset="77"/>
                <a:ea typeface="Roboto" panose="02000000000000000000" pitchFamily="2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https://gitlab.eumetsat.int/eumetlab/oceans</a:t>
            </a:r>
            <a:endParaRPr lang="en-GB" sz="1800" b="0" dirty="0">
              <a:solidFill>
                <a:schemeClr val="accent6">
                  <a:lumMod val="50000"/>
                </a:schemeClr>
              </a:solidFill>
              <a:latin typeface="Dosis" panose="02010503020202060003" pitchFamily="2" charset="77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426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8066" y="1237673"/>
            <a:ext cx="5484326" cy="516443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800" dirty="0">
                <a:latin typeface="Dosis" pitchFamily="2" charset="77"/>
              </a:rPr>
              <a:t>Thank you!</a:t>
            </a:r>
          </a:p>
          <a:p>
            <a:pPr marL="0" indent="0">
              <a:buNone/>
            </a:pPr>
            <a:r>
              <a:rPr lang="en-GB" sz="1600" i="1" dirty="0">
                <a:latin typeface="Dosis" pitchFamily="2" charset="77"/>
              </a:rPr>
              <a:t>Questions are welcome.</a:t>
            </a:r>
            <a:endParaRPr lang="en-GB" sz="2000" dirty="0">
              <a:latin typeface="Dosis" pitchFamily="2" charset="77"/>
            </a:endParaRPr>
          </a:p>
          <a:p>
            <a:r>
              <a:rPr lang="en-GB" sz="2800" dirty="0">
                <a:latin typeface="Dosis" pitchFamily="2" charset="77"/>
              </a:rPr>
              <a:t>How to...</a:t>
            </a:r>
            <a:endParaRPr lang="en-GB" sz="600" dirty="0">
              <a:latin typeface="Dosis" pitchFamily="2" charset="77"/>
            </a:endParaRPr>
          </a:p>
          <a:p>
            <a:r>
              <a:rPr lang="en-GB" sz="1600" i="1" dirty="0">
                <a:latin typeface="Dosis" pitchFamily="2" charset="77"/>
                <a:ea typeface="Roboto"/>
                <a:cs typeface="Arial"/>
              </a:rPr>
              <a:t>...find out more information on our training programmes and collaborating on events:</a:t>
            </a:r>
          </a:p>
          <a:p>
            <a:r>
              <a:rPr lang="en-GB" sz="1600" b="1" i="1" dirty="0">
                <a:latin typeface="Dosis" pitchFamily="2" charset="77"/>
                <a:ea typeface="Roboto"/>
                <a:cs typeface="Arial"/>
              </a:rPr>
              <a:t>email</a:t>
            </a:r>
            <a:r>
              <a:rPr lang="en-GB" sz="1600" i="1" dirty="0">
                <a:latin typeface="Dosis" pitchFamily="2" charset="77"/>
                <a:ea typeface="Roboto"/>
                <a:cs typeface="Arial"/>
              </a:rPr>
              <a:t>: </a:t>
            </a:r>
            <a:r>
              <a:rPr lang="en-GB" sz="1600" dirty="0">
                <a:solidFill>
                  <a:schemeClr val="accent4"/>
                </a:solidFill>
                <a:latin typeface="Dosis" pitchFamily="2" charset="77"/>
                <a:ea typeface="Roboto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copernicus.training@eumetsat.int</a:t>
            </a:r>
            <a:endParaRPr lang="en-GB" sz="1600" dirty="0">
              <a:solidFill>
                <a:schemeClr val="accent4"/>
              </a:solidFill>
              <a:latin typeface="Dosis" pitchFamily="2" charset="77"/>
              <a:ea typeface="Roboto"/>
              <a:cs typeface="Arial"/>
            </a:endParaRPr>
          </a:p>
          <a:p>
            <a:r>
              <a:rPr lang="en-GB" sz="1600" i="1" dirty="0">
                <a:latin typeface="Dosis" pitchFamily="2" charset="77"/>
                <a:ea typeface="Roboto"/>
                <a:cs typeface="Arial"/>
              </a:rPr>
              <a:t>...ask questions about EUMETSAT data and services:</a:t>
            </a:r>
          </a:p>
          <a:p>
            <a:r>
              <a:rPr lang="en-GB" sz="1600" b="1" i="1" dirty="0">
                <a:latin typeface="Dosis" pitchFamily="2" charset="77"/>
              </a:rPr>
              <a:t>email:</a:t>
            </a:r>
            <a:r>
              <a:rPr lang="en-GB" sz="1600" i="1" dirty="0">
                <a:latin typeface="Dosis" pitchFamily="2" charset="77"/>
              </a:rPr>
              <a:t> </a:t>
            </a:r>
            <a:r>
              <a:rPr lang="en-GB" sz="1600" dirty="0">
                <a:solidFill>
                  <a:schemeClr val="accent4"/>
                </a:solidFill>
                <a:latin typeface="Dosis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ops@eumetsat.int</a:t>
            </a:r>
            <a:endParaRPr lang="en-GB" sz="1600" dirty="0">
              <a:solidFill>
                <a:schemeClr val="accent4"/>
              </a:solidFill>
              <a:latin typeface="Dosis" pitchFamily="2" charset="77"/>
            </a:endParaRPr>
          </a:p>
          <a:p>
            <a:r>
              <a:rPr lang="en-GB" sz="1600" i="1" dirty="0">
                <a:latin typeface="Dosis" pitchFamily="2" charset="77"/>
              </a:rPr>
              <a:t>...see what events we have in our training calendar:</a:t>
            </a:r>
          </a:p>
          <a:p>
            <a:r>
              <a:rPr lang="en-GB" sz="1600" b="1" i="1" dirty="0">
                <a:latin typeface="Dosis" pitchFamily="2" charset="77"/>
              </a:rPr>
              <a:t>visit:</a:t>
            </a:r>
            <a:r>
              <a:rPr lang="en-GB" sz="1600" i="1" dirty="0">
                <a:latin typeface="Dosis" pitchFamily="2" charset="77"/>
              </a:rPr>
              <a:t> </a:t>
            </a:r>
            <a:r>
              <a:rPr lang="en-GB" sz="1600" dirty="0">
                <a:solidFill>
                  <a:schemeClr val="accent4"/>
                </a:solidFill>
                <a:latin typeface="Dosis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https://trainingevents.eumetsat.int/trui/</a:t>
            </a:r>
            <a:endParaRPr lang="en-GB" sz="1600" dirty="0">
              <a:solidFill>
                <a:schemeClr val="accent4"/>
              </a:solidFill>
              <a:latin typeface="Dosis" pitchFamily="2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6BF4A97-DAA1-9645-8A63-50911C724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/>
          <a:p>
            <a:r>
              <a:rPr lang="en-GB"/>
              <a:t>Final points...</a:t>
            </a:r>
          </a:p>
        </p:txBody>
      </p:sp>
    </p:spTree>
    <p:extLst>
      <p:ext uri="{BB962C8B-B14F-4D97-AF65-F5344CB8AC3E}">
        <p14:creationId xmlns:p14="http://schemas.microsoft.com/office/powerpoint/2010/main" val="1881492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operation Template">
  <a:themeElements>
    <a:clrScheme name="EUMETSAT 2021 Colours">
      <a:dk1>
        <a:srgbClr val="FFFFFF"/>
      </a:dk1>
      <a:lt1>
        <a:srgbClr val="00205B"/>
      </a:lt1>
      <a:dk2>
        <a:srgbClr val="38484E"/>
      </a:dk2>
      <a:lt2>
        <a:srgbClr val="5B7F95"/>
      </a:lt2>
      <a:accent1>
        <a:srgbClr val="00B5E2"/>
      </a:accent1>
      <a:accent2>
        <a:srgbClr val="EAAA00"/>
      </a:accent2>
      <a:accent3>
        <a:srgbClr val="00B2A9"/>
      </a:accent3>
      <a:accent4>
        <a:srgbClr val="FE5000"/>
      </a:accent4>
      <a:accent5>
        <a:srgbClr val="7C7FAB"/>
      </a:accent5>
      <a:accent6>
        <a:srgbClr val="D6D2C4"/>
      </a:accent6>
      <a:hlink>
        <a:srgbClr val="C5B9AC"/>
      </a:hlink>
      <a:folHlink>
        <a:srgbClr val="968C83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b="0" dirty="0">
            <a:latin typeface="Roboto" panose="02000000000000000000" pitchFamily="2" charset="0"/>
            <a:ea typeface="Roboto" panose="02000000000000000000" pitchFamily="2" charset="0"/>
          </a:defRPr>
        </a:defPPr>
      </a:lstStyle>
    </a:tx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pernicus VWG Template" id="{CD2DD0DC-055B-402D-8CA1-9539C648DDC1}" vid="{239806D4-584D-466C-8943-45A22743C5D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Copernicus VWG Template CMTS</Template>
  <TotalTime>15968</TotalTime>
  <Words>554</Words>
  <Application>Microsoft Office PowerPoint</Application>
  <PresentationFormat>Widescreen</PresentationFormat>
  <Paragraphs>109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Arial Unicode MS</vt:lpstr>
      <vt:lpstr>Calibri</vt:lpstr>
      <vt:lpstr>Century Gothic</vt:lpstr>
      <vt:lpstr>Dosis</vt:lpstr>
      <vt:lpstr>Helvetica</vt:lpstr>
      <vt:lpstr>Roboto</vt:lpstr>
      <vt:lpstr>Roboto Medium</vt:lpstr>
      <vt:lpstr>Tahoma</vt:lpstr>
      <vt:lpstr>Times New Roman</vt:lpstr>
      <vt:lpstr>Cooperation Template</vt:lpstr>
      <vt:lpstr>PowerPoint Presentation</vt:lpstr>
      <vt:lpstr>Data types and delivery methods</vt:lpstr>
      <vt:lpstr>Data Store API</vt:lpstr>
      <vt:lpstr>Support for new data services</vt:lpstr>
      <vt:lpstr>Final points...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Hayley Evers-King</dc:creator>
  <cp:lastModifiedBy>Niklas Jordan</cp:lastModifiedBy>
  <cp:revision>378</cp:revision>
  <cp:lastPrinted>2022-05-22T18:39:33Z</cp:lastPrinted>
  <dcterms:created xsi:type="dcterms:W3CDTF">2022-04-01T13:55:57Z</dcterms:created>
  <dcterms:modified xsi:type="dcterms:W3CDTF">2022-09-29T14:23:23Z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M_DOCNUM">
    <vt:lpwstr>813104</vt:lpwstr>
  </property>
  <property fmtid="{D5CDD505-2E9C-101B-9397-08002B2CF9AE}" pid="3" name="DM_DOCNAME">
    <vt:lpwstr>Copernicus VWG Template</vt:lpwstr>
  </property>
  <property fmtid="{D5CDD505-2E9C-101B-9397-08002B2CF9AE}" pid="4" name="DM_AUTHOR">
    <vt:lpwstr>Gesa Buettner</vt:lpwstr>
  </property>
  <property fmtid="{D5CDD505-2E9C-101B-9397-08002B2CF9AE}" pid="5" name="DM_E_DOC_NO">
    <vt:lpwstr>EUM/OPS-COPER/TEM/15/813104</vt:lpwstr>
  </property>
  <property fmtid="{D5CDD505-2E9C-101B-9397-08002B2CF9AE}" pid="6" name="DM_E_VER_NO">
    <vt:lpwstr>2</vt:lpwstr>
  </property>
  <property fmtid="{D5CDD505-2E9C-101B-9397-08002B2CF9AE}" pid="7" name="DM_E_ISS_DATE">
    <vt:lpwstr>3 November 2021</vt:lpwstr>
  </property>
  <property fmtid="{D5CDD505-2E9C-101B-9397-08002B2CF9AE}" pid="8" name="DM_E_FROM_PERS2">
    <vt:lpwstr/>
  </property>
  <property fmtid="{D5CDD505-2E9C-101B-9397-08002B2CF9AE}" pid="9" name="DM_E_CONFID">
    <vt:lpwstr/>
  </property>
  <property fmtid="{D5CDD505-2E9C-101B-9397-08002B2CF9AE}" pid="10" name="DM_E_WBS_CODE">
    <vt:lpwstr/>
  </property>
  <property fmtid="{D5CDD505-2E9C-101B-9397-08002B2CF9AE}" pid="11" name="DM_E_DISTRIB">
    <vt:lpwstr/>
  </property>
  <property fmtid="{D5CDD505-2E9C-101B-9397-08002B2CF9AE}" pid="12" name="DIGITAL_SIGNATURE">
    <vt:lpwstr/>
  </property>
</Properties>
</file>