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07" y="67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Occlusion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Conveyor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Belt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– 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30/01/2023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i="1" dirty="0"/>
              <a:t>Małgorzata Koper, IMGW (Poland)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see</a:t>
            </a:r>
            <a:r>
              <a:rPr lang="pl-PL" sz="2000" dirty="0"/>
              <a:t> </a:t>
            </a:r>
            <a:r>
              <a:rPr lang="pl-PL" sz="2000" dirty="0" err="1"/>
              <a:t>Occlusion</a:t>
            </a:r>
            <a:r>
              <a:rPr lang="pl-PL" sz="2000" dirty="0"/>
              <a:t> </a:t>
            </a:r>
            <a:r>
              <a:rPr lang="pl-PL" sz="2000" dirty="0" err="1"/>
              <a:t>Cold</a:t>
            </a:r>
            <a:r>
              <a:rPr lang="pl-PL" sz="2000" dirty="0"/>
              <a:t> </a:t>
            </a:r>
            <a:r>
              <a:rPr lang="pl-PL" sz="2000" dirty="0" err="1"/>
              <a:t>Conveyor</a:t>
            </a:r>
            <a:r>
              <a:rPr lang="pl-PL" sz="2000" dirty="0"/>
              <a:t> Belt in </a:t>
            </a:r>
            <a:r>
              <a:rPr lang="pl-PL" sz="2000" dirty="0" err="1"/>
              <a:t>this</a:t>
            </a:r>
            <a:r>
              <a:rPr lang="pl-PL" sz="2000" dirty="0"/>
              <a:t> image.</a:t>
            </a:r>
          </a:p>
          <a:p>
            <a:pPr marL="0" indent="0">
              <a:buNone/>
            </a:pPr>
            <a:r>
              <a:rPr lang="pl-PL" sz="2000" dirty="0"/>
              <a:t>W</a:t>
            </a:r>
            <a:r>
              <a:rPr lang="fr-FR" sz="2000" dirty="0"/>
              <a:t>eather hazards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r>
              <a:rPr lang="pl-PL" sz="2000" dirty="0"/>
              <a:t>- heavy </a:t>
            </a:r>
            <a:r>
              <a:rPr lang="pl-PL" sz="2000" dirty="0" err="1"/>
              <a:t>snowfall</a:t>
            </a:r>
            <a:r>
              <a:rPr lang="pl-PL" sz="2000" dirty="0"/>
              <a:t> ( </a:t>
            </a:r>
            <a:r>
              <a:rPr lang="pl-PL" sz="2000" dirty="0" err="1"/>
              <a:t>low</a:t>
            </a:r>
            <a:r>
              <a:rPr lang="pl-PL" sz="2000" dirty="0"/>
              <a:t> </a:t>
            </a:r>
            <a:r>
              <a:rPr lang="pl-PL" sz="2000" dirty="0" err="1"/>
              <a:t>visibility</a:t>
            </a:r>
            <a:r>
              <a:rPr lang="pl-PL" sz="2000" dirty="0"/>
              <a:t> – </a:t>
            </a:r>
            <a:r>
              <a:rPr lang="pl-PL" sz="2000" dirty="0" err="1"/>
              <a:t>dangerous</a:t>
            </a:r>
            <a:r>
              <a:rPr lang="pl-PL" sz="2000" dirty="0"/>
              <a:t> for </a:t>
            </a:r>
            <a:r>
              <a:rPr lang="pl-PL" sz="2000" dirty="0" err="1"/>
              <a:t>aviation</a:t>
            </a:r>
            <a:r>
              <a:rPr lang="pl-PL" sz="2000" dirty="0"/>
              <a:t> and </a:t>
            </a:r>
            <a:r>
              <a:rPr lang="pl-PL" sz="2000" dirty="0" err="1"/>
              <a:t>traffic</a:t>
            </a:r>
            <a:r>
              <a:rPr lang="pl-PL" sz="2000" dirty="0"/>
              <a:t> )</a:t>
            </a:r>
            <a:endParaRPr lang="fr-FR" sz="2000" dirty="0"/>
          </a:p>
          <a:p>
            <a:pPr marL="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strong</a:t>
            </a:r>
            <a:r>
              <a:rPr lang="pl-PL" sz="2000" dirty="0"/>
              <a:t> wind </a:t>
            </a:r>
            <a:r>
              <a:rPr lang="pl-PL" sz="2000" dirty="0" err="1"/>
              <a:t>gusts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0214" y="7406726"/>
            <a:ext cx="1899104" cy="1508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355664" y="6309459"/>
            <a:ext cx="3682468" cy="128231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err="1"/>
              <a:t>Airmass</a:t>
            </a:r>
            <a:r>
              <a:rPr lang="pl-PL" sz="2000" dirty="0"/>
              <a:t> RGB  30.01.2023 12:00 UTC</a:t>
            </a:r>
          </a:p>
          <a:p>
            <a:pPr marL="0" indent="0">
              <a:buNone/>
            </a:pPr>
            <a:r>
              <a:rPr lang="pl-PL" sz="2000" dirty="0"/>
              <a:t>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see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r>
              <a:rPr lang="pl-PL" sz="2000" dirty="0"/>
              <a:t>-</a:t>
            </a:r>
            <a:r>
              <a:rPr lang="en-US" sz="2000" dirty="0"/>
              <a:t>a multi-layered frontal cloud band associated with the cold front</a:t>
            </a:r>
          </a:p>
          <a:p>
            <a:pPr marL="0" indent="0">
              <a:buNone/>
            </a:pPr>
            <a:r>
              <a:rPr lang="pl-PL" sz="2000" dirty="0"/>
              <a:t>-</a:t>
            </a:r>
            <a:r>
              <a:rPr lang="en-US" sz="2000" dirty="0"/>
              <a:t>a lower cloud spiral which seems to penetrate from below the higher cloud band associated with the cold front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BE4B6AC-5684-3D9E-F343-16276E5ED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732" y="1447800"/>
            <a:ext cx="5943600" cy="44936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D1DD34F-E70D-495F-F1EF-E218F806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29" y="4814378"/>
            <a:ext cx="4734569" cy="427247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DEB89A7-0624-885F-60BF-050932AAB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437" y="4055542"/>
            <a:ext cx="2642660" cy="28194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6D3831B-DCD3-2130-8B5C-A0667717F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038895"/>
            <a:ext cx="3274535" cy="35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87</Words>
  <Application>Microsoft Office PowerPoint</Application>
  <PresentationFormat>Papier A3 (297x420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  Occlusion Cold Conveyor Belt – 30/01/2023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Małgorzata Koper</cp:lastModifiedBy>
  <cp:revision>58</cp:revision>
  <cp:lastPrinted>2018-10-29T13:59:04Z</cp:lastPrinted>
  <dcterms:created xsi:type="dcterms:W3CDTF">2015-08-11T10:37:51Z</dcterms:created>
  <dcterms:modified xsi:type="dcterms:W3CDTF">2023-10-17T12:54:57Z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