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9"/>
  </p:notesMasterIdLst>
  <p:sldIdLst>
    <p:sldId id="310" r:id="rId5"/>
    <p:sldId id="309" r:id="rId6"/>
    <p:sldId id="311" r:id="rId7"/>
    <p:sldId id="312" r:id="rId8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1" y="4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D51EEF-B4D3-4CBB-DD8D-695864E95EC4}"/>
              </a:ext>
            </a:extLst>
          </p:cNvPr>
          <p:cNvSpPr txBox="1">
            <a:spLocks/>
          </p:cNvSpPr>
          <p:nvPr/>
        </p:nvSpPr>
        <p:spPr>
          <a:xfrm>
            <a:off x="3276600" y="3429000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Title :</a:t>
            </a:r>
            <a:r>
              <a:rPr lang="uk-UA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Conceptual Model – cold front   </a:t>
            </a:r>
            <a:endParaRPr lang="en-GB" sz="3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177C0-A537-B522-83AE-94A60DB33A3F}"/>
              </a:ext>
            </a:extLst>
          </p:cNvPr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/>
              <a:t>Alla Bilozerova, Ukrainian Hydrometeorological Center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368122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2842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/>
              <a:t>Alla Bilozerova, Ukrainian Hydrometeorological Center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7239000" y="838200"/>
            <a:ext cx="5225630" cy="196882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Conceptual Model</a:t>
            </a:r>
            <a:r>
              <a:rPr lang="uk-UA" sz="2000" dirty="0"/>
              <a:t> – </a:t>
            </a:r>
            <a:r>
              <a:rPr lang="en-US" sz="2000" dirty="0"/>
              <a:t>cold front in cyclone.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-strong wind</a:t>
            </a:r>
          </a:p>
          <a:p>
            <a:pPr marL="0" indent="0">
              <a:buNone/>
            </a:pPr>
            <a:r>
              <a:rPr lang="fr-FR" sz="2000" dirty="0"/>
              <a:t>-heavy rain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-</a:t>
            </a:r>
            <a:r>
              <a:rPr lang="en-US" sz="2000" dirty="0"/>
              <a:t>low temperature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197058" y="6172200"/>
            <a:ext cx="4755942" cy="19812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Airmass RGB and Dust RGB 05/10/2023 </a:t>
            </a:r>
            <a:r>
              <a:rPr lang="uk-UA" sz="2000" dirty="0"/>
              <a:t>21:00 </a:t>
            </a:r>
            <a:r>
              <a:rPr lang="en-US" sz="2000" dirty="0"/>
              <a:t>UTC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r>
              <a:rPr lang="fr-FR" sz="2000" dirty="0"/>
              <a:t>On this products we can </a:t>
            </a:r>
            <a:r>
              <a:rPr lang="en-US" sz="2000" dirty="0"/>
              <a:t>see a strong cyclone moving from west to east across the Baltic </a:t>
            </a:r>
            <a:r>
              <a:rPr lang="fr-FR" sz="2000" dirty="0"/>
              <a:t>county. His front also moving across Ukrane and change the weather.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8EC4336-0A48-DF00-E849-5D83F48E57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7058" y="255445"/>
            <a:ext cx="6674371" cy="48499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6CA45-21FF-0965-BB3D-53ED56FE4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643" y="4343400"/>
            <a:ext cx="7339523" cy="46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F44E-622B-EE40-DA6C-7723AE28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00316C-BD08-13DE-B161-AFC3A0CE10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8473B7-A7DE-E58E-9043-543AA384F4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FC762E-2D11-E6A7-C4BE-1372DE00F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" t="3217" r="1730" b="2413"/>
          <a:stretch/>
        </p:blipFill>
        <p:spPr>
          <a:xfrm>
            <a:off x="62252" y="1295400"/>
            <a:ext cx="12677096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79B62-0D2E-4EA6-5C34-68B6C131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C9FB4A-7D1F-6D07-DE21-317EABC0AA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2785E3D-3D35-01B0-DFA8-F3A472A410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40EF50-8730-F85D-B386-AE2AE0EA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0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76</Words>
  <Application>Microsoft Office PowerPoint</Application>
  <PresentationFormat>Аркуш A3 (297x420 мм)</PresentationFormat>
  <Paragraphs>17</Paragraphs>
  <Slides>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Palatino Linotype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Білозерова Алла Костянтинівна</cp:lastModifiedBy>
  <cp:revision>54</cp:revision>
  <cp:lastPrinted>2018-10-29T13:59:04Z</cp:lastPrinted>
  <dcterms:created xsi:type="dcterms:W3CDTF">2015-08-11T10:37:51Z</dcterms:created>
  <dcterms:modified xsi:type="dcterms:W3CDTF">2023-10-11T12:48:05Z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