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=""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512" y="-11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Title 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:  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2023-03-07 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– 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21:00 UTC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 err="1" smtClean="0"/>
              <a:t>Giedr</a:t>
            </a:r>
            <a:r>
              <a:rPr lang="lt-LT" sz="1800" i="1" dirty="0" smtClean="0"/>
              <a:t>ė </a:t>
            </a:r>
            <a:r>
              <a:rPr lang="lt-LT" sz="1800" i="1" dirty="0" err="1" smtClean="0"/>
              <a:t>Andruškienė</a:t>
            </a:r>
            <a:endParaRPr lang="en-GB" sz="1800" i="1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149093"/>
            <a:ext cx="5943600" cy="136628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dirty="0" err="1" smtClean="0"/>
              <a:t>Airmass</a:t>
            </a:r>
            <a:r>
              <a:rPr lang="lt-LT" sz="2000" dirty="0" smtClean="0"/>
              <a:t> RGB  2023-03-07  21:00 UTC  </a:t>
            </a:r>
            <a:r>
              <a:rPr lang="lt-LT" sz="2000" dirty="0" err="1" smtClean="0"/>
              <a:t>with</a:t>
            </a:r>
            <a:r>
              <a:rPr lang="lt-LT" sz="2000" dirty="0" smtClean="0"/>
              <a:t>  </a:t>
            </a:r>
            <a:r>
              <a:rPr lang="lt-LT" sz="2000" dirty="0" err="1" smtClean="0"/>
              <a:t>thermal</a:t>
            </a:r>
            <a:r>
              <a:rPr lang="lt-LT" sz="2000" dirty="0" smtClean="0"/>
              <a:t> </a:t>
            </a:r>
            <a:r>
              <a:rPr lang="lt-LT" sz="2000" dirty="0" err="1" smtClean="0"/>
              <a:t>front</a:t>
            </a:r>
            <a:r>
              <a:rPr lang="lt-LT" sz="2000" dirty="0" smtClean="0"/>
              <a:t> </a:t>
            </a:r>
            <a:r>
              <a:rPr lang="lt-LT" sz="2000" dirty="0" err="1" smtClean="0"/>
              <a:t>parameter</a:t>
            </a:r>
            <a:r>
              <a:rPr lang="lt-LT" sz="2000" dirty="0" smtClean="0"/>
              <a:t> . </a:t>
            </a:r>
            <a:r>
              <a:rPr lang="lt-LT" sz="2000" dirty="0" err="1" smtClean="0"/>
              <a:t>Southern</a:t>
            </a:r>
            <a:r>
              <a:rPr lang="lt-LT" sz="2000" dirty="0" smtClean="0"/>
              <a:t> </a:t>
            </a:r>
            <a:r>
              <a:rPr lang="lt-LT" sz="2000" dirty="0" err="1" smtClean="0"/>
              <a:t>cyclone</a:t>
            </a:r>
            <a:r>
              <a:rPr lang="lt-LT" sz="2000" dirty="0" smtClean="0"/>
              <a:t> </a:t>
            </a:r>
            <a:r>
              <a:rPr lang="lt-LT" sz="2000" dirty="0" err="1" smtClean="0"/>
              <a:t>cloud</a:t>
            </a:r>
            <a:r>
              <a:rPr lang="lt-LT" sz="2000" dirty="0" smtClean="0"/>
              <a:t> </a:t>
            </a:r>
            <a:r>
              <a:rPr lang="lt-LT" sz="2000" dirty="0" err="1" smtClean="0"/>
              <a:t>system</a:t>
            </a:r>
            <a:r>
              <a:rPr lang="lt-LT" sz="2000" dirty="0" smtClean="0"/>
              <a:t>. </a:t>
            </a:r>
            <a:r>
              <a:rPr lang="lt-LT" sz="2000" dirty="0" err="1" smtClean="0"/>
              <a:t>With</a:t>
            </a:r>
            <a:r>
              <a:rPr lang="lt-LT" sz="2000" dirty="0" smtClean="0"/>
              <a:t> </a:t>
            </a:r>
            <a:r>
              <a:rPr lang="lt-LT" sz="2000" dirty="0" err="1" smtClean="0"/>
              <a:t>strong</a:t>
            </a:r>
            <a:r>
              <a:rPr lang="lt-LT" sz="2000" dirty="0" smtClean="0"/>
              <a:t> </a:t>
            </a:r>
            <a:r>
              <a:rPr lang="lt-LT" sz="2000" dirty="0" err="1" smtClean="0"/>
              <a:t>winds</a:t>
            </a:r>
            <a:r>
              <a:rPr lang="lt-LT" sz="2000" dirty="0" smtClean="0"/>
              <a:t> </a:t>
            </a:r>
            <a:r>
              <a:rPr lang="lt-LT" sz="2000" dirty="0" err="1" smtClean="0"/>
              <a:t>and</a:t>
            </a:r>
            <a:r>
              <a:rPr lang="lt-LT" sz="2000" dirty="0" smtClean="0"/>
              <a:t> </a:t>
            </a:r>
            <a:r>
              <a:rPr lang="lt-LT" sz="2000" dirty="0" err="1" smtClean="0"/>
              <a:t>heavy</a:t>
            </a:r>
            <a:r>
              <a:rPr lang="lt-LT" sz="2000" dirty="0" smtClean="0"/>
              <a:t> </a:t>
            </a:r>
            <a:r>
              <a:rPr lang="lt-LT" sz="2000" dirty="0" err="1" smtClean="0"/>
              <a:t>rain</a:t>
            </a:r>
            <a:r>
              <a:rPr lang="lt-LT" sz="2000" dirty="0" smtClean="0"/>
              <a:t> </a:t>
            </a:r>
            <a:r>
              <a:rPr lang="lt-LT" sz="2000" dirty="0" err="1" smtClean="0"/>
              <a:t>in</a:t>
            </a:r>
            <a:r>
              <a:rPr lang="lt-LT" sz="2000" dirty="0" smtClean="0"/>
              <a:t> </a:t>
            </a:r>
            <a:r>
              <a:rPr lang="lt-LT" sz="2000" dirty="0" err="1" smtClean="0"/>
              <a:t>western</a:t>
            </a:r>
            <a:r>
              <a:rPr lang="lt-LT" sz="2000" dirty="0" smtClean="0"/>
              <a:t> </a:t>
            </a:r>
            <a:r>
              <a:rPr lang="lt-LT" sz="2000" dirty="0" err="1" smtClean="0"/>
              <a:t>part</a:t>
            </a:r>
            <a:r>
              <a:rPr lang="lt-LT" sz="2000" dirty="0" smtClean="0"/>
              <a:t> </a:t>
            </a:r>
            <a:r>
              <a:rPr lang="lt-LT" sz="2000" dirty="0" err="1" smtClean="0"/>
              <a:t>of</a:t>
            </a:r>
            <a:r>
              <a:rPr lang="lt-LT" sz="2000" dirty="0" smtClean="0"/>
              <a:t> </a:t>
            </a:r>
            <a:r>
              <a:rPr lang="lt-LT" sz="2000" dirty="0" err="1" smtClean="0"/>
              <a:t>Lithuania</a:t>
            </a:r>
            <a:r>
              <a:rPr lang="lt-LT" sz="2000" dirty="0" smtClean="0"/>
              <a:t>.</a:t>
            </a:r>
            <a:r>
              <a:rPr lang="fr-FR" sz="2000" dirty="0" smtClean="0"/>
              <a:t> </a:t>
            </a:r>
            <a:endParaRPr lang="en-GB" sz="2000" dirty="0"/>
          </a:p>
        </p:txBody>
      </p:sp>
      <p:pic>
        <p:nvPicPr>
          <p:cNvPr id="9" name="Turinio vietos rezervavimo ženklas 8" descr="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2462234"/>
            <a:ext cx="5943600" cy="441006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43676" y="1585890"/>
            <a:ext cx="5572164" cy="35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9362" y="4943476"/>
            <a:ext cx="6072230" cy="3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97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37</Words>
  <Application>Microsoft Office PowerPoint</Application>
  <PresentationFormat>A3 formatas (297x420 mm)</PresentationFormat>
  <Paragraphs>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2" baseType="lpstr">
      <vt:lpstr>Office Theme</vt:lpstr>
      <vt:lpstr>Title :  2023-03-07 – 21:00 UTC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Giedrė</cp:lastModifiedBy>
  <cp:revision>56</cp:revision>
  <cp:lastPrinted>2018-10-29T13:59:04Z</cp:lastPrinted>
  <dcterms:created xsi:type="dcterms:W3CDTF">2015-08-11T10:37:51Z</dcterms:created>
  <dcterms:modified xsi:type="dcterms:W3CDTF">2023-10-17T17:31:54Z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