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309" r:id="rId5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stance Meteo" initials="AM" lastIdx="4" clrIdx="0">
    <p:extLst>
      <p:ext uri="{19B8F6BF-5375-455C-9EA6-DF929625EA0E}">
        <p15:presenceInfo xmlns:p15="http://schemas.microsoft.com/office/powerpoint/2012/main" userId="S-1-5-21-2025429265-796845957-682003330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686" y="11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Hello!</a:t>
            </a:r>
            <a:r>
              <a:rPr lang="en-US" baseline="0" noProof="0" dirty="0" smtClean="0"/>
              <a:t> This is my very </a:t>
            </a:r>
            <a:r>
              <a:rPr lang="lv-LV" baseline="0" dirty="0" smtClean="0"/>
              <a:t>first</a:t>
            </a:r>
            <a:r>
              <a:rPr lang="en-US" baseline="0" dirty="0" smtClean="0"/>
              <a:t> attempt to use satellite imagery</a:t>
            </a:r>
            <a:r>
              <a:rPr lang="lv-LV" baseline="0" dirty="0" smtClean="0"/>
              <a:t>, </a:t>
            </a:r>
            <a:r>
              <a:rPr lang="en-US" baseline="0" noProof="0" dirty="0" smtClean="0"/>
              <a:t>so I tried the best.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1000"/>
            <a:ext cx="1152144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GB" sz="33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Title </a:t>
            </a: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:  </a:t>
            </a:r>
            <a:r>
              <a:rPr lang="en-GB" sz="33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[</a:t>
            </a:r>
            <a:r>
              <a:rPr lang="lv-LV" dirty="0" err="1"/>
              <a:t>Ana</a:t>
            </a:r>
            <a:r>
              <a:rPr lang="lv-LV" dirty="0"/>
              <a:t> </a:t>
            </a:r>
            <a:r>
              <a:rPr lang="lv-LV" dirty="0" err="1"/>
              <a:t>Cold</a:t>
            </a:r>
            <a:r>
              <a:rPr lang="lv-LV" dirty="0"/>
              <a:t> </a:t>
            </a:r>
            <a:r>
              <a:rPr lang="lv-LV" dirty="0" err="1"/>
              <a:t>Front</a:t>
            </a:r>
            <a:r>
              <a:rPr lang="en-GB" sz="33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] </a:t>
            </a:r>
            <a:r>
              <a:rPr lang="en-GB" sz="33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– </a:t>
            </a:r>
            <a:r>
              <a:rPr lang="en-GB" sz="33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[</a:t>
            </a:r>
            <a:r>
              <a:rPr lang="lv-LV" sz="33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14.10.2023 12:00</a:t>
            </a:r>
            <a:r>
              <a:rPr lang="en-GB" sz="33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]</a:t>
            </a:r>
            <a:endParaRPr lang="en-GB" sz="33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92318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800" i="1" dirty="0" smtClean="0"/>
              <a:t>Ilona </a:t>
            </a:r>
            <a:r>
              <a:rPr lang="lv-LV" sz="1800" i="1" dirty="0" err="1" smtClean="0"/>
              <a:t>Nigale</a:t>
            </a:r>
            <a:r>
              <a:rPr lang="lv-LV" sz="1800" i="1" dirty="0" smtClean="0"/>
              <a:t>  </a:t>
            </a:r>
            <a:r>
              <a:rPr lang="en-US" sz="1800" i="1" dirty="0" smtClean="0"/>
              <a:t>Latvian Air Force weather observer</a:t>
            </a:r>
            <a:endParaRPr lang="en-US" sz="1800" i="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6369518" y="1447800"/>
            <a:ext cx="6019800" cy="2433126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cold front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sharp temperature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rontal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will bring heavy snowfall across western-southwestern Norway, northern Sweden, and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Finland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Dangerous weather for aviation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winds, heavy rain and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snow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visibility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 smtClean="0">
              <a:latin typeface="+mn-lt"/>
            </a:endParaRPr>
          </a:p>
          <a:p>
            <a:endParaRPr lang="en-US" sz="1500" dirty="0"/>
          </a:p>
          <a:p>
            <a:endParaRPr lang="en-US" sz="1500" dirty="0" smtClean="0">
              <a:latin typeface="+mn-lt"/>
            </a:endParaRPr>
          </a:p>
          <a:p>
            <a:endParaRPr lang="en-US" sz="1500" dirty="0"/>
          </a:p>
          <a:p>
            <a:endParaRPr lang="en-GB" sz="15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9518" y="4114800"/>
            <a:ext cx="60198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228600" y="7149093"/>
            <a:ext cx="5943600" cy="176630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Airmass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RGB </a:t>
            </a:r>
            <a:r>
              <a:rPr lang="lv-LV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geopotential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hight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500hPa </a:t>
            </a:r>
            <a:r>
              <a:rPr lang="lv-LV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owerful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Arctic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intrusion of cold air mass from the north</a:t>
            </a:r>
            <a:r>
              <a:rPr lang="fr-FR" sz="2000" dirty="0" smtClean="0"/>
              <a:t>. </a:t>
            </a:r>
            <a:endParaRPr lang="en-GB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8600" y="1791163"/>
            <a:ext cx="5943600" cy="4683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920" y="4104504"/>
            <a:ext cx="5810232" cy="2770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380" y="6874942"/>
            <a:ext cx="5551019" cy="205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6" ma:contentTypeDescription="Create a new document." ma:contentTypeScope="" ma:versionID="1ae6ba7c7409f82c6fcac67611324df8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63308a22267c9fd860f893ea24d97ae5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E879A7-2C85-4E72-9B09-3BFDB8E259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235CBC-A451-445C-9A21-A54071AFA7E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6b08dc2-c207-4fd2-bf87-8e5cf14a1749"/>
    <ds:schemaRef ds:uri="http://purl.org/dc/elements/1.1/"/>
    <ds:schemaRef ds:uri="http://schemas.microsoft.com/office/2006/metadata/properties"/>
    <ds:schemaRef ds:uri="1e41b720-5404-4d66-b2a9-245407d2cd3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26E454-20C9-4591-B89C-BA82F6496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1b720-5404-4d66-b2a9-245407d2cd3e"/>
    <ds:schemaRef ds:uri="06b08dc2-c207-4fd2-bf87-8e5cf14a1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105</Words>
  <Application>Microsoft Office PowerPoint</Application>
  <PresentationFormat>A3 Paper (297x420 mm)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Palatino Linotype</vt:lpstr>
      <vt:lpstr>Times New Roman</vt:lpstr>
      <vt:lpstr>Office Theme</vt:lpstr>
      <vt:lpstr>Title :  [Ana Cold Front] – [14.10.2023 12:00]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creator>ENVY</dc:creator>
  <cp:lastModifiedBy>OR-5 Ilona Nīgale</cp:lastModifiedBy>
  <cp:revision>60</cp:revision>
  <cp:lastPrinted>2018-10-29T13:59:04Z</cp:lastPrinted>
  <dcterms:created xsi:type="dcterms:W3CDTF">2015-08-11T10:37:51Z</dcterms:created>
  <dcterms:modified xsi:type="dcterms:W3CDTF">2023-10-16T13:25:00Z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