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309" r:id="rId5"/>
  </p:sldIdLst>
  <p:sldSz cx="12801600" cy="9601200" type="A3"/>
  <p:notesSz cx="9926638" cy="14355763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istance Meteo" initials="AM" lastIdx="4" clrIdx="0">
    <p:extLst>
      <p:ext uri="{19B8F6BF-5375-455C-9EA6-DF929625EA0E}">
        <p15:presenceInfo xmlns:p15="http://schemas.microsoft.com/office/powerpoint/2012/main" userId="S-1-5-21-2025429265-796845957-682003330-3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388" y="4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54C849F-716F-45D5-92BD-616F2EA5F21B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4E6323F-C937-4086-B7C8-FD6CCCA78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6323F-C937-4086-B7C8-FD6CCCA78D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3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0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1000"/>
            <a:ext cx="1152144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GB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[</a:t>
            </a:r>
            <a:r>
              <a:rPr lang="en-AU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Cold front ahead of ET cyclone</a:t>
            </a:r>
            <a:r>
              <a:rPr lang="en-GB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] – [</a:t>
            </a:r>
            <a:r>
              <a:rPr lang="et-EE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21.09.2023 00UTC</a:t>
            </a:r>
            <a:r>
              <a:rPr lang="en-GB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]</a:t>
            </a:r>
            <a:endParaRPr lang="en-GB" sz="3300" dirty="0"/>
          </a:p>
        </p:txBody>
      </p:sp>
      <p:sp>
        <p:nvSpPr>
          <p:cNvPr id="10" name="TextBox 9"/>
          <p:cNvSpPr txBox="1"/>
          <p:nvPr/>
        </p:nvSpPr>
        <p:spPr>
          <a:xfrm>
            <a:off x="-3124200" y="921067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dirty="0"/>
              <a:t>Katriin Käärik, Estonia Environment Agency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6369518" y="1447799"/>
            <a:ext cx="6019800" cy="246400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We can see a cold front ahead of the low. </a:t>
            </a:r>
          </a:p>
          <a:p>
            <a:pPr marL="0" indent="0">
              <a:buNone/>
            </a:pPr>
            <a:r>
              <a:rPr lang="en-US" sz="1800" dirty="0"/>
              <a:t>Behind the frontal cloud system , there is a strip of cold, followed by cold and dry airmass near the center of the low. Ahead of the front the airmass is warmer. </a:t>
            </a:r>
          </a:p>
          <a:p>
            <a:pPr marL="0" indent="0">
              <a:buNone/>
            </a:pPr>
            <a:r>
              <a:rPr lang="et-EE" sz="1800" dirty="0"/>
              <a:t>The MSG </a:t>
            </a:r>
            <a:r>
              <a:rPr lang="en-US" sz="1800" dirty="0"/>
              <a:t>Dust RGB showcases ochre colors leading the cloud system indicating to an ana </a:t>
            </a:r>
            <a:r>
              <a:rPr lang="et-EE" sz="1800" dirty="0"/>
              <a:t>c</a:t>
            </a:r>
            <a:r>
              <a:rPr lang="en-US" sz="1800" dirty="0"/>
              <a:t>old front</a:t>
            </a:r>
            <a:r>
              <a:rPr lang="et-EE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Heavy rainfall, sudden drop in temperature and thunderstorms are associated with this case.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317789" y="6324600"/>
            <a:ext cx="5943600" cy="2258113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This satellite image</a:t>
            </a:r>
            <a:r>
              <a:rPr lang="et-EE" sz="2000" dirty="0"/>
              <a:t> is </a:t>
            </a:r>
            <a:r>
              <a:rPr lang="en-GB" sz="2000" dirty="0"/>
              <a:t>retrieved from ePo</a:t>
            </a:r>
            <a:r>
              <a:rPr lang="et-EE" sz="2000" dirty="0"/>
              <a:t>r</a:t>
            </a:r>
            <a:r>
              <a:rPr lang="en-GB" sz="2000" dirty="0"/>
              <a:t>t. The used products are MSG Airmass RGB and ECMWF mean sea level pressure.</a:t>
            </a:r>
          </a:p>
          <a:p>
            <a:pPr marL="0" indent="0">
              <a:buNone/>
            </a:pPr>
            <a:r>
              <a:rPr lang="en-GB" sz="2000" dirty="0"/>
              <a:t>It showcases a low with its through positioned to northeast. </a:t>
            </a:r>
            <a:r>
              <a:rPr lang="et-EE" sz="2000" dirty="0"/>
              <a:t>Starting f</a:t>
            </a:r>
            <a:r>
              <a:rPr lang="en-GB" sz="2000" dirty="0"/>
              <a:t>rom the through an impressive cloud system stretches to southwest and eastwards.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7AC7AF-35DC-5B7D-0DDA-B74B767A6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14" y="1676400"/>
            <a:ext cx="5904778" cy="4255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024B78-B94B-4B6A-C2BC-420FFF1A1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975" y="6754477"/>
            <a:ext cx="6300847" cy="27915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E4006F-7356-8E04-5882-DA0B1ECCF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888" y="4071453"/>
            <a:ext cx="1752600" cy="25620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799C32-78F5-42E3-FCC6-84E7FE90DDB0}"/>
              </a:ext>
            </a:extLst>
          </p:cNvPr>
          <p:cNvSpPr txBox="1"/>
          <p:nvPr/>
        </p:nvSpPr>
        <p:spPr>
          <a:xfrm>
            <a:off x="8487229" y="4086183"/>
            <a:ext cx="3744319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latin typeface="+mn-lt"/>
              </a:rPr>
              <a:t>Intense rainf</a:t>
            </a:r>
            <a:r>
              <a:rPr lang="en-US" sz="1800" dirty="0"/>
              <a:t>all was recorded by OPERA radar in multiple places along the frontal system, most intense in Southern Norway and northwestern coast of France.</a:t>
            </a:r>
            <a:r>
              <a:rPr lang="et-EE" sz="1800" dirty="0"/>
              <a:t> </a:t>
            </a:r>
            <a:r>
              <a:rPr lang="en-US" sz="1800" dirty="0"/>
              <a:t>The following day there was there w</a:t>
            </a:r>
            <a:r>
              <a:rPr lang="et-EE" sz="1800" dirty="0"/>
              <a:t>ere</a:t>
            </a:r>
            <a:r>
              <a:rPr lang="en-US" sz="1800" dirty="0"/>
              <a:t> thunderstorm</a:t>
            </a:r>
            <a:r>
              <a:rPr lang="et-EE" sz="1800" dirty="0"/>
              <a:t>s</a:t>
            </a:r>
            <a:r>
              <a:rPr lang="en-US" sz="1800" dirty="0"/>
              <a:t> along the front in easter France and western Germany</a:t>
            </a:r>
            <a:r>
              <a:rPr lang="et-EE" sz="18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977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16B1E4CF7D741A75CF35C9EE064DF" ma:contentTypeVersion="16" ma:contentTypeDescription="Create a new document." ma:contentTypeScope="" ma:versionID="1ae6ba7c7409f82c6fcac67611324df8">
  <xsd:schema xmlns:xsd="http://www.w3.org/2001/XMLSchema" xmlns:xs="http://www.w3.org/2001/XMLSchema" xmlns:p="http://schemas.microsoft.com/office/2006/metadata/properties" xmlns:ns3="1e41b720-5404-4d66-b2a9-245407d2cd3e" xmlns:ns4="06b08dc2-c207-4fd2-bf87-8e5cf14a1749" targetNamespace="http://schemas.microsoft.com/office/2006/metadata/properties" ma:root="true" ma:fieldsID="63308a22267c9fd860f893ea24d97ae5" ns3:_="" ns4:_="">
    <xsd:import namespace="1e41b720-5404-4d66-b2a9-245407d2cd3e"/>
    <xsd:import namespace="06b08dc2-c207-4fd2-bf87-8e5cf14a17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1b720-5404-4d66-b2a9-245407d2c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08dc2-c207-4fd2-bf87-8e5cf14a174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41b720-5404-4d66-b2a9-245407d2cd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26E454-20C9-4591-B89C-BA82F6496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1b720-5404-4d66-b2a9-245407d2cd3e"/>
    <ds:schemaRef ds:uri="06b08dc2-c207-4fd2-bf87-8e5cf14a1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235CBC-A451-445C-9A21-A54071AFA7E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6b08dc2-c207-4fd2-bf87-8e5cf14a1749"/>
    <ds:schemaRef ds:uri="http://purl.org/dc/elements/1.1/"/>
    <ds:schemaRef ds:uri="http://schemas.microsoft.com/office/2006/metadata/properties"/>
    <ds:schemaRef ds:uri="1e41b720-5404-4d66-b2a9-245407d2cd3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E879A7-2C85-4E72-9B09-3BFDB8E259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</TotalTime>
  <Words>196</Words>
  <Application>Microsoft Office PowerPoint</Application>
  <PresentationFormat>A3 Paper (297x420 mm)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Palatino Linotype</vt:lpstr>
      <vt:lpstr>Office Theme</vt:lpstr>
      <vt:lpstr>[Cold front ahead of ET cyclone] – [21.09.2023 00UTC]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EISAC – XII- E</dc:title>
  <dc:creator>ENVY</dc:creator>
  <cp:lastModifiedBy>Katriin Käärik</cp:lastModifiedBy>
  <cp:revision>57</cp:revision>
  <cp:lastPrinted>2018-10-29T13:59:04Z</cp:lastPrinted>
  <dcterms:created xsi:type="dcterms:W3CDTF">2015-08-11T10:37:51Z</dcterms:created>
  <dcterms:modified xsi:type="dcterms:W3CDTF">2023-10-17T18:10:49Z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0x01010099E16B1E4CF7D741A75CF35C9EE064DF</vt:lpwstr>
  </property>
</Properties>
</file>