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309" r:id="rId5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07" y="3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1000"/>
            <a:ext cx="1152144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t-EE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Norwegian </a:t>
            </a:r>
            <a:r>
              <a:rPr lang="et-EE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type</a:t>
            </a:r>
            <a:r>
              <a:rPr lang="et-EE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t-EE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cylogenesis</a:t>
            </a: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– [</a:t>
            </a:r>
            <a:r>
              <a:rPr lang="et-EE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17.10.23</a:t>
            </a: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]</a:t>
            </a:r>
            <a:endParaRPr lang="en-GB" sz="33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9231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1800" i="1" dirty="0"/>
              <a:t>Karl Erik Krepp, Estonian </a:t>
            </a:r>
            <a:r>
              <a:rPr lang="et-EE" sz="1800" i="1" dirty="0" err="1"/>
              <a:t>Enivronment</a:t>
            </a:r>
            <a:r>
              <a:rPr lang="et-EE" sz="1800" i="1" dirty="0"/>
              <a:t> Agency</a:t>
            </a:r>
            <a:endParaRPr lang="en-GB" sz="1800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369518" y="1447800"/>
            <a:ext cx="6019800" cy="243312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600" dirty="0" err="1"/>
              <a:t>There</a:t>
            </a:r>
            <a:r>
              <a:rPr lang="et-EE" sz="1600" dirty="0"/>
              <a:t> are </a:t>
            </a:r>
            <a:r>
              <a:rPr lang="et-EE" sz="1600" dirty="0" err="1"/>
              <a:t>two</a:t>
            </a:r>
            <a:r>
              <a:rPr lang="et-EE" sz="1600" dirty="0"/>
              <a:t> major  </a:t>
            </a:r>
            <a:r>
              <a:rPr lang="et-EE" sz="1600" dirty="0" err="1"/>
              <a:t>visible</a:t>
            </a:r>
            <a:r>
              <a:rPr lang="et-EE" sz="1600" dirty="0"/>
              <a:t> </a:t>
            </a:r>
            <a:r>
              <a:rPr lang="et-EE" sz="1600" dirty="0" err="1"/>
              <a:t>Conceptual</a:t>
            </a:r>
            <a:r>
              <a:rPr lang="et-EE" sz="1600" dirty="0"/>
              <a:t> Models in </a:t>
            </a:r>
            <a:r>
              <a:rPr lang="et-EE" sz="1600" dirty="0" err="1"/>
              <a:t>this</a:t>
            </a:r>
            <a:r>
              <a:rPr lang="et-EE" sz="1600" dirty="0"/>
              <a:t> </a:t>
            </a:r>
            <a:r>
              <a:rPr lang="et-EE" sz="1600" dirty="0" err="1"/>
              <a:t>picture</a:t>
            </a:r>
            <a:r>
              <a:rPr lang="et-EE" sz="1600" dirty="0"/>
              <a:t> – The Norwegian </a:t>
            </a:r>
            <a:r>
              <a:rPr lang="et-EE" sz="1600" dirty="0" err="1"/>
              <a:t>type</a:t>
            </a:r>
            <a:r>
              <a:rPr lang="et-EE" sz="1600" dirty="0"/>
              <a:t> </a:t>
            </a:r>
            <a:r>
              <a:rPr lang="et-EE" sz="1600" dirty="0" err="1"/>
              <a:t>cyclogenesis</a:t>
            </a:r>
            <a:r>
              <a:rPr lang="et-EE" sz="1600" dirty="0"/>
              <a:t> (</a:t>
            </a:r>
            <a:r>
              <a:rPr lang="et-EE" sz="1600" dirty="0" err="1"/>
              <a:t>slow</a:t>
            </a:r>
            <a:r>
              <a:rPr lang="et-EE" sz="1600" dirty="0"/>
              <a:t> </a:t>
            </a:r>
            <a:r>
              <a:rPr lang="et-EE" sz="1600" dirty="0" err="1"/>
              <a:t>initial</a:t>
            </a:r>
            <a:r>
              <a:rPr lang="et-EE" sz="1600" dirty="0"/>
              <a:t> </a:t>
            </a:r>
            <a:r>
              <a:rPr lang="et-EE" sz="1600" dirty="0" err="1"/>
              <a:t>phase</a:t>
            </a:r>
            <a:r>
              <a:rPr lang="et-EE" sz="1600" dirty="0"/>
              <a:t>, no </a:t>
            </a:r>
            <a:r>
              <a:rPr lang="et-EE" sz="1600" dirty="0" err="1"/>
              <a:t>separation</a:t>
            </a:r>
            <a:r>
              <a:rPr lang="et-EE" sz="1600" dirty="0"/>
              <a:t> of </a:t>
            </a:r>
            <a:r>
              <a:rPr lang="et-EE" sz="1600" dirty="0" err="1"/>
              <a:t>warm</a:t>
            </a:r>
            <a:r>
              <a:rPr lang="et-EE" sz="1600" dirty="0"/>
              <a:t> </a:t>
            </a:r>
            <a:r>
              <a:rPr lang="et-EE" sz="1600" dirty="0" err="1"/>
              <a:t>sector</a:t>
            </a:r>
            <a:r>
              <a:rPr lang="et-EE" sz="1600" dirty="0"/>
              <a:t> by </a:t>
            </a:r>
            <a:r>
              <a:rPr lang="et-EE" sz="1600" dirty="0" err="1"/>
              <a:t>cold</a:t>
            </a:r>
            <a:r>
              <a:rPr lang="et-EE" sz="1600" dirty="0"/>
              <a:t> front – </a:t>
            </a:r>
            <a:r>
              <a:rPr lang="et-EE" sz="1600" dirty="0" err="1"/>
              <a:t>excluding</a:t>
            </a:r>
            <a:r>
              <a:rPr lang="et-EE" sz="1600" dirty="0"/>
              <a:t> SK </a:t>
            </a:r>
            <a:r>
              <a:rPr lang="et-EE" sz="1600" dirty="0" err="1"/>
              <a:t>type</a:t>
            </a:r>
            <a:r>
              <a:rPr lang="et-EE" sz="1600" dirty="0"/>
              <a:t> </a:t>
            </a:r>
            <a:r>
              <a:rPr lang="et-EE" sz="1600" dirty="0" err="1"/>
              <a:t>cyclone</a:t>
            </a:r>
            <a:r>
              <a:rPr lang="et-EE" sz="1600" dirty="0"/>
              <a:t> (</a:t>
            </a:r>
            <a:r>
              <a:rPr lang="et-EE" sz="1600" dirty="0" err="1"/>
              <a:t>observed</a:t>
            </a:r>
            <a:r>
              <a:rPr lang="et-EE" sz="1600" dirty="0"/>
              <a:t> </a:t>
            </a:r>
            <a:r>
              <a:rPr lang="et-EE" sz="1600" dirty="0" err="1"/>
              <a:t>previous</a:t>
            </a:r>
            <a:r>
              <a:rPr lang="et-EE" sz="1600" dirty="0"/>
              <a:t> </a:t>
            </a:r>
            <a:r>
              <a:rPr lang="et-EE" sz="1600" dirty="0" err="1"/>
              <a:t>stages</a:t>
            </a:r>
            <a:r>
              <a:rPr lang="et-EE" sz="1600" dirty="0"/>
              <a:t> </a:t>
            </a:r>
            <a:r>
              <a:rPr lang="et-EE" sz="1600" dirty="0" err="1"/>
              <a:t>over</a:t>
            </a:r>
            <a:r>
              <a:rPr lang="et-EE" sz="1600" dirty="0"/>
              <a:t> </a:t>
            </a:r>
            <a:r>
              <a:rPr lang="et-EE" sz="1600" dirty="0" err="1"/>
              <a:t>the</a:t>
            </a:r>
            <a:r>
              <a:rPr lang="et-EE" sz="1600" dirty="0"/>
              <a:t> </a:t>
            </a:r>
            <a:r>
              <a:rPr lang="et-EE" sz="1600" dirty="0" err="1"/>
              <a:t>ocean</a:t>
            </a:r>
            <a:r>
              <a:rPr lang="et-EE" sz="1600" dirty="0"/>
              <a:t>); </a:t>
            </a:r>
          </a:p>
          <a:p>
            <a:pPr marL="0" indent="0">
              <a:buNone/>
            </a:pPr>
            <a:r>
              <a:rPr lang="et-EE" sz="1600" dirty="0" err="1"/>
              <a:t>Warm</a:t>
            </a:r>
            <a:r>
              <a:rPr lang="et-EE" sz="1600" dirty="0"/>
              <a:t> Front </a:t>
            </a:r>
            <a:r>
              <a:rPr lang="et-EE" sz="1600" dirty="0" err="1"/>
              <a:t>Shield</a:t>
            </a:r>
            <a:r>
              <a:rPr lang="et-EE" sz="1600" dirty="0"/>
              <a:t> – </a:t>
            </a:r>
            <a:r>
              <a:rPr lang="et-EE" sz="1600" dirty="0" err="1"/>
              <a:t>thick</a:t>
            </a:r>
            <a:r>
              <a:rPr lang="et-EE" sz="1600" dirty="0"/>
              <a:t> </a:t>
            </a:r>
            <a:r>
              <a:rPr lang="et-EE" sz="1600" dirty="0" err="1"/>
              <a:t>cloud</a:t>
            </a:r>
            <a:r>
              <a:rPr lang="et-EE" sz="1600" dirty="0"/>
              <a:t> </a:t>
            </a:r>
            <a:r>
              <a:rPr lang="et-EE" sz="1600" dirty="0" err="1"/>
              <a:t>cover</a:t>
            </a:r>
            <a:r>
              <a:rPr lang="et-EE" sz="1600" dirty="0"/>
              <a:t> in </a:t>
            </a:r>
            <a:r>
              <a:rPr lang="et-EE" sz="1600" dirty="0" err="1"/>
              <a:t>warm</a:t>
            </a:r>
            <a:r>
              <a:rPr lang="et-EE" sz="1600" dirty="0"/>
              <a:t> </a:t>
            </a:r>
            <a:r>
              <a:rPr lang="et-EE" sz="1600" dirty="0" err="1"/>
              <a:t>sector</a:t>
            </a:r>
            <a:r>
              <a:rPr lang="et-EE" sz="1600" dirty="0"/>
              <a:t>, </a:t>
            </a:r>
            <a:r>
              <a:rPr lang="et-EE" sz="1600" dirty="0" err="1"/>
              <a:t>ascending</a:t>
            </a:r>
            <a:r>
              <a:rPr lang="et-EE" sz="1600" dirty="0"/>
              <a:t> and </a:t>
            </a:r>
            <a:r>
              <a:rPr lang="et-EE" sz="1600" dirty="0" err="1"/>
              <a:t>increasing</a:t>
            </a:r>
            <a:r>
              <a:rPr lang="et-EE" sz="1600" dirty="0"/>
              <a:t> </a:t>
            </a:r>
            <a:r>
              <a:rPr lang="et-EE" sz="1600" dirty="0" err="1"/>
              <a:t>towards</a:t>
            </a:r>
            <a:r>
              <a:rPr lang="et-EE" sz="1600" dirty="0"/>
              <a:t> </a:t>
            </a:r>
            <a:r>
              <a:rPr lang="et-EE" sz="1600" dirty="0" err="1"/>
              <a:t>the</a:t>
            </a:r>
            <a:r>
              <a:rPr lang="et-EE" sz="1600" dirty="0"/>
              <a:t> </a:t>
            </a:r>
            <a:r>
              <a:rPr lang="et-EE" sz="1600" dirty="0" err="1"/>
              <a:t>occluded</a:t>
            </a:r>
            <a:r>
              <a:rPr lang="et-EE" sz="1600" dirty="0"/>
              <a:t> </a:t>
            </a:r>
            <a:r>
              <a:rPr lang="et-EE" sz="1600" dirty="0" err="1"/>
              <a:t>spiral</a:t>
            </a:r>
            <a:r>
              <a:rPr lang="et-EE" sz="1600" dirty="0"/>
              <a:t> (</a:t>
            </a:r>
            <a:r>
              <a:rPr lang="et-EE" sz="1600" dirty="0" err="1"/>
              <a:t>strong</a:t>
            </a:r>
            <a:r>
              <a:rPr lang="et-EE" sz="1600" dirty="0"/>
              <a:t> </a:t>
            </a:r>
            <a:r>
              <a:rPr lang="et-EE" sz="1600" dirty="0" err="1"/>
              <a:t>warm</a:t>
            </a:r>
            <a:r>
              <a:rPr lang="et-EE" sz="1600" dirty="0"/>
              <a:t> </a:t>
            </a:r>
            <a:r>
              <a:rPr lang="et-EE" sz="1600" dirty="0" err="1"/>
              <a:t>conveyor</a:t>
            </a:r>
            <a:r>
              <a:rPr lang="et-EE" sz="1600" dirty="0"/>
              <a:t>)</a:t>
            </a:r>
            <a:endParaRPr lang="fr-FR" sz="1600" dirty="0"/>
          </a:p>
          <a:p>
            <a:pPr marL="0" indent="0">
              <a:buNone/>
            </a:pPr>
            <a:r>
              <a:rPr lang="et-EE" sz="1600" dirty="0" err="1"/>
              <a:t>Hazards</a:t>
            </a:r>
            <a:r>
              <a:rPr lang="et-EE" sz="1600" dirty="0"/>
              <a:t>:  </a:t>
            </a:r>
            <a:r>
              <a:rPr lang="et-EE" sz="1600" dirty="0" err="1"/>
              <a:t>Thunderstorms</a:t>
            </a:r>
            <a:r>
              <a:rPr lang="et-EE" sz="1600" dirty="0"/>
              <a:t> </a:t>
            </a:r>
            <a:r>
              <a:rPr lang="et-EE" sz="1600" dirty="0" err="1"/>
              <a:t>within</a:t>
            </a:r>
            <a:r>
              <a:rPr lang="et-EE" sz="1600" dirty="0"/>
              <a:t> </a:t>
            </a:r>
            <a:r>
              <a:rPr lang="et-EE" sz="1600" dirty="0" err="1"/>
              <a:t>the</a:t>
            </a:r>
            <a:r>
              <a:rPr lang="et-EE" sz="1600" dirty="0"/>
              <a:t> </a:t>
            </a:r>
            <a:r>
              <a:rPr lang="et-EE" sz="1600" dirty="0" err="1"/>
              <a:t>occluded</a:t>
            </a:r>
            <a:r>
              <a:rPr lang="et-EE" sz="1600" dirty="0"/>
              <a:t> </a:t>
            </a:r>
            <a:r>
              <a:rPr lang="et-EE" sz="1600" dirty="0" err="1"/>
              <a:t>area</a:t>
            </a:r>
            <a:r>
              <a:rPr lang="et-EE" sz="1600" dirty="0"/>
              <a:t>, in </a:t>
            </a:r>
            <a:r>
              <a:rPr lang="et-EE" sz="1600" dirty="0" err="1"/>
              <a:t>the</a:t>
            </a:r>
            <a:r>
              <a:rPr lang="et-EE" sz="1600" dirty="0"/>
              <a:t> </a:t>
            </a:r>
            <a:r>
              <a:rPr lang="et-EE" sz="1600" dirty="0" err="1"/>
              <a:t>warm</a:t>
            </a:r>
            <a:r>
              <a:rPr lang="et-EE" sz="1600" dirty="0"/>
              <a:t> </a:t>
            </a:r>
            <a:r>
              <a:rPr lang="et-EE" sz="1600" dirty="0" err="1"/>
              <a:t>sector</a:t>
            </a:r>
            <a:r>
              <a:rPr lang="et-EE" sz="1600" dirty="0"/>
              <a:t>, </a:t>
            </a:r>
            <a:r>
              <a:rPr lang="et-EE" sz="1600" dirty="0" err="1"/>
              <a:t>visible</a:t>
            </a:r>
            <a:r>
              <a:rPr lang="et-EE" sz="1600" dirty="0"/>
              <a:t> </a:t>
            </a:r>
            <a:r>
              <a:rPr lang="et-EE" sz="1600" dirty="0" err="1"/>
              <a:t>convection</a:t>
            </a:r>
            <a:r>
              <a:rPr lang="et-EE" sz="1600" dirty="0"/>
              <a:t> </a:t>
            </a:r>
            <a:r>
              <a:rPr lang="et-EE" sz="1600" dirty="0" err="1"/>
              <a:t>cells</a:t>
            </a:r>
            <a:r>
              <a:rPr lang="et-EE" sz="1600" dirty="0"/>
              <a:t> in </a:t>
            </a:r>
            <a:r>
              <a:rPr lang="et-EE" sz="1600" dirty="0" err="1"/>
              <a:t>the</a:t>
            </a:r>
            <a:r>
              <a:rPr lang="et-EE" sz="1600" dirty="0"/>
              <a:t> </a:t>
            </a:r>
            <a:r>
              <a:rPr lang="et-EE" sz="1600" dirty="0" err="1"/>
              <a:t>cold</a:t>
            </a:r>
            <a:r>
              <a:rPr lang="et-EE" sz="1600" dirty="0"/>
              <a:t> front, </a:t>
            </a:r>
            <a:r>
              <a:rPr lang="et-EE" sz="1600" dirty="0" err="1"/>
              <a:t>Strong</a:t>
            </a:r>
            <a:r>
              <a:rPr lang="et-EE" sz="1600" dirty="0"/>
              <a:t> </a:t>
            </a:r>
            <a:r>
              <a:rPr lang="et-EE" sz="1600" dirty="0" err="1"/>
              <a:t>winds</a:t>
            </a:r>
            <a:r>
              <a:rPr lang="et-EE" sz="1600" dirty="0"/>
              <a:t> in </a:t>
            </a:r>
            <a:r>
              <a:rPr lang="et-EE" sz="1600" dirty="0" err="1"/>
              <a:t>the</a:t>
            </a:r>
            <a:r>
              <a:rPr lang="et-EE" sz="1600" dirty="0"/>
              <a:t> </a:t>
            </a:r>
            <a:r>
              <a:rPr lang="et-EE" sz="1600" dirty="0" err="1"/>
              <a:t>descending</a:t>
            </a:r>
            <a:r>
              <a:rPr lang="et-EE" sz="1600" dirty="0"/>
              <a:t> </a:t>
            </a:r>
            <a:r>
              <a:rPr lang="et-EE" sz="1600" dirty="0" err="1"/>
              <a:t>jet</a:t>
            </a:r>
            <a:r>
              <a:rPr lang="et-EE" sz="1600" dirty="0"/>
              <a:t> </a:t>
            </a:r>
            <a:r>
              <a:rPr lang="et-EE" sz="1600" dirty="0" err="1"/>
              <a:t>area</a:t>
            </a:r>
            <a:r>
              <a:rPr lang="et-EE" sz="1600" dirty="0"/>
              <a:t> (</a:t>
            </a:r>
            <a:r>
              <a:rPr lang="et-EE" sz="1600" dirty="0" err="1"/>
              <a:t>brown</a:t>
            </a:r>
            <a:r>
              <a:rPr lang="et-EE" sz="1600" dirty="0"/>
              <a:t>/</a:t>
            </a:r>
            <a:r>
              <a:rPr lang="et-EE" sz="1600" dirty="0" err="1"/>
              <a:t>red</a:t>
            </a:r>
            <a:r>
              <a:rPr lang="et-EE" sz="1600" dirty="0"/>
              <a:t>, at </a:t>
            </a:r>
            <a:r>
              <a:rPr lang="et-EE" sz="1600" dirty="0" err="1"/>
              <a:t>the</a:t>
            </a:r>
            <a:r>
              <a:rPr lang="et-EE" sz="1600" dirty="0"/>
              <a:t> </a:t>
            </a:r>
            <a:r>
              <a:rPr lang="et-EE" sz="1600" dirty="0" err="1"/>
              <a:t>edge</a:t>
            </a:r>
            <a:r>
              <a:rPr lang="et-EE" sz="1600" dirty="0"/>
              <a:t> of </a:t>
            </a:r>
            <a:r>
              <a:rPr lang="et-EE" sz="1600" dirty="0" err="1"/>
              <a:t>the</a:t>
            </a:r>
            <a:r>
              <a:rPr lang="et-EE" sz="1600" dirty="0"/>
              <a:t> </a:t>
            </a:r>
            <a:r>
              <a:rPr lang="et-EE" sz="1600" dirty="0" err="1"/>
              <a:t>spiral</a:t>
            </a:r>
            <a:r>
              <a:rPr lang="et-EE" sz="1600" dirty="0"/>
              <a:t> on </a:t>
            </a:r>
            <a:r>
              <a:rPr lang="et-EE" sz="1600" dirty="0" err="1"/>
              <a:t>the</a:t>
            </a:r>
            <a:r>
              <a:rPr lang="et-EE" sz="1600" dirty="0"/>
              <a:t> </a:t>
            </a:r>
            <a:r>
              <a:rPr lang="et-EE" sz="1600" dirty="0" err="1"/>
              <a:t>cyclonic</a:t>
            </a:r>
            <a:r>
              <a:rPr lang="et-EE" sz="1600" dirty="0"/>
              <a:t> side)</a:t>
            </a:r>
            <a:endParaRPr lang="fr-FR" sz="16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n-lt"/>
            </a:endParaRPr>
          </a:p>
          <a:p>
            <a:endParaRPr lang="en-US" sz="1500" dirty="0"/>
          </a:p>
          <a:p>
            <a:endParaRPr lang="en-US" sz="1500" dirty="0">
              <a:latin typeface="+mn-lt"/>
            </a:endParaRPr>
          </a:p>
          <a:p>
            <a:endParaRPr lang="et-EE" sz="1500" dirty="0"/>
          </a:p>
          <a:p>
            <a:endParaRPr lang="et-EE" sz="1500" dirty="0"/>
          </a:p>
          <a:p>
            <a:endParaRPr lang="et-EE" sz="1500" dirty="0"/>
          </a:p>
          <a:p>
            <a:endParaRPr lang="et-EE" sz="1500" dirty="0"/>
          </a:p>
          <a:p>
            <a:endParaRPr lang="et-EE" sz="1500" dirty="0"/>
          </a:p>
          <a:p>
            <a:r>
              <a:rPr lang="et-EE" sz="1500" dirty="0" err="1"/>
              <a:t>Above</a:t>
            </a:r>
            <a:r>
              <a:rPr lang="et-EE" sz="1500" dirty="0"/>
              <a:t> – </a:t>
            </a:r>
            <a:r>
              <a:rPr lang="et-EE" sz="1500" dirty="0" err="1"/>
              <a:t>Warm</a:t>
            </a:r>
            <a:r>
              <a:rPr lang="et-EE" sz="1500" dirty="0"/>
              <a:t> front </a:t>
            </a:r>
            <a:r>
              <a:rPr lang="et-EE" sz="1500" dirty="0" err="1"/>
              <a:t>induced</a:t>
            </a:r>
            <a:r>
              <a:rPr lang="et-EE" sz="1500" dirty="0"/>
              <a:t> </a:t>
            </a:r>
            <a:r>
              <a:rPr lang="et-EE" sz="1500" dirty="0" err="1"/>
              <a:t>rain</a:t>
            </a:r>
            <a:r>
              <a:rPr lang="et-EE" sz="1500" dirty="0"/>
              <a:t> </a:t>
            </a:r>
            <a:r>
              <a:rPr lang="et-EE" sz="1500" dirty="0" err="1"/>
              <a:t>over</a:t>
            </a:r>
            <a:r>
              <a:rPr lang="et-EE" sz="1500" dirty="0"/>
              <a:t> Portugal</a:t>
            </a:r>
          </a:p>
          <a:p>
            <a:r>
              <a:rPr lang="et-EE" sz="1500" dirty="0"/>
              <a:t>On </a:t>
            </a:r>
            <a:r>
              <a:rPr lang="et-EE" sz="1500" dirty="0" err="1"/>
              <a:t>the</a:t>
            </a:r>
            <a:r>
              <a:rPr lang="et-EE" sz="1500" dirty="0"/>
              <a:t> </a:t>
            </a:r>
            <a:r>
              <a:rPr lang="et-EE" sz="1500" dirty="0" err="1"/>
              <a:t>left</a:t>
            </a:r>
            <a:r>
              <a:rPr lang="et-EE" sz="1500" dirty="0"/>
              <a:t> – </a:t>
            </a:r>
            <a:r>
              <a:rPr lang="et-EE" sz="1500" dirty="0" err="1"/>
              <a:t>High</a:t>
            </a:r>
            <a:r>
              <a:rPr lang="et-EE" sz="1500" dirty="0"/>
              <a:t> PV </a:t>
            </a:r>
            <a:r>
              <a:rPr lang="et-EE" sz="1500" dirty="0" err="1"/>
              <a:t>values</a:t>
            </a:r>
            <a:r>
              <a:rPr lang="et-EE" sz="1500" dirty="0"/>
              <a:t> on </a:t>
            </a:r>
            <a:r>
              <a:rPr lang="et-EE" sz="1500" dirty="0" err="1"/>
              <a:t>the</a:t>
            </a:r>
            <a:r>
              <a:rPr lang="et-EE" sz="1500" dirty="0"/>
              <a:t> </a:t>
            </a:r>
            <a:r>
              <a:rPr lang="et-EE" sz="1500" dirty="0" err="1"/>
              <a:t>inner</a:t>
            </a:r>
            <a:r>
              <a:rPr lang="et-EE" sz="1500" dirty="0"/>
              <a:t> </a:t>
            </a:r>
            <a:r>
              <a:rPr lang="et-EE" sz="1500" dirty="0" err="1"/>
              <a:t>spiral</a:t>
            </a:r>
            <a:r>
              <a:rPr lang="et-EE" sz="1500" dirty="0"/>
              <a:t> of </a:t>
            </a:r>
            <a:r>
              <a:rPr lang="et-EE" sz="1500" dirty="0" err="1"/>
              <a:t>the</a:t>
            </a:r>
            <a:r>
              <a:rPr lang="et-EE" sz="1500" dirty="0"/>
              <a:t> </a:t>
            </a:r>
            <a:r>
              <a:rPr lang="et-EE" sz="1500" dirty="0" err="1"/>
              <a:t>cyclone</a:t>
            </a:r>
            <a:r>
              <a:rPr lang="et-EE" sz="1500" dirty="0"/>
              <a:t> (</a:t>
            </a:r>
            <a:r>
              <a:rPr lang="et-EE" sz="1500" dirty="0" err="1"/>
              <a:t>purple</a:t>
            </a:r>
            <a:r>
              <a:rPr lang="et-EE" sz="1500" dirty="0"/>
              <a:t>)</a:t>
            </a: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9518" y="4114800"/>
            <a:ext cx="60198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304800" y="5794286"/>
            <a:ext cx="5943600" cy="176630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600" dirty="0" err="1"/>
              <a:t>Product</a:t>
            </a:r>
            <a:r>
              <a:rPr lang="et-EE" sz="1600" dirty="0"/>
              <a:t>: Airmass RGB, 16.10.23, 12:00 UTC </a:t>
            </a:r>
          </a:p>
          <a:p>
            <a:pPr marL="0" indent="0">
              <a:buNone/>
            </a:pPr>
            <a:r>
              <a:rPr lang="et-EE" sz="1600" dirty="0"/>
              <a:t>On </a:t>
            </a:r>
            <a:r>
              <a:rPr lang="et-EE" sz="1600" dirty="0" err="1"/>
              <a:t>the</a:t>
            </a:r>
            <a:r>
              <a:rPr lang="et-EE" sz="1600" dirty="0"/>
              <a:t> Picture, </a:t>
            </a:r>
            <a:r>
              <a:rPr lang="et-EE" sz="1600" dirty="0" err="1"/>
              <a:t>an</a:t>
            </a:r>
            <a:r>
              <a:rPr lang="et-EE" sz="1600" dirty="0"/>
              <a:t> ET </a:t>
            </a:r>
            <a:r>
              <a:rPr lang="et-EE" sz="1600" dirty="0" err="1"/>
              <a:t>Cyclone</a:t>
            </a:r>
            <a:r>
              <a:rPr lang="et-EE" sz="1600" dirty="0"/>
              <a:t> </a:t>
            </a:r>
            <a:r>
              <a:rPr lang="et-EE" sz="1600" dirty="0" err="1"/>
              <a:t>that</a:t>
            </a:r>
            <a:r>
              <a:rPr lang="et-EE" sz="1600" dirty="0"/>
              <a:t> </a:t>
            </a:r>
            <a:r>
              <a:rPr lang="et-EE" sz="1600" dirty="0" err="1"/>
              <a:t>formed</a:t>
            </a:r>
            <a:r>
              <a:rPr lang="et-EE" sz="1600" dirty="0"/>
              <a:t> </a:t>
            </a:r>
            <a:r>
              <a:rPr lang="et-EE" sz="1600" dirty="0" err="1"/>
              <a:t>over</a:t>
            </a:r>
            <a:r>
              <a:rPr lang="et-EE" sz="1600" dirty="0"/>
              <a:t> </a:t>
            </a:r>
            <a:r>
              <a:rPr lang="et-EE" sz="1600" dirty="0" err="1"/>
              <a:t>the</a:t>
            </a:r>
            <a:r>
              <a:rPr lang="et-EE" sz="1600" dirty="0"/>
              <a:t> Atlantic </a:t>
            </a:r>
            <a:r>
              <a:rPr lang="et-EE" sz="1600" dirty="0" err="1"/>
              <a:t>is</a:t>
            </a:r>
            <a:r>
              <a:rPr lang="et-EE" sz="1600" dirty="0"/>
              <a:t> </a:t>
            </a:r>
            <a:r>
              <a:rPr lang="et-EE" sz="1600" dirty="0" err="1"/>
              <a:t>moving</a:t>
            </a:r>
            <a:r>
              <a:rPr lang="et-EE" sz="1600" dirty="0"/>
              <a:t> east </a:t>
            </a:r>
            <a:r>
              <a:rPr lang="et-EE" sz="1600" dirty="0" err="1"/>
              <a:t>towards</a:t>
            </a:r>
            <a:r>
              <a:rPr lang="et-EE" sz="1600" dirty="0"/>
              <a:t> </a:t>
            </a:r>
            <a:r>
              <a:rPr lang="et-EE" sz="1600" dirty="0" err="1"/>
              <a:t>the</a:t>
            </a:r>
            <a:r>
              <a:rPr lang="et-EE" sz="1600" dirty="0"/>
              <a:t> </a:t>
            </a:r>
            <a:r>
              <a:rPr lang="et-EE" sz="1600" dirty="0" err="1"/>
              <a:t>Iberian</a:t>
            </a:r>
            <a:r>
              <a:rPr lang="et-EE" sz="1600" dirty="0"/>
              <a:t> </a:t>
            </a:r>
            <a:r>
              <a:rPr lang="et-EE" sz="1600" dirty="0" err="1"/>
              <a:t>peninsula</a:t>
            </a:r>
            <a:r>
              <a:rPr lang="et-EE" sz="1600" dirty="0"/>
              <a:t>. On </a:t>
            </a:r>
            <a:r>
              <a:rPr lang="et-EE" sz="1600" dirty="0" err="1"/>
              <a:t>the</a:t>
            </a:r>
            <a:r>
              <a:rPr lang="et-EE" sz="1600" dirty="0"/>
              <a:t> Airmass RGB </a:t>
            </a:r>
            <a:r>
              <a:rPr lang="et-EE" sz="1600" dirty="0" err="1"/>
              <a:t>product</a:t>
            </a:r>
            <a:r>
              <a:rPr lang="et-EE" sz="1600" dirty="0"/>
              <a:t>, </a:t>
            </a:r>
            <a:r>
              <a:rPr lang="et-EE" sz="1600" dirty="0" err="1"/>
              <a:t>the</a:t>
            </a:r>
            <a:r>
              <a:rPr lang="et-EE" sz="1600" dirty="0"/>
              <a:t> </a:t>
            </a:r>
            <a:r>
              <a:rPr lang="et-EE" sz="1600" dirty="0" err="1"/>
              <a:t>cold</a:t>
            </a:r>
            <a:r>
              <a:rPr lang="et-EE" sz="1600" dirty="0"/>
              <a:t>, </a:t>
            </a:r>
            <a:r>
              <a:rPr lang="et-EE" sz="1600" dirty="0" err="1"/>
              <a:t>dry</a:t>
            </a:r>
            <a:r>
              <a:rPr lang="et-EE" sz="1600" dirty="0"/>
              <a:t> </a:t>
            </a:r>
            <a:r>
              <a:rPr lang="et-EE" sz="1600" dirty="0" err="1"/>
              <a:t>airmass</a:t>
            </a:r>
            <a:r>
              <a:rPr lang="et-EE" sz="1600" dirty="0"/>
              <a:t> </a:t>
            </a:r>
            <a:r>
              <a:rPr lang="et-EE" sz="1600" dirty="0" err="1"/>
              <a:t>intrusion</a:t>
            </a:r>
            <a:r>
              <a:rPr lang="et-EE" sz="1600" dirty="0"/>
              <a:t> </a:t>
            </a:r>
            <a:r>
              <a:rPr lang="et-EE" sz="1600" dirty="0" err="1"/>
              <a:t>is</a:t>
            </a:r>
            <a:r>
              <a:rPr lang="et-EE" sz="1600" dirty="0"/>
              <a:t> </a:t>
            </a:r>
            <a:r>
              <a:rPr lang="et-EE" sz="1600" dirty="0" err="1"/>
              <a:t>very</a:t>
            </a:r>
            <a:r>
              <a:rPr lang="et-EE" sz="1600" dirty="0"/>
              <a:t> </a:t>
            </a:r>
            <a:r>
              <a:rPr lang="et-EE" sz="1600" dirty="0" err="1"/>
              <a:t>visible</a:t>
            </a:r>
            <a:r>
              <a:rPr lang="et-EE" sz="1600" dirty="0"/>
              <a:t> </a:t>
            </a:r>
            <a:r>
              <a:rPr lang="et-EE" sz="1600" dirty="0" err="1"/>
              <a:t>behind</a:t>
            </a:r>
            <a:r>
              <a:rPr lang="et-EE" sz="1600" dirty="0"/>
              <a:t> </a:t>
            </a:r>
            <a:r>
              <a:rPr lang="et-EE" sz="1600" dirty="0" err="1"/>
              <a:t>the</a:t>
            </a:r>
            <a:r>
              <a:rPr lang="et-EE" sz="1600" dirty="0"/>
              <a:t> </a:t>
            </a:r>
            <a:r>
              <a:rPr lang="et-EE" sz="1600" dirty="0" err="1"/>
              <a:t>cold</a:t>
            </a:r>
            <a:r>
              <a:rPr lang="et-EE" sz="1600" dirty="0"/>
              <a:t> front and </a:t>
            </a:r>
            <a:r>
              <a:rPr lang="et-EE" sz="1600" dirty="0" err="1"/>
              <a:t>spiraling</a:t>
            </a:r>
            <a:r>
              <a:rPr lang="et-EE" sz="1600" dirty="0"/>
              <a:t> </a:t>
            </a:r>
            <a:r>
              <a:rPr lang="et-EE" sz="1600" dirty="0" err="1"/>
              <a:t>into</a:t>
            </a:r>
            <a:r>
              <a:rPr lang="et-EE" sz="1600" dirty="0"/>
              <a:t> </a:t>
            </a:r>
            <a:r>
              <a:rPr lang="et-EE" sz="1600" dirty="0" err="1"/>
              <a:t>the</a:t>
            </a:r>
            <a:r>
              <a:rPr lang="et-EE" sz="1600" dirty="0"/>
              <a:t> </a:t>
            </a:r>
            <a:r>
              <a:rPr lang="et-EE" sz="1600" dirty="0" err="1"/>
              <a:t>matured</a:t>
            </a:r>
            <a:r>
              <a:rPr lang="et-EE" sz="1600" dirty="0"/>
              <a:t> </a:t>
            </a:r>
            <a:r>
              <a:rPr lang="et-EE" sz="1600" dirty="0" err="1"/>
              <a:t>cyclone</a:t>
            </a:r>
            <a:r>
              <a:rPr lang="et-EE" sz="1600" dirty="0"/>
              <a:t> Center.</a:t>
            </a:r>
            <a:r>
              <a:rPr lang="fr-FR" sz="1600" dirty="0"/>
              <a:t> </a:t>
            </a:r>
            <a:endParaRPr lang="en-GB" sz="1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F94B73-8E4C-D278-6464-CE04E4FF1D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1636" y="1439819"/>
            <a:ext cx="5943600" cy="433988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C4538D75-C51D-1850-579E-A3532C3071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4648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2AD439-B7CA-43B5-C9AF-340D6E4CB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086600"/>
            <a:ext cx="6343650" cy="28575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BCD814-04D7-D309-956E-8E4238246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260" y="4249781"/>
            <a:ext cx="5267739" cy="38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6" ma:contentTypeDescription="Create a new document." ma:contentTypeScope="" ma:versionID="1ae6ba7c7409f82c6fcac67611324df8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63308a22267c9fd860f893ea24d97ae5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E879A7-2C85-4E72-9B09-3BFDB8E259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235CBC-A451-445C-9A21-A54071AFA7E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6b08dc2-c207-4fd2-bf87-8e5cf14a1749"/>
    <ds:schemaRef ds:uri="http://purl.org/dc/elements/1.1/"/>
    <ds:schemaRef ds:uri="http://schemas.microsoft.com/office/2006/metadata/properties"/>
    <ds:schemaRef ds:uri="1e41b720-5404-4d66-b2a9-245407d2cd3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26E454-20C9-4591-B89C-BA82F6496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2866</TotalTime>
  <Words>204</Words>
  <Application>Microsoft Office PowerPoint</Application>
  <PresentationFormat>A3 Paper (297x420 mm)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 Linotype</vt:lpstr>
      <vt:lpstr>Office Theme</vt:lpstr>
      <vt:lpstr>Norwegian type cylogenesis – [17.10.23]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Karl Erik Krepp</cp:lastModifiedBy>
  <cp:revision>58</cp:revision>
  <cp:lastPrinted>2018-10-29T13:59:04Z</cp:lastPrinted>
  <dcterms:created xsi:type="dcterms:W3CDTF">2015-08-11T10:37:51Z</dcterms:created>
  <dcterms:modified xsi:type="dcterms:W3CDTF">2023-10-17T19:18:09Z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