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309" r:id="rId5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18" y="27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8600"/>
            <a:ext cx="1152144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lv-LV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Cyclogenesis</a:t>
            </a:r>
            <a:r>
              <a:rPr lang="lv-LV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lv-LV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Norwegian</a:t>
            </a:r>
            <a:r>
              <a:rPr lang="lv-LV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lv-LV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type</a:t>
            </a:r>
            <a:r>
              <a:rPr lang="lv-LV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lv-LV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over</a:t>
            </a:r>
            <a:r>
              <a:rPr lang="lv-LV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lv-LV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the</a:t>
            </a:r>
            <a:r>
              <a:rPr lang="lv-LV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lv-LV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Baltic</a:t>
            </a:r>
            <a:r>
              <a:rPr lang="lv-LV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lv-LV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countries</a:t>
            </a: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– </a:t>
            </a:r>
            <a:r>
              <a:rPr lang="lv-LV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March</a:t>
            </a:r>
            <a:r>
              <a:rPr lang="lv-LV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4, 2023</a:t>
            </a:r>
            <a:endParaRPr lang="en-GB" sz="33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9231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800" i="1" dirty="0"/>
              <a:t>Karina </a:t>
            </a:r>
            <a:r>
              <a:rPr lang="lv-LV" sz="1800" i="1" dirty="0" err="1"/>
              <a:t>Rozkova</a:t>
            </a:r>
            <a:r>
              <a:rPr lang="lv-LV" sz="1800" i="1" dirty="0"/>
              <a:t>, LEGMC</a:t>
            </a:r>
            <a:endParaRPr lang="en-GB" sz="1800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369518" y="1447800"/>
            <a:ext cx="6019800" cy="25908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satellite</a:t>
            </a:r>
            <a:r>
              <a:rPr lang="lv-LV" sz="2000" dirty="0"/>
              <a:t> </a:t>
            </a:r>
            <a:r>
              <a:rPr lang="lv-LV" sz="2000" dirty="0" err="1"/>
              <a:t>image</a:t>
            </a:r>
            <a:r>
              <a:rPr lang="lv-LV" sz="2000" dirty="0"/>
              <a:t> </a:t>
            </a:r>
            <a:r>
              <a:rPr lang="lv-LV" sz="2000" dirty="0" err="1"/>
              <a:t>shows</a:t>
            </a:r>
            <a:r>
              <a:rPr lang="lv-LV" sz="2000" dirty="0"/>
              <a:t> </a:t>
            </a: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Dissipation</a:t>
            </a:r>
            <a:r>
              <a:rPr lang="lv-LV" sz="2000" dirty="0"/>
              <a:t> </a:t>
            </a:r>
            <a:r>
              <a:rPr lang="lv-LV" sz="2000" dirty="0" err="1"/>
              <a:t>stage</a:t>
            </a:r>
            <a:r>
              <a:rPr lang="lv-LV" sz="2000" dirty="0"/>
              <a:t> </a:t>
            </a:r>
            <a:r>
              <a:rPr lang="lv-LV" sz="2000" dirty="0" err="1"/>
              <a:t>of</a:t>
            </a:r>
            <a:r>
              <a:rPr lang="lv-LV" sz="2000" dirty="0"/>
              <a:t> </a:t>
            </a: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Norwegian</a:t>
            </a:r>
            <a:r>
              <a:rPr lang="lv-LV" sz="2000" dirty="0"/>
              <a:t> </a:t>
            </a:r>
            <a:r>
              <a:rPr lang="lv-LV" sz="2000" dirty="0" err="1"/>
              <a:t>type</a:t>
            </a:r>
            <a:r>
              <a:rPr lang="lv-LV" sz="2000" dirty="0"/>
              <a:t> </a:t>
            </a:r>
            <a:r>
              <a:rPr lang="lv-LV" sz="2000" dirty="0" err="1"/>
              <a:t>Cyclogenesis</a:t>
            </a:r>
            <a:r>
              <a:rPr lang="lv-LV" sz="2000" dirty="0"/>
              <a:t> </a:t>
            </a:r>
            <a:r>
              <a:rPr lang="lv-LV" sz="2000" dirty="0" err="1"/>
              <a:t>Conceptual</a:t>
            </a:r>
            <a:r>
              <a:rPr lang="lv-LV" sz="2000" dirty="0"/>
              <a:t> </a:t>
            </a:r>
            <a:r>
              <a:rPr lang="lv-LV" sz="2000" dirty="0" err="1"/>
              <a:t>Model</a:t>
            </a:r>
            <a:r>
              <a:rPr lang="lv-LV" sz="2000" dirty="0"/>
              <a:t>.</a:t>
            </a:r>
            <a:endParaRPr lang="fr-FR" sz="2000" dirty="0"/>
          </a:p>
          <a:p>
            <a:pPr marL="0" indent="0" algn="just">
              <a:buNone/>
            </a:pPr>
            <a:r>
              <a:rPr lang="lv-LV" sz="1600" dirty="0" err="1"/>
              <a:t>The</a:t>
            </a:r>
            <a:r>
              <a:rPr lang="lv-LV" sz="1600" dirty="0"/>
              <a:t> </a:t>
            </a:r>
            <a:r>
              <a:rPr lang="lv-LV" sz="1600" dirty="0" err="1"/>
              <a:t>weather</a:t>
            </a:r>
            <a:r>
              <a:rPr lang="lv-LV" sz="1600" dirty="0"/>
              <a:t> </a:t>
            </a:r>
            <a:r>
              <a:rPr lang="lv-LV" sz="1600" dirty="0" err="1"/>
              <a:t>observations</a:t>
            </a:r>
            <a:r>
              <a:rPr lang="lv-LV" sz="1600" dirty="0"/>
              <a:t> &amp; </a:t>
            </a:r>
            <a:r>
              <a:rPr lang="lv-LV" sz="1600" dirty="0" err="1"/>
              <a:t>consequences</a:t>
            </a:r>
            <a:r>
              <a:rPr lang="lv-LV" sz="1600" dirty="0"/>
              <a:t> </a:t>
            </a:r>
            <a:r>
              <a:rPr lang="lv-LV" sz="1600" dirty="0" err="1"/>
              <a:t>in</a:t>
            </a:r>
            <a:r>
              <a:rPr lang="lv-LV" sz="1600" dirty="0"/>
              <a:t> Latvia: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v-LV" sz="1600" dirty="0"/>
              <a:t>- </a:t>
            </a:r>
            <a:r>
              <a:rPr lang="lv-LV" sz="1600" dirty="0" err="1"/>
              <a:t>At</a:t>
            </a:r>
            <a:r>
              <a:rPr lang="lv-LV" sz="1600" dirty="0"/>
              <a:t> </a:t>
            </a:r>
            <a:r>
              <a:rPr lang="lv-LV" sz="1600" dirty="0" err="1"/>
              <a:t>night</a:t>
            </a:r>
            <a:r>
              <a:rPr lang="lv-LV" sz="1600" dirty="0"/>
              <a:t> </a:t>
            </a:r>
            <a:r>
              <a:rPr lang="lv-LV" sz="1600" dirty="0" err="1"/>
              <a:t>the</a:t>
            </a:r>
            <a:r>
              <a:rPr lang="lv-LV" sz="1600" dirty="0"/>
              <a:t> </a:t>
            </a:r>
            <a:r>
              <a:rPr lang="lv-LV" sz="1600" dirty="0" err="1"/>
              <a:t>snow</a:t>
            </a:r>
            <a:r>
              <a:rPr lang="lv-LV" sz="1600" dirty="0"/>
              <a:t> </a:t>
            </a:r>
            <a:r>
              <a:rPr lang="lv-LV" sz="1600" dirty="0" err="1"/>
              <a:t>cover</a:t>
            </a:r>
            <a:r>
              <a:rPr lang="lv-LV" sz="1600" dirty="0"/>
              <a:t> </a:t>
            </a:r>
            <a:r>
              <a:rPr lang="lv-LV" sz="1600" dirty="0" err="1"/>
              <a:t>in</a:t>
            </a:r>
            <a:r>
              <a:rPr lang="lv-LV" sz="1600" dirty="0"/>
              <a:t> </a:t>
            </a:r>
            <a:r>
              <a:rPr lang="lv-LV" sz="1600" dirty="0" err="1"/>
              <a:t>the</a:t>
            </a:r>
            <a:r>
              <a:rPr lang="lv-LV" sz="1600" dirty="0"/>
              <a:t> </a:t>
            </a:r>
            <a:r>
              <a:rPr lang="lv-LV" sz="1600" dirty="0" err="1"/>
              <a:t>eastern</a:t>
            </a:r>
            <a:r>
              <a:rPr lang="lv-LV" sz="1600" dirty="0"/>
              <a:t> </a:t>
            </a:r>
            <a:r>
              <a:rPr lang="lv-LV" sz="1600" dirty="0" err="1"/>
              <a:t>part</a:t>
            </a:r>
            <a:r>
              <a:rPr lang="lv-LV" sz="1600" dirty="0"/>
              <a:t> </a:t>
            </a:r>
            <a:r>
              <a:rPr lang="lv-LV" sz="1600" dirty="0" err="1"/>
              <a:t>grew</a:t>
            </a:r>
            <a:r>
              <a:rPr lang="lv-LV" sz="1600" dirty="0"/>
              <a:t> </a:t>
            </a:r>
            <a:r>
              <a:rPr lang="lv-LV" sz="1600" dirty="0" err="1"/>
              <a:t>by</a:t>
            </a:r>
            <a:r>
              <a:rPr lang="lv-LV" sz="1600" dirty="0"/>
              <a:t> 5-7 cm, </a:t>
            </a:r>
            <a:r>
              <a:rPr lang="lv-LV" sz="1600" dirty="0" err="1"/>
              <a:t>by</a:t>
            </a:r>
            <a:r>
              <a:rPr lang="lv-LV" sz="1600" dirty="0"/>
              <a:t> </a:t>
            </a:r>
            <a:r>
              <a:rPr lang="lv-LV" sz="1600" dirty="0" err="1"/>
              <a:t>day</a:t>
            </a:r>
            <a:r>
              <a:rPr lang="lv-LV" sz="1600" dirty="0"/>
              <a:t> </a:t>
            </a:r>
            <a:r>
              <a:rPr lang="lv-LV" sz="1600" dirty="0" err="1"/>
              <a:t>in</a:t>
            </a:r>
            <a:r>
              <a:rPr lang="lv-LV" sz="1600" dirty="0"/>
              <a:t> </a:t>
            </a:r>
            <a:r>
              <a:rPr lang="lv-LV" sz="1600" dirty="0" err="1"/>
              <a:t>the</a:t>
            </a:r>
            <a:r>
              <a:rPr lang="lv-LV" sz="1600" dirty="0"/>
              <a:t> </a:t>
            </a:r>
            <a:r>
              <a:rPr lang="lv-LV" sz="1600" dirty="0" err="1"/>
              <a:t>whole</a:t>
            </a:r>
            <a:r>
              <a:rPr lang="lv-LV" sz="1600" dirty="0"/>
              <a:t> </a:t>
            </a:r>
            <a:r>
              <a:rPr lang="lv-LV" sz="1600" dirty="0" err="1"/>
              <a:t>country</a:t>
            </a:r>
            <a:r>
              <a:rPr lang="lv-LV" sz="1600" dirty="0"/>
              <a:t> </a:t>
            </a:r>
            <a:r>
              <a:rPr lang="lv-LV" sz="1600" dirty="0" err="1"/>
              <a:t>by</a:t>
            </a:r>
            <a:r>
              <a:rPr lang="lv-LV" sz="1600" dirty="0"/>
              <a:t> 5-9 cm, </a:t>
            </a:r>
            <a:r>
              <a:rPr lang="lv-LV" sz="1600" dirty="0" err="1"/>
              <a:t>locally</a:t>
            </a:r>
            <a:r>
              <a:rPr lang="lv-LV" sz="1600" dirty="0"/>
              <a:t> </a:t>
            </a:r>
            <a:r>
              <a:rPr lang="lv-LV" sz="1600" dirty="0" err="1"/>
              <a:t>by</a:t>
            </a:r>
            <a:r>
              <a:rPr lang="lv-LV" sz="1600" dirty="0"/>
              <a:t> 10-13 cm;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v-LV" sz="1600" dirty="0"/>
              <a:t>- </a:t>
            </a:r>
            <a:r>
              <a:rPr lang="lv-LV" sz="1600" dirty="0" err="1"/>
              <a:t>Wind</a:t>
            </a:r>
            <a:r>
              <a:rPr lang="lv-LV" sz="1600" dirty="0"/>
              <a:t> </a:t>
            </a:r>
            <a:r>
              <a:rPr lang="lv-LV" sz="1600" dirty="0" err="1"/>
              <a:t>gusts</a:t>
            </a:r>
            <a:r>
              <a:rPr lang="lv-LV" sz="1600" dirty="0"/>
              <a:t> 15-19 m/s, </a:t>
            </a:r>
            <a:r>
              <a:rPr lang="lv-LV" sz="1600" dirty="0" err="1"/>
              <a:t>in</a:t>
            </a:r>
            <a:r>
              <a:rPr lang="lv-LV" sz="1600" dirty="0"/>
              <a:t> </a:t>
            </a:r>
            <a:r>
              <a:rPr lang="lv-LV" sz="1600" dirty="0" err="1"/>
              <a:t>the</a:t>
            </a:r>
            <a:r>
              <a:rPr lang="lv-LV" sz="1600" dirty="0"/>
              <a:t> </a:t>
            </a:r>
            <a:r>
              <a:rPr lang="lv-LV" sz="1600" dirty="0" err="1"/>
              <a:t>central</a:t>
            </a:r>
            <a:r>
              <a:rPr lang="lv-LV" sz="1600" dirty="0"/>
              <a:t> </a:t>
            </a:r>
            <a:r>
              <a:rPr lang="lv-LV" sz="1600" dirty="0" err="1"/>
              <a:t>and</a:t>
            </a:r>
            <a:r>
              <a:rPr lang="lv-LV" sz="1600" dirty="0"/>
              <a:t> </a:t>
            </a:r>
            <a:r>
              <a:rPr lang="lv-LV" sz="1600" dirty="0" err="1"/>
              <a:t>western</a:t>
            </a:r>
            <a:r>
              <a:rPr lang="lv-LV" sz="1600" dirty="0"/>
              <a:t> </a:t>
            </a:r>
            <a:r>
              <a:rPr lang="lv-LV" sz="1600" dirty="0" err="1"/>
              <a:t>parts</a:t>
            </a:r>
            <a:r>
              <a:rPr lang="lv-LV" sz="1600" dirty="0"/>
              <a:t> 20-24 m/s;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1600" dirty="0"/>
              <a:t>- </a:t>
            </a:r>
            <a:r>
              <a:rPr lang="lv-LV" sz="1600" dirty="0" err="1"/>
              <a:t>Widespread</a:t>
            </a:r>
            <a:r>
              <a:rPr lang="lv-LV" sz="1600" dirty="0"/>
              <a:t> </a:t>
            </a:r>
            <a:r>
              <a:rPr lang="lv-LV" sz="1600" dirty="0" err="1"/>
              <a:t>power</a:t>
            </a:r>
            <a:r>
              <a:rPr lang="lv-LV" sz="1600" dirty="0"/>
              <a:t> </a:t>
            </a:r>
            <a:r>
              <a:rPr lang="lv-LV" sz="1600" dirty="0" err="1"/>
              <a:t>outages</a:t>
            </a:r>
            <a:r>
              <a:rPr lang="lv-LV" sz="16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1600" dirty="0"/>
              <a:t>- </a:t>
            </a:r>
            <a:r>
              <a:rPr lang="lv-LV" sz="1600" dirty="0" err="1"/>
              <a:t>Accidents</a:t>
            </a:r>
            <a:r>
              <a:rPr lang="lv-LV" sz="1600" dirty="0"/>
              <a:t> </a:t>
            </a:r>
            <a:r>
              <a:rPr lang="lv-LV" sz="1600" dirty="0" err="1"/>
              <a:t>on</a:t>
            </a:r>
            <a:r>
              <a:rPr lang="lv-LV" sz="1600" dirty="0"/>
              <a:t> </a:t>
            </a:r>
            <a:r>
              <a:rPr lang="lv-LV" sz="1600" dirty="0" err="1"/>
              <a:t>the</a:t>
            </a:r>
            <a:r>
              <a:rPr lang="lv-LV" sz="1600" dirty="0"/>
              <a:t> </a:t>
            </a:r>
            <a:r>
              <a:rPr lang="lv-LV" sz="1600" dirty="0" err="1"/>
              <a:t>roads</a:t>
            </a:r>
            <a:r>
              <a:rPr lang="lv-LV" sz="1600" dirty="0"/>
              <a:t> </a:t>
            </a:r>
            <a:r>
              <a:rPr lang="lv-LV" sz="1600" dirty="0" err="1"/>
              <a:t>due</a:t>
            </a:r>
            <a:r>
              <a:rPr lang="lv-LV" sz="1600" dirty="0"/>
              <a:t> to </a:t>
            </a:r>
            <a:r>
              <a:rPr lang="lv-LV" sz="1600" dirty="0" err="1"/>
              <a:t>snowfall</a:t>
            </a:r>
            <a:r>
              <a:rPr lang="lv-LV" sz="1600" dirty="0"/>
              <a:t>, </a:t>
            </a:r>
            <a:r>
              <a:rPr lang="lv-LV" sz="1600" dirty="0" err="1"/>
              <a:t>snow</a:t>
            </a:r>
            <a:r>
              <a:rPr lang="lv-LV" sz="1600" dirty="0"/>
              <a:t> </a:t>
            </a:r>
            <a:r>
              <a:rPr lang="lv-LV" sz="1600" dirty="0" err="1"/>
              <a:t>accumulation</a:t>
            </a:r>
            <a:r>
              <a:rPr lang="lv-LV" sz="1600" dirty="0"/>
              <a:t> </a:t>
            </a:r>
            <a:r>
              <a:rPr lang="lv-LV" sz="1600" dirty="0" err="1"/>
              <a:t>on</a:t>
            </a:r>
            <a:r>
              <a:rPr lang="lv-LV" sz="1600" dirty="0"/>
              <a:t> </a:t>
            </a:r>
            <a:r>
              <a:rPr lang="lv-LV" sz="1600" dirty="0" err="1"/>
              <a:t>the</a:t>
            </a:r>
            <a:r>
              <a:rPr lang="lv-LV" sz="1600" dirty="0"/>
              <a:t> </a:t>
            </a:r>
            <a:r>
              <a:rPr lang="lv-LV" sz="1600" dirty="0" err="1"/>
              <a:t>roads</a:t>
            </a:r>
            <a:r>
              <a:rPr lang="lv-LV" sz="1600" dirty="0"/>
              <a:t> </a:t>
            </a:r>
            <a:r>
              <a:rPr lang="lv-LV" sz="1600" dirty="0" err="1"/>
              <a:t>and</a:t>
            </a:r>
            <a:r>
              <a:rPr lang="lv-LV" sz="1600" dirty="0"/>
              <a:t> </a:t>
            </a:r>
            <a:r>
              <a:rPr lang="lv-LV" sz="1600" dirty="0" err="1"/>
              <a:t>black</a:t>
            </a:r>
            <a:r>
              <a:rPr lang="lv-LV" sz="1600" dirty="0"/>
              <a:t> </a:t>
            </a:r>
            <a:r>
              <a:rPr lang="lv-LV" sz="1600" dirty="0" err="1"/>
              <a:t>ice</a:t>
            </a:r>
            <a:r>
              <a:rPr lang="lv-LV" sz="1600" dirty="0"/>
              <a:t> (</a:t>
            </a:r>
            <a:r>
              <a:rPr lang="lv-LV" sz="1600" dirty="0" err="1"/>
              <a:t>the</a:t>
            </a:r>
            <a:r>
              <a:rPr lang="lv-LV" sz="1600" dirty="0"/>
              <a:t> </a:t>
            </a:r>
            <a:r>
              <a:rPr lang="lv-LV" sz="1600" dirty="0" err="1"/>
              <a:t>air</a:t>
            </a:r>
            <a:r>
              <a:rPr lang="lv-LV" sz="1600" dirty="0"/>
              <a:t> </a:t>
            </a:r>
            <a:r>
              <a:rPr lang="lv-LV" sz="1600" dirty="0" err="1"/>
              <a:t>temperature</a:t>
            </a:r>
            <a:r>
              <a:rPr lang="lv-LV" sz="1600" dirty="0"/>
              <a:t> </a:t>
            </a:r>
            <a:r>
              <a:rPr lang="lv-LV" sz="1600" dirty="0" err="1"/>
              <a:t>at</a:t>
            </a:r>
            <a:r>
              <a:rPr lang="lv-LV" sz="1600" dirty="0"/>
              <a:t> </a:t>
            </a:r>
            <a:r>
              <a:rPr lang="lv-LV" sz="1600" dirty="0" err="1"/>
              <a:t>night</a:t>
            </a:r>
            <a:r>
              <a:rPr lang="lv-LV" sz="1600" dirty="0"/>
              <a:t> </a:t>
            </a:r>
            <a:r>
              <a:rPr lang="lv-LV" sz="1600" dirty="0" err="1"/>
              <a:t>and</a:t>
            </a:r>
            <a:r>
              <a:rPr lang="lv-LV" sz="1600" dirty="0"/>
              <a:t> </a:t>
            </a:r>
            <a:r>
              <a:rPr lang="lv-LV" sz="1600" dirty="0" err="1"/>
              <a:t>by</a:t>
            </a:r>
            <a:r>
              <a:rPr lang="lv-LV" sz="1600" dirty="0"/>
              <a:t> </a:t>
            </a:r>
            <a:r>
              <a:rPr lang="lv-LV" sz="1600" dirty="0" err="1"/>
              <a:t>day</a:t>
            </a:r>
            <a:r>
              <a:rPr lang="lv-LV" sz="1600" dirty="0"/>
              <a:t> </a:t>
            </a:r>
            <a:r>
              <a:rPr lang="lv-LV" sz="1600" dirty="0" err="1"/>
              <a:t>was</a:t>
            </a:r>
            <a:r>
              <a:rPr lang="lv-LV" sz="1600" dirty="0"/>
              <a:t> -2...+2°).</a:t>
            </a:r>
            <a:endParaRPr lang="fr-FR" sz="16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n-lt"/>
            </a:endParaRPr>
          </a:p>
          <a:p>
            <a:endParaRPr lang="en-US" sz="1500" dirty="0"/>
          </a:p>
          <a:p>
            <a:endParaRPr lang="en-US" sz="1500" dirty="0">
              <a:latin typeface="+mn-lt"/>
            </a:endParaRP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9518" y="4355066"/>
            <a:ext cx="6019800" cy="4560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228600" y="6096000"/>
            <a:ext cx="5943600" cy="2819401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v-LV" sz="2000" dirty="0" err="1"/>
              <a:t>Airmass</a:t>
            </a:r>
            <a:r>
              <a:rPr lang="lv-LV" sz="2000" dirty="0"/>
              <a:t> RGB </a:t>
            </a:r>
            <a:r>
              <a:rPr lang="lv-LV" sz="2000" dirty="0" err="1"/>
              <a:t>with</a:t>
            </a:r>
            <a:r>
              <a:rPr lang="lv-LV" sz="2000" dirty="0"/>
              <a:t> </a:t>
            </a:r>
            <a:r>
              <a:rPr lang="lv-LV" sz="2000" dirty="0" err="1"/>
              <a:t>geopotential</a:t>
            </a:r>
            <a:r>
              <a:rPr lang="lv-LV" sz="2000" dirty="0"/>
              <a:t> 500 </a:t>
            </a:r>
            <a:r>
              <a:rPr lang="lv-LV" sz="2000" dirty="0" err="1"/>
              <a:t>hPa</a:t>
            </a:r>
            <a:r>
              <a:rPr lang="lv-LV" sz="2000" dirty="0"/>
              <a:t> (00UTC </a:t>
            </a:r>
            <a:r>
              <a:rPr lang="lv-LV" sz="2000" dirty="0" err="1"/>
              <a:t>March</a:t>
            </a:r>
            <a:r>
              <a:rPr lang="lv-LV" sz="2000" dirty="0"/>
              <a:t> 4, 2023)</a:t>
            </a:r>
            <a:endParaRPr lang="fr-FR" sz="2000" dirty="0"/>
          </a:p>
          <a:p>
            <a:pPr marL="0" indent="0" algn="just">
              <a:buNone/>
            </a:pP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bright</a:t>
            </a:r>
            <a:r>
              <a:rPr lang="lv-LV" sz="2000" dirty="0"/>
              <a:t>, </a:t>
            </a:r>
            <a:r>
              <a:rPr lang="lv-LV" sz="2000" dirty="0" err="1"/>
              <a:t>white</a:t>
            </a:r>
            <a:r>
              <a:rPr lang="lv-LV" sz="2000" dirty="0"/>
              <a:t> </a:t>
            </a:r>
            <a:r>
              <a:rPr lang="lv-LV" sz="2000" dirty="0" err="1"/>
              <a:t>colors</a:t>
            </a:r>
            <a:r>
              <a:rPr lang="lv-LV" sz="2000" dirty="0"/>
              <a:t> </a:t>
            </a:r>
            <a:r>
              <a:rPr lang="lv-LV" sz="2000" dirty="0" err="1"/>
              <a:t>depict</a:t>
            </a:r>
            <a:r>
              <a:rPr lang="lv-LV" sz="2000" dirty="0"/>
              <a:t> </a:t>
            </a:r>
            <a:r>
              <a:rPr lang="lv-LV" sz="2000" dirty="0" err="1"/>
              <a:t>clouds</a:t>
            </a:r>
            <a:r>
              <a:rPr lang="lv-LV" sz="2000" dirty="0"/>
              <a:t>. </a:t>
            </a: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centre</a:t>
            </a:r>
            <a:r>
              <a:rPr lang="lv-LV" sz="2000" dirty="0"/>
              <a:t> </a:t>
            </a:r>
            <a:r>
              <a:rPr lang="lv-LV" sz="2000" dirty="0" err="1"/>
              <a:t>of</a:t>
            </a:r>
            <a:r>
              <a:rPr lang="lv-LV" sz="2000" dirty="0"/>
              <a:t> </a:t>
            </a: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low</a:t>
            </a:r>
            <a:r>
              <a:rPr lang="lv-LV" sz="2000" dirty="0"/>
              <a:t> </a:t>
            </a:r>
            <a:r>
              <a:rPr lang="lv-LV" sz="2000" dirty="0" err="1"/>
              <a:t>is</a:t>
            </a:r>
            <a:r>
              <a:rPr lang="lv-LV" sz="2000" dirty="0"/>
              <a:t> </a:t>
            </a:r>
            <a:r>
              <a:rPr lang="lv-LV" sz="2000" dirty="0" err="1"/>
              <a:t>located</a:t>
            </a:r>
            <a:r>
              <a:rPr lang="lv-LV" sz="2000" dirty="0"/>
              <a:t> </a:t>
            </a:r>
            <a:r>
              <a:rPr lang="lv-LV" sz="2000" dirty="0" err="1"/>
              <a:t>over</a:t>
            </a:r>
            <a:r>
              <a:rPr lang="lv-LV" sz="2000" dirty="0"/>
              <a:t> </a:t>
            </a: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Gulf</a:t>
            </a:r>
            <a:r>
              <a:rPr lang="lv-LV" sz="2000" dirty="0"/>
              <a:t> </a:t>
            </a:r>
            <a:r>
              <a:rPr lang="lv-LV" sz="2000" dirty="0" err="1"/>
              <a:t>of</a:t>
            </a:r>
            <a:r>
              <a:rPr lang="lv-LV" sz="2000" dirty="0"/>
              <a:t> </a:t>
            </a:r>
            <a:r>
              <a:rPr lang="lv-LV" sz="2000" dirty="0" err="1"/>
              <a:t>Finland</a:t>
            </a:r>
            <a:r>
              <a:rPr lang="lv-LV" sz="2000" dirty="0"/>
              <a:t>, </a:t>
            </a: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Occlusion</a:t>
            </a:r>
            <a:r>
              <a:rPr lang="lv-LV" sz="2000" dirty="0"/>
              <a:t> </a:t>
            </a:r>
            <a:r>
              <a:rPr lang="lv-LV" sz="2000" dirty="0" err="1"/>
              <a:t>cloud</a:t>
            </a:r>
            <a:r>
              <a:rPr lang="lv-LV" sz="2000" dirty="0"/>
              <a:t> </a:t>
            </a:r>
            <a:r>
              <a:rPr lang="lv-LV" sz="2000" dirty="0" err="1"/>
              <a:t>band</a:t>
            </a:r>
            <a:r>
              <a:rPr lang="lv-LV" sz="2000" dirty="0"/>
              <a:t> </a:t>
            </a:r>
            <a:r>
              <a:rPr lang="lv-LV" sz="2000" dirty="0" err="1"/>
              <a:t>spiraling</a:t>
            </a:r>
            <a:r>
              <a:rPr lang="lv-LV" sz="2000" dirty="0"/>
              <a:t> </a:t>
            </a:r>
            <a:r>
              <a:rPr lang="lv-LV" sz="2000" dirty="0" err="1"/>
              <a:t>several</a:t>
            </a:r>
            <a:r>
              <a:rPr lang="lv-LV" sz="2000" dirty="0"/>
              <a:t> </a:t>
            </a:r>
            <a:r>
              <a:rPr lang="lv-LV" sz="2000" dirty="0" err="1"/>
              <a:t>times</a:t>
            </a:r>
            <a:r>
              <a:rPr lang="lv-LV" sz="2000" dirty="0"/>
              <a:t> </a:t>
            </a:r>
            <a:r>
              <a:rPr lang="lv-LV" sz="2000" dirty="0" err="1"/>
              <a:t>around</a:t>
            </a:r>
            <a:r>
              <a:rPr lang="lv-LV" sz="2000" dirty="0"/>
              <a:t> it. T</a:t>
            </a:r>
            <a:r>
              <a:rPr lang="en-US" sz="2000" dirty="0"/>
              <a:t>he dark brown stripe</a:t>
            </a:r>
            <a:r>
              <a:rPr lang="lv-LV" sz="2000" dirty="0"/>
              <a:t> </a:t>
            </a:r>
            <a:r>
              <a:rPr lang="lv-LV" sz="2000" dirty="0" err="1"/>
              <a:t>within</a:t>
            </a:r>
            <a:r>
              <a:rPr lang="lv-LV" sz="2000" dirty="0"/>
              <a:t> </a:t>
            </a: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cloud</a:t>
            </a:r>
            <a:r>
              <a:rPr lang="lv-LV" sz="2000" dirty="0"/>
              <a:t> </a:t>
            </a:r>
            <a:r>
              <a:rPr lang="lv-LV" sz="2000" dirty="0" err="1"/>
              <a:t>spiral</a:t>
            </a:r>
            <a:r>
              <a:rPr lang="en-US" sz="2000" dirty="0"/>
              <a:t> represent</a:t>
            </a:r>
            <a:r>
              <a:rPr lang="lv-LV" sz="2000" dirty="0"/>
              <a:t>s </a:t>
            </a:r>
            <a:r>
              <a:rPr lang="en-US" sz="2000" dirty="0"/>
              <a:t>cold and very dry</a:t>
            </a:r>
            <a:r>
              <a:rPr lang="lv-LV" sz="2000" dirty="0"/>
              <a:t> </a:t>
            </a:r>
            <a:r>
              <a:rPr lang="lv-LV" sz="2000" dirty="0" err="1"/>
              <a:t>sinking</a:t>
            </a:r>
            <a:r>
              <a:rPr lang="lv-LV" sz="2000" dirty="0"/>
              <a:t> </a:t>
            </a:r>
            <a:r>
              <a:rPr lang="lv-LV" sz="2000" dirty="0" err="1"/>
              <a:t>air</a:t>
            </a:r>
            <a:r>
              <a:rPr lang="lv-LV" sz="2000" dirty="0"/>
              <a:t>.</a:t>
            </a:r>
            <a:endParaRPr lang="en-GB" sz="2000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434295"/>
            <a:ext cx="5943600" cy="443310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500" dirty="0">
              <a:noFill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08D5D-18EC-BD5F-36D7-9B7260378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434295"/>
            <a:ext cx="5943600" cy="4433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D5DFFE-ED16-95AD-E107-9AC0C12FE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0" y="4548084"/>
            <a:ext cx="1880919" cy="11669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9BB8D7-AA06-048B-CD37-CE0228D86A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467"/>
          <a:stretch/>
        </p:blipFill>
        <p:spPr>
          <a:xfrm>
            <a:off x="6484073" y="4507466"/>
            <a:ext cx="3955327" cy="41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6" ma:contentTypeDescription="Create a new document." ma:contentTypeScope="" ma:versionID="1ae6ba7c7409f82c6fcac67611324df8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63308a22267c9fd860f893ea24d97ae5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235CBC-A451-445C-9A21-A54071AFA7E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6b08dc2-c207-4fd2-bf87-8e5cf14a1749"/>
    <ds:schemaRef ds:uri="http://purl.org/dc/elements/1.1/"/>
    <ds:schemaRef ds:uri="http://schemas.microsoft.com/office/2006/metadata/properties"/>
    <ds:schemaRef ds:uri="1e41b720-5404-4d66-b2a9-245407d2cd3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E879A7-2C85-4E72-9B09-3BFDB8E259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26E454-20C9-4591-B89C-BA82F6496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188</Words>
  <Application>Microsoft Office PowerPoint</Application>
  <PresentationFormat>A3 Paper (297x420 mm)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 Linotype</vt:lpstr>
      <vt:lpstr>Office Theme</vt:lpstr>
      <vt:lpstr>Cyclogenesis Norwegian type over the Baltic countries – March 4,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Smartmet</cp:lastModifiedBy>
  <cp:revision>54</cp:revision>
  <cp:lastPrinted>2018-10-29T13:59:04Z</cp:lastPrinted>
  <dcterms:created xsi:type="dcterms:W3CDTF">2015-08-11T10:37:51Z</dcterms:created>
  <dcterms:modified xsi:type="dcterms:W3CDTF">2023-10-16T13:05:13Z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