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309" r:id="rId5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sistance Meteo" initials="AM" lastIdx="4" clrIdx="0">
    <p:extLst>
      <p:ext uri="{19B8F6BF-5375-455C-9EA6-DF929625EA0E}">
        <p15:presenceInfo xmlns:p15="http://schemas.microsoft.com/office/powerpoint/2012/main" userId="S-1-5-21-2025429265-796845957-682003330-3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70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154C849F-716F-45D5-92BD-616F2EA5F21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4E6323F-C937-4086-B7C8-FD6CCCA7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6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6323F-C937-4086-B7C8-FD6CCCA78D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5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7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0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1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8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8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3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9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8702-65C0-4D9F-AD6A-4ECFA712DF9D}" type="datetimeFigureOut">
              <a:rPr lang="en-GB" smtClean="0"/>
              <a:pPr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DDB-ED13-4F61-BF3B-C449AADC66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4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1000"/>
            <a:ext cx="1152144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GB" sz="3300" dirty="0">
                <a:solidFill>
                  <a:srgbClr val="2F5897"/>
                </a:solidFill>
                <a:effectLst>
                  <a:outerShdw blurRad="63500" dist="38100" dir="5400000" algn="t" rotWithShape="0">
                    <a:srgbClr val="000000">
                      <a:alpha val="25000"/>
                    </a:srgbClr>
                  </a:outerShdw>
                </a:effectLst>
                <a:latin typeface="Palatino Linotype" panose="02040502050505030304" pitchFamily="18" charset="0"/>
              </a:rPr>
              <a:t>Title :  Rapid Cyclogenesis – [27.09.2023 17:15]</a:t>
            </a:r>
            <a:endParaRPr lang="en-GB" sz="33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92318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dirty="0"/>
              <a:t>Kristaps Veitners, LEGMC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6369518" y="1447800"/>
            <a:ext cx="6019800" cy="243312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err="1"/>
              <a:t>We</a:t>
            </a:r>
            <a:r>
              <a:rPr lang="fr-FR" sz="2000" dirty="0"/>
              <a:t> can </a:t>
            </a:r>
            <a:r>
              <a:rPr lang="fr-FR" sz="2000" dirty="0" err="1"/>
              <a:t>see</a:t>
            </a:r>
            <a:r>
              <a:rPr lang="fr-FR" sz="2000" dirty="0"/>
              <a:t> Rapid </a:t>
            </a:r>
            <a:r>
              <a:rPr lang="fr-FR" sz="2000" dirty="0" err="1"/>
              <a:t>Cyclogenesis</a:t>
            </a:r>
            <a:r>
              <a:rPr lang="fr-FR" sz="2000" dirty="0"/>
              <a:t> CM.</a:t>
            </a:r>
          </a:p>
          <a:p>
            <a:pPr marL="0" indent="0">
              <a:buNone/>
            </a:pPr>
            <a:r>
              <a:rPr lang="fr-FR" sz="2000" dirty="0" err="1"/>
              <a:t>Weather</a:t>
            </a:r>
            <a:r>
              <a:rPr lang="fr-FR" sz="2000" dirty="0"/>
              <a:t> </a:t>
            </a:r>
            <a:r>
              <a:rPr lang="fr-FR" sz="2000" dirty="0" err="1"/>
              <a:t>effects</a:t>
            </a:r>
            <a:r>
              <a:rPr lang="fr-FR" sz="2000" dirty="0"/>
              <a:t> </a:t>
            </a:r>
            <a:r>
              <a:rPr lang="fr-FR" sz="2000" dirty="0" err="1"/>
              <a:t>asociated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Rapid </a:t>
            </a:r>
            <a:r>
              <a:rPr lang="fr-FR" sz="2000" dirty="0" err="1"/>
              <a:t>Cyclogenesis</a:t>
            </a:r>
            <a:r>
              <a:rPr lang="fr-FR" sz="2000" dirty="0"/>
              <a:t> – </a:t>
            </a:r>
          </a:p>
          <a:p>
            <a:pPr marL="0" indent="0">
              <a:buNone/>
            </a:pPr>
            <a:r>
              <a:rPr lang="fr-FR" sz="2000" dirty="0"/>
              <a:t>intense </a:t>
            </a:r>
            <a:r>
              <a:rPr lang="fr-FR" sz="2000" dirty="0" err="1"/>
              <a:t>precipitation</a:t>
            </a:r>
            <a:r>
              <a:rPr lang="fr-FR" sz="2000" dirty="0"/>
              <a:t>,</a:t>
            </a:r>
          </a:p>
          <a:p>
            <a:pPr marL="0" indent="0">
              <a:buNone/>
            </a:pPr>
            <a:r>
              <a:rPr lang="fr-FR" sz="2000" dirty="0" err="1"/>
              <a:t>thunderstorms</a:t>
            </a:r>
            <a:r>
              <a:rPr lang="fr-FR" sz="2000" dirty="0"/>
              <a:t>,</a:t>
            </a:r>
          </a:p>
          <a:p>
            <a:pPr marL="0" indent="0">
              <a:buNone/>
            </a:pPr>
            <a:r>
              <a:rPr lang="fr-FR" sz="2000" dirty="0" err="1"/>
              <a:t>strong</a:t>
            </a:r>
            <a:r>
              <a:rPr lang="fr-FR" sz="2000" dirty="0"/>
              <a:t> </a:t>
            </a:r>
            <a:r>
              <a:rPr lang="fr-FR" sz="2000" dirty="0" err="1"/>
              <a:t>wind</a:t>
            </a:r>
            <a:r>
              <a:rPr lang="fr-FR" sz="2000" dirty="0"/>
              <a:t>/ </a:t>
            </a:r>
            <a:r>
              <a:rPr lang="fr-FR" sz="2000" dirty="0" err="1"/>
              <a:t>strong</a:t>
            </a:r>
            <a:r>
              <a:rPr lang="fr-FR" sz="2000" dirty="0"/>
              <a:t> </a:t>
            </a:r>
            <a:r>
              <a:rPr lang="fr-FR" sz="2000" dirty="0" err="1"/>
              <a:t>wind</a:t>
            </a:r>
            <a:r>
              <a:rPr lang="fr-FR" sz="2000" dirty="0"/>
              <a:t> </a:t>
            </a:r>
            <a:r>
              <a:rPr lang="fr-FR" sz="2000" dirty="0" err="1"/>
              <a:t>gusts</a:t>
            </a:r>
            <a:r>
              <a:rPr lang="fr-FR" sz="2000" dirty="0"/>
              <a:t>,</a:t>
            </a:r>
          </a:p>
          <a:p>
            <a:pPr marL="0" indent="0">
              <a:buNone/>
            </a:pPr>
            <a:r>
              <a:rPr lang="fr-FR" sz="2000" dirty="0" err="1"/>
              <a:t>very</a:t>
            </a:r>
            <a:r>
              <a:rPr lang="fr-FR" sz="2000" dirty="0"/>
              <a:t> </a:t>
            </a:r>
            <a:r>
              <a:rPr lang="fr-FR" sz="2000" dirty="0" err="1"/>
              <a:t>strong</a:t>
            </a:r>
            <a:r>
              <a:rPr lang="fr-FR" sz="2000" dirty="0"/>
              <a:t> </a:t>
            </a:r>
            <a:r>
              <a:rPr lang="fr-FR" sz="2000" dirty="0" err="1"/>
              <a:t>falls</a:t>
            </a:r>
            <a:r>
              <a:rPr lang="fr-FR" sz="2000" dirty="0"/>
              <a:t>/</a:t>
            </a:r>
            <a:r>
              <a:rPr lang="fr-FR" sz="2000" dirty="0" err="1"/>
              <a:t>rises</a:t>
            </a:r>
            <a:r>
              <a:rPr lang="fr-FR" sz="2000" dirty="0"/>
              <a:t> in pressure.</a:t>
            </a:r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+mn-lt"/>
            </a:endParaRPr>
          </a:p>
          <a:p>
            <a:endParaRPr lang="en-US" sz="1500" dirty="0"/>
          </a:p>
          <a:p>
            <a:endParaRPr lang="en-US" sz="1500" dirty="0">
              <a:latin typeface="+mn-lt"/>
            </a:endParaRPr>
          </a:p>
          <a:p>
            <a:endParaRPr lang="en-US" sz="1500" dirty="0"/>
          </a:p>
          <a:p>
            <a:endParaRPr lang="en-GB" sz="1500" dirty="0">
              <a:latin typeface="+mn-lt"/>
            </a:endParaRPr>
          </a:p>
          <a:p>
            <a:endParaRPr lang="en-GB" sz="1500" dirty="0"/>
          </a:p>
          <a:p>
            <a:endParaRPr lang="en-GB" sz="1500" dirty="0">
              <a:latin typeface="+mn-lt"/>
            </a:endParaRPr>
          </a:p>
          <a:p>
            <a:endParaRPr lang="en-GB" sz="1500" dirty="0"/>
          </a:p>
          <a:p>
            <a:endParaRPr lang="en-GB" sz="1500" dirty="0">
              <a:latin typeface="+mn-lt"/>
            </a:endParaRPr>
          </a:p>
          <a:p>
            <a:endParaRPr lang="en-GB" sz="1500" dirty="0"/>
          </a:p>
          <a:p>
            <a:endParaRPr lang="en-GB" sz="1500" dirty="0">
              <a:latin typeface="+mn-lt"/>
            </a:endParaRPr>
          </a:p>
          <a:p>
            <a:endParaRPr lang="en-GB" sz="1500" dirty="0">
              <a:latin typeface="+mn-lt"/>
            </a:endParaRPr>
          </a:p>
          <a:p>
            <a:r>
              <a:rPr lang="en-GB" sz="1500" dirty="0"/>
              <a:t>(28.09.2023 6:15) hours later a mature stage storm can be observed.</a:t>
            </a:r>
            <a:endParaRPr lang="en-GB" sz="15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9518" y="4114800"/>
            <a:ext cx="60198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7149093"/>
            <a:ext cx="5943600" cy="2293879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err="1"/>
              <a:t>Dust</a:t>
            </a:r>
            <a:r>
              <a:rPr lang="fr-FR" sz="2000" dirty="0"/>
              <a:t> RGB – MSG – 0 </a:t>
            </a:r>
            <a:r>
              <a:rPr lang="fr-FR" sz="2000" dirty="0" err="1"/>
              <a:t>degree</a:t>
            </a:r>
            <a:r>
              <a:rPr lang="fr-FR" sz="2000" dirty="0"/>
              <a:t>, 27.09.2023 17:15.</a:t>
            </a:r>
          </a:p>
          <a:p>
            <a:pPr marL="0" indent="0">
              <a:buNone/>
            </a:pPr>
            <a:r>
              <a:rPr lang="fr-FR" sz="2000" dirty="0"/>
              <a:t> In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Dust</a:t>
            </a:r>
            <a:r>
              <a:rPr lang="fr-FR" sz="2000" dirty="0"/>
              <a:t> RGB </a:t>
            </a:r>
            <a:r>
              <a:rPr lang="fr-FR" sz="2000" dirty="0" err="1"/>
              <a:t>we</a:t>
            </a:r>
            <a:r>
              <a:rPr lang="fr-FR" sz="2000" dirty="0"/>
              <a:t> can </a:t>
            </a:r>
            <a:r>
              <a:rPr lang="fr-FR" sz="2000" dirty="0" err="1"/>
              <a:t>see</a:t>
            </a:r>
            <a:r>
              <a:rPr lang="fr-FR" sz="2000" dirty="0"/>
              <a:t> a </a:t>
            </a:r>
            <a:r>
              <a:rPr lang="fr-FR" sz="2000" dirty="0" err="1"/>
              <a:t>rapidly</a:t>
            </a:r>
            <a:r>
              <a:rPr lang="fr-FR" sz="2000" dirty="0"/>
              <a:t> </a:t>
            </a:r>
            <a:r>
              <a:rPr lang="fr-FR" sz="2000" dirty="0" err="1"/>
              <a:t>developing</a:t>
            </a:r>
            <a:r>
              <a:rPr lang="fr-FR" sz="2000" dirty="0"/>
              <a:t> </a:t>
            </a:r>
            <a:r>
              <a:rPr lang="fr-FR" sz="2000" dirty="0" err="1"/>
              <a:t>storm</a:t>
            </a:r>
            <a:r>
              <a:rPr lang="fr-FR" sz="2000" dirty="0"/>
              <a:t> in the </a:t>
            </a:r>
            <a:r>
              <a:rPr lang="fr-FR" sz="2000" dirty="0" err="1"/>
              <a:t>atlantic</a:t>
            </a:r>
            <a:r>
              <a:rPr lang="fr-FR" sz="2000" dirty="0"/>
              <a:t> </a:t>
            </a:r>
            <a:r>
              <a:rPr lang="fr-FR" sz="2000" dirty="0" err="1"/>
              <a:t>ocean</a:t>
            </a:r>
            <a:r>
              <a:rPr lang="fr-FR" sz="2000" dirty="0"/>
              <a:t>. In the </a:t>
            </a:r>
            <a:r>
              <a:rPr lang="fr-FR" sz="2000" dirty="0" err="1"/>
              <a:t>Eumetview</a:t>
            </a:r>
            <a:r>
              <a:rPr lang="fr-FR" sz="2000" dirty="0"/>
              <a:t> all stages of </a:t>
            </a:r>
            <a:r>
              <a:rPr lang="fr-FR" sz="2000" dirty="0" err="1"/>
              <a:t>storm</a:t>
            </a:r>
            <a:r>
              <a:rPr lang="fr-FR" sz="2000" dirty="0"/>
              <a:t> </a:t>
            </a:r>
            <a:r>
              <a:rPr lang="fr-FR" sz="2000" dirty="0" err="1"/>
              <a:t>development</a:t>
            </a:r>
            <a:r>
              <a:rPr lang="fr-FR" sz="2000" dirty="0"/>
              <a:t> can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observed</a:t>
            </a:r>
            <a:r>
              <a:rPr lang="fr-FR" sz="2000" dirty="0"/>
              <a:t> in </a:t>
            </a:r>
            <a:r>
              <a:rPr lang="fr-FR" sz="2000" dirty="0" err="1"/>
              <a:t>Dust</a:t>
            </a:r>
            <a:r>
              <a:rPr lang="fr-FR" sz="2000" dirty="0"/>
              <a:t> and </a:t>
            </a:r>
            <a:r>
              <a:rPr lang="fr-FR" sz="2000" dirty="0" err="1"/>
              <a:t>Airmass</a:t>
            </a:r>
            <a:r>
              <a:rPr lang="fr-FR" sz="2000" dirty="0"/>
              <a:t> RGB. This </a:t>
            </a:r>
            <a:r>
              <a:rPr lang="fr-FR" sz="2000" dirty="0" err="1"/>
              <a:t>picture</a:t>
            </a:r>
            <a:r>
              <a:rPr lang="fr-FR" sz="2000" dirty="0"/>
              <a:t> shows the </a:t>
            </a:r>
            <a:r>
              <a:rPr lang="fr-FR" sz="2000" dirty="0" err="1"/>
              <a:t>already</a:t>
            </a:r>
            <a:r>
              <a:rPr lang="fr-FR" sz="2000" dirty="0"/>
              <a:t> </a:t>
            </a:r>
            <a:r>
              <a:rPr lang="fr-FR" sz="2000" dirty="0" err="1"/>
              <a:t>advanced</a:t>
            </a:r>
            <a:r>
              <a:rPr lang="fr-FR" sz="2000" dirty="0"/>
              <a:t> stage – </a:t>
            </a:r>
            <a:r>
              <a:rPr lang="fr-FR" sz="2000" dirty="0" err="1"/>
              <a:t>could</a:t>
            </a:r>
            <a:r>
              <a:rPr lang="fr-FR" sz="2000" dirty="0"/>
              <a:t> has </a:t>
            </a:r>
            <a:r>
              <a:rPr lang="fr-FR" sz="2000" dirty="0" err="1"/>
              <a:t>started</a:t>
            </a:r>
            <a:r>
              <a:rPr lang="fr-FR" sz="2000" dirty="0"/>
              <a:t> to spiral, the centre of the cloud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blue</a:t>
            </a:r>
            <a:r>
              <a:rPr lang="fr-FR" sz="2000" dirty="0"/>
              <a:t>, </a:t>
            </a:r>
            <a:r>
              <a:rPr lang="fr-FR" sz="2000" dirty="0" err="1"/>
              <a:t>which</a:t>
            </a:r>
            <a:r>
              <a:rPr lang="fr-FR" sz="2000" dirty="0"/>
              <a:t> </a:t>
            </a:r>
            <a:r>
              <a:rPr lang="fr-FR" sz="2000" dirty="0" err="1"/>
              <a:t>means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cloud free.</a:t>
            </a:r>
            <a:endParaRPr lang="en-GB" sz="2000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434295"/>
            <a:ext cx="5943600" cy="5398329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500" dirty="0">
              <a:noFill/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92310E-7F9B-2523-3D3F-2F5CE54B0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5400"/>
            <a:ext cx="5943600" cy="57483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9E91F-33B9-62CA-2B5A-1FB55790E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6558" y="4202414"/>
            <a:ext cx="6019800" cy="415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7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41b720-5404-4d66-b2a9-245407d2cd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16B1E4CF7D741A75CF35C9EE064DF" ma:contentTypeVersion="16" ma:contentTypeDescription="Create a new document." ma:contentTypeScope="" ma:versionID="1ae6ba7c7409f82c6fcac67611324df8">
  <xsd:schema xmlns:xsd="http://www.w3.org/2001/XMLSchema" xmlns:xs="http://www.w3.org/2001/XMLSchema" xmlns:p="http://schemas.microsoft.com/office/2006/metadata/properties" xmlns:ns3="1e41b720-5404-4d66-b2a9-245407d2cd3e" xmlns:ns4="06b08dc2-c207-4fd2-bf87-8e5cf14a1749" targetNamespace="http://schemas.microsoft.com/office/2006/metadata/properties" ma:root="true" ma:fieldsID="63308a22267c9fd860f893ea24d97ae5" ns3:_="" ns4:_="">
    <xsd:import namespace="1e41b720-5404-4d66-b2a9-245407d2cd3e"/>
    <xsd:import namespace="06b08dc2-c207-4fd2-bf87-8e5cf14a1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1b720-5404-4d66-b2a9-245407d2c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08dc2-c207-4fd2-bf87-8e5cf14a174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235CBC-A451-445C-9A21-A54071AFA7E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6b08dc2-c207-4fd2-bf87-8e5cf14a1749"/>
    <ds:schemaRef ds:uri="http://purl.org/dc/elements/1.1/"/>
    <ds:schemaRef ds:uri="http://schemas.microsoft.com/office/2006/metadata/properties"/>
    <ds:schemaRef ds:uri="1e41b720-5404-4d66-b2a9-245407d2cd3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26E454-20C9-4591-B89C-BA82F6496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1b720-5404-4d66-b2a9-245407d2cd3e"/>
    <ds:schemaRef ds:uri="06b08dc2-c207-4fd2-bf87-8e5cf14a1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E879A7-2C85-4E72-9B09-3BFDB8E25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137</Words>
  <Application>Microsoft Office PowerPoint</Application>
  <PresentationFormat>A3 Paper (297x420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Title :  Rapid Cyclogenesis – [27.09.2023 17:15]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EISAC – XII- E</dc:title>
  <dc:creator>ENVY</dc:creator>
  <cp:lastModifiedBy>Kristaps Veitners</cp:lastModifiedBy>
  <cp:revision>79</cp:revision>
  <cp:lastPrinted>2018-10-29T13:59:04Z</cp:lastPrinted>
  <dcterms:created xsi:type="dcterms:W3CDTF">2015-08-11T10:37:51Z</dcterms:created>
  <dcterms:modified xsi:type="dcterms:W3CDTF">2023-10-19T11:51:11Z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0x01010099E16B1E4CF7D741A75CF35C9EE064DF</vt:lpwstr>
  </property>
</Properties>
</file>