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86" y="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1000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Ana Cold front – 20.01.2022</a:t>
            </a:r>
            <a:endParaRPr lang="en-GB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i="1" dirty="0"/>
              <a:t>Alise Leitāne, NAF AF </a:t>
            </a:r>
            <a:r>
              <a:rPr lang="fr-FR" sz="1800" i="1" dirty="0" err="1"/>
              <a:t>meteorological</a:t>
            </a:r>
            <a:r>
              <a:rPr lang="fr-FR" sz="1800" i="1" dirty="0"/>
              <a:t> </a:t>
            </a:r>
            <a:r>
              <a:rPr lang="fr-FR" sz="1800" i="1" dirty="0" err="1"/>
              <a:t>obsever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447800"/>
            <a:ext cx="6019800" cy="19812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This image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significant</a:t>
            </a:r>
            <a:r>
              <a:rPr lang="fr-FR" sz="2000" dirty="0"/>
              <a:t> to Ana cold font 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was</a:t>
            </a:r>
            <a:r>
              <a:rPr lang="fr-FR" sz="2000" dirty="0"/>
              <a:t> </a:t>
            </a:r>
            <a:r>
              <a:rPr lang="fr-FR" sz="2000" dirty="0" err="1"/>
              <a:t>moving</a:t>
            </a:r>
            <a:r>
              <a:rPr lang="fr-FR" sz="2000" dirty="0"/>
              <a:t> over the </a:t>
            </a:r>
            <a:r>
              <a:rPr lang="fr-FR" sz="2000" dirty="0" err="1"/>
              <a:t>Poland</a:t>
            </a:r>
            <a:r>
              <a:rPr lang="fr-FR" sz="2000" dirty="0"/>
              <a:t> and </a:t>
            </a:r>
            <a:r>
              <a:rPr lang="fr-FR" sz="2000" dirty="0" err="1"/>
              <a:t>Baltics</a:t>
            </a:r>
            <a:r>
              <a:rPr lang="fr-FR" sz="2000" dirty="0"/>
              <a:t>.  </a:t>
            </a:r>
          </a:p>
          <a:p>
            <a:pPr marL="0" indent="0">
              <a:buNone/>
            </a:pPr>
            <a:r>
              <a:rPr lang="en-US" sz="2000" dirty="0"/>
              <a:t>It brought strong winds, and snowfall to various regions. The cold front was characterized by a sharp boundary between cold, dense air masses and warmer air masses, leading to significant temperature contrasts.</a:t>
            </a:r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3493779"/>
            <a:ext cx="6019800" cy="36933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On </a:t>
            </a:r>
            <a:r>
              <a:rPr lang="fr-FR" sz="2000" dirty="0" err="1"/>
              <a:t>this</a:t>
            </a:r>
            <a:r>
              <a:rPr lang="fr-FR" sz="2000" dirty="0"/>
              <a:t> </a:t>
            </a:r>
            <a:r>
              <a:rPr lang="fr-FR" sz="2000" dirty="0" err="1"/>
              <a:t>day</a:t>
            </a:r>
            <a:r>
              <a:rPr lang="fr-FR" sz="2000" dirty="0"/>
              <a:t> the </a:t>
            </a:r>
            <a:r>
              <a:rPr lang="fr-FR" sz="2000" dirty="0" err="1"/>
              <a:t>wind</a:t>
            </a:r>
            <a:r>
              <a:rPr lang="fr-FR" sz="2000" dirty="0"/>
              <a:t> </a:t>
            </a:r>
            <a:r>
              <a:rPr lang="fr-FR" sz="2000" dirty="0" err="1"/>
              <a:t>gusts</a:t>
            </a:r>
            <a:r>
              <a:rPr lang="fr-FR" sz="2000" dirty="0"/>
              <a:t> </a:t>
            </a:r>
            <a:r>
              <a:rPr lang="fr-FR" sz="2000" dirty="0" err="1"/>
              <a:t>reached</a:t>
            </a:r>
            <a:r>
              <a:rPr lang="fr-FR" sz="2000" dirty="0"/>
              <a:t> up to 32 m/s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led</a:t>
            </a:r>
            <a:r>
              <a:rPr lang="fr-FR" sz="2000" dirty="0"/>
              <a:t> to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FFA0D7-D529-37CD-BB43-71EA5D572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33" y="1235072"/>
            <a:ext cx="6086475" cy="330517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2D4E74A-E7E2-751C-1A29-B7C6D783C8C5}"/>
              </a:ext>
            </a:extLst>
          </p:cNvPr>
          <p:cNvGrpSpPr/>
          <p:nvPr/>
        </p:nvGrpSpPr>
        <p:grpSpPr>
          <a:xfrm>
            <a:off x="256133" y="5737905"/>
            <a:ext cx="2487067" cy="3678629"/>
            <a:chOff x="9103965" y="3927890"/>
            <a:chExt cx="3295650" cy="49625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55E4C35-35EB-9792-24CA-E7C2E36C3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03965" y="3927891"/>
              <a:ext cx="3295650" cy="49625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138FA8-95B1-C189-DAEA-11B5B310BBDF}"/>
                </a:ext>
              </a:extLst>
            </p:cNvPr>
            <p:cNvSpPr/>
            <p:nvPr/>
          </p:nvSpPr>
          <p:spPr>
            <a:xfrm>
              <a:off x="10287000" y="3927890"/>
              <a:ext cx="464790" cy="440320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5F81E8A-ABCB-F317-D97A-D7281F44D1FE}"/>
              </a:ext>
            </a:extLst>
          </p:cNvPr>
          <p:cNvSpPr txBox="1">
            <a:spLocks/>
          </p:cNvSpPr>
          <p:nvPr/>
        </p:nvSpPr>
        <p:spPr>
          <a:xfrm>
            <a:off x="256133" y="4602249"/>
            <a:ext cx="6086474" cy="1073654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/>
              <a:t>Airmass RGB – 20th of January 2022 09:00 UTC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/>
              <a:t>In this image you can see cyclone in it`s advanced stage</a:t>
            </a:r>
            <a:endParaRPr lang="fr-FR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E45D96F-D2E6-81A2-5261-D38F3E108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3931346"/>
            <a:ext cx="4616918" cy="5288854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5B5DEFA-8D91-21DB-1C38-421FF7586815}"/>
              </a:ext>
            </a:extLst>
          </p:cNvPr>
          <p:cNvSpPr txBox="1">
            <a:spLocks/>
          </p:cNvSpPr>
          <p:nvPr/>
        </p:nvSpPr>
        <p:spPr>
          <a:xfrm>
            <a:off x="2893191" y="5862126"/>
            <a:ext cx="4729217" cy="155695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In </a:t>
            </a:r>
            <a:r>
              <a:rPr lang="fr-FR" sz="2000" dirty="0" err="1"/>
              <a:t>this</a:t>
            </a:r>
            <a:r>
              <a:rPr lang="fr-FR" sz="2000" dirty="0"/>
              <a:t> image </a:t>
            </a:r>
            <a:r>
              <a:rPr lang="fr-FR" sz="2000" dirty="0" err="1"/>
              <a:t>you</a:t>
            </a:r>
            <a:r>
              <a:rPr lang="fr-FR" sz="2000" dirty="0"/>
              <a:t> can </a:t>
            </a:r>
            <a:r>
              <a:rPr lang="fr-FR" sz="2000" dirty="0" err="1"/>
              <a:t>clearly</a:t>
            </a:r>
            <a:r>
              <a:rPr lang="fr-FR" sz="2000" dirty="0"/>
              <a:t> </a:t>
            </a:r>
            <a:r>
              <a:rPr lang="fr-FR" sz="2000" dirty="0" err="1"/>
              <a:t>see</a:t>
            </a:r>
            <a:r>
              <a:rPr lang="fr-FR" sz="2000" dirty="0"/>
              <a:t> </a:t>
            </a:r>
            <a:r>
              <a:rPr lang="fr-FR" sz="2000" dirty="0" err="1"/>
              <a:t>thick</a:t>
            </a:r>
            <a:r>
              <a:rPr lang="fr-FR" sz="2000" dirty="0"/>
              <a:t> inversion layer, </a:t>
            </a:r>
            <a:r>
              <a:rPr lang="fr-FR" sz="2000" dirty="0" err="1"/>
              <a:t>which</a:t>
            </a:r>
            <a:r>
              <a:rPr lang="fr-FR" sz="2000" dirty="0"/>
              <a:t> </a:t>
            </a:r>
            <a:r>
              <a:rPr lang="fr-FR" sz="2000" dirty="0" err="1"/>
              <a:t>was</a:t>
            </a:r>
            <a:r>
              <a:rPr lang="fr-FR" sz="2000" dirty="0"/>
              <a:t> </a:t>
            </a:r>
            <a:r>
              <a:rPr lang="fr-FR" sz="2000" dirty="0" err="1"/>
              <a:t>captured</a:t>
            </a:r>
            <a:r>
              <a:rPr lang="fr-FR" sz="2000" dirty="0"/>
              <a:t> by radiosonde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Meteo</a:t>
            </a:r>
            <a:r>
              <a:rPr lang="fr-FR" sz="2000" dirty="0"/>
              <a:t> station in </a:t>
            </a:r>
            <a:r>
              <a:rPr lang="fr-FR" sz="2000" dirty="0" err="1"/>
              <a:t>Skrīveri</a:t>
            </a:r>
            <a:r>
              <a:rPr lang="fr-FR" sz="2000" dirty="0"/>
              <a:t>. This </a:t>
            </a:r>
            <a:r>
              <a:rPr lang="fr-FR" sz="2000" dirty="0" err="1"/>
              <a:t>also</a:t>
            </a:r>
            <a:r>
              <a:rPr lang="fr-FR" sz="2000" dirty="0"/>
              <a:t> </a:t>
            </a:r>
            <a:r>
              <a:rPr lang="fr-FR" sz="2000" dirty="0" err="1"/>
              <a:t>was</a:t>
            </a:r>
            <a:r>
              <a:rPr lang="fr-FR" sz="2000" dirty="0"/>
              <a:t> a </a:t>
            </a:r>
            <a:r>
              <a:rPr lang="fr-FR" sz="2000" dirty="0" err="1"/>
              <a:t>clear</a:t>
            </a:r>
            <a:r>
              <a:rPr lang="fr-FR" sz="2000" dirty="0"/>
              <a:t> </a:t>
            </a:r>
            <a:r>
              <a:rPr lang="fr-FR" sz="2000" dirty="0" err="1"/>
              <a:t>indicator</a:t>
            </a:r>
            <a:r>
              <a:rPr lang="fr-FR" sz="2000" dirty="0"/>
              <a:t> of convective </a:t>
            </a:r>
            <a:r>
              <a:rPr lang="fr-FR" sz="2000" dirty="0" err="1"/>
              <a:t>clouds</a:t>
            </a:r>
            <a:r>
              <a:rPr lang="fr-FR" sz="2000" dirty="0"/>
              <a:t> forming. </a:t>
            </a:r>
          </a:p>
        </p:txBody>
      </p:sp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138</Words>
  <Application>Microsoft Office PowerPoint</Application>
  <PresentationFormat>A3 Paper (297x420 mm)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Ana Cold front – 20.01.2022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Alise Leitāne</cp:lastModifiedBy>
  <cp:revision>53</cp:revision>
  <cp:lastPrinted>2018-10-29T13:59:04Z</cp:lastPrinted>
  <dcterms:created xsi:type="dcterms:W3CDTF">2015-08-11T10:37:51Z</dcterms:created>
  <dcterms:modified xsi:type="dcterms:W3CDTF">2023-11-03T14:06:41Z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