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309" r:id="rId5"/>
  </p:sldIdLst>
  <p:sldSz cx="12801600" cy="9601200" type="A3"/>
  <p:notesSz cx="9926638" cy="14355763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sistance Meteo" initials="AM" lastIdx="4" clrIdx="0">
    <p:extLst>
      <p:ext uri="{19B8F6BF-5375-455C-9EA6-DF929625EA0E}">
        <p15:presenceInfo xmlns:p15="http://schemas.microsoft.com/office/powerpoint/2012/main" userId="S-1-5-21-2025429265-796845957-682003330-37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6" autoAdjust="0"/>
  </p:normalViewPr>
  <p:slideViewPr>
    <p:cSldViewPr>
      <p:cViewPr>
        <p:scale>
          <a:sx n="100" d="100"/>
          <a:sy n="100" d="100"/>
        </p:scale>
        <p:origin x="594" y="-1068"/>
      </p:cViewPr>
      <p:guideLst>
        <p:guide orient="horz" pos="3024"/>
        <p:guide pos="403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154C849F-716F-45D5-92BD-616F2EA5F21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595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94E6323F-C937-4086-B7C8-FD6CCCA78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36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6323F-C937-4086-B7C8-FD6CCCA78D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5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7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0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1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8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8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5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3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40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2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9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84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1000"/>
            <a:ext cx="1152144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GB" sz="3300" dirty="0">
                <a:solidFill>
                  <a:srgbClr val="2F5897"/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  <a:latin typeface="Palatino Linotype" panose="02040502050505030304" pitchFamily="18" charset="0"/>
              </a:rPr>
              <a:t>Front Wave – 26.06.2023</a:t>
            </a:r>
            <a:endParaRPr lang="en-GB" sz="33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92318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i="1" dirty="0"/>
              <a:t>Serhii Mysnyk. Ukraine. UkrHMC</a:t>
            </a:r>
            <a:endParaRPr lang="en-GB" sz="1800" i="1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2"/>
          </p:nvPr>
        </p:nvSpPr>
        <p:spPr>
          <a:xfrm>
            <a:off x="6369518" y="1447800"/>
            <a:ext cx="6019800" cy="818203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Convective phenomena: thunderstorms, hail, heavy</a:t>
            </a:r>
            <a:r>
              <a:rPr lang="uk-UA" sz="2000" dirty="0"/>
              <a:t> </a:t>
            </a:r>
            <a:r>
              <a:rPr lang="en-US" sz="2000" dirty="0"/>
              <a:t>showers.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+mn-lt"/>
            </a:endParaRPr>
          </a:p>
          <a:p>
            <a:endParaRPr lang="en-US" sz="1500" dirty="0"/>
          </a:p>
          <a:p>
            <a:endParaRPr lang="en-US" sz="1500" dirty="0">
              <a:latin typeface="+mn-lt"/>
            </a:endParaRPr>
          </a:p>
          <a:p>
            <a:endParaRPr lang="en-US" sz="1500" dirty="0"/>
          </a:p>
          <a:p>
            <a:endParaRPr lang="en-GB" sz="15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69518" y="2346622"/>
            <a:ext cx="6203482" cy="65687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7149093"/>
            <a:ext cx="5943600" cy="1766307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/>
              <a:t>Airmass and infrared imagines. Frontanalyse of DWD.</a:t>
            </a:r>
          </a:p>
          <a:p>
            <a:pPr marL="0" indent="0">
              <a:buNone/>
            </a:pPr>
            <a:r>
              <a:rPr lang="fr-FR" sz="2000" dirty="0"/>
              <a:t>It was very havy convective phenomenas in south of Ukraine and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smtClean="0"/>
              <a:t>moved</a:t>
            </a:r>
            <a:r>
              <a:rPr lang="fr-FR" sz="2000" dirty="0" smtClean="0"/>
              <a:t> </a:t>
            </a:r>
            <a:r>
              <a:rPr lang="fr-FR" sz="2000" dirty="0"/>
              <a:t>to east. Forecast of precipitation.</a:t>
            </a:r>
            <a:endParaRPr lang="en-GB" sz="2000" dirty="0"/>
          </a:p>
        </p:txBody>
      </p:sp>
      <p:pic>
        <p:nvPicPr>
          <p:cNvPr id="9" name="Місце для вмісту 8" descr="Зображення, що містить текст, програмне забезпечення, Мультимедійне програмне забезпечення, Графічний редактор&#10;&#10;Автоматично згенерований опис">
            <a:extLst>
              <a:ext uri="{FF2B5EF4-FFF2-40B4-BE49-F238E27FC236}">
                <a16:creationId xmlns:a16="http://schemas.microsoft.com/office/drawing/2014/main" id="{C7EAFE37-1FFF-8309-17DF-26B0275E49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32027"/>
            <a:ext cx="5943600" cy="4216374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14" name="Рисунок 13" descr="Зображення, що містить текст, програмне забезпечення, Мультимедійне програмне забезпечення, Графічний редактор">
            <a:extLst>
              <a:ext uri="{FF2B5EF4-FFF2-40B4-BE49-F238E27FC236}">
                <a16:creationId xmlns:a16="http://schemas.microsoft.com/office/drawing/2014/main" id="{AE6A5D41-A423-50B1-21FF-E2E3273DAE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847" y="2589195"/>
            <a:ext cx="5311141" cy="3657698"/>
          </a:xfrm>
          <a:prstGeom prst="rect">
            <a:avLst/>
          </a:prstGeom>
        </p:spPr>
      </p:pic>
      <p:pic>
        <p:nvPicPr>
          <p:cNvPr id="18" name="Рисунок 17" descr="Зображення, що містить текст, карта, малюнок, схема&#10;&#10;Автоматично згенерований опис">
            <a:extLst>
              <a:ext uri="{FF2B5EF4-FFF2-40B4-BE49-F238E27FC236}">
                <a16:creationId xmlns:a16="http://schemas.microsoft.com/office/drawing/2014/main" id="{67E9411B-C25E-EC0D-A8E6-DEEDBCB9AB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427" y="5430195"/>
            <a:ext cx="3830573" cy="3163619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3C5896F-1F7B-DD88-9EBB-7E963894E3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0868" y="5183156"/>
            <a:ext cx="3830573" cy="365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e41b720-5404-4d66-b2a9-245407d2cd3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E16B1E4CF7D741A75CF35C9EE064DF" ma:contentTypeVersion="16" ma:contentTypeDescription="Create a new document." ma:contentTypeScope="" ma:versionID="1ae6ba7c7409f82c6fcac67611324df8">
  <xsd:schema xmlns:xsd="http://www.w3.org/2001/XMLSchema" xmlns:xs="http://www.w3.org/2001/XMLSchema" xmlns:p="http://schemas.microsoft.com/office/2006/metadata/properties" xmlns:ns3="1e41b720-5404-4d66-b2a9-245407d2cd3e" xmlns:ns4="06b08dc2-c207-4fd2-bf87-8e5cf14a1749" targetNamespace="http://schemas.microsoft.com/office/2006/metadata/properties" ma:root="true" ma:fieldsID="63308a22267c9fd860f893ea24d97ae5" ns3:_="" ns4:_="">
    <xsd:import namespace="1e41b720-5404-4d66-b2a9-245407d2cd3e"/>
    <xsd:import namespace="06b08dc2-c207-4fd2-bf87-8e5cf14a17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1b720-5404-4d66-b2a9-245407d2cd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08dc2-c207-4fd2-bf87-8e5cf14a1749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235CBC-A451-445C-9A21-A54071AFA7E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6b08dc2-c207-4fd2-bf87-8e5cf14a1749"/>
    <ds:schemaRef ds:uri="http://purl.org/dc/elements/1.1/"/>
    <ds:schemaRef ds:uri="1e41b720-5404-4d66-b2a9-245407d2cd3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E879A7-2C85-4E72-9B09-3BFDB8E259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26E454-20C9-4591-B89C-BA82F6496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1b720-5404-4d66-b2a9-245407d2cd3e"/>
    <ds:schemaRef ds:uri="06b08dc2-c207-4fd2-bf87-8e5cf14a17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50</Words>
  <Application>Microsoft Office PowerPoint</Application>
  <PresentationFormat>A3 Paper (297x420 mm)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Front Wave – 26.06.2023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EISAC – XII- E</dc:title>
  <dc:creator>ENVY</dc:creator>
  <cp:lastModifiedBy>Vesa Nietosvaara</cp:lastModifiedBy>
  <cp:revision>55</cp:revision>
  <cp:lastPrinted>2018-10-29T13:59:04Z</cp:lastPrinted>
  <dcterms:created xsi:type="dcterms:W3CDTF">2015-08-11T10:37:51Z</dcterms:created>
  <dcterms:modified xsi:type="dcterms:W3CDTF">2023-10-19T09:08:12Z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0x01010099E16B1E4CF7D741A75CF35C9EE064DF</vt:lpwstr>
  </property>
</Properties>
</file>