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7"/>
  </p:notesMasterIdLst>
  <p:sldIdLst>
    <p:sldId id="309" r:id="rId5"/>
    <p:sldId id="310" r:id="rId6"/>
  </p:sldIdLst>
  <p:sldSz cx="12801600" cy="9601200" type="A3"/>
  <p:notesSz cx="9926638" cy="14355763"/>
  <p:defaultTextStyle>
    <a:defPPr>
      <a:defRPr lang="en-US"/>
    </a:defPPr>
    <a:lvl1pPr marL="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sistance Meteo" initials="AM" lastIdx="4" clrIdx="0">
    <p:extLst>
      <p:ext uri="{19B8F6BF-5375-455C-9EA6-DF929625EA0E}">
        <p15:presenceInfo xmlns:p15="http://schemas.microsoft.com/office/powerpoint/2012/main" userId="S-1-5-21-2025429265-796845957-682003330-37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574" y="34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154C849F-716F-45D5-92BD-616F2EA5F21B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1795463"/>
            <a:ext cx="645953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6908710"/>
            <a:ext cx="7941310" cy="5652582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94E6323F-C937-4086-B7C8-FD6CCCA78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368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6323F-C937-4086-B7C8-FD6CCCA78DD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659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9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775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70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619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18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38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6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2353628"/>
            <a:ext cx="5415676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347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45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53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40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22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29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08702-65C0-4D9F-AD6A-4ECFA712DF9D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84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1000"/>
            <a:ext cx="11521440" cy="1143000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lv-LV" sz="3300" dirty="0" err="1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Cold</a:t>
            </a:r>
            <a:r>
              <a:rPr lang="lv-LV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lv-LV" sz="3300" dirty="0" err="1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front</a:t>
            </a:r>
            <a:r>
              <a:rPr lang="lv-LV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lv-LV" sz="3300" dirty="0" err="1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crossing</a:t>
            </a:r>
            <a:r>
              <a:rPr lang="lv-LV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lv-LV" sz="3300" dirty="0" err="1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Central</a:t>
            </a:r>
            <a:r>
              <a:rPr lang="lv-LV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/</a:t>
            </a:r>
            <a:r>
              <a:rPr lang="lv-LV" sz="3300" dirty="0" err="1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Eastern</a:t>
            </a:r>
            <a:r>
              <a:rPr lang="lv-LV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lv-LV" sz="3300" dirty="0" err="1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Europe</a:t>
            </a:r>
            <a:r>
              <a:rPr lang="lv-LV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GB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– </a:t>
            </a:r>
            <a:r>
              <a:rPr lang="lv-LV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14.10.2023</a:t>
            </a:r>
            <a:endParaRPr lang="en-GB" sz="33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9231868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800" i="1" dirty="0"/>
              <a:t>JANIS KLEPERIS</a:t>
            </a:r>
            <a:endParaRPr lang="en-GB" sz="1800" i="1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2"/>
          </p:nvPr>
        </p:nvSpPr>
        <p:spPr>
          <a:xfrm>
            <a:off x="6369518" y="1447800"/>
            <a:ext cx="6019800" cy="2433126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2000" dirty="0"/>
              <a:t> </a:t>
            </a:r>
          </a:p>
          <a:p>
            <a:pPr marL="0" indent="0">
              <a:buNone/>
            </a:pPr>
            <a:r>
              <a:rPr lang="lv-LV" sz="2000" dirty="0" err="1"/>
              <a:t>One</a:t>
            </a:r>
            <a:r>
              <a:rPr lang="lv-LV" sz="2000" dirty="0"/>
              <a:t> </a:t>
            </a:r>
            <a:r>
              <a:rPr lang="lv-LV" sz="2000" dirty="0" err="1"/>
              <a:t>of</a:t>
            </a:r>
            <a:r>
              <a:rPr lang="lv-LV" sz="2000" dirty="0"/>
              <a:t> </a:t>
            </a:r>
            <a:r>
              <a:rPr lang="lv-LV" sz="2000" dirty="0" err="1"/>
              <a:t>recent</a:t>
            </a:r>
            <a:r>
              <a:rPr lang="lv-LV" sz="2000" dirty="0"/>
              <a:t> </a:t>
            </a:r>
            <a:r>
              <a:rPr lang="lv-LV" sz="2000" dirty="0" err="1"/>
              <a:t>cases</a:t>
            </a:r>
            <a:r>
              <a:rPr lang="lv-LV" sz="2000" dirty="0"/>
              <a:t> - </a:t>
            </a:r>
            <a:r>
              <a:rPr lang="lv-LV" sz="2000" dirty="0" err="1"/>
              <a:t>cold</a:t>
            </a:r>
            <a:r>
              <a:rPr lang="lv-LV" sz="2000" dirty="0"/>
              <a:t> </a:t>
            </a:r>
            <a:r>
              <a:rPr lang="lv-LV" sz="2000" dirty="0" err="1"/>
              <a:t>front</a:t>
            </a:r>
            <a:r>
              <a:rPr lang="lv-LV" sz="2000" dirty="0"/>
              <a:t> </a:t>
            </a:r>
            <a:r>
              <a:rPr lang="lv-LV" sz="2000" dirty="0" err="1"/>
              <a:t>crossing</a:t>
            </a:r>
            <a:r>
              <a:rPr lang="lv-LV" sz="2000" dirty="0"/>
              <a:t> </a:t>
            </a:r>
            <a:r>
              <a:rPr lang="lv-LV" sz="2000" dirty="0" err="1"/>
              <a:t>Eastern</a:t>
            </a:r>
            <a:r>
              <a:rPr lang="lv-LV" sz="2000" dirty="0"/>
              <a:t>/</a:t>
            </a:r>
            <a:r>
              <a:rPr lang="lv-LV" sz="2000" dirty="0" err="1"/>
              <a:t>Central</a:t>
            </a:r>
            <a:r>
              <a:rPr lang="lv-LV" sz="2000" dirty="0"/>
              <a:t> </a:t>
            </a:r>
            <a:r>
              <a:rPr lang="lv-LV" sz="2000" dirty="0" err="1"/>
              <a:t>Europe</a:t>
            </a:r>
            <a:endParaRPr lang="lv-LV" sz="2000" dirty="0"/>
          </a:p>
          <a:p>
            <a:pPr marL="0" indent="0">
              <a:buNone/>
            </a:pPr>
            <a:endParaRPr lang="lv-LV" sz="2000" dirty="0"/>
          </a:p>
          <a:p>
            <a:pPr marL="0" indent="0">
              <a:buNone/>
            </a:pPr>
            <a:r>
              <a:rPr lang="lv-LV" sz="2000" dirty="0" err="1"/>
              <a:t>There</a:t>
            </a:r>
            <a:r>
              <a:rPr lang="lv-LV" sz="2000" dirty="0"/>
              <a:t> </a:t>
            </a:r>
            <a:r>
              <a:rPr lang="lv-LV" sz="2000" dirty="0" err="1"/>
              <a:t>was</a:t>
            </a:r>
            <a:r>
              <a:rPr lang="lv-LV" sz="2000" dirty="0"/>
              <a:t> </a:t>
            </a:r>
            <a:r>
              <a:rPr lang="lv-LV" sz="2000" dirty="0" err="1"/>
              <a:t>some</a:t>
            </a:r>
            <a:r>
              <a:rPr lang="lv-LV" sz="2000" dirty="0"/>
              <a:t> </a:t>
            </a:r>
            <a:r>
              <a:rPr lang="lv-LV" sz="2000" dirty="0" err="1"/>
              <a:t>squalls</a:t>
            </a:r>
            <a:r>
              <a:rPr lang="lv-LV" sz="2000" dirty="0"/>
              <a:t> </a:t>
            </a:r>
            <a:r>
              <a:rPr lang="lv-LV" sz="2000" dirty="0" err="1"/>
              <a:t>under</a:t>
            </a:r>
            <a:r>
              <a:rPr lang="lv-LV" sz="2000" dirty="0"/>
              <a:t> </a:t>
            </a:r>
            <a:r>
              <a:rPr lang="lv-LV" sz="2000" dirty="0" err="1"/>
              <a:t>the</a:t>
            </a:r>
            <a:r>
              <a:rPr lang="lv-LV" sz="2000" dirty="0"/>
              <a:t> </a:t>
            </a:r>
            <a:r>
              <a:rPr lang="lv-LV" sz="2000" dirty="0" err="1"/>
              <a:t>clouds</a:t>
            </a:r>
            <a:r>
              <a:rPr lang="lv-LV" sz="2000" dirty="0"/>
              <a:t> </a:t>
            </a:r>
            <a:r>
              <a:rPr lang="lv-LV" sz="2000" dirty="0" err="1"/>
              <a:t>and</a:t>
            </a:r>
            <a:r>
              <a:rPr lang="lv-LV" sz="2000" dirty="0"/>
              <a:t> </a:t>
            </a:r>
            <a:r>
              <a:rPr lang="lv-LV" sz="2000" dirty="0" err="1"/>
              <a:t>short-range</a:t>
            </a:r>
            <a:r>
              <a:rPr lang="lv-LV" sz="2000" dirty="0"/>
              <a:t> </a:t>
            </a:r>
            <a:r>
              <a:rPr lang="lv-LV" sz="2000" dirty="0" err="1"/>
              <a:t>heavy</a:t>
            </a:r>
            <a:r>
              <a:rPr lang="lv-LV" sz="2000" dirty="0"/>
              <a:t> </a:t>
            </a:r>
            <a:r>
              <a:rPr lang="lv-LV" sz="2000" dirty="0" err="1"/>
              <a:t>rainfall</a:t>
            </a:r>
            <a:r>
              <a:rPr lang="lv-LV" sz="2000" dirty="0"/>
              <a:t>, </a:t>
            </a:r>
            <a:r>
              <a:rPr lang="lv-LV" sz="2000" dirty="0" err="1"/>
              <a:t>but</a:t>
            </a:r>
            <a:r>
              <a:rPr lang="lv-LV" sz="2000" dirty="0"/>
              <a:t> </a:t>
            </a:r>
            <a:r>
              <a:rPr lang="lv-LV" sz="2000" dirty="0" err="1"/>
              <a:t>at</a:t>
            </a:r>
            <a:r>
              <a:rPr lang="lv-LV" sz="2000" dirty="0"/>
              <a:t> </a:t>
            </a:r>
            <a:r>
              <a:rPr lang="lv-LV" sz="2000" dirty="0" err="1"/>
              <a:t>least</a:t>
            </a:r>
            <a:r>
              <a:rPr lang="lv-LV" sz="2000" dirty="0"/>
              <a:t> </a:t>
            </a:r>
            <a:r>
              <a:rPr lang="lv-LV" sz="2000" dirty="0" err="1"/>
              <a:t>in</a:t>
            </a:r>
            <a:r>
              <a:rPr lang="lv-LV" sz="2000" dirty="0"/>
              <a:t> Latvia </a:t>
            </a:r>
            <a:r>
              <a:rPr lang="lv-LV" sz="2000" dirty="0" err="1"/>
              <a:t>there</a:t>
            </a:r>
            <a:r>
              <a:rPr lang="lv-LV" sz="2000" dirty="0"/>
              <a:t> </a:t>
            </a:r>
            <a:r>
              <a:rPr lang="lv-LV" sz="2000" dirty="0" err="1"/>
              <a:t>was</a:t>
            </a:r>
            <a:r>
              <a:rPr lang="lv-LV" sz="2000" dirty="0"/>
              <a:t> </a:t>
            </a:r>
            <a:r>
              <a:rPr lang="lv-LV" sz="2000" dirty="0" err="1"/>
              <a:t>not</a:t>
            </a:r>
            <a:r>
              <a:rPr lang="lv-LV" sz="2000" dirty="0"/>
              <a:t> </a:t>
            </a:r>
            <a:r>
              <a:rPr lang="lv-LV" sz="2000" dirty="0" err="1"/>
              <a:t>any</a:t>
            </a:r>
            <a:r>
              <a:rPr lang="lv-LV" sz="2000" dirty="0"/>
              <a:t> </a:t>
            </a:r>
            <a:r>
              <a:rPr lang="lv-LV" sz="2000" dirty="0" err="1"/>
              <a:t>significant</a:t>
            </a:r>
            <a:r>
              <a:rPr lang="lv-LV" sz="2000" dirty="0"/>
              <a:t> </a:t>
            </a:r>
            <a:r>
              <a:rPr lang="lv-LV" sz="2000" dirty="0" err="1"/>
              <a:t>damages</a:t>
            </a: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>
              <a:latin typeface="+mn-lt"/>
            </a:endParaRPr>
          </a:p>
          <a:p>
            <a:endParaRPr lang="en-US" sz="1500" dirty="0"/>
          </a:p>
          <a:p>
            <a:endParaRPr lang="en-US" sz="1500" dirty="0">
              <a:latin typeface="+mn-lt"/>
            </a:endParaRPr>
          </a:p>
          <a:p>
            <a:endParaRPr lang="en-US" sz="1500" dirty="0"/>
          </a:p>
          <a:p>
            <a:endParaRPr lang="en-GB" sz="15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69518" y="4114800"/>
            <a:ext cx="6019800" cy="480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200" dirty="0">
              <a:solidFill>
                <a:schemeClr val="tx1"/>
              </a:solidFill>
            </a:endParaRPr>
          </a:p>
          <a:p>
            <a:pPr algn="ctr"/>
            <a:endParaRPr lang="lv-LV" sz="2200" dirty="0">
              <a:solidFill>
                <a:schemeClr val="tx1"/>
              </a:solidFill>
            </a:endParaRPr>
          </a:p>
          <a:p>
            <a:pPr algn="ctr"/>
            <a:endParaRPr lang="lv-LV" sz="2200" dirty="0">
              <a:solidFill>
                <a:schemeClr val="tx1"/>
              </a:solidFill>
            </a:endParaRPr>
          </a:p>
          <a:p>
            <a:pPr algn="ctr"/>
            <a:endParaRPr lang="lv-LV" sz="2200" dirty="0">
              <a:solidFill>
                <a:schemeClr val="tx1"/>
              </a:solidFill>
            </a:endParaRPr>
          </a:p>
          <a:p>
            <a:pPr algn="ctr"/>
            <a:endParaRPr lang="lv-LV" sz="2200" dirty="0">
              <a:solidFill>
                <a:schemeClr val="tx1"/>
              </a:solidFill>
            </a:endParaRPr>
          </a:p>
          <a:p>
            <a:pPr algn="ctr"/>
            <a:endParaRPr lang="lv-LV" sz="2200" dirty="0">
              <a:solidFill>
                <a:schemeClr val="tx1"/>
              </a:solidFill>
            </a:endParaRPr>
          </a:p>
          <a:p>
            <a:pPr algn="ctr"/>
            <a:endParaRPr lang="lv-LV" sz="2200" dirty="0">
              <a:solidFill>
                <a:schemeClr val="tx1"/>
              </a:solidFill>
            </a:endParaRPr>
          </a:p>
          <a:p>
            <a:pPr algn="ctr"/>
            <a:endParaRPr lang="lv-LV" sz="2200" dirty="0">
              <a:solidFill>
                <a:schemeClr val="tx1"/>
              </a:solidFill>
            </a:endParaRPr>
          </a:p>
          <a:p>
            <a:pPr algn="ctr"/>
            <a:endParaRPr lang="lv-LV" sz="2200" dirty="0">
              <a:solidFill>
                <a:schemeClr val="tx1"/>
              </a:solidFill>
            </a:endParaRPr>
          </a:p>
          <a:p>
            <a:pPr algn="ctr"/>
            <a:r>
              <a:rPr lang="lv-LV" sz="2200" dirty="0" err="1">
                <a:solidFill>
                  <a:schemeClr val="tx1"/>
                </a:solidFill>
              </a:rPr>
              <a:t>For</a:t>
            </a:r>
            <a:r>
              <a:rPr lang="lv-LV" sz="2200" dirty="0">
                <a:solidFill>
                  <a:schemeClr val="tx1"/>
                </a:solidFill>
              </a:rPr>
              <a:t> omega </a:t>
            </a:r>
            <a:r>
              <a:rPr lang="lv-LV" sz="2200" dirty="0" err="1">
                <a:solidFill>
                  <a:schemeClr val="tx1"/>
                </a:solidFill>
              </a:rPr>
              <a:t>parameter</a:t>
            </a:r>
            <a:r>
              <a:rPr lang="lv-LV" sz="2200" dirty="0">
                <a:solidFill>
                  <a:schemeClr val="tx1"/>
                </a:solidFill>
              </a:rPr>
              <a:t> </a:t>
            </a:r>
            <a:r>
              <a:rPr lang="lv-LV" sz="2200" dirty="0" err="1">
                <a:solidFill>
                  <a:schemeClr val="tx1"/>
                </a:solidFill>
              </a:rPr>
              <a:t>there</a:t>
            </a:r>
            <a:r>
              <a:rPr lang="lv-LV" sz="2200" dirty="0">
                <a:solidFill>
                  <a:schemeClr val="tx1"/>
                </a:solidFill>
              </a:rPr>
              <a:t> </a:t>
            </a:r>
            <a:r>
              <a:rPr lang="lv-LV" sz="2200" dirty="0" err="1">
                <a:solidFill>
                  <a:schemeClr val="tx1"/>
                </a:solidFill>
              </a:rPr>
              <a:t>is</a:t>
            </a:r>
            <a:r>
              <a:rPr lang="lv-LV" sz="2200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negative values with</a:t>
            </a:r>
            <a:r>
              <a:rPr lang="lv-LV" sz="2200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the frontal zone</a:t>
            </a:r>
            <a:r>
              <a:rPr lang="lv-LV" sz="2200" dirty="0">
                <a:solidFill>
                  <a:schemeClr val="tx1"/>
                </a:solidFill>
              </a:rPr>
              <a:t> (</a:t>
            </a:r>
            <a:r>
              <a:rPr lang="lv-LV" sz="2200" dirty="0" err="1">
                <a:solidFill>
                  <a:schemeClr val="tx1"/>
                </a:solidFill>
              </a:rPr>
              <a:t>red</a:t>
            </a:r>
            <a:r>
              <a:rPr lang="lv-LV" sz="2200" dirty="0">
                <a:solidFill>
                  <a:schemeClr val="tx1"/>
                </a:solidFill>
              </a:rPr>
              <a:t> </a:t>
            </a:r>
            <a:r>
              <a:rPr lang="lv-LV" sz="2200" dirty="0" err="1">
                <a:solidFill>
                  <a:schemeClr val="tx1"/>
                </a:solidFill>
              </a:rPr>
              <a:t>colour</a:t>
            </a:r>
            <a:r>
              <a:rPr lang="lv-LV" sz="2200" dirty="0">
                <a:solidFill>
                  <a:schemeClr val="tx1"/>
                </a:solidFill>
              </a:rPr>
              <a:t>), </a:t>
            </a:r>
            <a:r>
              <a:rPr lang="lv-LV" sz="2200" dirty="0" err="1">
                <a:solidFill>
                  <a:schemeClr val="tx1"/>
                </a:solidFill>
              </a:rPr>
              <a:t>but</a:t>
            </a:r>
            <a:r>
              <a:rPr lang="lv-LV" sz="2200" dirty="0">
                <a:solidFill>
                  <a:schemeClr val="tx1"/>
                </a:solidFill>
              </a:rPr>
              <a:t> </a:t>
            </a:r>
            <a:r>
              <a:rPr lang="lv-LV" sz="2200" dirty="0" err="1">
                <a:solidFill>
                  <a:schemeClr val="tx1"/>
                </a:solidFill>
              </a:rPr>
              <a:t>behind</a:t>
            </a:r>
            <a:r>
              <a:rPr lang="lv-LV" sz="2200" dirty="0">
                <a:solidFill>
                  <a:schemeClr val="tx1"/>
                </a:solidFill>
              </a:rPr>
              <a:t> </a:t>
            </a:r>
            <a:r>
              <a:rPr lang="lv-LV" sz="2200" dirty="0" err="1">
                <a:solidFill>
                  <a:schemeClr val="tx1"/>
                </a:solidFill>
              </a:rPr>
              <a:t>front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lv-LV" sz="2200" dirty="0" err="1">
                <a:solidFill>
                  <a:schemeClr val="tx1"/>
                </a:solidFill>
              </a:rPr>
              <a:t>there</a:t>
            </a:r>
            <a:r>
              <a:rPr lang="lv-LV" sz="2200" dirty="0">
                <a:solidFill>
                  <a:schemeClr val="tx1"/>
                </a:solidFill>
              </a:rPr>
              <a:t> </a:t>
            </a:r>
            <a:r>
              <a:rPr lang="lv-LV" sz="2200" dirty="0" err="1">
                <a:solidFill>
                  <a:schemeClr val="tx1"/>
                </a:solidFill>
              </a:rPr>
              <a:t>is</a:t>
            </a:r>
            <a:r>
              <a:rPr lang="en-US" sz="2200" dirty="0">
                <a:solidFill>
                  <a:schemeClr val="tx1"/>
                </a:solidFill>
              </a:rPr>
              <a:t> positive values </a:t>
            </a:r>
            <a:r>
              <a:rPr lang="lv-LV" sz="2200" dirty="0">
                <a:solidFill>
                  <a:schemeClr val="tx1"/>
                </a:solidFill>
              </a:rPr>
              <a:t>(</a:t>
            </a:r>
            <a:r>
              <a:rPr lang="lv-LV" sz="2200" dirty="0" err="1">
                <a:solidFill>
                  <a:schemeClr val="tx1"/>
                </a:solidFill>
              </a:rPr>
              <a:t>blue</a:t>
            </a:r>
            <a:r>
              <a:rPr lang="lv-LV" sz="2200" dirty="0">
                <a:solidFill>
                  <a:schemeClr val="tx1"/>
                </a:solidFill>
              </a:rPr>
              <a:t> </a:t>
            </a:r>
            <a:r>
              <a:rPr lang="lv-LV" sz="2200" dirty="0" err="1">
                <a:solidFill>
                  <a:schemeClr val="tx1"/>
                </a:solidFill>
              </a:rPr>
              <a:t>colour</a:t>
            </a:r>
            <a:r>
              <a:rPr lang="lv-LV" sz="2200">
                <a:solidFill>
                  <a:schemeClr val="tx1"/>
                </a:solidFill>
              </a:rPr>
              <a:t>)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2"/>
          </p:nvPr>
        </p:nvSpPr>
        <p:spPr>
          <a:xfrm>
            <a:off x="228600" y="7149093"/>
            <a:ext cx="5943600" cy="1766307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2000" dirty="0"/>
              <a:t>14.10.2023. </a:t>
            </a:r>
          </a:p>
          <a:p>
            <a:pPr marL="0" indent="0">
              <a:buNone/>
            </a:pPr>
            <a:r>
              <a:rPr lang="lv-LV" sz="2000" dirty="0" err="1"/>
              <a:t>Airmass</a:t>
            </a:r>
            <a:r>
              <a:rPr lang="lv-LV" sz="2000" dirty="0"/>
              <a:t> RGB </a:t>
            </a:r>
            <a:r>
              <a:rPr lang="lv-LV" sz="2000" dirty="0" err="1"/>
              <a:t>and</a:t>
            </a:r>
            <a:r>
              <a:rPr lang="lv-LV" sz="2000" dirty="0"/>
              <a:t> </a:t>
            </a:r>
            <a:r>
              <a:rPr lang="lv-LV" sz="2000" dirty="0" err="1"/>
              <a:t>ThetaE</a:t>
            </a:r>
            <a:r>
              <a:rPr lang="lv-LV" sz="2000" dirty="0"/>
              <a:t> </a:t>
            </a:r>
            <a:r>
              <a:rPr lang="lv-LV" sz="2000" dirty="0" err="1"/>
              <a:t>paramater</a:t>
            </a:r>
            <a:r>
              <a:rPr lang="lv-LV" sz="2000" dirty="0"/>
              <a:t> 850hpa</a:t>
            </a:r>
          </a:p>
        </p:txBody>
      </p:sp>
      <p:pic>
        <p:nvPicPr>
          <p:cNvPr id="4" name="Satura vietturis 3" descr="Attēls, kurā ir teksts, karte, Zeme">
            <a:extLst>
              <a:ext uri="{FF2B5EF4-FFF2-40B4-BE49-F238E27FC236}">
                <a16:creationId xmlns:a16="http://schemas.microsoft.com/office/drawing/2014/main" id="{07C8A710-AC11-25B7-6825-FC7C949B44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" y="2133600"/>
            <a:ext cx="6330309" cy="396240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7" name="Attēls 6" descr="Attēls, kurā ir teksts, ekrānuzņēmums, diagramma, rinda&#10;&#10;Apraksts ģenerēts automātiski">
            <a:extLst>
              <a:ext uri="{FF2B5EF4-FFF2-40B4-BE49-F238E27FC236}">
                <a16:creationId xmlns:a16="http://schemas.microsoft.com/office/drawing/2014/main" id="{FE5D4882-7F5A-4189-EE9A-538ABBECAF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673" y="4094328"/>
            <a:ext cx="6110797" cy="324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7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atura vietturis 5" descr="Attēls, kurā ir teksts, karte, Zeme&#10;&#10;Apraksts ģenerēts automātiski">
            <a:extLst>
              <a:ext uri="{FF2B5EF4-FFF2-40B4-BE49-F238E27FC236}">
                <a16:creationId xmlns:a16="http://schemas.microsoft.com/office/drawing/2014/main" id="{2B41982F-DCBF-0F21-0B86-AF5B21E056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98" y="990600"/>
            <a:ext cx="12866479" cy="7989452"/>
          </a:xfrm>
        </p:spPr>
      </p:pic>
    </p:spTree>
    <p:extLst>
      <p:ext uri="{BB962C8B-B14F-4D97-AF65-F5344CB8AC3E}">
        <p14:creationId xmlns:p14="http://schemas.microsoft.com/office/powerpoint/2010/main" val="1058447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E16B1E4CF7D741A75CF35C9EE064DF" ma:contentTypeVersion="16" ma:contentTypeDescription="Create a new document." ma:contentTypeScope="" ma:versionID="1ae6ba7c7409f82c6fcac67611324df8">
  <xsd:schema xmlns:xsd="http://www.w3.org/2001/XMLSchema" xmlns:xs="http://www.w3.org/2001/XMLSchema" xmlns:p="http://schemas.microsoft.com/office/2006/metadata/properties" xmlns:ns3="1e41b720-5404-4d66-b2a9-245407d2cd3e" xmlns:ns4="06b08dc2-c207-4fd2-bf87-8e5cf14a1749" targetNamespace="http://schemas.microsoft.com/office/2006/metadata/properties" ma:root="true" ma:fieldsID="63308a22267c9fd860f893ea24d97ae5" ns3:_="" ns4:_="">
    <xsd:import namespace="1e41b720-5404-4d66-b2a9-245407d2cd3e"/>
    <xsd:import namespace="06b08dc2-c207-4fd2-bf87-8e5cf14a17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41b720-5404-4d66-b2a9-245407d2cd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b08dc2-c207-4fd2-bf87-8e5cf14a1749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e41b720-5404-4d66-b2a9-245407d2cd3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26E454-20C9-4591-B89C-BA82F64961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41b720-5404-4d66-b2a9-245407d2cd3e"/>
    <ds:schemaRef ds:uri="06b08dc2-c207-4fd2-bf87-8e5cf14a17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235CBC-A451-445C-9A21-A54071AFA7E1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6b08dc2-c207-4fd2-bf87-8e5cf14a1749"/>
    <ds:schemaRef ds:uri="http://purl.org/dc/elements/1.1/"/>
    <ds:schemaRef ds:uri="http://schemas.microsoft.com/office/2006/metadata/properties"/>
    <ds:schemaRef ds:uri="1e41b720-5404-4d66-b2a9-245407d2cd3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FE879A7-2C85-4E72-9B09-3BFDB8E259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1230</TotalTime>
  <Words>82</Words>
  <Application>Microsoft Office PowerPoint</Application>
  <PresentationFormat>A3 papīrs (297x420 mm)</PresentationFormat>
  <Paragraphs>25</Paragraphs>
  <Slides>2</Slides>
  <Notes>1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Palatino Linotype</vt:lpstr>
      <vt:lpstr>Office Theme</vt:lpstr>
      <vt:lpstr>Cold front crossing Central/Eastern Europe – 14.10.2023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EISAC – XII- E</dc:title>
  <dc:creator>ENVY</dc:creator>
  <cp:lastModifiedBy>Zane Poga Klepere</cp:lastModifiedBy>
  <cp:revision>55</cp:revision>
  <cp:lastPrinted>2018-10-29T13:59:04Z</cp:lastPrinted>
  <dcterms:created xsi:type="dcterms:W3CDTF">2015-08-11T10:37:51Z</dcterms:created>
  <dcterms:modified xsi:type="dcterms:W3CDTF">2023-10-17T18:49:06Z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0x01010099E16B1E4CF7D741A75CF35C9EE064DF</vt:lpwstr>
  </property>
</Properties>
</file>