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309" r:id="rId5"/>
  </p:sldIdLst>
  <p:sldSz cx="12801600" cy="9601200" type="A3"/>
  <p:notesSz cx="9926638" cy="14355763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istance Meteo" initials="AM" lastIdx="4" clrIdx="0">
    <p:extLst>
      <p:ext uri="{19B8F6BF-5375-455C-9EA6-DF929625EA0E}">
        <p15:presenceInfo xmlns:p15="http://schemas.microsoft.com/office/powerpoint/2012/main" userId="S-1-5-21-2025429265-796845957-682003330-3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24" y="6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54C849F-716F-45D5-92BD-616F2EA5F21B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4E6323F-C937-4086-B7C8-FD6CCCA78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6323F-C937-4086-B7C8-FD6CCCA78D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3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0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1000"/>
            <a:ext cx="1152144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GB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Shapiro-Keyser – 2023.02.17 09 UTC</a:t>
            </a:r>
            <a:endParaRPr lang="en-GB" sz="3300" dirty="0"/>
          </a:p>
        </p:txBody>
      </p:sp>
      <p:sp>
        <p:nvSpPr>
          <p:cNvPr id="10" name="TextBox 9"/>
          <p:cNvSpPr txBox="1"/>
          <p:nvPr/>
        </p:nvSpPr>
        <p:spPr>
          <a:xfrm>
            <a:off x="9601200" y="92318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i="1" dirty="0"/>
              <a:t>Saulius </a:t>
            </a:r>
            <a:r>
              <a:rPr lang="lt-LT" sz="1800" i="1" dirty="0"/>
              <a:t>Šatas, LHMS, Lithuania</a:t>
            </a:r>
            <a:endParaRPr lang="en-GB" sz="1800" i="1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6369518" y="1447800"/>
            <a:ext cx="6019800" cy="990599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Mature ET cyclone stage (Shapiro-Keyser Conceptual model) over Southwest of Norway</a:t>
            </a:r>
          </a:p>
          <a:p>
            <a:pPr marL="0" indent="0">
              <a:buNone/>
            </a:pPr>
            <a:r>
              <a:rPr lang="en-US" sz="2000" dirty="0"/>
              <a:t>Wind gusts up to 40-45 m/s in open and Coastal areas</a:t>
            </a:r>
          </a:p>
          <a:p>
            <a:endParaRPr lang="en-US" sz="2000" dirty="0">
              <a:latin typeface="+mn-lt"/>
            </a:endParaRPr>
          </a:p>
          <a:p>
            <a:endParaRPr lang="en-US" sz="2000" dirty="0"/>
          </a:p>
          <a:p>
            <a:endParaRPr lang="en-US" sz="2000" dirty="0">
              <a:latin typeface="+mn-lt"/>
            </a:endParaRPr>
          </a:p>
          <a:p>
            <a:endParaRPr lang="en-US" sz="2000" dirty="0"/>
          </a:p>
          <a:p>
            <a:endParaRPr lang="en-GB" sz="2000" dirty="0">
              <a:latin typeface="+mn-lt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228600" y="7149093"/>
            <a:ext cx="5943600" cy="176630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Airmass RGB with 500hPa geopotential height (cyan), MSLP (black), Temperature at 850hPa</a:t>
            </a:r>
          </a:p>
          <a:p>
            <a:pPr marL="0" indent="0">
              <a:buNone/>
            </a:pPr>
            <a:r>
              <a:rPr lang="en-US" sz="2000" dirty="0"/>
              <a:t>Upper-level trough in connection to deep surface low</a:t>
            </a:r>
          </a:p>
          <a:p>
            <a:pPr marL="0" indent="0">
              <a:buNone/>
            </a:pPr>
            <a:r>
              <a:rPr lang="en-US" sz="2000" dirty="0"/>
              <a:t>Warm core inside cyclone cent</a:t>
            </a:r>
            <a:r>
              <a:rPr lang="lt-LT" sz="2000" dirty="0" err="1"/>
              <a:t>re</a:t>
            </a:r>
            <a:endParaRPr lang="en-US" sz="20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ABF5A1D-38B6-32DD-E849-45D6C8F43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34" y="1447767"/>
            <a:ext cx="5906543" cy="54864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39F14B9-E86F-8BEB-DA41-CD699196F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518" y="2515358"/>
            <a:ext cx="5074595" cy="3883618"/>
          </a:xfrm>
          <a:prstGeom prst="rect">
            <a:avLst/>
          </a:prstGeom>
        </p:spPr>
      </p:pic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3226C7EF-466B-EA80-F797-0668EE936968}"/>
              </a:ext>
            </a:extLst>
          </p:cNvPr>
          <p:cNvSpPr txBox="1">
            <a:spLocks/>
          </p:cNvSpPr>
          <p:nvPr/>
        </p:nvSpPr>
        <p:spPr>
          <a:xfrm>
            <a:off x="6359660" y="6423151"/>
            <a:ext cx="2083226" cy="2492248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Above: Strong cyclonic vorticity advection (red) at jet level 300 </a:t>
            </a:r>
            <a:r>
              <a:rPr lang="en-US" sz="1600" dirty="0" err="1"/>
              <a:t>hPA</a:t>
            </a:r>
            <a:r>
              <a:rPr lang="en-US" sz="1600" dirty="0"/>
              <a:t> (yellow)</a:t>
            </a:r>
          </a:p>
          <a:p>
            <a:pPr marL="0" indent="0">
              <a:buNone/>
            </a:pPr>
            <a:r>
              <a:rPr lang="en-US" sz="1600" dirty="0"/>
              <a:t>Right: Temperature advection at 850 </a:t>
            </a:r>
            <a:r>
              <a:rPr lang="en-US" sz="1600" dirty="0" err="1"/>
              <a:t>hPa</a:t>
            </a:r>
            <a:r>
              <a:rPr lang="en-US" sz="1600" dirty="0"/>
              <a:t>: cold air penetrates warm inflow that circulates around the low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7E2F622-4B21-DCDA-E08F-D427262AD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247" y="5545977"/>
            <a:ext cx="3888071" cy="3369422"/>
          </a:xfrm>
          <a:prstGeom prst="rect">
            <a:avLst/>
          </a:prstGeom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F2FE9311-B963-FA82-7ABD-882CFB95E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0D2E4D4D-B8ED-AD51-A7D3-FA3E16AD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552351A6-AE9E-570E-8A48-904C6C694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>
            <a:extLst>
              <a:ext uri="{FF2B5EF4-FFF2-40B4-BE49-F238E27FC236}">
                <a16:creationId xmlns:a16="http://schemas.microsoft.com/office/drawing/2014/main" id="{14DA857E-88EF-BDD2-5CF7-14F7B122E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7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16B1E4CF7D741A75CF35C9EE064DF" ma:contentTypeVersion="16" ma:contentTypeDescription="Create a new document." ma:contentTypeScope="" ma:versionID="1ae6ba7c7409f82c6fcac67611324df8">
  <xsd:schema xmlns:xsd="http://www.w3.org/2001/XMLSchema" xmlns:xs="http://www.w3.org/2001/XMLSchema" xmlns:p="http://schemas.microsoft.com/office/2006/metadata/properties" xmlns:ns3="1e41b720-5404-4d66-b2a9-245407d2cd3e" xmlns:ns4="06b08dc2-c207-4fd2-bf87-8e5cf14a1749" targetNamespace="http://schemas.microsoft.com/office/2006/metadata/properties" ma:root="true" ma:fieldsID="63308a22267c9fd860f893ea24d97ae5" ns3:_="" ns4:_="">
    <xsd:import namespace="1e41b720-5404-4d66-b2a9-245407d2cd3e"/>
    <xsd:import namespace="06b08dc2-c207-4fd2-bf87-8e5cf14a17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1b720-5404-4d66-b2a9-245407d2c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08dc2-c207-4fd2-bf87-8e5cf14a174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41b720-5404-4d66-b2a9-245407d2cd3e" xsi:nil="true"/>
  </documentManagement>
</p:properties>
</file>

<file path=customXml/itemProps1.xml><?xml version="1.0" encoding="utf-8"?>
<ds:datastoreItem xmlns:ds="http://schemas.openxmlformats.org/officeDocument/2006/customXml" ds:itemID="{1FE879A7-2C85-4E72-9B09-3BFDB8E259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26E454-20C9-4591-B89C-BA82F6496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1b720-5404-4d66-b2a9-245407d2cd3e"/>
    <ds:schemaRef ds:uri="06b08dc2-c207-4fd2-bf87-8e5cf14a1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235CBC-A451-445C-9A21-A54071AFA7E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6b08dc2-c207-4fd2-bf87-8e5cf14a1749"/>
    <ds:schemaRef ds:uri="http://purl.org/dc/elements/1.1/"/>
    <ds:schemaRef ds:uri="http://schemas.microsoft.com/office/2006/metadata/properties"/>
    <ds:schemaRef ds:uri="1e41b720-5404-4d66-b2a9-245407d2cd3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103</Words>
  <Application>Microsoft Office PowerPoint</Application>
  <PresentationFormat>A3 Paper (297x420 mm)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Palatino Linotype</vt:lpstr>
      <vt:lpstr>Office Theme</vt:lpstr>
      <vt:lpstr>Shapiro-Keyser – 2023.02.17 09 UTC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EISAC – XII- E</dc:title>
  <dc:creator>ENVY</dc:creator>
  <cp:lastModifiedBy>avia</cp:lastModifiedBy>
  <cp:revision>54</cp:revision>
  <cp:lastPrinted>2018-10-29T13:59:04Z</cp:lastPrinted>
  <dcterms:created xsi:type="dcterms:W3CDTF">2015-08-11T10:37:51Z</dcterms:created>
  <dcterms:modified xsi:type="dcterms:W3CDTF">2023-10-18T21:29:27Z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0x01010099E16B1E4CF7D741A75CF35C9EE064DF</vt:lpwstr>
  </property>
</Properties>
</file>