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267" r:id="rId3"/>
    <p:sldId id="266" r:id="rId4"/>
    <p:sldId id="262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5CAD9-2D79-F640-9C10-0B9AAF3A4255}" type="datetimeFigureOut">
              <a:rPr lang="nl-NL" smtClean="0"/>
              <a:t>06-09-15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F58FD-A5DF-2E4B-BBDD-973B9F4C0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5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Welcome</a:t>
            </a:r>
            <a:r>
              <a:rPr lang="nl-NL" dirty="0" smtClean="0"/>
              <a:t>!</a:t>
            </a:r>
            <a:r>
              <a:rPr lang="nl-NL" baseline="0" dirty="0" smtClean="0"/>
              <a:t> Great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here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join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workshop!</a:t>
            </a:r>
          </a:p>
          <a:p>
            <a:r>
              <a:rPr lang="nl-NL" baseline="0" dirty="0" smtClean="0"/>
              <a:t>I have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start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apologize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my</a:t>
            </a:r>
            <a:r>
              <a:rPr lang="nl-NL" baseline="0" dirty="0" smtClean="0"/>
              <a:t> partner in crime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organising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workshop, Bruce Muller, </a:t>
            </a:r>
            <a:r>
              <a:rPr lang="nl-NL" baseline="0" dirty="0" err="1" smtClean="0"/>
              <a:t>who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desperately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wanted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here</a:t>
            </a:r>
            <a:r>
              <a:rPr lang="nl-NL" baseline="0" dirty="0" smtClean="0"/>
              <a:t> next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me, but </a:t>
            </a:r>
            <a:r>
              <a:rPr lang="nl-NL" baseline="0" dirty="0" err="1" smtClean="0"/>
              <a:t>unfortunately</a:t>
            </a:r>
            <a:r>
              <a:rPr lang="nl-NL" baseline="0" dirty="0" smtClean="0"/>
              <a:t> he </a:t>
            </a:r>
            <a:r>
              <a:rPr lang="nl-NL" baseline="0" dirty="0" err="1" smtClean="0"/>
              <a:t>couldn’t</a:t>
            </a:r>
            <a:r>
              <a:rPr lang="nl-NL" baseline="0" dirty="0" smtClean="0"/>
              <a:t> make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because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serious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heath</a:t>
            </a:r>
            <a:r>
              <a:rPr lang="nl-NL" baseline="0" dirty="0" smtClean="0"/>
              <a:t> issues of a family member.</a:t>
            </a:r>
          </a:p>
          <a:p>
            <a:r>
              <a:rPr lang="nl-NL" baseline="0" dirty="0" smtClean="0"/>
              <a:t>We are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many</a:t>
            </a:r>
            <a:r>
              <a:rPr lang="nl-NL" baseline="0" dirty="0" smtClean="0"/>
              <a:t> as we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, but I </a:t>
            </a:r>
            <a:r>
              <a:rPr lang="nl-NL" baseline="0" dirty="0" err="1" smtClean="0"/>
              <a:t>am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despite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have a </a:t>
            </a:r>
            <a:r>
              <a:rPr lang="nl-NL" baseline="0" dirty="0" err="1" smtClean="0"/>
              <a:t>very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useful</a:t>
            </a:r>
            <a:r>
              <a:rPr lang="nl-NL" baseline="0" dirty="0" smtClean="0"/>
              <a:t> workshop.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58FD-A5DF-2E4B-BBDD-973B9F4C08C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83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But first</a:t>
            </a:r>
            <a:r>
              <a:rPr lang="nl-NL" baseline="0" dirty="0" smtClean="0"/>
              <a:t> let me start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say </a:t>
            </a:r>
            <a:r>
              <a:rPr lang="nl-NL" baseline="0" dirty="0" err="1" smtClean="0"/>
              <a:t>thank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very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much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Seonghoon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Nayoung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exellent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local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organisation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the help we have </a:t>
            </a:r>
            <a:r>
              <a:rPr lang="nl-NL" baseline="0" dirty="0" err="1" smtClean="0"/>
              <a:t>got</a:t>
            </a:r>
            <a:r>
              <a:rPr lang="nl-NL" baseline="0" dirty="0" smtClean="0"/>
              <a:t>!</a:t>
            </a:r>
          </a:p>
          <a:p>
            <a:r>
              <a:rPr lang="nl-NL" baseline="0" dirty="0" smtClean="0"/>
              <a:t>Next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I </a:t>
            </a:r>
            <a:r>
              <a:rPr lang="nl-NL" baseline="0" dirty="0" err="1" smtClean="0"/>
              <a:t>wanted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thank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Wilfired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Pat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great</a:t>
            </a:r>
            <a:r>
              <a:rPr lang="nl-NL" baseline="0" dirty="0" smtClean="0"/>
              <a:t> help in the program </a:t>
            </a:r>
            <a:r>
              <a:rPr lang="nl-NL" baseline="0" dirty="0" err="1" smtClean="0"/>
              <a:t>committee</a:t>
            </a:r>
            <a:r>
              <a:rPr lang="nl-NL" baseline="0" dirty="0" smtClean="0"/>
              <a:t>. Without the help of these 4 persons the </a:t>
            </a:r>
            <a:r>
              <a:rPr lang="nl-NL" baseline="0" dirty="0" err="1" smtClean="0"/>
              <a:t>organisation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conference </a:t>
            </a:r>
            <a:r>
              <a:rPr lang="nl-NL" baseline="0" dirty="0" err="1" smtClean="0"/>
              <a:t>wouldn’t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smooth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as been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Bruce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me.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58FD-A5DF-2E4B-BBDD-973B9F4C08C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49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Where</a:t>
            </a:r>
            <a:r>
              <a:rPr lang="nl-NL" dirty="0" smtClean="0"/>
              <a:t> do we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come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? I</a:t>
            </a:r>
            <a:r>
              <a:rPr lang="nl-NL" baseline="0" dirty="0" smtClean="0"/>
              <a:t> found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map in the </a:t>
            </a:r>
            <a:r>
              <a:rPr lang="nl-NL" baseline="0" dirty="0" err="1" smtClean="0"/>
              <a:t>CALMet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Moodle</a:t>
            </a:r>
            <a:r>
              <a:rPr lang="nl-NL" baseline="0" dirty="0" smtClean="0"/>
              <a:t> I </a:t>
            </a:r>
            <a:r>
              <a:rPr lang="nl-NL" baseline="0" dirty="0" err="1" smtClean="0"/>
              <a:t>thought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gave a </a:t>
            </a:r>
            <a:r>
              <a:rPr lang="nl-NL" baseline="0" dirty="0" err="1" smtClean="0"/>
              <a:t>great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overview</a:t>
            </a:r>
            <a:r>
              <a:rPr lang="nl-NL" baseline="0" dirty="0" smtClean="0"/>
              <a:t>. </a:t>
            </a:r>
          </a:p>
          <a:p>
            <a:r>
              <a:rPr lang="nl-NL" baseline="0" dirty="0" smtClean="0"/>
              <a:t>But I do have the feeling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one</a:t>
            </a:r>
            <a:r>
              <a:rPr lang="nl-NL" baseline="0" dirty="0" smtClean="0"/>
              <a:t> missing in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map is Mr </a:t>
            </a:r>
            <a:r>
              <a:rPr lang="nl-NL" baseline="0" dirty="0" err="1" smtClean="0"/>
              <a:t>Sharma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the Fuji Met Service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58FD-A5DF-2E4B-BBDD-973B9F4C08C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11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Inspire</a:t>
            </a:r>
            <a:r>
              <a:rPr lang="nl-NL" dirty="0" smtClean="0"/>
              <a:t>, share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collaborate</a:t>
            </a:r>
            <a:r>
              <a:rPr lang="nl-NL" dirty="0" smtClean="0"/>
              <a:t> is the motto of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CALMet</a:t>
            </a:r>
            <a:r>
              <a:rPr lang="nl-NL" dirty="0" smtClean="0"/>
              <a:t> workshop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I </a:t>
            </a:r>
            <a:r>
              <a:rPr lang="nl-NL" baseline="0" dirty="0" err="1" smtClean="0"/>
              <a:t>really</a:t>
            </a:r>
            <a:r>
              <a:rPr lang="nl-NL" baseline="0" dirty="0" smtClean="0"/>
              <a:t> hope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we are </a:t>
            </a:r>
            <a:r>
              <a:rPr lang="nl-NL" baseline="0" dirty="0" err="1" smtClean="0"/>
              <a:t>going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do </a:t>
            </a:r>
            <a:r>
              <a:rPr lang="nl-NL" baseline="0" dirty="0" err="1" smtClean="0"/>
              <a:t>during</a:t>
            </a:r>
            <a:r>
              <a:rPr lang="nl-NL" baseline="0" dirty="0" smtClean="0"/>
              <a:t> the week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come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58FD-A5DF-2E4B-BBDD-973B9F4C08C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1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While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packing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CALMet</a:t>
            </a:r>
            <a:r>
              <a:rPr lang="nl-NL" baseline="0" dirty="0" smtClean="0"/>
              <a:t> I found a </a:t>
            </a:r>
            <a:r>
              <a:rPr lang="nl-NL" baseline="0" dirty="0" err="1" smtClean="0"/>
              <a:t>pillow</a:t>
            </a:r>
            <a:r>
              <a:rPr lang="nl-NL" baseline="0" dirty="0" smtClean="0"/>
              <a:t> case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picture </a:t>
            </a:r>
            <a:r>
              <a:rPr lang="nl-NL" baseline="0" dirty="0" err="1" smtClean="0"/>
              <a:t>printed</a:t>
            </a:r>
            <a:r>
              <a:rPr lang="nl-NL" baseline="0" dirty="0" smtClean="0"/>
              <a:t> on it. I </a:t>
            </a:r>
            <a:r>
              <a:rPr lang="nl-NL" baseline="0" dirty="0" err="1" smtClean="0"/>
              <a:t>thought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very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applicable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workshop </a:t>
            </a:r>
            <a:r>
              <a:rPr lang="nl-NL" baseline="0" dirty="0" err="1" smtClean="0"/>
              <a:t>because</a:t>
            </a:r>
            <a:r>
              <a:rPr lang="nl-NL" baseline="0" dirty="0" smtClean="0"/>
              <a:t> </a:t>
            </a:r>
            <a:r>
              <a:rPr lang="nl-NL" dirty="0" err="1" smtClean="0"/>
              <a:t>CALMet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me is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love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friendship</a:t>
            </a:r>
            <a:r>
              <a:rPr lang="nl-NL" baseline="0" dirty="0" smtClean="0"/>
              <a:t>!</a:t>
            </a:r>
          </a:p>
          <a:p>
            <a:endParaRPr lang="nl-NL" baseline="0" dirty="0" smtClean="0"/>
          </a:p>
          <a:p>
            <a:r>
              <a:rPr lang="nl-NL" baseline="0" dirty="0" smtClean="0"/>
              <a:t>I </a:t>
            </a:r>
            <a:r>
              <a:rPr lang="nl-NL" baseline="0" dirty="0" err="1" smtClean="0"/>
              <a:t>am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hoping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enjoy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workshop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useful</a:t>
            </a:r>
            <a:r>
              <a:rPr lang="nl-NL" baseline="0" dirty="0" smtClean="0"/>
              <a:t>. </a:t>
            </a:r>
          </a:p>
          <a:p>
            <a:r>
              <a:rPr lang="nl-NL" baseline="0" dirty="0" err="1" smtClean="0"/>
              <a:t>Please</a:t>
            </a:r>
            <a:r>
              <a:rPr lang="nl-NL" baseline="0" dirty="0" smtClean="0"/>
              <a:t> let </a:t>
            </a:r>
            <a:r>
              <a:rPr lang="nl-NL" baseline="0" dirty="0" err="1" smtClean="0"/>
              <a:t>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know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during</a:t>
            </a:r>
            <a:r>
              <a:rPr lang="nl-NL" baseline="0" dirty="0" smtClean="0"/>
              <a:t> the week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works</a:t>
            </a:r>
            <a:r>
              <a:rPr lang="nl-NL" baseline="0" dirty="0" smtClean="0"/>
              <a:t> out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.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58FD-A5DF-2E4B-BBDD-973B9F4C08C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908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Before</a:t>
            </a:r>
            <a:r>
              <a:rPr lang="nl-NL" dirty="0" smtClean="0"/>
              <a:t> we </a:t>
            </a:r>
            <a:r>
              <a:rPr lang="nl-NL" dirty="0" err="1" smtClean="0"/>
              <a:t>finally</a:t>
            </a:r>
            <a:r>
              <a:rPr lang="nl-NL" dirty="0" smtClean="0"/>
              <a:t> start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practicalities</a:t>
            </a:r>
            <a:r>
              <a:rPr lang="nl-NL" dirty="0" smtClean="0"/>
              <a:t>….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58FD-A5DF-2E4B-BBDD-973B9F4C08C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90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58FD-A5DF-2E4B-BBDD-973B9F4C08C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48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06-09-15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21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06-09-15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81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06-09-15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9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06-09-15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19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06-09-15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57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06-09-15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6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06-09-15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28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06-09-15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91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06-09-15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79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06-09-15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79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06-09-15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26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20491-CDA9-064A-AA72-CFEF1800C266}" type="datetimeFigureOut">
              <a:rPr lang="nl-NL" smtClean="0"/>
              <a:t>06-09-15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51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43" y="174795"/>
            <a:ext cx="3518021" cy="336911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86202" y="3277850"/>
            <a:ext cx="6144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</a:t>
            </a:r>
            <a:r>
              <a:rPr lang="en-GB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GB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6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43" y="174795"/>
            <a:ext cx="3518021" cy="3369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endParaRPr lang="en-GB" dirty="0" smtClean="0"/>
          </a:p>
          <a:p>
            <a:pPr>
              <a:buFont typeface="Wingdings" charset="2"/>
              <a:buChar char="ü"/>
            </a:pPr>
            <a:endParaRPr lang="en-GB" dirty="0"/>
          </a:p>
          <a:p>
            <a:pPr>
              <a:buFont typeface="Wingdings" charset="2"/>
              <a:buChar char="ü"/>
            </a:pPr>
            <a:r>
              <a:rPr lang="en-GB" dirty="0" err="1" smtClean="0"/>
              <a:t>Seonghoon</a:t>
            </a:r>
            <a:r>
              <a:rPr lang="en-GB" dirty="0" smtClean="0"/>
              <a:t> Cheong </a:t>
            </a:r>
          </a:p>
          <a:p>
            <a:pPr>
              <a:buFont typeface="Wingdings" charset="2"/>
              <a:buChar char="ü"/>
            </a:pPr>
            <a:r>
              <a:rPr lang="en-GB" dirty="0" err="1" smtClean="0"/>
              <a:t>Nayoung</a:t>
            </a:r>
            <a:r>
              <a:rPr lang="en-GB" dirty="0" smtClean="0"/>
              <a:t> </a:t>
            </a:r>
            <a:r>
              <a:rPr lang="en-GB" dirty="0" err="1" smtClean="0"/>
              <a:t>Yim</a:t>
            </a:r>
            <a:endParaRPr lang="en-GB" dirty="0" smtClean="0"/>
          </a:p>
          <a:p>
            <a:pPr>
              <a:buFont typeface="Wingdings" charset="2"/>
              <a:buChar char="ü"/>
            </a:pPr>
            <a:r>
              <a:rPr lang="en-GB" dirty="0" err="1" smtClean="0"/>
              <a:t>Wilfried</a:t>
            </a:r>
            <a:r>
              <a:rPr lang="en-GB" dirty="0" smtClean="0"/>
              <a:t> Jacobs</a:t>
            </a:r>
          </a:p>
          <a:p>
            <a:pPr>
              <a:buFont typeface="Wingdings" charset="2"/>
              <a:buChar char="ü"/>
            </a:pPr>
            <a:r>
              <a:rPr lang="en-GB" dirty="0" smtClean="0"/>
              <a:t>Patrick Parrish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161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43" y="174795"/>
            <a:ext cx="3518021" cy="3369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Destinations</a:t>
            </a:r>
            <a:endParaRPr lang="en-GB" dirty="0"/>
          </a:p>
        </p:txBody>
      </p:sp>
      <p:pic>
        <p:nvPicPr>
          <p:cNvPr id="6" name="Tijdelijke aanduiding voor inhoud 5" descr="aarde.tif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22" b="-14922"/>
          <a:stretch>
            <a:fillRect/>
          </a:stretch>
        </p:blipFill>
        <p:spPr>
          <a:xfrm>
            <a:off x="-170514" y="2219082"/>
            <a:ext cx="9583068" cy="5270319"/>
          </a:xfrm>
        </p:spPr>
      </p:pic>
    </p:spTree>
    <p:extLst>
      <p:ext uri="{BB962C8B-B14F-4D97-AF65-F5344CB8AC3E}">
        <p14:creationId xmlns:p14="http://schemas.microsoft.com/office/powerpoint/2010/main" val="149410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43" y="174795"/>
            <a:ext cx="3518021" cy="3369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Our Motto</a:t>
            </a:r>
            <a:endParaRPr lang="en-GB" dirty="0"/>
          </a:p>
        </p:txBody>
      </p:sp>
      <p:pic>
        <p:nvPicPr>
          <p:cNvPr id="5" name="Tijdelijke aanduiding voor inhoud 4" descr="MottoCALMet.pd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4" b="11104"/>
          <a:stretch>
            <a:fillRect/>
          </a:stretch>
        </p:blipFill>
        <p:spPr>
          <a:xfrm>
            <a:off x="-495093" y="1632846"/>
            <a:ext cx="10388997" cy="5713548"/>
          </a:xfrm>
        </p:spPr>
      </p:pic>
    </p:spTree>
    <p:extLst>
      <p:ext uri="{BB962C8B-B14F-4D97-AF65-F5344CB8AC3E}">
        <p14:creationId xmlns:p14="http://schemas.microsoft.com/office/powerpoint/2010/main" val="146523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CALMet</a:t>
            </a:r>
            <a:r>
              <a:rPr lang="nl-NL" dirty="0" smtClean="0"/>
              <a:t> For Me</a:t>
            </a:r>
            <a:endParaRPr lang="nl-NL" dirty="0"/>
          </a:p>
        </p:txBody>
      </p:sp>
      <p:pic>
        <p:nvPicPr>
          <p:cNvPr id="4" name="Tijdelijke aanduiding voor inhoud 3" descr="MijnBeeldBijCALMet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6452"/>
          <a:stretch/>
        </p:blipFill>
        <p:spPr>
          <a:xfrm>
            <a:off x="457200" y="1600200"/>
            <a:ext cx="8229600" cy="4950883"/>
          </a:xfrm>
        </p:spPr>
      </p:pic>
    </p:spTree>
    <p:extLst>
      <p:ext uri="{BB962C8B-B14F-4D97-AF65-F5344CB8AC3E}">
        <p14:creationId xmlns:p14="http://schemas.microsoft.com/office/powerpoint/2010/main" val="118656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43" y="174795"/>
            <a:ext cx="3518021" cy="3369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Practical Things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smtClean="0"/>
              <a:t>WIFI</a:t>
            </a:r>
          </a:p>
          <a:p>
            <a:pPr marL="0" indent="0">
              <a:buNone/>
            </a:pPr>
            <a:r>
              <a:rPr lang="en-GB" sz="2600" dirty="0" smtClean="0"/>
              <a:t>Network: kmaicd_1</a:t>
            </a:r>
          </a:p>
          <a:p>
            <a:pPr marL="0" indent="0">
              <a:buNone/>
            </a:pPr>
            <a:r>
              <a:rPr lang="en-GB" sz="2600" dirty="0" smtClean="0"/>
              <a:t>Password: kma_123456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 smtClean="0"/>
              <a:t>Coffee/tea in the Hallway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 smtClean="0"/>
              <a:t>Lunch break outside KMA</a:t>
            </a:r>
          </a:p>
          <a:p>
            <a:pPr marL="0" indent="0">
              <a:buNone/>
            </a:pPr>
            <a:r>
              <a:rPr lang="en-GB" sz="2600" dirty="0" err="1" smtClean="0"/>
              <a:t>Seonghoon</a:t>
            </a:r>
            <a:r>
              <a:rPr lang="en-GB" sz="2600" dirty="0" smtClean="0"/>
              <a:t> and </a:t>
            </a:r>
            <a:r>
              <a:rPr lang="en-GB" sz="2600" dirty="0" err="1" smtClean="0"/>
              <a:t>Nayoung</a:t>
            </a:r>
            <a:r>
              <a:rPr lang="en-GB" sz="2600" dirty="0" smtClean="0"/>
              <a:t> will guide us there</a:t>
            </a:r>
          </a:p>
        </p:txBody>
      </p:sp>
    </p:spTree>
    <p:extLst>
      <p:ext uri="{BB962C8B-B14F-4D97-AF65-F5344CB8AC3E}">
        <p14:creationId xmlns:p14="http://schemas.microsoft.com/office/powerpoint/2010/main" val="213808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143" y="174795"/>
            <a:ext cx="3518021" cy="3369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Practical Things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i="1" dirty="0" smtClean="0"/>
              <a:t>Posters</a:t>
            </a:r>
          </a:p>
          <a:p>
            <a:pPr marL="0" indent="0">
              <a:buNone/>
            </a:pPr>
            <a:r>
              <a:rPr lang="en-GB" sz="2800" dirty="0" smtClean="0"/>
              <a:t>Possible to hang the posters on the board all week </a:t>
            </a:r>
          </a:p>
          <a:p>
            <a:pPr marL="0" indent="0">
              <a:buNone/>
            </a:pPr>
            <a:r>
              <a:rPr lang="en-GB" sz="2800" dirty="0" smtClean="0"/>
              <a:t>2 minute presentation in poster session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 smtClean="0"/>
              <a:t>Excursion</a:t>
            </a:r>
          </a:p>
          <a:p>
            <a:pPr marL="0" indent="0">
              <a:buNone/>
            </a:pPr>
            <a:r>
              <a:rPr lang="en-GB" sz="2800" dirty="0" smtClean="0"/>
              <a:t>Departure Wednesday 13.30 from here</a:t>
            </a:r>
          </a:p>
          <a:p>
            <a:pPr marL="0" indent="0">
              <a:buNone/>
            </a:pPr>
            <a:r>
              <a:rPr lang="en-GB" sz="2800" dirty="0" smtClean="0"/>
              <a:t>Bring confortable shoes!</a:t>
            </a:r>
          </a:p>
          <a:p>
            <a:pPr marL="0" indent="0">
              <a:buNone/>
            </a:pPr>
            <a:r>
              <a:rPr lang="en-GB" sz="2800" dirty="0" smtClean="0"/>
              <a:t>Possible to leave your stuff in the buss during the excursion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 smtClean="0"/>
              <a:t>Gala Dinner</a:t>
            </a:r>
          </a:p>
          <a:p>
            <a:pPr marL="0" indent="0">
              <a:buNone/>
            </a:pPr>
            <a:r>
              <a:rPr lang="en-GB" sz="2600" dirty="0" smtClean="0"/>
              <a:t>Thursday 18.00 at 15</a:t>
            </a:r>
            <a:r>
              <a:rPr lang="en-GB" sz="2600" baseline="30000" dirty="0" smtClean="0"/>
              <a:t>th</a:t>
            </a:r>
            <a:r>
              <a:rPr lang="en-GB" sz="2600" dirty="0" smtClean="0"/>
              <a:t> Floor Kensington Hotel in room Grand Station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29928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143" y="174795"/>
            <a:ext cx="3518021" cy="3369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Practical Things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smtClean="0"/>
              <a:t>Computer &amp; printing facilities</a:t>
            </a:r>
          </a:p>
          <a:p>
            <a:pPr marL="0" indent="0">
              <a:buNone/>
            </a:pPr>
            <a:r>
              <a:rPr lang="en-GB" sz="2600" dirty="0" smtClean="0"/>
              <a:t>Available in small meeting room next </a:t>
            </a:r>
            <a:r>
              <a:rPr lang="en-GB" sz="2600" dirty="0" smtClean="0"/>
              <a:t>door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b="1" i="1" dirty="0" smtClean="0"/>
              <a:t>Picture sharing etc.</a:t>
            </a:r>
          </a:p>
          <a:p>
            <a:pPr marL="0" indent="0">
              <a:buNone/>
            </a:pPr>
            <a:r>
              <a:rPr lang="en-GB" sz="2600" dirty="0" smtClean="0"/>
              <a:t>We do have a closed </a:t>
            </a:r>
            <a:r>
              <a:rPr lang="en-GB" sz="2600" dirty="0" err="1" smtClean="0"/>
              <a:t>CALMet</a:t>
            </a:r>
            <a:r>
              <a:rPr lang="en-GB" sz="2600" dirty="0" smtClean="0"/>
              <a:t>                     Let’s use that!</a:t>
            </a:r>
            <a:endParaRPr lang="en-GB" sz="2600" dirty="0"/>
          </a:p>
        </p:txBody>
      </p:sp>
      <p:pic>
        <p:nvPicPr>
          <p:cNvPr id="5" name="Afbeelding 4" descr="facebook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93" y="3346871"/>
            <a:ext cx="12065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2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43" y="174795"/>
            <a:ext cx="3518021" cy="336911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86202" y="3058865"/>
            <a:ext cx="6144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Enjoy!</a:t>
            </a:r>
            <a:endParaRPr lang="en-GB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712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439</Words>
  <Application>Microsoft Macintosh PowerPoint</Application>
  <PresentationFormat>Diavoorstelling (4:3)</PresentationFormat>
  <Paragraphs>59</Paragraphs>
  <Slides>9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PowerPoint-presentatie</vt:lpstr>
      <vt:lpstr>Thank you!</vt:lpstr>
      <vt:lpstr>Destinations</vt:lpstr>
      <vt:lpstr>Our Motto</vt:lpstr>
      <vt:lpstr>CALMet For Me</vt:lpstr>
      <vt:lpstr>Practical Things</vt:lpstr>
      <vt:lpstr>Practical Things</vt:lpstr>
      <vt:lpstr>Practical Things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Heleen ter Pelkwijk</dc:creator>
  <cp:lastModifiedBy>Heleen ter Pelkwijk</cp:lastModifiedBy>
  <cp:revision>16</cp:revision>
  <dcterms:created xsi:type="dcterms:W3CDTF">2015-09-04T09:01:37Z</dcterms:created>
  <dcterms:modified xsi:type="dcterms:W3CDTF">2015-09-06T14:35:09Z</dcterms:modified>
</cp:coreProperties>
</file>