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96" r:id="rId3"/>
    <p:sldId id="256" r:id="rId4"/>
    <p:sldId id="288" r:id="rId5"/>
    <p:sldId id="269" r:id="rId6"/>
    <p:sldId id="264" r:id="rId7"/>
    <p:sldId id="267" r:id="rId8"/>
    <p:sldId id="261" r:id="rId9"/>
    <p:sldId id="265" r:id="rId10"/>
    <p:sldId id="262" r:id="rId11"/>
    <p:sldId id="275" r:id="rId12"/>
    <p:sldId id="284" r:id="rId13"/>
    <p:sldId id="271" r:id="rId14"/>
    <p:sldId id="287" r:id="rId15"/>
    <p:sldId id="291" r:id="rId16"/>
    <p:sldId id="290" r:id="rId17"/>
    <p:sldId id="277" r:id="rId18"/>
    <p:sldId id="266" r:id="rId19"/>
    <p:sldId id="289" r:id="rId20"/>
    <p:sldId id="292" r:id="rId21"/>
    <p:sldId id="294" r:id="rId22"/>
    <p:sldId id="295" r:id="rId23"/>
    <p:sldId id="276" r:id="rId24"/>
    <p:sldId id="273" r:id="rId25"/>
    <p:sldId id="282" r:id="rId26"/>
    <p:sldId id="29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00000"/>
    <a:srgbClr val="FF6356"/>
    <a:srgbClr val="E40000"/>
    <a:srgbClr val="FF7A70"/>
    <a:srgbClr val="1F7A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2" autoAdjust="0"/>
    <p:restoredTop sz="80171" autoAdjust="0"/>
  </p:normalViewPr>
  <p:slideViewPr>
    <p:cSldViewPr snapToGrid="0" snapToObjects="1">
      <p:cViewPr>
        <p:scale>
          <a:sx n="90" d="100"/>
          <a:sy n="90" d="100"/>
        </p:scale>
        <p:origin x="-888"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35132-D84D-BD4F-B957-B47E37D0E6F5}" type="doc">
      <dgm:prSet loTypeId="urn:microsoft.com/office/officeart/2005/8/layout/vList2" loCatId="" qsTypeId="urn:microsoft.com/office/officeart/2005/8/quickstyle/simple1" qsCatId="simple" csTypeId="urn:microsoft.com/office/officeart/2005/8/colors/accent6_3" csCatId="accent6" phldr="1"/>
      <dgm:spPr/>
      <dgm:t>
        <a:bodyPr/>
        <a:lstStyle/>
        <a:p>
          <a:endParaRPr lang="en-US"/>
        </a:p>
      </dgm:t>
    </dgm:pt>
    <dgm:pt modelId="{8F7D6160-FF1D-8C45-8AF2-48687D9E9914}">
      <dgm:prSet/>
      <dgm:spPr>
        <a:solidFill>
          <a:srgbClr val="1F7A91"/>
        </a:solidFill>
      </dgm:spPr>
      <dgm:t>
        <a:bodyPr/>
        <a:lstStyle/>
        <a:p>
          <a:pPr rtl="0"/>
          <a:r>
            <a:rPr lang="en-US" dirty="0" smtClean="0">
              <a:solidFill>
                <a:schemeClr val="bg1"/>
              </a:solidFill>
            </a:rPr>
            <a:t>Evaluation</a:t>
          </a:r>
          <a:endParaRPr lang="en-US" dirty="0">
            <a:solidFill>
              <a:schemeClr val="bg1"/>
            </a:solidFill>
          </a:endParaRPr>
        </a:p>
      </dgm:t>
    </dgm:pt>
    <dgm:pt modelId="{EAE4FF62-F9F8-C240-B74A-F61595E86563}" type="parTrans" cxnId="{7D0530D0-CCCF-1D48-B7F8-8040C0755A59}">
      <dgm:prSet/>
      <dgm:spPr/>
      <dgm:t>
        <a:bodyPr/>
        <a:lstStyle/>
        <a:p>
          <a:endParaRPr lang="en-US"/>
        </a:p>
      </dgm:t>
    </dgm:pt>
    <dgm:pt modelId="{AE3D80CB-73B3-6F4E-985B-BD4D35B8B5AE}" type="sibTrans" cxnId="{7D0530D0-CCCF-1D48-B7F8-8040C0755A59}">
      <dgm:prSet/>
      <dgm:spPr/>
      <dgm:t>
        <a:bodyPr/>
        <a:lstStyle/>
        <a:p>
          <a:endParaRPr lang="en-US"/>
        </a:p>
      </dgm:t>
    </dgm:pt>
    <dgm:pt modelId="{79A39379-423E-4C42-8886-AF95DC5A8723}">
      <dgm:prSet/>
      <dgm:spPr/>
      <dgm:t>
        <a:bodyPr/>
        <a:lstStyle/>
        <a:p>
          <a:pPr rtl="0"/>
          <a:r>
            <a:rPr lang="en-US" smtClean="0">
              <a:solidFill>
                <a:schemeClr val="bg1"/>
              </a:solidFill>
            </a:rPr>
            <a:t>Synthesis</a:t>
          </a:r>
          <a:endParaRPr lang="en-US">
            <a:solidFill>
              <a:schemeClr val="bg1"/>
            </a:solidFill>
          </a:endParaRPr>
        </a:p>
      </dgm:t>
    </dgm:pt>
    <dgm:pt modelId="{D2791909-67E5-5946-87EC-0CE81970A2C6}" type="parTrans" cxnId="{FD1A4C89-EB48-AF4C-8C23-B7FA6349F15F}">
      <dgm:prSet/>
      <dgm:spPr/>
      <dgm:t>
        <a:bodyPr/>
        <a:lstStyle/>
        <a:p>
          <a:endParaRPr lang="en-US"/>
        </a:p>
      </dgm:t>
    </dgm:pt>
    <dgm:pt modelId="{A3D91892-3E46-7347-9C89-906CCB8C75DA}" type="sibTrans" cxnId="{FD1A4C89-EB48-AF4C-8C23-B7FA6349F15F}">
      <dgm:prSet/>
      <dgm:spPr/>
      <dgm:t>
        <a:bodyPr/>
        <a:lstStyle/>
        <a:p>
          <a:endParaRPr lang="en-US"/>
        </a:p>
      </dgm:t>
    </dgm:pt>
    <dgm:pt modelId="{24ACD5BF-B70F-5542-B6F9-66C2E601372F}">
      <dgm:prSet/>
      <dgm:spPr/>
      <dgm:t>
        <a:bodyPr/>
        <a:lstStyle/>
        <a:p>
          <a:pPr rtl="0"/>
          <a:r>
            <a:rPr lang="en-US" dirty="0" smtClean="0">
              <a:solidFill>
                <a:schemeClr val="bg1"/>
              </a:solidFill>
            </a:rPr>
            <a:t>Analysis</a:t>
          </a:r>
          <a:endParaRPr lang="en-US" dirty="0">
            <a:solidFill>
              <a:schemeClr val="bg1"/>
            </a:solidFill>
          </a:endParaRPr>
        </a:p>
      </dgm:t>
    </dgm:pt>
    <dgm:pt modelId="{41FFC133-56BF-3941-8B8F-25ADF803A9A3}" type="parTrans" cxnId="{6D446103-D5DB-BB42-B3B3-7152C6D7B0A5}">
      <dgm:prSet/>
      <dgm:spPr/>
      <dgm:t>
        <a:bodyPr/>
        <a:lstStyle/>
        <a:p>
          <a:endParaRPr lang="en-US"/>
        </a:p>
      </dgm:t>
    </dgm:pt>
    <dgm:pt modelId="{03159DA5-D567-3346-AEC6-00292BB34285}" type="sibTrans" cxnId="{6D446103-D5DB-BB42-B3B3-7152C6D7B0A5}">
      <dgm:prSet/>
      <dgm:spPr/>
      <dgm:t>
        <a:bodyPr/>
        <a:lstStyle/>
        <a:p>
          <a:endParaRPr lang="en-US"/>
        </a:p>
      </dgm:t>
    </dgm:pt>
    <dgm:pt modelId="{AE465D9F-ACAB-5A4B-92D2-D888E359BD3E}">
      <dgm:prSet/>
      <dgm:spPr/>
      <dgm:t>
        <a:bodyPr/>
        <a:lstStyle/>
        <a:p>
          <a:pPr rtl="0"/>
          <a:r>
            <a:rPr lang="en-US" dirty="0" smtClean="0">
              <a:solidFill>
                <a:schemeClr val="bg1"/>
              </a:solidFill>
            </a:rPr>
            <a:t>Application</a:t>
          </a:r>
          <a:endParaRPr lang="en-US" dirty="0">
            <a:solidFill>
              <a:schemeClr val="bg1"/>
            </a:solidFill>
          </a:endParaRPr>
        </a:p>
      </dgm:t>
    </dgm:pt>
    <dgm:pt modelId="{03643F85-B9FF-7E4A-BAAF-8ECDF45EE133}" type="parTrans" cxnId="{99C23877-24A0-5B46-AAAA-8F6D99E896AE}">
      <dgm:prSet/>
      <dgm:spPr/>
      <dgm:t>
        <a:bodyPr/>
        <a:lstStyle/>
        <a:p>
          <a:endParaRPr lang="en-US"/>
        </a:p>
      </dgm:t>
    </dgm:pt>
    <dgm:pt modelId="{67770725-F1FD-AE42-926F-76AA14E7FAD9}" type="sibTrans" cxnId="{99C23877-24A0-5B46-AAAA-8F6D99E896AE}">
      <dgm:prSet/>
      <dgm:spPr/>
      <dgm:t>
        <a:bodyPr/>
        <a:lstStyle/>
        <a:p>
          <a:endParaRPr lang="en-US"/>
        </a:p>
      </dgm:t>
    </dgm:pt>
    <dgm:pt modelId="{FCFB8412-BAD9-9649-A252-46C56F454F0C}">
      <dgm:prSet/>
      <dgm:spPr/>
      <dgm:t>
        <a:bodyPr/>
        <a:lstStyle/>
        <a:p>
          <a:pPr rtl="0"/>
          <a:r>
            <a:rPr lang="en-US" smtClean="0">
              <a:solidFill>
                <a:schemeClr val="bg1"/>
              </a:solidFill>
            </a:rPr>
            <a:t>Comprehension</a:t>
          </a:r>
          <a:endParaRPr lang="en-US">
            <a:solidFill>
              <a:schemeClr val="bg1"/>
            </a:solidFill>
          </a:endParaRPr>
        </a:p>
      </dgm:t>
    </dgm:pt>
    <dgm:pt modelId="{AD77EDE7-0364-3A46-9718-1D232D4E239A}" type="parTrans" cxnId="{F3736286-DDC9-004F-852C-37F26949AA3E}">
      <dgm:prSet/>
      <dgm:spPr/>
      <dgm:t>
        <a:bodyPr/>
        <a:lstStyle/>
        <a:p>
          <a:endParaRPr lang="en-US"/>
        </a:p>
      </dgm:t>
    </dgm:pt>
    <dgm:pt modelId="{31343477-F12A-5F4A-A19C-5578F7183E54}" type="sibTrans" cxnId="{F3736286-DDC9-004F-852C-37F26949AA3E}">
      <dgm:prSet/>
      <dgm:spPr/>
      <dgm:t>
        <a:bodyPr/>
        <a:lstStyle/>
        <a:p>
          <a:endParaRPr lang="en-US"/>
        </a:p>
      </dgm:t>
    </dgm:pt>
    <dgm:pt modelId="{9E943433-B127-D546-8BD5-2A8A720376AC}">
      <dgm:prSet/>
      <dgm:spPr>
        <a:solidFill>
          <a:schemeClr val="accent2">
            <a:lumMod val="20000"/>
            <a:lumOff val="80000"/>
          </a:schemeClr>
        </a:solidFill>
      </dgm:spPr>
      <dgm:t>
        <a:bodyPr/>
        <a:lstStyle/>
        <a:p>
          <a:pPr rtl="0"/>
          <a:r>
            <a:rPr lang="en-US" dirty="0" smtClean="0">
              <a:solidFill>
                <a:schemeClr val="bg1"/>
              </a:solidFill>
            </a:rPr>
            <a:t>Knowledge</a:t>
          </a:r>
          <a:endParaRPr lang="en-US" dirty="0">
            <a:solidFill>
              <a:schemeClr val="bg1"/>
            </a:solidFill>
          </a:endParaRPr>
        </a:p>
      </dgm:t>
    </dgm:pt>
    <dgm:pt modelId="{CAC5C4E8-3F4A-B54B-AFB5-2C933920D3BF}" type="parTrans" cxnId="{EF9C2589-69AB-8746-9770-BA0C5FFA0B83}">
      <dgm:prSet/>
      <dgm:spPr/>
      <dgm:t>
        <a:bodyPr/>
        <a:lstStyle/>
        <a:p>
          <a:endParaRPr lang="en-US"/>
        </a:p>
      </dgm:t>
    </dgm:pt>
    <dgm:pt modelId="{A789F69B-9095-874C-9A89-2F10A4BA56AC}" type="sibTrans" cxnId="{EF9C2589-69AB-8746-9770-BA0C5FFA0B83}">
      <dgm:prSet/>
      <dgm:spPr/>
      <dgm:t>
        <a:bodyPr/>
        <a:lstStyle/>
        <a:p>
          <a:endParaRPr lang="en-US"/>
        </a:p>
      </dgm:t>
    </dgm:pt>
    <dgm:pt modelId="{B9B6174F-D3AE-914C-8053-1819A6B1E605}" type="pres">
      <dgm:prSet presAssocID="{C7935132-D84D-BD4F-B957-B47E37D0E6F5}" presName="linear" presStyleCnt="0">
        <dgm:presLayoutVars>
          <dgm:animLvl val="lvl"/>
          <dgm:resizeHandles val="exact"/>
        </dgm:presLayoutVars>
      </dgm:prSet>
      <dgm:spPr/>
      <dgm:t>
        <a:bodyPr/>
        <a:lstStyle/>
        <a:p>
          <a:endParaRPr lang="en-US"/>
        </a:p>
      </dgm:t>
    </dgm:pt>
    <dgm:pt modelId="{225AC815-CB99-C046-9628-EB46A766F199}" type="pres">
      <dgm:prSet presAssocID="{8F7D6160-FF1D-8C45-8AF2-48687D9E9914}" presName="parentText" presStyleLbl="node1" presStyleIdx="0" presStyleCnt="6">
        <dgm:presLayoutVars>
          <dgm:chMax val="0"/>
          <dgm:bulletEnabled val="1"/>
        </dgm:presLayoutVars>
      </dgm:prSet>
      <dgm:spPr/>
      <dgm:t>
        <a:bodyPr/>
        <a:lstStyle/>
        <a:p>
          <a:endParaRPr lang="en-US"/>
        </a:p>
      </dgm:t>
    </dgm:pt>
    <dgm:pt modelId="{0F9F8A08-6993-F944-A933-40FA7BA9E695}" type="pres">
      <dgm:prSet presAssocID="{AE3D80CB-73B3-6F4E-985B-BD4D35B8B5AE}" presName="spacer" presStyleCnt="0"/>
      <dgm:spPr/>
    </dgm:pt>
    <dgm:pt modelId="{7ADDCB0A-B0A1-B346-B55F-FA5B44DC33AC}" type="pres">
      <dgm:prSet presAssocID="{79A39379-423E-4C42-8886-AF95DC5A8723}" presName="parentText" presStyleLbl="node1" presStyleIdx="1" presStyleCnt="6">
        <dgm:presLayoutVars>
          <dgm:chMax val="0"/>
          <dgm:bulletEnabled val="1"/>
        </dgm:presLayoutVars>
      </dgm:prSet>
      <dgm:spPr/>
      <dgm:t>
        <a:bodyPr/>
        <a:lstStyle/>
        <a:p>
          <a:endParaRPr lang="en-US"/>
        </a:p>
      </dgm:t>
    </dgm:pt>
    <dgm:pt modelId="{43F89E87-74B7-0C4E-80E5-0316BE95CC6F}" type="pres">
      <dgm:prSet presAssocID="{A3D91892-3E46-7347-9C89-906CCB8C75DA}" presName="spacer" presStyleCnt="0"/>
      <dgm:spPr/>
    </dgm:pt>
    <dgm:pt modelId="{F6DC8D67-500D-914A-9BD1-892F74BB93EF}" type="pres">
      <dgm:prSet presAssocID="{24ACD5BF-B70F-5542-B6F9-66C2E601372F}" presName="parentText" presStyleLbl="node1" presStyleIdx="2" presStyleCnt="6">
        <dgm:presLayoutVars>
          <dgm:chMax val="0"/>
          <dgm:bulletEnabled val="1"/>
        </dgm:presLayoutVars>
      </dgm:prSet>
      <dgm:spPr/>
      <dgm:t>
        <a:bodyPr/>
        <a:lstStyle/>
        <a:p>
          <a:endParaRPr lang="en-US"/>
        </a:p>
      </dgm:t>
    </dgm:pt>
    <dgm:pt modelId="{7AC767B5-85AE-884B-9544-A146512021A2}" type="pres">
      <dgm:prSet presAssocID="{03159DA5-D567-3346-AEC6-00292BB34285}" presName="spacer" presStyleCnt="0"/>
      <dgm:spPr/>
    </dgm:pt>
    <dgm:pt modelId="{23628A16-6D20-A547-AB2A-62A6F75F66D2}" type="pres">
      <dgm:prSet presAssocID="{AE465D9F-ACAB-5A4B-92D2-D888E359BD3E}" presName="parentText" presStyleLbl="node1" presStyleIdx="3" presStyleCnt="6">
        <dgm:presLayoutVars>
          <dgm:chMax val="0"/>
          <dgm:bulletEnabled val="1"/>
        </dgm:presLayoutVars>
      </dgm:prSet>
      <dgm:spPr/>
      <dgm:t>
        <a:bodyPr/>
        <a:lstStyle/>
        <a:p>
          <a:endParaRPr lang="en-US"/>
        </a:p>
      </dgm:t>
    </dgm:pt>
    <dgm:pt modelId="{CBBD0CC2-095D-AF42-885F-24DD774BB5C6}" type="pres">
      <dgm:prSet presAssocID="{67770725-F1FD-AE42-926F-76AA14E7FAD9}" presName="spacer" presStyleCnt="0"/>
      <dgm:spPr/>
    </dgm:pt>
    <dgm:pt modelId="{99A5FE5E-4BF7-6D4E-83EF-A6DEFFDC1835}" type="pres">
      <dgm:prSet presAssocID="{FCFB8412-BAD9-9649-A252-46C56F454F0C}" presName="parentText" presStyleLbl="node1" presStyleIdx="4" presStyleCnt="6">
        <dgm:presLayoutVars>
          <dgm:chMax val="0"/>
          <dgm:bulletEnabled val="1"/>
        </dgm:presLayoutVars>
      </dgm:prSet>
      <dgm:spPr/>
      <dgm:t>
        <a:bodyPr/>
        <a:lstStyle/>
        <a:p>
          <a:endParaRPr lang="en-US"/>
        </a:p>
      </dgm:t>
    </dgm:pt>
    <dgm:pt modelId="{94A468F3-B86D-4E4B-B2D7-057322C386D9}" type="pres">
      <dgm:prSet presAssocID="{31343477-F12A-5F4A-A19C-5578F7183E54}" presName="spacer" presStyleCnt="0"/>
      <dgm:spPr/>
    </dgm:pt>
    <dgm:pt modelId="{1541B5ED-66AE-ED40-B897-B9A932EE33F2}" type="pres">
      <dgm:prSet presAssocID="{9E943433-B127-D546-8BD5-2A8A720376AC}" presName="parentText" presStyleLbl="node1" presStyleIdx="5" presStyleCnt="6">
        <dgm:presLayoutVars>
          <dgm:chMax val="0"/>
          <dgm:bulletEnabled val="1"/>
        </dgm:presLayoutVars>
      </dgm:prSet>
      <dgm:spPr/>
      <dgm:t>
        <a:bodyPr/>
        <a:lstStyle/>
        <a:p>
          <a:endParaRPr lang="en-US"/>
        </a:p>
      </dgm:t>
    </dgm:pt>
  </dgm:ptLst>
  <dgm:cxnLst>
    <dgm:cxn modelId="{FD1A4C89-EB48-AF4C-8C23-B7FA6349F15F}" srcId="{C7935132-D84D-BD4F-B957-B47E37D0E6F5}" destId="{79A39379-423E-4C42-8886-AF95DC5A8723}" srcOrd="1" destOrd="0" parTransId="{D2791909-67E5-5946-87EC-0CE81970A2C6}" sibTransId="{A3D91892-3E46-7347-9C89-906CCB8C75DA}"/>
    <dgm:cxn modelId="{F3736286-DDC9-004F-852C-37F26949AA3E}" srcId="{C7935132-D84D-BD4F-B957-B47E37D0E6F5}" destId="{FCFB8412-BAD9-9649-A252-46C56F454F0C}" srcOrd="4" destOrd="0" parTransId="{AD77EDE7-0364-3A46-9718-1D232D4E239A}" sibTransId="{31343477-F12A-5F4A-A19C-5578F7183E54}"/>
    <dgm:cxn modelId="{DB93DA61-B3EC-FB48-B23F-340D49074D2F}" type="presOf" srcId="{C7935132-D84D-BD4F-B957-B47E37D0E6F5}" destId="{B9B6174F-D3AE-914C-8053-1819A6B1E605}" srcOrd="0" destOrd="0" presId="urn:microsoft.com/office/officeart/2005/8/layout/vList2"/>
    <dgm:cxn modelId="{F781B265-ED2C-5344-8CEE-20E6C0D425FE}" type="presOf" srcId="{79A39379-423E-4C42-8886-AF95DC5A8723}" destId="{7ADDCB0A-B0A1-B346-B55F-FA5B44DC33AC}" srcOrd="0" destOrd="0" presId="urn:microsoft.com/office/officeart/2005/8/layout/vList2"/>
    <dgm:cxn modelId="{4CD461AE-B097-614F-A22C-295FC4486105}" type="presOf" srcId="{AE465D9F-ACAB-5A4B-92D2-D888E359BD3E}" destId="{23628A16-6D20-A547-AB2A-62A6F75F66D2}" srcOrd="0" destOrd="0" presId="urn:microsoft.com/office/officeart/2005/8/layout/vList2"/>
    <dgm:cxn modelId="{C48346A5-2241-1646-9D17-334B44398A90}" type="presOf" srcId="{8F7D6160-FF1D-8C45-8AF2-48687D9E9914}" destId="{225AC815-CB99-C046-9628-EB46A766F199}" srcOrd="0" destOrd="0" presId="urn:microsoft.com/office/officeart/2005/8/layout/vList2"/>
    <dgm:cxn modelId="{E6B2AB6F-776B-494E-AE83-5FA06B53ABDD}" type="presOf" srcId="{24ACD5BF-B70F-5542-B6F9-66C2E601372F}" destId="{F6DC8D67-500D-914A-9BD1-892F74BB93EF}" srcOrd="0" destOrd="0" presId="urn:microsoft.com/office/officeart/2005/8/layout/vList2"/>
    <dgm:cxn modelId="{EF9C2589-69AB-8746-9770-BA0C5FFA0B83}" srcId="{C7935132-D84D-BD4F-B957-B47E37D0E6F5}" destId="{9E943433-B127-D546-8BD5-2A8A720376AC}" srcOrd="5" destOrd="0" parTransId="{CAC5C4E8-3F4A-B54B-AFB5-2C933920D3BF}" sibTransId="{A789F69B-9095-874C-9A89-2F10A4BA56AC}"/>
    <dgm:cxn modelId="{6D446103-D5DB-BB42-B3B3-7152C6D7B0A5}" srcId="{C7935132-D84D-BD4F-B957-B47E37D0E6F5}" destId="{24ACD5BF-B70F-5542-B6F9-66C2E601372F}" srcOrd="2" destOrd="0" parTransId="{41FFC133-56BF-3941-8B8F-25ADF803A9A3}" sibTransId="{03159DA5-D567-3346-AEC6-00292BB34285}"/>
    <dgm:cxn modelId="{99C23877-24A0-5B46-AAAA-8F6D99E896AE}" srcId="{C7935132-D84D-BD4F-B957-B47E37D0E6F5}" destId="{AE465D9F-ACAB-5A4B-92D2-D888E359BD3E}" srcOrd="3" destOrd="0" parTransId="{03643F85-B9FF-7E4A-BAAF-8ECDF45EE133}" sibTransId="{67770725-F1FD-AE42-926F-76AA14E7FAD9}"/>
    <dgm:cxn modelId="{4BDE6FB8-5346-E64B-92EE-83BA8FD6BD74}" type="presOf" srcId="{9E943433-B127-D546-8BD5-2A8A720376AC}" destId="{1541B5ED-66AE-ED40-B897-B9A932EE33F2}" srcOrd="0" destOrd="0" presId="urn:microsoft.com/office/officeart/2005/8/layout/vList2"/>
    <dgm:cxn modelId="{7D0530D0-CCCF-1D48-B7F8-8040C0755A59}" srcId="{C7935132-D84D-BD4F-B957-B47E37D0E6F5}" destId="{8F7D6160-FF1D-8C45-8AF2-48687D9E9914}" srcOrd="0" destOrd="0" parTransId="{EAE4FF62-F9F8-C240-B74A-F61595E86563}" sibTransId="{AE3D80CB-73B3-6F4E-985B-BD4D35B8B5AE}"/>
    <dgm:cxn modelId="{8FE54CCD-7327-DA44-A2DE-39292A988B22}" type="presOf" srcId="{FCFB8412-BAD9-9649-A252-46C56F454F0C}" destId="{99A5FE5E-4BF7-6D4E-83EF-A6DEFFDC1835}" srcOrd="0" destOrd="0" presId="urn:microsoft.com/office/officeart/2005/8/layout/vList2"/>
    <dgm:cxn modelId="{4FD15D0E-E2FD-234E-AF13-19FCB3403EF4}" type="presParOf" srcId="{B9B6174F-D3AE-914C-8053-1819A6B1E605}" destId="{225AC815-CB99-C046-9628-EB46A766F199}" srcOrd="0" destOrd="0" presId="urn:microsoft.com/office/officeart/2005/8/layout/vList2"/>
    <dgm:cxn modelId="{3A0AFA28-A36A-8841-A796-A9A57B6E0334}" type="presParOf" srcId="{B9B6174F-D3AE-914C-8053-1819A6B1E605}" destId="{0F9F8A08-6993-F944-A933-40FA7BA9E695}" srcOrd="1" destOrd="0" presId="urn:microsoft.com/office/officeart/2005/8/layout/vList2"/>
    <dgm:cxn modelId="{16B108DD-3E31-1643-A05D-F7E800B515AA}" type="presParOf" srcId="{B9B6174F-D3AE-914C-8053-1819A6B1E605}" destId="{7ADDCB0A-B0A1-B346-B55F-FA5B44DC33AC}" srcOrd="2" destOrd="0" presId="urn:microsoft.com/office/officeart/2005/8/layout/vList2"/>
    <dgm:cxn modelId="{7662DCA2-A1C7-264D-8EE0-EC456C609C55}" type="presParOf" srcId="{B9B6174F-D3AE-914C-8053-1819A6B1E605}" destId="{43F89E87-74B7-0C4E-80E5-0316BE95CC6F}" srcOrd="3" destOrd="0" presId="urn:microsoft.com/office/officeart/2005/8/layout/vList2"/>
    <dgm:cxn modelId="{5D130BD3-0D84-034C-83C9-88C1A829D69B}" type="presParOf" srcId="{B9B6174F-D3AE-914C-8053-1819A6B1E605}" destId="{F6DC8D67-500D-914A-9BD1-892F74BB93EF}" srcOrd="4" destOrd="0" presId="urn:microsoft.com/office/officeart/2005/8/layout/vList2"/>
    <dgm:cxn modelId="{7D52D39A-9251-5F44-9F95-B5EF1D2EFF9D}" type="presParOf" srcId="{B9B6174F-D3AE-914C-8053-1819A6B1E605}" destId="{7AC767B5-85AE-884B-9544-A146512021A2}" srcOrd="5" destOrd="0" presId="urn:microsoft.com/office/officeart/2005/8/layout/vList2"/>
    <dgm:cxn modelId="{40CA613E-F32D-FB47-855D-3A89FA2F6EAC}" type="presParOf" srcId="{B9B6174F-D3AE-914C-8053-1819A6B1E605}" destId="{23628A16-6D20-A547-AB2A-62A6F75F66D2}" srcOrd="6" destOrd="0" presId="urn:microsoft.com/office/officeart/2005/8/layout/vList2"/>
    <dgm:cxn modelId="{7A0A64EE-506E-D046-A1BC-364CCCB073EB}" type="presParOf" srcId="{B9B6174F-D3AE-914C-8053-1819A6B1E605}" destId="{CBBD0CC2-095D-AF42-885F-24DD774BB5C6}" srcOrd="7" destOrd="0" presId="urn:microsoft.com/office/officeart/2005/8/layout/vList2"/>
    <dgm:cxn modelId="{EA5C09C4-B967-4B4D-BFDD-0E0540465AE8}" type="presParOf" srcId="{B9B6174F-D3AE-914C-8053-1819A6B1E605}" destId="{99A5FE5E-4BF7-6D4E-83EF-A6DEFFDC1835}" srcOrd="8" destOrd="0" presId="urn:microsoft.com/office/officeart/2005/8/layout/vList2"/>
    <dgm:cxn modelId="{0033AE01-2BD2-604F-A1D2-25F9D74420AA}" type="presParOf" srcId="{B9B6174F-D3AE-914C-8053-1819A6B1E605}" destId="{94A468F3-B86D-4E4B-B2D7-057322C386D9}" srcOrd="9" destOrd="0" presId="urn:microsoft.com/office/officeart/2005/8/layout/vList2"/>
    <dgm:cxn modelId="{5EBE2540-5886-F248-9664-93EF1F93516D}" type="presParOf" srcId="{B9B6174F-D3AE-914C-8053-1819A6B1E605}" destId="{1541B5ED-66AE-ED40-B897-B9A932EE33F2}" srcOrd="10" destOrd="0" presId="urn:microsoft.com/office/officeart/2005/8/layout/vList2"/>
  </dgm:cxnLst>
  <dgm:bg>
    <a:noFill/>
  </dgm:bg>
  <dgm:whole>
    <a:ln w="28575" cmpd="sng">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935132-D84D-BD4F-B957-B47E37D0E6F5}" type="doc">
      <dgm:prSet loTypeId="urn:microsoft.com/office/officeart/2005/8/layout/vList2" loCatId="" qsTypeId="urn:microsoft.com/office/officeart/2005/8/quickstyle/simple1" qsCatId="simple" csTypeId="urn:microsoft.com/office/officeart/2005/8/colors/accent6_3" csCatId="accent6" phldr="1"/>
      <dgm:spPr/>
      <dgm:t>
        <a:bodyPr/>
        <a:lstStyle/>
        <a:p>
          <a:endParaRPr lang="en-US"/>
        </a:p>
      </dgm:t>
    </dgm:pt>
    <dgm:pt modelId="{8F7D6160-FF1D-8C45-8AF2-48687D9E9914}">
      <dgm:prSet/>
      <dgm:spPr>
        <a:solidFill>
          <a:srgbClr val="1F7A91"/>
        </a:solidFill>
      </dgm:spPr>
      <dgm:t>
        <a:bodyPr/>
        <a:lstStyle/>
        <a:p>
          <a:pPr rtl="0"/>
          <a:r>
            <a:rPr lang="en-US" dirty="0" smtClean="0">
              <a:solidFill>
                <a:schemeClr val="bg1"/>
              </a:solidFill>
            </a:rPr>
            <a:t>Creating</a:t>
          </a:r>
          <a:endParaRPr lang="en-US" dirty="0">
            <a:solidFill>
              <a:schemeClr val="bg1"/>
            </a:solidFill>
          </a:endParaRPr>
        </a:p>
      </dgm:t>
    </dgm:pt>
    <dgm:pt modelId="{EAE4FF62-F9F8-C240-B74A-F61595E86563}" type="parTrans" cxnId="{7D0530D0-CCCF-1D48-B7F8-8040C0755A59}">
      <dgm:prSet/>
      <dgm:spPr/>
      <dgm:t>
        <a:bodyPr/>
        <a:lstStyle/>
        <a:p>
          <a:endParaRPr lang="en-US"/>
        </a:p>
      </dgm:t>
    </dgm:pt>
    <dgm:pt modelId="{AE3D80CB-73B3-6F4E-985B-BD4D35B8B5AE}" type="sibTrans" cxnId="{7D0530D0-CCCF-1D48-B7F8-8040C0755A59}">
      <dgm:prSet/>
      <dgm:spPr/>
      <dgm:t>
        <a:bodyPr/>
        <a:lstStyle/>
        <a:p>
          <a:endParaRPr lang="en-US"/>
        </a:p>
      </dgm:t>
    </dgm:pt>
    <dgm:pt modelId="{79A39379-423E-4C42-8886-AF95DC5A8723}">
      <dgm:prSet/>
      <dgm:spPr/>
      <dgm:t>
        <a:bodyPr/>
        <a:lstStyle/>
        <a:p>
          <a:pPr rtl="0"/>
          <a:r>
            <a:rPr lang="en-US" dirty="0" smtClean="0">
              <a:solidFill>
                <a:schemeClr val="bg1"/>
              </a:solidFill>
            </a:rPr>
            <a:t>Evaluating</a:t>
          </a:r>
          <a:endParaRPr lang="en-US" dirty="0">
            <a:solidFill>
              <a:schemeClr val="bg1"/>
            </a:solidFill>
          </a:endParaRPr>
        </a:p>
      </dgm:t>
    </dgm:pt>
    <dgm:pt modelId="{D2791909-67E5-5946-87EC-0CE81970A2C6}" type="parTrans" cxnId="{FD1A4C89-EB48-AF4C-8C23-B7FA6349F15F}">
      <dgm:prSet/>
      <dgm:spPr/>
      <dgm:t>
        <a:bodyPr/>
        <a:lstStyle/>
        <a:p>
          <a:endParaRPr lang="en-US"/>
        </a:p>
      </dgm:t>
    </dgm:pt>
    <dgm:pt modelId="{A3D91892-3E46-7347-9C89-906CCB8C75DA}" type="sibTrans" cxnId="{FD1A4C89-EB48-AF4C-8C23-B7FA6349F15F}">
      <dgm:prSet/>
      <dgm:spPr/>
      <dgm:t>
        <a:bodyPr/>
        <a:lstStyle/>
        <a:p>
          <a:endParaRPr lang="en-US"/>
        </a:p>
      </dgm:t>
    </dgm:pt>
    <dgm:pt modelId="{24ACD5BF-B70F-5542-B6F9-66C2E601372F}">
      <dgm:prSet/>
      <dgm:spPr/>
      <dgm:t>
        <a:bodyPr/>
        <a:lstStyle/>
        <a:p>
          <a:pPr rtl="0"/>
          <a:r>
            <a:rPr lang="en-US" dirty="0" smtClean="0">
              <a:solidFill>
                <a:schemeClr val="bg1"/>
              </a:solidFill>
            </a:rPr>
            <a:t>Analyzing</a:t>
          </a:r>
          <a:endParaRPr lang="en-US" dirty="0">
            <a:solidFill>
              <a:schemeClr val="bg1"/>
            </a:solidFill>
          </a:endParaRPr>
        </a:p>
      </dgm:t>
    </dgm:pt>
    <dgm:pt modelId="{41FFC133-56BF-3941-8B8F-25ADF803A9A3}" type="parTrans" cxnId="{6D446103-D5DB-BB42-B3B3-7152C6D7B0A5}">
      <dgm:prSet/>
      <dgm:spPr/>
      <dgm:t>
        <a:bodyPr/>
        <a:lstStyle/>
        <a:p>
          <a:endParaRPr lang="en-US"/>
        </a:p>
      </dgm:t>
    </dgm:pt>
    <dgm:pt modelId="{03159DA5-D567-3346-AEC6-00292BB34285}" type="sibTrans" cxnId="{6D446103-D5DB-BB42-B3B3-7152C6D7B0A5}">
      <dgm:prSet/>
      <dgm:spPr/>
      <dgm:t>
        <a:bodyPr/>
        <a:lstStyle/>
        <a:p>
          <a:endParaRPr lang="en-US"/>
        </a:p>
      </dgm:t>
    </dgm:pt>
    <dgm:pt modelId="{FCFB8412-BAD9-9649-A252-46C56F454F0C}">
      <dgm:prSet/>
      <dgm:spPr/>
      <dgm:t>
        <a:bodyPr/>
        <a:lstStyle/>
        <a:p>
          <a:pPr rtl="0"/>
          <a:r>
            <a:rPr lang="en-US" dirty="0" smtClean="0">
              <a:solidFill>
                <a:schemeClr val="bg1"/>
              </a:solidFill>
            </a:rPr>
            <a:t>Understanding</a:t>
          </a:r>
          <a:endParaRPr lang="en-US" dirty="0">
            <a:solidFill>
              <a:schemeClr val="bg1"/>
            </a:solidFill>
          </a:endParaRPr>
        </a:p>
      </dgm:t>
    </dgm:pt>
    <dgm:pt modelId="{AD77EDE7-0364-3A46-9718-1D232D4E239A}" type="parTrans" cxnId="{F3736286-DDC9-004F-852C-37F26949AA3E}">
      <dgm:prSet/>
      <dgm:spPr/>
      <dgm:t>
        <a:bodyPr/>
        <a:lstStyle/>
        <a:p>
          <a:endParaRPr lang="en-US"/>
        </a:p>
      </dgm:t>
    </dgm:pt>
    <dgm:pt modelId="{31343477-F12A-5F4A-A19C-5578F7183E54}" type="sibTrans" cxnId="{F3736286-DDC9-004F-852C-37F26949AA3E}">
      <dgm:prSet/>
      <dgm:spPr/>
      <dgm:t>
        <a:bodyPr/>
        <a:lstStyle/>
        <a:p>
          <a:endParaRPr lang="en-US"/>
        </a:p>
      </dgm:t>
    </dgm:pt>
    <dgm:pt modelId="{9E943433-B127-D546-8BD5-2A8A720376AC}">
      <dgm:prSet/>
      <dgm:spPr>
        <a:solidFill>
          <a:schemeClr val="accent2">
            <a:lumMod val="20000"/>
            <a:lumOff val="80000"/>
          </a:schemeClr>
        </a:solidFill>
      </dgm:spPr>
      <dgm:t>
        <a:bodyPr/>
        <a:lstStyle/>
        <a:p>
          <a:pPr rtl="0"/>
          <a:r>
            <a:rPr lang="en-US" dirty="0" smtClean="0">
              <a:solidFill>
                <a:schemeClr val="bg1"/>
              </a:solidFill>
            </a:rPr>
            <a:t>Remembering</a:t>
          </a:r>
          <a:endParaRPr lang="en-US" dirty="0">
            <a:solidFill>
              <a:schemeClr val="bg1"/>
            </a:solidFill>
          </a:endParaRPr>
        </a:p>
      </dgm:t>
    </dgm:pt>
    <dgm:pt modelId="{CAC5C4E8-3F4A-B54B-AFB5-2C933920D3BF}" type="parTrans" cxnId="{EF9C2589-69AB-8746-9770-BA0C5FFA0B83}">
      <dgm:prSet/>
      <dgm:spPr/>
      <dgm:t>
        <a:bodyPr/>
        <a:lstStyle/>
        <a:p>
          <a:endParaRPr lang="en-US"/>
        </a:p>
      </dgm:t>
    </dgm:pt>
    <dgm:pt modelId="{A789F69B-9095-874C-9A89-2F10A4BA56AC}" type="sibTrans" cxnId="{EF9C2589-69AB-8746-9770-BA0C5FFA0B83}">
      <dgm:prSet/>
      <dgm:spPr/>
      <dgm:t>
        <a:bodyPr/>
        <a:lstStyle/>
        <a:p>
          <a:endParaRPr lang="en-US"/>
        </a:p>
      </dgm:t>
    </dgm:pt>
    <dgm:pt modelId="{AE465D9F-ACAB-5A4B-92D2-D888E359BD3E}">
      <dgm:prSet/>
      <dgm:spPr/>
      <dgm:t>
        <a:bodyPr/>
        <a:lstStyle/>
        <a:p>
          <a:pPr rtl="0"/>
          <a:r>
            <a:rPr lang="en-US" dirty="0" smtClean="0">
              <a:solidFill>
                <a:schemeClr val="bg1"/>
              </a:solidFill>
            </a:rPr>
            <a:t>Applying</a:t>
          </a:r>
          <a:endParaRPr lang="en-US" dirty="0">
            <a:solidFill>
              <a:schemeClr val="bg1"/>
            </a:solidFill>
          </a:endParaRPr>
        </a:p>
      </dgm:t>
    </dgm:pt>
    <dgm:pt modelId="{67770725-F1FD-AE42-926F-76AA14E7FAD9}" type="sibTrans" cxnId="{99C23877-24A0-5B46-AAAA-8F6D99E896AE}">
      <dgm:prSet/>
      <dgm:spPr/>
      <dgm:t>
        <a:bodyPr/>
        <a:lstStyle/>
        <a:p>
          <a:endParaRPr lang="en-US"/>
        </a:p>
      </dgm:t>
    </dgm:pt>
    <dgm:pt modelId="{03643F85-B9FF-7E4A-BAAF-8ECDF45EE133}" type="parTrans" cxnId="{99C23877-24A0-5B46-AAAA-8F6D99E896AE}">
      <dgm:prSet/>
      <dgm:spPr/>
      <dgm:t>
        <a:bodyPr/>
        <a:lstStyle/>
        <a:p>
          <a:endParaRPr lang="en-US"/>
        </a:p>
      </dgm:t>
    </dgm:pt>
    <dgm:pt modelId="{B9B6174F-D3AE-914C-8053-1819A6B1E605}" type="pres">
      <dgm:prSet presAssocID="{C7935132-D84D-BD4F-B957-B47E37D0E6F5}" presName="linear" presStyleCnt="0">
        <dgm:presLayoutVars>
          <dgm:animLvl val="lvl"/>
          <dgm:resizeHandles val="exact"/>
        </dgm:presLayoutVars>
      </dgm:prSet>
      <dgm:spPr/>
      <dgm:t>
        <a:bodyPr/>
        <a:lstStyle/>
        <a:p>
          <a:endParaRPr lang="en-US"/>
        </a:p>
      </dgm:t>
    </dgm:pt>
    <dgm:pt modelId="{225AC815-CB99-C046-9628-EB46A766F199}" type="pres">
      <dgm:prSet presAssocID="{8F7D6160-FF1D-8C45-8AF2-48687D9E9914}" presName="parentText" presStyleLbl="node1" presStyleIdx="0" presStyleCnt="6">
        <dgm:presLayoutVars>
          <dgm:chMax val="0"/>
          <dgm:bulletEnabled val="1"/>
        </dgm:presLayoutVars>
      </dgm:prSet>
      <dgm:spPr/>
      <dgm:t>
        <a:bodyPr/>
        <a:lstStyle/>
        <a:p>
          <a:endParaRPr lang="en-US"/>
        </a:p>
      </dgm:t>
    </dgm:pt>
    <dgm:pt modelId="{0F9F8A08-6993-F944-A933-40FA7BA9E695}" type="pres">
      <dgm:prSet presAssocID="{AE3D80CB-73B3-6F4E-985B-BD4D35B8B5AE}" presName="spacer" presStyleCnt="0"/>
      <dgm:spPr/>
    </dgm:pt>
    <dgm:pt modelId="{7ADDCB0A-B0A1-B346-B55F-FA5B44DC33AC}" type="pres">
      <dgm:prSet presAssocID="{79A39379-423E-4C42-8886-AF95DC5A8723}" presName="parentText" presStyleLbl="node1" presStyleIdx="1" presStyleCnt="6">
        <dgm:presLayoutVars>
          <dgm:chMax val="0"/>
          <dgm:bulletEnabled val="1"/>
        </dgm:presLayoutVars>
      </dgm:prSet>
      <dgm:spPr/>
      <dgm:t>
        <a:bodyPr/>
        <a:lstStyle/>
        <a:p>
          <a:endParaRPr lang="en-US"/>
        </a:p>
      </dgm:t>
    </dgm:pt>
    <dgm:pt modelId="{43F89E87-74B7-0C4E-80E5-0316BE95CC6F}" type="pres">
      <dgm:prSet presAssocID="{A3D91892-3E46-7347-9C89-906CCB8C75DA}" presName="spacer" presStyleCnt="0"/>
      <dgm:spPr/>
    </dgm:pt>
    <dgm:pt modelId="{F6DC8D67-500D-914A-9BD1-892F74BB93EF}" type="pres">
      <dgm:prSet presAssocID="{24ACD5BF-B70F-5542-B6F9-66C2E601372F}" presName="parentText" presStyleLbl="node1" presStyleIdx="2" presStyleCnt="6">
        <dgm:presLayoutVars>
          <dgm:chMax val="0"/>
          <dgm:bulletEnabled val="1"/>
        </dgm:presLayoutVars>
      </dgm:prSet>
      <dgm:spPr/>
      <dgm:t>
        <a:bodyPr/>
        <a:lstStyle/>
        <a:p>
          <a:endParaRPr lang="en-US"/>
        </a:p>
      </dgm:t>
    </dgm:pt>
    <dgm:pt modelId="{7AC767B5-85AE-884B-9544-A146512021A2}" type="pres">
      <dgm:prSet presAssocID="{03159DA5-D567-3346-AEC6-00292BB34285}" presName="spacer" presStyleCnt="0"/>
      <dgm:spPr/>
    </dgm:pt>
    <dgm:pt modelId="{23628A16-6D20-A547-AB2A-62A6F75F66D2}" type="pres">
      <dgm:prSet presAssocID="{AE465D9F-ACAB-5A4B-92D2-D888E359BD3E}" presName="parentText" presStyleLbl="node1" presStyleIdx="3" presStyleCnt="6">
        <dgm:presLayoutVars>
          <dgm:chMax val="0"/>
          <dgm:bulletEnabled val="1"/>
        </dgm:presLayoutVars>
      </dgm:prSet>
      <dgm:spPr/>
      <dgm:t>
        <a:bodyPr/>
        <a:lstStyle/>
        <a:p>
          <a:endParaRPr lang="en-US"/>
        </a:p>
      </dgm:t>
    </dgm:pt>
    <dgm:pt modelId="{CBBD0CC2-095D-AF42-885F-24DD774BB5C6}" type="pres">
      <dgm:prSet presAssocID="{67770725-F1FD-AE42-926F-76AA14E7FAD9}" presName="spacer" presStyleCnt="0"/>
      <dgm:spPr/>
    </dgm:pt>
    <dgm:pt modelId="{99A5FE5E-4BF7-6D4E-83EF-A6DEFFDC1835}" type="pres">
      <dgm:prSet presAssocID="{FCFB8412-BAD9-9649-A252-46C56F454F0C}" presName="parentText" presStyleLbl="node1" presStyleIdx="4" presStyleCnt="6">
        <dgm:presLayoutVars>
          <dgm:chMax val="0"/>
          <dgm:bulletEnabled val="1"/>
        </dgm:presLayoutVars>
      </dgm:prSet>
      <dgm:spPr/>
      <dgm:t>
        <a:bodyPr/>
        <a:lstStyle/>
        <a:p>
          <a:endParaRPr lang="en-US"/>
        </a:p>
      </dgm:t>
    </dgm:pt>
    <dgm:pt modelId="{94A468F3-B86D-4E4B-B2D7-057322C386D9}" type="pres">
      <dgm:prSet presAssocID="{31343477-F12A-5F4A-A19C-5578F7183E54}" presName="spacer" presStyleCnt="0"/>
      <dgm:spPr/>
    </dgm:pt>
    <dgm:pt modelId="{1541B5ED-66AE-ED40-B897-B9A932EE33F2}" type="pres">
      <dgm:prSet presAssocID="{9E943433-B127-D546-8BD5-2A8A720376AC}" presName="parentText" presStyleLbl="node1" presStyleIdx="5" presStyleCnt="6">
        <dgm:presLayoutVars>
          <dgm:chMax val="0"/>
          <dgm:bulletEnabled val="1"/>
        </dgm:presLayoutVars>
      </dgm:prSet>
      <dgm:spPr/>
      <dgm:t>
        <a:bodyPr/>
        <a:lstStyle/>
        <a:p>
          <a:endParaRPr lang="en-US"/>
        </a:p>
      </dgm:t>
    </dgm:pt>
  </dgm:ptLst>
  <dgm:cxnLst>
    <dgm:cxn modelId="{FD1A4C89-EB48-AF4C-8C23-B7FA6349F15F}" srcId="{C7935132-D84D-BD4F-B957-B47E37D0E6F5}" destId="{79A39379-423E-4C42-8886-AF95DC5A8723}" srcOrd="1" destOrd="0" parTransId="{D2791909-67E5-5946-87EC-0CE81970A2C6}" sibTransId="{A3D91892-3E46-7347-9C89-906CCB8C75DA}"/>
    <dgm:cxn modelId="{EA2D4192-22B3-D94C-8275-CA2FE485E209}" type="presOf" srcId="{8F7D6160-FF1D-8C45-8AF2-48687D9E9914}" destId="{225AC815-CB99-C046-9628-EB46A766F199}" srcOrd="0" destOrd="0" presId="urn:microsoft.com/office/officeart/2005/8/layout/vList2"/>
    <dgm:cxn modelId="{2AC946BD-A175-DC45-A5F0-1260FA2DC439}" type="presOf" srcId="{79A39379-423E-4C42-8886-AF95DC5A8723}" destId="{7ADDCB0A-B0A1-B346-B55F-FA5B44DC33AC}" srcOrd="0" destOrd="0" presId="urn:microsoft.com/office/officeart/2005/8/layout/vList2"/>
    <dgm:cxn modelId="{F3736286-DDC9-004F-852C-37F26949AA3E}" srcId="{C7935132-D84D-BD4F-B957-B47E37D0E6F5}" destId="{FCFB8412-BAD9-9649-A252-46C56F454F0C}" srcOrd="4" destOrd="0" parTransId="{AD77EDE7-0364-3A46-9718-1D232D4E239A}" sibTransId="{31343477-F12A-5F4A-A19C-5578F7183E54}"/>
    <dgm:cxn modelId="{803C0D86-CA46-0640-B7B9-AC58F761ED37}" type="presOf" srcId="{24ACD5BF-B70F-5542-B6F9-66C2E601372F}" destId="{F6DC8D67-500D-914A-9BD1-892F74BB93EF}" srcOrd="0" destOrd="0" presId="urn:microsoft.com/office/officeart/2005/8/layout/vList2"/>
    <dgm:cxn modelId="{DF662C0E-52C2-9641-ABB6-BF84BA855750}" type="presOf" srcId="{C7935132-D84D-BD4F-B957-B47E37D0E6F5}" destId="{B9B6174F-D3AE-914C-8053-1819A6B1E605}" srcOrd="0" destOrd="0" presId="urn:microsoft.com/office/officeart/2005/8/layout/vList2"/>
    <dgm:cxn modelId="{6B4ADEF4-5694-8F41-955F-A105BCC0262F}" type="presOf" srcId="{AE465D9F-ACAB-5A4B-92D2-D888E359BD3E}" destId="{23628A16-6D20-A547-AB2A-62A6F75F66D2}" srcOrd="0" destOrd="0" presId="urn:microsoft.com/office/officeart/2005/8/layout/vList2"/>
    <dgm:cxn modelId="{F73DAB6F-6258-6846-AC6D-D3D4A2851E38}" type="presOf" srcId="{9E943433-B127-D546-8BD5-2A8A720376AC}" destId="{1541B5ED-66AE-ED40-B897-B9A932EE33F2}" srcOrd="0" destOrd="0" presId="urn:microsoft.com/office/officeart/2005/8/layout/vList2"/>
    <dgm:cxn modelId="{4DE04182-14D2-5943-BBAF-A09F88584F6C}" type="presOf" srcId="{FCFB8412-BAD9-9649-A252-46C56F454F0C}" destId="{99A5FE5E-4BF7-6D4E-83EF-A6DEFFDC1835}" srcOrd="0" destOrd="0" presId="urn:microsoft.com/office/officeart/2005/8/layout/vList2"/>
    <dgm:cxn modelId="{EF9C2589-69AB-8746-9770-BA0C5FFA0B83}" srcId="{C7935132-D84D-BD4F-B957-B47E37D0E6F5}" destId="{9E943433-B127-D546-8BD5-2A8A720376AC}" srcOrd="5" destOrd="0" parTransId="{CAC5C4E8-3F4A-B54B-AFB5-2C933920D3BF}" sibTransId="{A789F69B-9095-874C-9A89-2F10A4BA56AC}"/>
    <dgm:cxn modelId="{6D446103-D5DB-BB42-B3B3-7152C6D7B0A5}" srcId="{C7935132-D84D-BD4F-B957-B47E37D0E6F5}" destId="{24ACD5BF-B70F-5542-B6F9-66C2E601372F}" srcOrd="2" destOrd="0" parTransId="{41FFC133-56BF-3941-8B8F-25ADF803A9A3}" sibTransId="{03159DA5-D567-3346-AEC6-00292BB34285}"/>
    <dgm:cxn modelId="{99C23877-24A0-5B46-AAAA-8F6D99E896AE}" srcId="{C7935132-D84D-BD4F-B957-B47E37D0E6F5}" destId="{AE465D9F-ACAB-5A4B-92D2-D888E359BD3E}" srcOrd="3" destOrd="0" parTransId="{03643F85-B9FF-7E4A-BAAF-8ECDF45EE133}" sibTransId="{67770725-F1FD-AE42-926F-76AA14E7FAD9}"/>
    <dgm:cxn modelId="{7D0530D0-CCCF-1D48-B7F8-8040C0755A59}" srcId="{C7935132-D84D-BD4F-B957-B47E37D0E6F5}" destId="{8F7D6160-FF1D-8C45-8AF2-48687D9E9914}" srcOrd="0" destOrd="0" parTransId="{EAE4FF62-F9F8-C240-B74A-F61595E86563}" sibTransId="{AE3D80CB-73B3-6F4E-985B-BD4D35B8B5AE}"/>
    <dgm:cxn modelId="{8F7476D8-3FEC-1540-9D64-7EBF5E07F59C}" type="presParOf" srcId="{B9B6174F-D3AE-914C-8053-1819A6B1E605}" destId="{225AC815-CB99-C046-9628-EB46A766F199}" srcOrd="0" destOrd="0" presId="urn:microsoft.com/office/officeart/2005/8/layout/vList2"/>
    <dgm:cxn modelId="{3FB42EB9-C325-F74C-826C-5325D5A49F34}" type="presParOf" srcId="{B9B6174F-D3AE-914C-8053-1819A6B1E605}" destId="{0F9F8A08-6993-F944-A933-40FA7BA9E695}" srcOrd="1" destOrd="0" presId="urn:microsoft.com/office/officeart/2005/8/layout/vList2"/>
    <dgm:cxn modelId="{A2AE5FB5-E6AD-EA42-891D-296FAAC13537}" type="presParOf" srcId="{B9B6174F-D3AE-914C-8053-1819A6B1E605}" destId="{7ADDCB0A-B0A1-B346-B55F-FA5B44DC33AC}" srcOrd="2" destOrd="0" presId="urn:microsoft.com/office/officeart/2005/8/layout/vList2"/>
    <dgm:cxn modelId="{91FCD285-681B-FA41-984C-AC3EBAB2788D}" type="presParOf" srcId="{B9B6174F-D3AE-914C-8053-1819A6B1E605}" destId="{43F89E87-74B7-0C4E-80E5-0316BE95CC6F}" srcOrd="3" destOrd="0" presId="urn:microsoft.com/office/officeart/2005/8/layout/vList2"/>
    <dgm:cxn modelId="{F3EFD5AA-7E1D-BB45-8E10-092938040B15}" type="presParOf" srcId="{B9B6174F-D3AE-914C-8053-1819A6B1E605}" destId="{F6DC8D67-500D-914A-9BD1-892F74BB93EF}" srcOrd="4" destOrd="0" presId="urn:microsoft.com/office/officeart/2005/8/layout/vList2"/>
    <dgm:cxn modelId="{A00660B6-9838-9943-B67E-80168E09CFF1}" type="presParOf" srcId="{B9B6174F-D3AE-914C-8053-1819A6B1E605}" destId="{7AC767B5-85AE-884B-9544-A146512021A2}" srcOrd="5" destOrd="0" presId="urn:microsoft.com/office/officeart/2005/8/layout/vList2"/>
    <dgm:cxn modelId="{4127F97C-238A-FB44-A09E-74C206828F82}" type="presParOf" srcId="{B9B6174F-D3AE-914C-8053-1819A6B1E605}" destId="{23628A16-6D20-A547-AB2A-62A6F75F66D2}" srcOrd="6" destOrd="0" presId="urn:microsoft.com/office/officeart/2005/8/layout/vList2"/>
    <dgm:cxn modelId="{7BA36820-83C5-E64A-89C0-36C2797D343B}" type="presParOf" srcId="{B9B6174F-D3AE-914C-8053-1819A6B1E605}" destId="{CBBD0CC2-095D-AF42-885F-24DD774BB5C6}" srcOrd="7" destOrd="0" presId="urn:microsoft.com/office/officeart/2005/8/layout/vList2"/>
    <dgm:cxn modelId="{CDF651B5-96D6-E448-BBA3-8FCD4C88AD72}" type="presParOf" srcId="{B9B6174F-D3AE-914C-8053-1819A6B1E605}" destId="{99A5FE5E-4BF7-6D4E-83EF-A6DEFFDC1835}" srcOrd="8" destOrd="0" presId="urn:microsoft.com/office/officeart/2005/8/layout/vList2"/>
    <dgm:cxn modelId="{80580138-F8B5-1F40-BFE5-65AB33CFE372}" type="presParOf" srcId="{B9B6174F-D3AE-914C-8053-1819A6B1E605}" destId="{94A468F3-B86D-4E4B-B2D7-057322C386D9}" srcOrd="9" destOrd="0" presId="urn:microsoft.com/office/officeart/2005/8/layout/vList2"/>
    <dgm:cxn modelId="{3B1A7D30-C416-A140-9F0B-8FE4220E6EF6}" type="presParOf" srcId="{B9B6174F-D3AE-914C-8053-1819A6B1E605}" destId="{1541B5ED-66AE-ED40-B897-B9A932EE33F2}" srcOrd="10" destOrd="0" presId="urn:microsoft.com/office/officeart/2005/8/layout/vList2"/>
  </dgm:cxnLst>
  <dgm:bg>
    <a:noFill/>
  </dgm:bg>
  <dgm:whole>
    <a:ln w="28575" cmpd="sng">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431289-E079-0E48-BD39-D6BF56DF3BB7}" type="doc">
      <dgm:prSet loTypeId="urn:microsoft.com/office/officeart/2005/8/layout/vList2" loCatId="" qsTypeId="urn:microsoft.com/office/officeart/2005/8/quickstyle/simple4" qsCatId="simple" csTypeId="urn:microsoft.com/office/officeart/2005/8/colors/accent6_3" csCatId="accent6" phldr="1"/>
      <dgm:spPr/>
      <dgm:t>
        <a:bodyPr/>
        <a:lstStyle/>
        <a:p>
          <a:endParaRPr lang="en-US"/>
        </a:p>
      </dgm:t>
    </dgm:pt>
    <dgm:pt modelId="{23A2B116-F845-A647-8FEF-320EF525DE4B}">
      <dgm:prSet/>
      <dgm:spPr/>
      <dgm:t>
        <a:bodyPr/>
        <a:lstStyle/>
        <a:p>
          <a:pPr rtl="0"/>
          <a:r>
            <a:rPr lang="en-US" dirty="0" smtClean="0"/>
            <a:t>Presenting new content</a:t>
          </a:r>
          <a:endParaRPr lang="en-US" dirty="0"/>
        </a:p>
      </dgm:t>
    </dgm:pt>
    <dgm:pt modelId="{F152ABF9-D53B-6F48-8D3B-4CEE63B6A09D}" type="parTrans" cxnId="{823068C6-D91A-364C-B059-0A09256F3472}">
      <dgm:prSet/>
      <dgm:spPr/>
      <dgm:t>
        <a:bodyPr/>
        <a:lstStyle/>
        <a:p>
          <a:endParaRPr lang="en-US"/>
        </a:p>
      </dgm:t>
    </dgm:pt>
    <dgm:pt modelId="{050721A6-3FA7-D549-9A65-4F3650A98D37}" type="sibTrans" cxnId="{823068C6-D91A-364C-B059-0A09256F3472}">
      <dgm:prSet/>
      <dgm:spPr/>
      <dgm:t>
        <a:bodyPr/>
        <a:lstStyle/>
        <a:p>
          <a:endParaRPr lang="en-US"/>
        </a:p>
      </dgm:t>
    </dgm:pt>
    <dgm:pt modelId="{BCD50D9D-6F35-904D-8BF8-7C526F63BD67}">
      <dgm:prSet/>
      <dgm:spPr/>
      <dgm:t>
        <a:bodyPr/>
        <a:lstStyle/>
        <a:p>
          <a:pPr rtl="0"/>
          <a:r>
            <a:rPr lang="en-US" dirty="0" smtClean="0"/>
            <a:t>Demonstrations</a:t>
          </a:r>
          <a:endParaRPr lang="en-US" dirty="0"/>
        </a:p>
      </dgm:t>
    </dgm:pt>
    <dgm:pt modelId="{9C634621-0348-0B4D-B6DC-72805547FCF3}" type="parTrans" cxnId="{C799385E-0929-2D42-975B-25A974BFC7D0}">
      <dgm:prSet/>
      <dgm:spPr/>
      <dgm:t>
        <a:bodyPr/>
        <a:lstStyle/>
        <a:p>
          <a:endParaRPr lang="en-US"/>
        </a:p>
      </dgm:t>
    </dgm:pt>
    <dgm:pt modelId="{C4DDAC93-CBF1-2E47-B5F3-0C827593973C}" type="sibTrans" cxnId="{C799385E-0929-2D42-975B-25A974BFC7D0}">
      <dgm:prSet/>
      <dgm:spPr/>
      <dgm:t>
        <a:bodyPr/>
        <a:lstStyle/>
        <a:p>
          <a:endParaRPr lang="en-US"/>
        </a:p>
      </dgm:t>
    </dgm:pt>
    <dgm:pt modelId="{E66A4636-43EE-B744-89C9-B20B393007C6}">
      <dgm:prSet/>
      <dgm:spPr/>
      <dgm:t>
        <a:bodyPr/>
        <a:lstStyle/>
        <a:p>
          <a:pPr rtl="0"/>
          <a:r>
            <a:rPr lang="en-US" dirty="0" smtClean="0"/>
            <a:t>Questions and answers (as time allows)</a:t>
          </a:r>
          <a:endParaRPr lang="en-US" dirty="0"/>
        </a:p>
      </dgm:t>
    </dgm:pt>
    <dgm:pt modelId="{F4B04FD2-411A-7145-901C-D8F3FA6CDD90}" type="parTrans" cxnId="{5248934D-8928-804A-98FE-5A06B2AE2870}">
      <dgm:prSet/>
      <dgm:spPr/>
      <dgm:t>
        <a:bodyPr/>
        <a:lstStyle/>
        <a:p>
          <a:endParaRPr lang="en-US"/>
        </a:p>
      </dgm:t>
    </dgm:pt>
    <dgm:pt modelId="{3302E682-BD5A-C34B-9EF6-5445BD31E9CD}" type="sibTrans" cxnId="{5248934D-8928-804A-98FE-5A06B2AE2870}">
      <dgm:prSet/>
      <dgm:spPr/>
      <dgm:t>
        <a:bodyPr/>
        <a:lstStyle/>
        <a:p>
          <a:endParaRPr lang="en-US"/>
        </a:p>
      </dgm:t>
    </dgm:pt>
    <dgm:pt modelId="{A575A378-23BE-664C-B458-A2B1297CB105}">
      <dgm:prSet/>
      <dgm:spPr/>
      <dgm:t>
        <a:bodyPr/>
        <a:lstStyle/>
        <a:p>
          <a:pPr rtl="0"/>
          <a:r>
            <a:rPr lang="en-US" dirty="0" smtClean="0"/>
            <a:t>Reviewing readings</a:t>
          </a:r>
          <a:endParaRPr lang="en-US" dirty="0"/>
        </a:p>
      </dgm:t>
    </dgm:pt>
    <dgm:pt modelId="{9FAE188C-54A8-A545-BE97-EB0064EC74A3}" type="parTrans" cxnId="{85603C98-31C9-1542-B787-C5495FCE8456}">
      <dgm:prSet/>
      <dgm:spPr/>
      <dgm:t>
        <a:bodyPr/>
        <a:lstStyle/>
        <a:p>
          <a:endParaRPr lang="en-US"/>
        </a:p>
      </dgm:t>
    </dgm:pt>
    <dgm:pt modelId="{F1D25754-3942-274D-BBA7-852F7DA62DC4}" type="sibTrans" cxnId="{85603C98-31C9-1542-B787-C5495FCE8456}">
      <dgm:prSet/>
      <dgm:spPr/>
      <dgm:t>
        <a:bodyPr/>
        <a:lstStyle/>
        <a:p>
          <a:endParaRPr lang="en-US"/>
        </a:p>
      </dgm:t>
    </dgm:pt>
    <dgm:pt modelId="{40F5FFD0-4492-A340-B306-87D503E7FD0B}" type="pres">
      <dgm:prSet presAssocID="{DE431289-E079-0E48-BD39-D6BF56DF3BB7}" presName="linear" presStyleCnt="0">
        <dgm:presLayoutVars>
          <dgm:animLvl val="lvl"/>
          <dgm:resizeHandles val="exact"/>
        </dgm:presLayoutVars>
      </dgm:prSet>
      <dgm:spPr/>
      <dgm:t>
        <a:bodyPr/>
        <a:lstStyle/>
        <a:p>
          <a:endParaRPr lang="en-US"/>
        </a:p>
      </dgm:t>
    </dgm:pt>
    <dgm:pt modelId="{38854141-9CFB-D14C-A532-08E3626E1537}" type="pres">
      <dgm:prSet presAssocID="{23A2B116-F845-A647-8FEF-320EF525DE4B}" presName="parentText" presStyleLbl="node1" presStyleIdx="0" presStyleCnt="4">
        <dgm:presLayoutVars>
          <dgm:chMax val="0"/>
          <dgm:bulletEnabled val="1"/>
        </dgm:presLayoutVars>
      </dgm:prSet>
      <dgm:spPr/>
      <dgm:t>
        <a:bodyPr/>
        <a:lstStyle/>
        <a:p>
          <a:endParaRPr lang="en-US"/>
        </a:p>
      </dgm:t>
    </dgm:pt>
    <dgm:pt modelId="{9D06397C-849A-714D-A552-F1CE5E927A3E}" type="pres">
      <dgm:prSet presAssocID="{050721A6-3FA7-D549-9A65-4F3650A98D37}" presName="spacer" presStyleCnt="0"/>
      <dgm:spPr/>
    </dgm:pt>
    <dgm:pt modelId="{D66362CA-A754-4D4E-8032-2C9917CA2157}" type="pres">
      <dgm:prSet presAssocID="{BCD50D9D-6F35-904D-8BF8-7C526F63BD67}" presName="parentText" presStyleLbl="node1" presStyleIdx="1" presStyleCnt="4">
        <dgm:presLayoutVars>
          <dgm:chMax val="0"/>
          <dgm:bulletEnabled val="1"/>
        </dgm:presLayoutVars>
      </dgm:prSet>
      <dgm:spPr/>
      <dgm:t>
        <a:bodyPr/>
        <a:lstStyle/>
        <a:p>
          <a:endParaRPr lang="en-US"/>
        </a:p>
      </dgm:t>
    </dgm:pt>
    <dgm:pt modelId="{0D57D393-142D-A846-BF2F-279C3BF5C8D5}" type="pres">
      <dgm:prSet presAssocID="{C4DDAC93-CBF1-2E47-B5F3-0C827593973C}" presName="spacer" presStyleCnt="0"/>
      <dgm:spPr/>
    </dgm:pt>
    <dgm:pt modelId="{9096170F-6843-334A-81A1-C78249D8AF02}" type="pres">
      <dgm:prSet presAssocID="{A575A378-23BE-664C-B458-A2B1297CB105}" presName="parentText" presStyleLbl="node1" presStyleIdx="2" presStyleCnt="4">
        <dgm:presLayoutVars>
          <dgm:chMax val="0"/>
          <dgm:bulletEnabled val="1"/>
        </dgm:presLayoutVars>
      </dgm:prSet>
      <dgm:spPr/>
      <dgm:t>
        <a:bodyPr/>
        <a:lstStyle/>
        <a:p>
          <a:endParaRPr lang="en-US"/>
        </a:p>
      </dgm:t>
    </dgm:pt>
    <dgm:pt modelId="{A9CBAA19-0EBC-D141-8E1F-D5FCA5AA4701}" type="pres">
      <dgm:prSet presAssocID="{F1D25754-3942-274D-BBA7-852F7DA62DC4}" presName="spacer" presStyleCnt="0"/>
      <dgm:spPr/>
    </dgm:pt>
    <dgm:pt modelId="{8FCDBD30-15D0-8F42-B6C9-4DEF9F0AFB7C}" type="pres">
      <dgm:prSet presAssocID="{E66A4636-43EE-B744-89C9-B20B393007C6}" presName="parentText" presStyleLbl="node1" presStyleIdx="3" presStyleCnt="4">
        <dgm:presLayoutVars>
          <dgm:chMax val="0"/>
          <dgm:bulletEnabled val="1"/>
        </dgm:presLayoutVars>
      </dgm:prSet>
      <dgm:spPr/>
      <dgm:t>
        <a:bodyPr/>
        <a:lstStyle/>
        <a:p>
          <a:endParaRPr lang="en-US"/>
        </a:p>
      </dgm:t>
    </dgm:pt>
  </dgm:ptLst>
  <dgm:cxnLst>
    <dgm:cxn modelId="{3201FE64-FCA5-1744-A563-FE5CA7675BE2}" type="presOf" srcId="{23A2B116-F845-A647-8FEF-320EF525DE4B}" destId="{38854141-9CFB-D14C-A532-08E3626E1537}" srcOrd="0" destOrd="0" presId="urn:microsoft.com/office/officeart/2005/8/layout/vList2"/>
    <dgm:cxn modelId="{F1C35FD1-5BDA-AF43-9B67-CF85251B404D}" type="presOf" srcId="{DE431289-E079-0E48-BD39-D6BF56DF3BB7}" destId="{40F5FFD0-4492-A340-B306-87D503E7FD0B}" srcOrd="0" destOrd="0" presId="urn:microsoft.com/office/officeart/2005/8/layout/vList2"/>
    <dgm:cxn modelId="{B1328BE6-0607-6747-AB3C-10FC11D17771}" type="presOf" srcId="{E66A4636-43EE-B744-89C9-B20B393007C6}" destId="{8FCDBD30-15D0-8F42-B6C9-4DEF9F0AFB7C}" srcOrd="0" destOrd="0" presId="urn:microsoft.com/office/officeart/2005/8/layout/vList2"/>
    <dgm:cxn modelId="{85603C98-31C9-1542-B787-C5495FCE8456}" srcId="{DE431289-E079-0E48-BD39-D6BF56DF3BB7}" destId="{A575A378-23BE-664C-B458-A2B1297CB105}" srcOrd="2" destOrd="0" parTransId="{9FAE188C-54A8-A545-BE97-EB0064EC74A3}" sibTransId="{F1D25754-3942-274D-BBA7-852F7DA62DC4}"/>
    <dgm:cxn modelId="{5D90824A-B54C-C149-9707-5436B057A28E}" type="presOf" srcId="{A575A378-23BE-664C-B458-A2B1297CB105}" destId="{9096170F-6843-334A-81A1-C78249D8AF02}" srcOrd="0" destOrd="0" presId="urn:microsoft.com/office/officeart/2005/8/layout/vList2"/>
    <dgm:cxn modelId="{C799385E-0929-2D42-975B-25A974BFC7D0}" srcId="{DE431289-E079-0E48-BD39-D6BF56DF3BB7}" destId="{BCD50D9D-6F35-904D-8BF8-7C526F63BD67}" srcOrd="1" destOrd="0" parTransId="{9C634621-0348-0B4D-B6DC-72805547FCF3}" sibTransId="{C4DDAC93-CBF1-2E47-B5F3-0C827593973C}"/>
    <dgm:cxn modelId="{823068C6-D91A-364C-B059-0A09256F3472}" srcId="{DE431289-E079-0E48-BD39-D6BF56DF3BB7}" destId="{23A2B116-F845-A647-8FEF-320EF525DE4B}" srcOrd="0" destOrd="0" parTransId="{F152ABF9-D53B-6F48-8D3B-4CEE63B6A09D}" sibTransId="{050721A6-3FA7-D549-9A65-4F3650A98D37}"/>
    <dgm:cxn modelId="{5248934D-8928-804A-98FE-5A06B2AE2870}" srcId="{DE431289-E079-0E48-BD39-D6BF56DF3BB7}" destId="{E66A4636-43EE-B744-89C9-B20B393007C6}" srcOrd="3" destOrd="0" parTransId="{F4B04FD2-411A-7145-901C-D8F3FA6CDD90}" sibTransId="{3302E682-BD5A-C34B-9EF6-5445BD31E9CD}"/>
    <dgm:cxn modelId="{EC5D32A4-6A0B-C140-8280-6996C1A0449E}" type="presOf" srcId="{BCD50D9D-6F35-904D-8BF8-7C526F63BD67}" destId="{D66362CA-A754-4D4E-8032-2C9917CA2157}" srcOrd="0" destOrd="0" presId="urn:microsoft.com/office/officeart/2005/8/layout/vList2"/>
    <dgm:cxn modelId="{A7C39039-26B0-CD4C-930B-7CC205706C0B}" type="presParOf" srcId="{40F5FFD0-4492-A340-B306-87D503E7FD0B}" destId="{38854141-9CFB-D14C-A532-08E3626E1537}" srcOrd="0" destOrd="0" presId="urn:microsoft.com/office/officeart/2005/8/layout/vList2"/>
    <dgm:cxn modelId="{4182152D-BEC1-BB48-A9F7-E7392AFDA072}" type="presParOf" srcId="{40F5FFD0-4492-A340-B306-87D503E7FD0B}" destId="{9D06397C-849A-714D-A552-F1CE5E927A3E}" srcOrd="1" destOrd="0" presId="urn:microsoft.com/office/officeart/2005/8/layout/vList2"/>
    <dgm:cxn modelId="{FA85B9CF-D891-A140-896E-AFDE37664C45}" type="presParOf" srcId="{40F5FFD0-4492-A340-B306-87D503E7FD0B}" destId="{D66362CA-A754-4D4E-8032-2C9917CA2157}" srcOrd="2" destOrd="0" presId="urn:microsoft.com/office/officeart/2005/8/layout/vList2"/>
    <dgm:cxn modelId="{2DB0D52C-2599-1F4C-9DAD-C0F8BFE4C5A2}" type="presParOf" srcId="{40F5FFD0-4492-A340-B306-87D503E7FD0B}" destId="{0D57D393-142D-A846-BF2F-279C3BF5C8D5}" srcOrd="3" destOrd="0" presId="urn:microsoft.com/office/officeart/2005/8/layout/vList2"/>
    <dgm:cxn modelId="{6FF29364-2DBF-5941-A40E-44C2D3ACF34F}" type="presParOf" srcId="{40F5FFD0-4492-A340-B306-87D503E7FD0B}" destId="{9096170F-6843-334A-81A1-C78249D8AF02}" srcOrd="4" destOrd="0" presId="urn:microsoft.com/office/officeart/2005/8/layout/vList2"/>
    <dgm:cxn modelId="{E03CB072-60ED-3444-B6AF-63B049BB4B85}" type="presParOf" srcId="{40F5FFD0-4492-A340-B306-87D503E7FD0B}" destId="{A9CBAA19-0EBC-D141-8E1F-D5FCA5AA4701}" srcOrd="5" destOrd="0" presId="urn:microsoft.com/office/officeart/2005/8/layout/vList2"/>
    <dgm:cxn modelId="{6386B0EF-01EF-F543-9969-8E4F211B4FD3}" type="presParOf" srcId="{40F5FFD0-4492-A340-B306-87D503E7FD0B}" destId="{8FCDBD30-15D0-8F42-B6C9-4DEF9F0AFB7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431289-E079-0E48-BD39-D6BF56DF3BB7}" type="doc">
      <dgm:prSet loTypeId="urn:microsoft.com/office/officeart/2005/8/layout/vList2" loCatId="" qsTypeId="urn:microsoft.com/office/officeart/2005/8/quickstyle/simple4" qsCatId="simple" csTypeId="urn:microsoft.com/office/officeart/2005/8/colors/accent6_3" csCatId="accent6" phldr="1"/>
      <dgm:spPr/>
      <dgm:t>
        <a:bodyPr/>
        <a:lstStyle/>
        <a:p>
          <a:endParaRPr lang="en-US"/>
        </a:p>
      </dgm:t>
    </dgm:pt>
    <dgm:pt modelId="{23A2B116-F845-A647-8FEF-320EF525DE4B}">
      <dgm:prSet/>
      <dgm:spPr/>
      <dgm:t>
        <a:bodyPr/>
        <a:lstStyle/>
        <a:p>
          <a:pPr rtl="0"/>
          <a:r>
            <a:rPr lang="en-US" dirty="0" smtClean="0"/>
            <a:t>Practice alone</a:t>
          </a:r>
          <a:endParaRPr lang="en-US" dirty="0"/>
        </a:p>
      </dgm:t>
    </dgm:pt>
    <dgm:pt modelId="{F152ABF9-D53B-6F48-8D3B-4CEE63B6A09D}" type="parTrans" cxnId="{823068C6-D91A-364C-B059-0A09256F3472}">
      <dgm:prSet/>
      <dgm:spPr/>
      <dgm:t>
        <a:bodyPr/>
        <a:lstStyle/>
        <a:p>
          <a:endParaRPr lang="en-US"/>
        </a:p>
      </dgm:t>
    </dgm:pt>
    <dgm:pt modelId="{050721A6-3FA7-D549-9A65-4F3650A98D37}" type="sibTrans" cxnId="{823068C6-D91A-364C-B059-0A09256F3472}">
      <dgm:prSet/>
      <dgm:spPr/>
      <dgm:t>
        <a:bodyPr/>
        <a:lstStyle/>
        <a:p>
          <a:endParaRPr lang="en-US"/>
        </a:p>
      </dgm:t>
    </dgm:pt>
    <dgm:pt modelId="{BCD50D9D-6F35-904D-8BF8-7C526F63BD67}">
      <dgm:prSet/>
      <dgm:spPr/>
      <dgm:t>
        <a:bodyPr/>
        <a:lstStyle/>
        <a:p>
          <a:pPr rtl="0"/>
          <a:r>
            <a:rPr lang="en-US" dirty="0" smtClean="0"/>
            <a:t>Reviewing content</a:t>
          </a:r>
          <a:endParaRPr lang="en-US" dirty="0"/>
        </a:p>
      </dgm:t>
    </dgm:pt>
    <dgm:pt modelId="{9C634621-0348-0B4D-B6DC-72805547FCF3}" type="parTrans" cxnId="{C799385E-0929-2D42-975B-25A974BFC7D0}">
      <dgm:prSet/>
      <dgm:spPr/>
      <dgm:t>
        <a:bodyPr/>
        <a:lstStyle/>
        <a:p>
          <a:endParaRPr lang="en-US"/>
        </a:p>
      </dgm:t>
    </dgm:pt>
    <dgm:pt modelId="{C4DDAC93-CBF1-2E47-B5F3-0C827593973C}" type="sibTrans" cxnId="{C799385E-0929-2D42-975B-25A974BFC7D0}">
      <dgm:prSet/>
      <dgm:spPr/>
      <dgm:t>
        <a:bodyPr/>
        <a:lstStyle/>
        <a:p>
          <a:endParaRPr lang="en-US"/>
        </a:p>
      </dgm:t>
    </dgm:pt>
    <dgm:pt modelId="{E66A4636-43EE-B744-89C9-B20B393007C6}">
      <dgm:prSet/>
      <dgm:spPr/>
      <dgm:t>
        <a:bodyPr/>
        <a:lstStyle/>
        <a:p>
          <a:pPr rtl="0"/>
          <a:r>
            <a:rPr lang="en-US" dirty="0" smtClean="0"/>
            <a:t>Unanswered questions</a:t>
          </a:r>
          <a:endParaRPr lang="en-US" dirty="0"/>
        </a:p>
      </dgm:t>
    </dgm:pt>
    <dgm:pt modelId="{F4B04FD2-411A-7145-901C-D8F3FA6CDD90}" type="parTrans" cxnId="{5248934D-8928-804A-98FE-5A06B2AE2870}">
      <dgm:prSet/>
      <dgm:spPr/>
      <dgm:t>
        <a:bodyPr/>
        <a:lstStyle/>
        <a:p>
          <a:endParaRPr lang="en-US"/>
        </a:p>
      </dgm:t>
    </dgm:pt>
    <dgm:pt modelId="{3302E682-BD5A-C34B-9EF6-5445BD31E9CD}" type="sibTrans" cxnId="{5248934D-8928-804A-98FE-5A06B2AE2870}">
      <dgm:prSet/>
      <dgm:spPr/>
      <dgm:t>
        <a:bodyPr/>
        <a:lstStyle/>
        <a:p>
          <a:endParaRPr lang="en-US"/>
        </a:p>
      </dgm:t>
    </dgm:pt>
    <dgm:pt modelId="{74E3EAD5-996A-354F-B763-09E8B22038FB}">
      <dgm:prSet/>
      <dgm:spPr/>
      <dgm:t>
        <a:bodyPr/>
        <a:lstStyle/>
        <a:p>
          <a:pPr rtl="0"/>
          <a:r>
            <a:rPr lang="en-US" dirty="0" smtClean="0"/>
            <a:t>Reading new content</a:t>
          </a:r>
          <a:endParaRPr lang="en-US" dirty="0"/>
        </a:p>
      </dgm:t>
    </dgm:pt>
    <dgm:pt modelId="{952D2DFC-54D2-2746-922A-5C4C4843EF42}" type="parTrans" cxnId="{FEDAC1A5-A8FE-824C-8F38-90A2DD7DBD7A}">
      <dgm:prSet/>
      <dgm:spPr/>
      <dgm:t>
        <a:bodyPr/>
        <a:lstStyle/>
        <a:p>
          <a:endParaRPr lang="en-US"/>
        </a:p>
      </dgm:t>
    </dgm:pt>
    <dgm:pt modelId="{23F4FDC8-B410-9E4C-8D89-96ABD9E2406D}" type="sibTrans" cxnId="{FEDAC1A5-A8FE-824C-8F38-90A2DD7DBD7A}">
      <dgm:prSet/>
      <dgm:spPr/>
      <dgm:t>
        <a:bodyPr/>
        <a:lstStyle/>
        <a:p>
          <a:endParaRPr lang="en-US"/>
        </a:p>
      </dgm:t>
    </dgm:pt>
    <dgm:pt modelId="{40F5FFD0-4492-A340-B306-87D503E7FD0B}" type="pres">
      <dgm:prSet presAssocID="{DE431289-E079-0E48-BD39-D6BF56DF3BB7}" presName="linear" presStyleCnt="0">
        <dgm:presLayoutVars>
          <dgm:animLvl val="lvl"/>
          <dgm:resizeHandles val="exact"/>
        </dgm:presLayoutVars>
      </dgm:prSet>
      <dgm:spPr/>
      <dgm:t>
        <a:bodyPr/>
        <a:lstStyle/>
        <a:p>
          <a:endParaRPr lang="en-US"/>
        </a:p>
      </dgm:t>
    </dgm:pt>
    <dgm:pt modelId="{F632F6C7-0B2A-0247-BD9C-176E66947BF2}" type="pres">
      <dgm:prSet presAssocID="{74E3EAD5-996A-354F-B763-09E8B22038FB}" presName="parentText" presStyleLbl="node1" presStyleIdx="0" presStyleCnt="4" custScaleY="172362">
        <dgm:presLayoutVars>
          <dgm:chMax val="0"/>
          <dgm:bulletEnabled val="1"/>
        </dgm:presLayoutVars>
      </dgm:prSet>
      <dgm:spPr/>
      <dgm:t>
        <a:bodyPr/>
        <a:lstStyle/>
        <a:p>
          <a:endParaRPr lang="en-US"/>
        </a:p>
      </dgm:t>
    </dgm:pt>
    <dgm:pt modelId="{1F24489F-5353-EF4F-B859-7CB6E33354A8}" type="pres">
      <dgm:prSet presAssocID="{23F4FDC8-B410-9E4C-8D89-96ABD9E2406D}" presName="spacer" presStyleCnt="0"/>
      <dgm:spPr/>
    </dgm:pt>
    <dgm:pt modelId="{38854141-9CFB-D14C-A532-08E3626E1537}" type="pres">
      <dgm:prSet presAssocID="{23A2B116-F845-A647-8FEF-320EF525DE4B}" presName="parentText" presStyleLbl="node1" presStyleIdx="1" presStyleCnt="4" custScaleY="172362">
        <dgm:presLayoutVars>
          <dgm:chMax val="0"/>
          <dgm:bulletEnabled val="1"/>
        </dgm:presLayoutVars>
      </dgm:prSet>
      <dgm:spPr/>
      <dgm:t>
        <a:bodyPr/>
        <a:lstStyle/>
        <a:p>
          <a:endParaRPr lang="en-US"/>
        </a:p>
      </dgm:t>
    </dgm:pt>
    <dgm:pt modelId="{9D06397C-849A-714D-A552-F1CE5E927A3E}" type="pres">
      <dgm:prSet presAssocID="{050721A6-3FA7-D549-9A65-4F3650A98D37}" presName="spacer" presStyleCnt="0"/>
      <dgm:spPr/>
    </dgm:pt>
    <dgm:pt modelId="{D66362CA-A754-4D4E-8032-2C9917CA2157}" type="pres">
      <dgm:prSet presAssocID="{BCD50D9D-6F35-904D-8BF8-7C526F63BD67}" presName="parentText" presStyleLbl="node1" presStyleIdx="2" presStyleCnt="4" custScaleY="172362">
        <dgm:presLayoutVars>
          <dgm:chMax val="0"/>
          <dgm:bulletEnabled val="1"/>
        </dgm:presLayoutVars>
      </dgm:prSet>
      <dgm:spPr/>
      <dgm:t>
        <a:bodyPr/>
        <a:lstStyle/>
        <a:p>
          <a:endParaRPr lang="en-US"/>
        </a:p>
      </dgm:t>
    </dgm:pt>
    <dgm:pt modelId="{0D57D393-142D-A846-BF2F-279C3BF5C8D5}" type="pres">
      <dgm:prSet presAssocID="{C4DDAC93-CBF1-2E47-B5F3-0C827593973C}" presName="spacer" presStyleCnt="0"/>
      <dgm:spPr/>
    </dgm:pt>
    <dgm:pt modelId="{8FCDBD30-15D0-8F42-B6C9-4DEF9F0AFB7C}" type="pres">
      <dgm:prSet presAssocID="{E66A4636-43EE-B744-89C9-B20B393007C6}" presName="parentText" presStyleLbl="node1" presStyleIdx="3" presStyleCnt="4" custScaleY="172362">
        <dgm:presLayoutVars>
          <dgm:chMax val="0"/>
          <dgm:bulletEnabled val="1"/>
        </dgm:presLayoutVars>
      </dgm:prSet>
      <dgm:spPr/>
      <dgm:t>
        <a:bodyPr/>
        <a:lstStyle/>
        <a:p>
          <a:endParaRPr lang="en-US"/>
        </a:p>
      </dgm:t>
    </dgm:pt>
  </dgm:ptLst>
  <dgm:cxnLst>
    <dgm:cxn modelId="{8045520C-2C5F-2943-8131-A0D9F7E26778}" type="presOf" srcId="{DE431289-E079-0E48-BD39-D6BF56DF3BB7}" destId="{40F5FFD0-4492-A340-B306-87D503E7FD0B}" srcOrd="0" destOrd="0" presId="urn:microsoft.com/office/officeart/2005/8/layout/vList2"/>
    <dgm:cxn modelId="{CA38ED87-C609-A040-89BE-663F274AA121}" type="presOf" srcId="{23A2B116-F845-A647-8FEF-320EF525DE4B}" destId="{38854141-9CFB-D14C-A532-08E3626E1537}" srcOrd="0" destOrd="0" presId="urn:microsoft.com/office/officeart/2005/8/layout/vList2"/>
    <dgm:cxn modelId="{FEDAC1A5-A8FE-824C-8F38-90A2DD7DBD7A}" srcId="{DE431289-E079-0E48-BD39-D6BF56DF3BB7}" destId="{74E3EAD5-996A-354F-B763-09E8B22038FB}" srcOrd="0" destOrd="0" parTransId="{952D2DFC-54D2-2746-922A-5C4C4843EF42}" sibTransId="{23F4FDC8-B410-9E4C-8D89-96ABD9E2406D}"/>
    <dgm:cxn modelId="{24F7C122-792B-7549-BAAA-15AA40A41E7D}" type="presOf" srcId="{E66A4636-43EE-B744-89C9-B20B393007C6}" destId="{8FCDBD30-15D0-8F42-B6C9-4DEF9F0AFB7C}" srcOrd="0" destOrd="0" presId="urn:microsoft.com/office/officeart/2005/8/layout/vList2"/>
    <dgm:cxn modelId="{7B8AA356-5120-0B48-8DD0-B381CD6DE29E}" type="presOf" srcId="{BCD50D9D-6F35-904D-8BF8-7C526F63BD67}" destId="{D66362CA-A754-4D4E-8032-2C9917CA2157}" srcOrd="0" destOrd="0" presId="urn:microsoft.com/office/officeart/2005/8/layout/vList2"/>
    <dgm:cxn modelId="{C799385E-0929-2D42-975B-25A974BFC7D0}" srcId="{DE431289-E079-0E48-BD39-D6BF56DF3BB7}" destId="{BCD50D9D-6F35-904D-8BF8-7C526F63BD67}" srcOrd="2" destOrd="0" parTransId="{9C634621-0348-0B4D-B6DC-72805547FCF3}" sibTransId="{C4DDAC93-CBF1-2E47-B5F3-0C827593973C}"/>
    <dgm:cxn modelId="{743B221A-837A-0B45-A931-615D952F161D}" type="presOf" srcId="{74E3EAD5-996A-354F-B763-09E8B22038FB}" destId="{F632F6C7-0B2A-0247-BD9C-176E66947BF2}" srcOrd="0" destOrd="0" presId="urn:microsoft.com/office/officeart/2005/8/layout/vList2"/>
    <dgm:cxn modelId="{823068C6-D91A-364C-B059-0A09256F3472}" srcId="{DE431289-E079-0E48-BD39-D6BF56DF3BB7}" destId="{23A2B116-F845-A647-8FEF-320EF525DE4B}" srcOrd="1" destOrd="0" parTransId="{F152ABF9-D53B-6F48-8D3B-4CEE63B6A09D}" sibTransId="{050721A6-3FA7-D549-9A65-4F3650A98D37}"/>
    <dgm:cxn modelId="{5248934D-8928-804A-98FE-5A06B2AE2870}" srcId="{DE431289-E079-0E48-BD39-D6BF56DF3BB7}" destId="{E66A4636-43EE-B744-89C9-B20B393007C6}" srcOrd="3" destOrd="0" parTransId="{F4B04FD2-411A-7145-901C-D8F3FA6CDD90}" sibTransId="{3302E682-BD5A-C34B-9EF6-5445BD31E9CD}"/>
    <dgm:cxn modelId="{013ABDDB-D51D-8242-8FC3-6F6E83FC1AB0}" type="presParOf" srcId="{40F5FFD0-4492-A340-B306-87D503E7FD0B}" destId="{F632F6C7-0B2A-0247-BD9C-176E66947BF2}" srcOrd="0" destOrd="0" presId="urn:microsoft.com/office/officeart/2005/8/layout/vList2"/>
    <dgm:cxn modelId="{87FB8025-56EB-F946-B4D6-10632B0B18FC}" type="presParOf" srcId="{40F5FFD0-4492-A340-B306-87D503E7FD0B}" destId="{1F24489F-5353-EF4F-B859-7CB6E33354A8}" srcOrd="1" destOrd="0" presId="urn:microsoft.com/office/officeart/2005/8/layout/vList2"/>
    <dgm:cxn modelId="{7ED1D2EE-FE80-074D-997D-092A2828196A}" type="presParOf" srcId="{40F5FFD0-4492-A340-B306-87D503E7FD0B}" destId="{38854141-9CFB-D14C-A532-08E3626E1537}" srcOrd="2" destOrd="0" presId="urn:microsoft.com/office/officeart/2005/8/layout/vList2"/>
    <dgm:cxn modelId="{601A6D1B-F1F2-CA48-AE08-7EC472FD5CEE}" type="presParOf" srcId="{40F5FFD0-4492-A340-B306-87D503E7FD0B}" destId="{9D06397C-849A-714D-A552-F1CE5E927A3E}" srcOrd="3" destOrd="0" presId="urn:microsoft.com/office/officeart/2005/8/layout/vList2"/>
    <dgm:cxn modelId="{712BBFD7-708E-B640-8CD2-17E9E83E28B7}" type="presParOf" srcId="{40F5FFD0-4492-A340-B306-87D503E7FD0B}" destId="{D66362CA-A754-4D4E-8032-2C9917CA2157}" srcOrd="4" destOrd="0" presId="urn:microsoft.com/office/officeart/2005/8/layout/vList2"/>
    <dgm:cxn modelId="{DD298308-5B17-A849-B567-8D6C76E3B85B}" type="presParOf" srcId="{40F5FFD0-4492-A340-B306-87D503E7FD0B}" destId="{0D57D393-142D-A846-BF2F-279C3BF5C8D5}" srcOrd="5" destOrd="0" presId="urn:microsoft.com/office/officeart/2005/8/layout/vList2"/>
    <dgm:cxn modelId="{18BA0831-BD7A-3944-A777-7B39724556CB}" type="presParOf" srcId="{40F5FFD0-4492-A340-B306-87D503E7FD0B}" destId="{8FCDBD30-15D0-8F42-B6C9-4DEF9F0AFB7C}"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431289-E079-0E48-BD39-D6BF56DF3BB7}" type="doc">
      <dgm:prSet loTypeId="urn:microsoft.com/office/officeart/2005/8/layout/vList2" loCatId="" qsTypeId="urn:microsoft.com/office/officeart/2005/8/quickstyle/simple4" qsCatId="simple" csTypeId="urn:microsoft.com/office/officeart/2005/8/colors/accent6_3" csCatId="accent6" phldr="1"/>
      <dgm:spPr/>
      <dgm:t>
        <a:bodyPr/>
        <a:lstStyle/>
        <a:p>
          <a:endParaRPr lang="en-US"/>
        </a:p>
      </dgm:t>
    </dgm:pt>
    <dgm:pt modelId="{23A2B116-F845-A647-8FEF-320EF525DE4B}">
      <dgm:prSet/>
      <dgm:spPr/>
      <dgm:t>
        <a:bodyPr/>
        <a:lstStyle/>
        <a:p>
          <a:pPr rtl="0"/>
          <a:r>
            <a:rPr lang="en-US" dirty="0" smtClean="0">
              <a:solidFill>
                <a:schemeClr val="bg1"/>
              </a:solidFill>
            </a:rPr>
            <a:t>Viewing/using new content</a:t>
          </a:r>
          <a:endParaRPr lang="en-US" dirty="0">
            <a:solidFill>
              <a:schemeClr val="bg1"/>
            </a:solidFill>
          </a:endParaRPr>
        </a:p>
      </dgm:t>
    </dgm:pt>
    <dgm:pt modelId="{F152ABF9-D53B-6F48-8D3B-4CEE63B6A09D}" type="parTrans" cxnId="{823068C6-D91A-364C-B059-0A09256F3472}">
      <dgm:prSet/>
      <dgm:spPr/>
      <dgm:t>
        <a:bodyPr/>
        <a:lstStyle/>
        <a:p>
          <a:endParaRPr lang="en-US"/>
        </a:p>
      </dgm:t>
    </dgm:pt>
    <dgm:pt modelId="{050721A6-3FA7-D549-9A65-4F3650A98D37}" type="sibTrans" cxnId="{823068C6-D91A-364C-B059-0A09256F3472}">
      <dgm:prSet/>
      <dgm:spPr/>
      <dgm:t>
        <a:bodyPr/>
        <a:lstStyle/>
        <a:p>
          <a:endParaRPr lang="en-US"/>
        </a:p>
      </dgm:t>
    </dgm:pt>
    <dgm:pt modelId="{BCD50D9D-6F35-904D-8BF8-7C526F63BD67}">
      <dgm:prSet/>
      <dgm:spPr/>
      <dgm:t>
        <a:bodyPr/>
        <a:lstStyle/>
        <a:p>
          <a:pPr rtl="0"/>
          <a:r>
            <a:rPr lang="en-US" dirty="0" smtClean="0">
              <a:solidFill>
                <a:schemeClr val="bg1"/>
              </a:solidFill>
            </a:rPr>
            <a:t>Independent practice</a:t>
          </a:r>
          <a:endParaRPr lang="en-US" dirty="0">
            <a:solidFill>
              <a:schemeClr val="bg1"/>
            </a:solidFill>
          </a:endParaRPr>
        </a:p>
      </dgm:t>
    </dgm:pt>
    <dgm:pt modelId="{9C634621-0348-0B4D-B6DC-72805547FCF3}" type="parTrans" cxnId="{C799385E-0929-2D42-975B-25A974BFC7D0}">
      <dgm:prSet/>
      <dgm:spPr/>
      <dgm:t>
        <a:bodyPr/>
        <a:lstStyle/>
        <a:p>
          <a:endParaRPr lang="en-US"/>
        </a:p>
      </dgm:t>
    </dgm:pt>
    <dgm:pt modelId="{C4DDAC93-CBF1-2E47-B5F3-0C827593973C}" type="sibTrans" cxnId="{C799385E-0929-2D42-975B-25A974BFC7D0}">
      <dgm:prSet/>
      <dgm:spPr/>
      <dgm:t>
        <a:bodyPr/>
        <a:lstStyle/>
        <a:p>
          <a:endParaRPr lang="en-US"/>
        </a:p>
      </dgm:t>
    </dgm:pt>
    <dgm:pt modelId="{E66A4636-43EE-B744-89C9-B20B393007C6}">
      <dgm:prSet/>
      <dgm:spPr/>
      <dgm:t>
        <a:bodyPr/>
        <a:lstStyle/>
        <a:p>
          <a:pPr rtl="0"/>
          <a:r>
            <a:rPr lang="en-US" dirty="0" smtClean="0">
              <a:solidFill>
                <a:schemeClr val="bg1"/>
              </a:solidFill>
            </a:rPr>
            <a:t>Formulating questions</a:t>
          </a:r>
          <a:endParaRPr lang="en-US" dirty="0">
            <a:solidFill>
              <a:schemeClr val="bg1"/>
            </a:solidFill>
          </a:endParaRPr>
        </a:p>
      </dgm:t>
    </dgm:pt>
    <dgm:pt modelId="{F4B04FD2-411A-7145-901C-D8F3FA6CDD90}" type="parTrans" cxnId="{5248934D-8928-804A-98FE-5A06B2AE2870}">
      <dgm:prSet/>
      <dgm:spPr/>
      <dgm:t>
        <a:bodyPr/>
        <a:lstStyle/>
        <a:p>
          <a:endParaRPr lang="en-US"/>
        </a:p>
      </dgm:t>
    </dgm:pt>
    <dgm:pt modelId="{3302E682-BD5A-C34B-9EF6-5445BD31E9CD}" type="sibTrans" cxnId="{5248934D-8928-804A-98FE-5A06B2AE2870}">
      <dgm:prSet/>
      <dgm:spPr/>
      <dgm:t>
        <a:bodyPr/>
        <a:lstStyle/>
        <a:p>
          <a:endParaRPr lang="en-US"/>
        </a:p>
      </dgm:t>
    </dgm:pt>
    <dgm:pt modelId="{A575A378-23BE-664C-B458-A2B1297CB105}">
      <dgm:prSet/>
      <dgm:spPr/>
      <dgm:t>
        <a:bodyPr/>
        <a:lstStyle/>
        <a:p>
          <a:pPr rtl="0"/>
          <a:r>
            <a:rPr lang="en-US" dirty="0" smtClean="0">
              <a:solidFill>
                <a:schemeClr val="bg1"/>
              </a:solidFill>
            </a:rPr>
            <a:t>Review</a:t>
          </a:r>
          <a:endParaRPr lang="en-US" dirty="0">
            <a:solidFill>
              <a:schemeClr val="bg1"/>
            </a:solidFill>
          </a:endParaRPr>
        </a:p>
      </dgm:t>
    </dgm:pt>
    <dgm:pt modelId="{9FAE188C-54A8-A545-BE97-EB0064EC74A3}" type="parTrans" cxnId="{85603C98-31C9-1542-B787-C5495FCE8456}">
      <dgm:prSet/>
      <dgm:spPr/>
      <dgm:t>
        <a:bodyPr/>
        <a:lstStyle/>
        <a:p>
          <a:endParaRPr lang="en-US"/>
        </a:p>
      </dgm:t>
    </dgm:pt>
    <dgm:pt modelId="{F1D25754-3942-274D-BBA7-852F7DA62DC4}" type="sibTrans" cxnId="{85603C98-31C9-1542-B787-C5495FCE8456}">
      <dgm:prSet/>
      <dgm:spPr/>
      <dgm:t>
        <a:bodyPr/>
        <a:lstStyle/>
        <a:p>
          <a:endParaRPr lang="en-US"/>
        </a:p>
      </dgm:t>
    </dgm:pt>
    <dgm:pt modelId="{40F5FFD0-4492-A340-B306-87D503E7FD0B}" type="pres">
      <dgm:prSet presAssocID="{DE431289-E079-0E48-BD39-D6BF56DF3BB7}" presName="linear" presStyleCnt="0">
        <dgm:presLayoutVars>
          <dgm:animLvl val="lvl"/>
          <dgm:resizeHandles val="exact"/>
        </dgm:presLayoutVars>
      </dgm:prSet>
      <dgm:spPr/>
      <dgm:t>
        <a:bodyPr/>
        <a:lstStyle/>
        <a:p>
          <a:endParaRPr lang="en-US"/>
        </a:p>
      </dgm:t>
    </dgm:pt>
    <dgm:pt modelId="{38854141-9CFB-D14C-A532-08E3626E1537}" type="pres">
      <dgm:prSet presAssocID="{23A2B116-F845-A647-8FEF-320EF525DE4B}" presName="parentText" presStyleLbl="node1" presStyleIdx="0" presStyleCnt="4">
        <dgm:presLayoutVars>
          <dgm:chMax val="0"/>
          <dgm:bulletEnabled val="1"/>
        </dgm:presLayoutVars>
      </dgm:prSet>
      <dgm:spPr/>
      <dgm:t>
        <a:bodyPr/>
        <a:lstStyle/>
        <a:p>
          <a:endParaRPr lang="en-US"/>
        </a:p>
      </dgm:t>
    </dgm:pt>
    <dgm:pt modelId="{9D06397C-849A-714D-A552-F1CE5E927A3E}" type="pres">
      <dgm:prSet presAssocID="{050721A6-3FA7-D549-9A65-4F3650A98D37}" presName="spacer" presStyleCnt="0"/>
      <dgm:spPr/>
    </dgm:pt>
    <dgm:pt modelId="{D66362CA-A754-4D4E-8032-2C9917CA2157}" type="pres">
      <dgm:prSet presAssocID="{BCD50D9D-6F35-904D-8BF8-7C526F63BD67}" presName="parentText" presStyleLbl="node1" presStyleIdx="1" presStyleCnt="4">
        <dgm:presLayoutVars>
          <dgm:chMax val="0"/>
          <dgm:bulletEnabled val="1"/>
        </dgm:presLayoutVars>
      </dgm:prSet>
      <dgm:spPr/>
      <dgm:t>
        <a:bodyPr/>
        <a:lstStyle/>
        <a:p>
          <a:endParaRPr lang="en-US"/>
        </a:p>
      </dgm:t>
    </dgm:pt>
    <dgm:pt modelId="{0D57D393-142D-A846-BF2F-279C3BF5C8D5}" type="pres">
      <dgm:prSet presAssocID="{C4DDAC93-CBF1-2E47-B5F3-0C827593973C}" presName="spacer" presStyleCnt="0"/>
      <dgm:spPr/>
    </dgm:pt>
    <dgm:pt modelId="{9096170F-6843-334A-81A1-C78249D8AF02}" type="pres">
      <dgm:prSet presAssocID="{A575A378-23BE-664C-B458-A2B1297CB105}" presName="parentText" presStyleLbl="node1" presStyleIdx="2" presStyleCnt="4">
        <dgm:presLayoutVars>
          <dgm:chMax val="0"/>
          <dgm:bulletEnabled val="1"/>
        </dgm:presLayoutVars>
      </dgm:prSet>
      <dgm:spPr/>
      <dgm:t>
        <a:bodyPr/>
        <a:lstStyle/>
        <a:p>
          <a:endParaRPr lang="en-US"/>
        </a:p>
      </dgm:t>
    </dgm:pt>
    <dgm:pt modelId="{A9CBAA19-0EBC-D141-8E1F-D5FCA5AA4701}" type="pres">
      <dgm:prSet presAssocID="{F1D25754-3942-274D-BBA7-852F7DA62DC4}" presName="spacer" presStyleCnt="0"/>
      <dgm:spPr/>
    </dgm:pt>
    <dgm:pt modelId="{8FCDBD30-15D0-8F42-B6C9-4DEF9F0AFB7C}" type="pres">
      <dgm:prSet presAssocID="{E66A4636-43EE-B744-89C9-B20B393007C6}" presName="parentText" presStyleLbl="node1" presStyleIdx="3" presStyleCnt="4">
        <dgm:presLayoutVars>
          <dgm:chMax val="0"/>
          <dgm:bulletEnabled val="1"/>
        </dgm:presLayoutVars>
      </dgm:prSet>
      <dgm:spPr/>
      <dgm:t>
        <a:bodyPr/>
        <a:lstStyle/>
        <a:p>
          <a:endParaRPr lang="en-US"/>
        </a:p>
      </dgm:t>
    </dgm:pt>
  </dgm:ptLst>
  <dgm:cxnLst>
    <dgm:cxn modelId="{823068C6-D91A-364C-B059-0A09256F3472}" srcId="{DE431289-E079-0E48-BD39-D6BF56DF3BB7}" destId="{23A2B116-F845-A647-8FEF-320EF525DE4B}" srcOrd="0" destOrd="0" parTransId="{F152ABF9-D53B-6F48-8D3B-4CEE63B6A09D}" sibTransId="{050721A6-3FA7-D549-9A65-4F3650A98D37}"/>
    <dgm:cxn modelId="{9A296679-2C8C-6E43-846C-1AEEBB79D2A8}" type="presOf" srcId="{BCD50D9D-6F35-904D-8BF8-7C526F63BD67}" destId="{D66362CA-A754-4D4E-8032-2C9917CA2157}" srcOrd="0" destOrd="0" presId="urn:microsoft.com/office/officeart/2005/8/layout/vList2"/>
    <dgm:cxn modelId="{5248934D-8928-804A-98FE-5A06B2AE2870}" srcId="{DE431289-E079-0E48-BD39-D6BF56DF3BB7}" destId="{E66A4636-43EE-B744-89C9-B20B393007C6}" srcOrd="3" destOrd="0" parTransId="{F4B04FD2-411A-7145-901C-D8F3FA6CDD90}" sibTransId="{3302E682-BD5A-C34B-9EF6-5445BD31E9CD}"/>
    <dgm:cxn modelId="{3CB372B6-9FE6-E744-ADC3-26548D0C2353}" type="presOf" srcId="{A575A378-23BE-664C-B458-A2B1297CB105}" destId="{9096170F-6843-334A-81A1-C78249D8AF02}" srcOrd="0" destOrd="0" presId="urn:microsoft.com/office/officeart/2005/8/layout/vList2"/>
    <dgm:cxn modelId="{05146A93-F461-9B46-A457-742846C49654}" type="presOf" srcId="{E66A4636-43EE-B744-89C9-B20B393007C6}" destId="{8FCDBD30-15D0-8F42-B6C9-4DEF9F0AFB7C}" srcOrd="0" destOrd="0" presId="urn:microsoft.com/office/officeart/2005/8/layout/vList2"/>
    <dgm:cxn modelId="{923FD21D-F987-E742-8DBD-78E0E1AF7687}" type="presOf" srcId="{23A2B116-F845-A647-8FEF-320EF525DE4B}" destId="{38854141-9CFB-D14C-A532-08E3626E1537}" srcOrd="0" destOrd="0" presId="urn:microsoft.com/office/officeart/2005/8/layout/vList2"/>
    <dgm:cxn modelId="{C799385E-0929-2D42-975B-25A974BFC7D0}" srcId="{DE431289-E079-0E48-BD39-D6BF56DF3BB7}" destId="{BCD50D9D-6F35-904D-8BF8-7C526F63BD67}" srcOrd="1" destOrd="0" parTransId="{9C634621-0348-0B4D-B6DC-72805547FCF3}" sibTransId="{C4DDAC93-CBF1-2E47-B5F3-0C827593973C}"/>
    <dgm:cxn modelId="{0E2A727C-EA48-F94F-99AF-4555228C82F4}" type="presOf" srcId="{DE431289-E079-0E48-BD39-D6BF56DF3BB7}" destId="{40F5FFD0-4492-A340-B306-87D503E7FD0B}" srcOrd="0" destOrd="0" presId="urn:microsoft.com/office/officeart/2005/8/layout/vList2"/>
    <dgm:cxn modelId="{85603C98-31C9-1542-B787-C5495FCE8456}" srcId="{DE431289-E079-0E48-BD39-D6BF56DF3BB7}" destId="{A575A378-23BE-664C-B458-A2B1297CB105}" srcOrd="2" destOrd="0" parTransId="{9FAE188C-54A8-A545-BE97-EB0064EC74A3}" sibTransId="{F1D25754-3942-274D-BBA7-852F7DA62DC4}"/>
    <dgm:cxn modelId="{9A4D0730-A86C-F845-B136-722076A6846F}" type="presParOf" srcId="{40F5FFD0-4492-A340-B306-87D503E7FD0B}" destId="{38854141-9CFB-D14C-A532-08E3626E1537}" srcOrd="0" destOrd="0" presId="urn:microsoft.com/office/officeart/2005/8/layout/vList2"/>
    <dgm:cxn modelId="{483E5E44-9B08-C644-87BC-3C7E83814907}" type="presParOf" srcId="{40F5FFD0-4492-A340-B306-87D503E7FD0B}" destId="{9D06397C-849A-714D-A552-F1CE5E927A3E}" srcOrd="1" destOrd="0" presId="urn:microsoft.com/office/officeart/2005/8/layout/vList2"/>
    <dgm:cxn modelId="{9C8C404E-8826-4A48-86FE-A8B119D69EC7}" type="presParOf" srcId="{40F5FFD0-4492-A340-B306-87D503E7FD0B}" destId="{D66362CA-A754-4D4E-8032-2C9917CA2157}" srcOrd="2" destOrd="0" presId="urn:microsoft.com/office/officeart/2005/8/layout/vList2"/>
    <dgm:cxn modelId="{CD45A092-7A7F-9047-8052-5093556150BA}" type="presParOf" srcId="{40F5FFD0-4492-A340-B306-87D503E7FD0B}" destId="{0D57D393-142D-A846-BF2F-279C3BF5C8D5}" srcOrd="3" destOrd="0" presId="urn:microsoft.com/office/officeart/2005/8/layout/vList2"/>
    <dgm:cxn modelId="{5C3F4CE4-8C84-004F-8BB9-CC0B9CAA68E3}" type="presParOf" srcId="{40F5FFD0-4492-A340-B306-87D503E7FD0B}" destId="{9096170F-6843-334A-81A1-C78249D8AF02}" srcOrd="4" destOrd="0" presId="urn:microsoft.com/office/officeart/2005/8/layout/vList2"/>
    <dgm:cxn modelId="{4C73DDA8-BC95-E944-B6A4-B180E597B1A9}" type="presParOf" srcId="{40F5FFD0-4492-A340-B306-87D503E7FD0B}" destId="{A9CBAA19-0EBC-D141-8E1F-D5FCA5AA4701}" srcOrd="5" destOrd="0" presId="urn:microsoft.com/office/officeart/2005/8/layout/vList2"/>
    <dgm:cxn modelId="{075DBB05-0286-B340-AB3C-EF5AE115D16A}" type="presParOf" srcId="{40F5FFD0-4492-A340-B306-87D503E7FD0B}" destId="{8FCDBD30-15D0-8F42-B6C9-4DEF9F0AFB7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431289-E079-0E48-BD39-D6BF56DF3BB7}" type="doc">
      <dgm:prSet loTypeId="urn:microsoft.com/office/officeart/2005/8/layout/vList2" loCatId="" qsTypeId="urn:microsoft.com/office/officeart/2005/8/quickstyle/simple4" qsCatId="simple" csTypeId="urn:microsoft.com/office/officeart/2005/8/colors/accent6_3" csCatId="accent6" phldr="1"/>
      <dgm:spPr/>
      <dgm:t>
        <a:bodyPr/>
        <a:lstStyle/>
        <a:p>
          <a:endParaRPr lang="en-US"/>
        </a:p>
      </dgm:t>
    </dgm:pt>
    <dgm:pt modelId="{23A2B116-F845-A647-8FEF-320EF525DE4B}">
      <dgm:prSet/>
      <dgm:spPr/>
      <dgm:t>
        <a:bodyPr/>
        <a:lstStyle/>
        <a:p>
          <a:pPr rtl="0"/>
          <a:r>
            <a:rPr lang="en-US" dirty="0" smtClean="0">
              <a:solidFill>
                <a:schemeClr val="bg1"/>
              </a:solidFill>
            </a:rPr>
            <a:t>Reviewing content</a:t>
          </a:r>
          <a:endParaRPr lang="en-US" dirty="0">
            <a:solidFill>
              <a:schemeClr val="bg1"/>
            </a:solidFill>
          </a:endParaRPr>
        </a:p>
      </dgm:t>
    </dgm:pt>
    <dgm:pt modelId="{F152ABF9-D53B-6F48-8D3B-4CEE63B6A09D}" type="parTrans" cxnId="{823068C6-D91A-364C-B059-0A09256F3472}">
      <dgm:prSet/>
      <dgm:spPr/>
      <dgm:t>
        <a:bodyPr/>
        <a:lstStyle/>
        <a:p>
          <a:endParaRPr lang="en-US"/>
        </a:p>
      </dgm:t>
    </dgm:pt>
    <dgm:pt modelId="{050721A6-3FA7-D549-9A65-4F3650A98D37}" type="sibTrans" cxnId="{823068C6-D91A-364C-B059-0A09256F3472}">
      <dgm:prSet/>
      <dgm:spPr/>
      <dgm:t>
        <a:bodyPr/>
        <a:lstStyle/>
        <a:p>
          <a:endParaRPr lang="en-US"/>
        </a:p>
      </dgm:t>
    </dgm:pt>
    <dgm:pt modelId="{BCD50D9D-6F35-904D-8BF8-7C526F63BD67}">
      <dgm:prSet/>
      <dgm:spPr/>
      <dgm:t>
        <a:bodyPr/>
        <a:lstStyle/>
        <a:p>
          <a:pPr rtl="0"/>
          <a:r>
            <a:rPr lang="en-US" dirty="0" smtClean="0">
              <a:solidFill>
                <a:schemeClr val="bg1"/>
              </a:solidFill>
            </a:rPr>
            <a:t>Guided and collaborative practice</a:t>
          </a:r>
          <a:endParaRPr lang="en-US" dirty="0">
            <a:solidFill>
              <a:schemeClr val="bg1"/>
            </a:solidFill>
          </a:endParaRPr>
        </a:p>
      </dgm:t>
    </dgm:pt>
    <dgm:pt modelId="{9C634621-0348-0B4D-B6DC-72805547FCF3}" type="parTrans" cxnId="{C799385E-0929-2D42-975B-25A974BFC7D0}">
      <dgm:prSet/>
      <dgm:spPr/>
      <dgm:t>
        <a:bodyPr/>
        <a:lstStyle/>
        <a:p>
          <a:endParaRPr lang="en-US"/>
        </a:p>
      </dgm:t>
    </dgm:pt>
    <dgm:pt modelId="{C4DDAC93-CBF1-2E47-B5F3-0C827593973C}" type="sibTrans" cxnId="{C799385E-0929-2D42-975B-25A974BFC7D0}">
      <dgm:prSet/>
      <dgm:spPr/>
      <dgm:t>
        <a:bodyPr/>
        <a:lstStyle/>
        <a:p>
          <a:endParaRPr lang="en-US"/>
        </a:p>
      </dgm:t>
    </dgm:pt>
    <dgm:pt modelId="{E66A4636-43EE-B744-89C9-B20B393007C6}">
      <dgm:prSet/>
      <dgm:spPr/>
      <dgm:t>
        <a:bodyPr/>
        <a:lstStyle/>
        <a:p>
          <a:pPr rtl="0"/>
          <a:r>
            <a:rPr lang="en-US" dirty="0" smtClean="0">
              <a:solidFill>
                <a:schemeClr val="bg1"/>
              </a:solidFill>
            </a:rPr>
            <a:t>Questions and answers</a:t>
          </a:r>
          <a:endParaRPr lang="en-US" dirty="0">
            <a:solidFill>
              <a:schemeClr val="bg1"/>
            </a:solidFill>
          </a:endParaRPr>
        </a:p>
      </dgm:t>
    </dgm:pt>
    <dgm:pt modelId="{F4B04FD2-411A-7145-901C-D8F3FA6CDD90}" type="parTrans" cxnId="{5248934D-8928-804A-98FE-5A06B2AE2870}">
      <dgm:prSet/>
      <dgm:spPr/>
      <dgm:t>
        <a:bodyPr/>
        <a:lstStyle/>
        <a:p>
          <a:endParaRPr lang="en-US"/>
        </a:p>
      </dgm:t>
    </dgm:pt>
    <dgm:pt modelId="{3302E682-BD5A-C34B-9EF6-5445BD31E9CD}" type="sibTrans" cxnId="{5248934D-8928-804A-98FE-5A06B2AE2870}">
      <dgm:prSet/>
      <dgm:spPr/>
      <dgm:t>
        <a:bodyPr/>
        <a:lstStyle/>
        <a:p>
          <a:endParaRPr lang="en-US"/>
        </a:p>
      </dgm:t>
    </dgm:pt>
    <dgm:pt modelId="{40F5FFD0-4492-A340-B306-87D503E7FD0B}" type="pres">
      <dgm:prSet presAssocID="{DE431289-E079-0E48-BD39-D6BF56DF3BB7}" presName="linear" presStyleCnt="0">
        <dgm:presLayoutVars>
          <dgm:animLvl val="lvl"/>
          <dgm:resizeHandles val="exact"/>
        </dgm:presLayoutVars>
      </dgm:prSet>
      <dgm:spPr/>
      <dgm:t>
        <a:bodyPr/>
        <a:lstStyle/>
        <a:p>
          <a:endParaRPr lang="en-US"/>
        </a:p>
      </dgm:t>
    </dgm:pt>
    <dgm:pt modelId="{38854141-9CFB-D14C-A532-08E3626E1537}" type="pres">
      <dgm:prSet presAssocID="{23A2B116-F845-A647-8FEF-320EF525DE4B}" presName="parentText" presStyleLbl="node1" presStyleIdx="0" presStyleCnt="3">
        <dgm:presLayoutVars>
          <dgm:chMax val="0"/>
          <dgm:bulletEnabled val="1"/>
        </dgm:presLayoutVars>
      </dgm:prSet>
      <dgm:spPr/>
      <dgm:t>
        <a:bodyPr/>
        <a:lstStyle/>
        <a:p>
          <a:endParaRPr lang="en-US"/>
        </a:p>
      </dgm:t>
    </dgm:pt>
    <dgm:pt modelId="{9D06397C-849A-714D-A552-F1CE5E927A3E}" type="pres">
      <dgm:prSet presAssocID="{050721A6-3FA7-D549-9A65-4F3650A98D37}" presName="spacer" presStyleCnt="0"/>
      <dgm:spPr/>
    </dgm:pt>
    <dgm:pt modelId="{D66362CA-A754-4D4E-8032-2C9917CA2157}" type="pres">
      <dgm:prSet presAssocID="{BCD50D9D-6F35-904D-8BF8-7C526F63BD67}" presName="parentText" presStyleLbl="node1" presStyleIdx="1" presStyleCnt="3">
        <dgm:presLayoutVars>
          <dgm:chMax val="0"/>
          <dgm:bulletEnabled val="1"/>
        </dgm:presLayoutVars>
      </dgm:prSet>
      <dgm:spPr/>
      <dgm:t>
        <a:bodyPr/>
        <a:lstStyle/>
        <a:p>
          <a:endParaRPr lang="en-US"/>
        </a:p>
      </dgm:t>
    </dgm:pt>
    <dgm:pt modelId="{0D57D393-142D-A846-BF2F-279C3BF5C8D5}" type="pres">
      <dgm:prSet presAssocID="{C4DDAC93-CBF1-2E47-B5F3-0C827593973C}" presName="spacer" presStyleCnt="0"/>
      <dgm:spPr/>
    </dgm:pt>
    <dgm:pt modelId="{8FCDBD30-15D0-8F42-B6C9-4DEF9F0AFB7C}" type="pres">
      <dgm:prSet presAssocID="{E66A4636-43EE-B744-89C9-B20B393007C6}" presName="parentText" presStyleLbl="node1" presStyleIdx="2" presStyleCnt="3">
        <dgm:presLayoutVars>
          <dgm:chMax val="0"/>
          <dgm:bulletEnabled val="1"/>
        </dgm:presLayoutVars>
      </dgm:prSet>
      <dgm:spPr/>
      <dgm:t>
        <a:bodyPr/>
        <a:lstStyle/>
        <a:p>
          <a:endParaRPr lang="en-US"/>
        </a:p>
      </dgm:t>
    </dgm:pt>
  </dgm:ptLst>
  <dgm:cxnLst>
    <dgm:cxn modelId="{94020438-E547-3B45-BF12-A4B90E6C585F}" type="presOf" srcId="{23A2B116-F845-A647-8FEF-320EF525DE4B}" destId="{38854141-9CFB-D14C-A532-08E3626E1537}" srcOrd="0" destOrd="0" presId="urn:microsoft.com/office/officeart/2005/8/layout/vList2"/>
    <dgm:cxn modelId="{8651D206-3192-4243-884F-A8F28D97631F}" type="presOf" srcId="{DE431289-E079-0E48-BD39-D6BF56DF3BB7}" destId="{40F5FFD0-4492-A340-B306-87D503E7FD0B}" srcOrd="0" destOrd="0" presId="urn:microsoft.com/office/officeart/2005/8/layout/vList2"/>
    <dgm:cxn modelId="{567510E9-72CE-0841-81B6-765FA6239D1C}" type="presOf" srcId="{BCD50D9D-6F35-904D-8BF8-7C526F63BD67}" destId="{D66362CA-A754-4D4E-8032-2C9917CA2157}" srcOrd="0" destOrd="0" presId="urn:microsoft.com/office/officeart/2005/8/layout/vList2"/>
    <dgm:cxn modelId="{A587349F-7BDE-7E40-BC41-8CD0A9ED32EF}" type="presOf" srcId="{E66A4636-43EE-B744-89C9-B20B393007C6}" destId="{8FCDBD30-15D0-8F42-B6C9-4DEF9F0AFB7C}" srcOrd="0" destOrd="0" presId="urn:microsoft.com/office/officeart/2005/8/layout/vList2"/>
    <dgm:cxn modelId="{C799385E-0929-2D42-975B-25A974BFC7D0}" srcId="{DE431289-E079-0E48-BD39-D6BF56DF3BB7}" destId="{BCD50D9D-6F35-904D-8BF8-7C526F63BD67}" srcOrd="1" destOrd="0" parTransId="{9C634621-0348-0B4D-B6DC-72805547FCF3}" sibTransId="{C4DDAC93-CBF1-2E47-B5F3-0C827593973C}"/>
    <dgm:cxn modelId="{823068C6-D91A-364C-B059-0A09256F3472}" srcId="{DE431289-E079-0E48-BD39-D6BF56DF3BB7}" destId="{23A2B116-F845-A647-8FEF-320EF525DE4B}" srcOrd="0" destOrd="0" parTransId="{F152ABF9-D53B-6F48-8D3B-4CEE63B6A09D}" sibTransId="{050721A6-3FA7-D549-9A65-4F3650A98D37}"/>
    <dgm:cxn modelId="{5248934D-8928-804A-98FE-5A06B2AE2870}" srcId="{DE431289-E079-0E48-BD39-D6BF56DF3BB7}" destId="{E66A4636-43EE-B744-89C9-B20B393007C6}" srcOrd="2" destOrd="0" parTransId="{F4B04FD2-411A-7145-901C-D8F3FA6CDD90}" sibTransId="{3302E682-BD5A-C34B-9EF6-5445BD31E9CD}"/>
    <dgm:cxn modelId="{A58940FB-A591-E746-B767-2E16B28FF97D}" type="presParOf" srcId="{40F5FFD0-4492-A340-B306-87D503E7FD0B}" destId="{38854141-9CFB-D14C-A532-08E3626E1537}" srcOrd="0" destOrd="0" presId="urn:microsoft.com/office/officeart/2005/8/layout/vList2"/>
    <dgm:cxn modelId="{44BD097F-DAED-8843-8BFA-83CB459753BA}" type="presParOf" srcId="{40F5FFD0-4492-A340-B306-87D503E7FD0B}" destId="{9D06397C-849A-714D-A552-F1CE5E927A3E}" srcOrd="1" destOrd="0" presId="urn:microsoft.com/office/officeart/2005/8/layout/vList2"/>
    <dgm:cxn modelId="{9F0DFC4F-6235-CE44-ACB6-E27E7C966A83}" type="presParOf" srcId="{40F5FFD0-4492-A340-B306-87D503E7FD0B}" destId="{D66362CA-A754-4D4E-8032-2C9917CA2157}" srcOrd="2" destOrd="0" presId="urn:microsoft.com/office/officeart/2005/8/layout/vList2"/>
    <dgm:cxn modelId="{F9886DAF-3BBC-8D40-A8A6-99988DC30055}" type="presParOf" srcId="{40F5FFD0-4492-A340-B306-87D503E7FD0B}" destId="{0D57D393-142D-A846-BF2F-279C3BF5C8D5}" srcOrd="3" destOrd="0" presId="urn:microsoft.com/office/officeart/2005/8/layout/vList2"/>
    <dgm:cxn modelId="{93E756C9-0B74-5541-ABF9-A3DA97CEE7B6}" type="presParOf" srcId="{40F5FFD0-4492-A340-B306-87D503E7FD0B}" destId="{8FCDBD30-15D0-8F42-B6C9-4DEF9F0AFB7C}"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AC815-CB99-C046-9628-EB46A766F199}">
      <dsp:nvSpPr>
        <dsp:cNvPr id="0" name=""/>
        <dsp:cNvSpPr/>
      </dsp:nvSpPr>
      <dsp:spPr>
        <a:xfrm>
          <a:off x="0" y="32837"/>
          <a:ext cx="5376333" cy="695565"/>
        </a:xfrm>
        <a:prstGeom prst="roundRect">
          <a:avLst/>
        </a:prstGeom>
        <a:solidFill>
          <a:srgbClr val="1F7A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Evaluation</a:t>
          </a:r>
          <a:endParaRPr lang="en-US" sz="2900" kern="1200" dirty="0">
            <a:solidFill>
              <a:schemeClr val="bg1"/>
            </a:solidFill>
          </a:endParaRPr>
        </a:p>
      </dsp:txBody>
      <dsp:txXfrm>
        <a:off x="33955" y="66792"/>
        <a:ext cx="5308423" cy="627655"/>
      </dsp:txXfrm>
    </dsp:sp>
    <dsp:sp modelId="{7ADDCB0A-B0A1-B346-B55F-FA5B44DC33AC}">
      <dsp:nvSpPr>
        <dsp:cNvPr id="0" name=""/>
        <dsp:cNvSpPr/>
      </dsp:nvSpPr>
      <dsp:spPr>
        <a:xfrm>
          <a:off x="0" y="811922"/>
          <a:ext cx="5376333" cy="695565"/>
        </a:xfrm>
        <a:prstGeom prst="roundRect">
          <a:avLst/>
        </a:prstGeom>
        <a:solidFill>
          <a:schemeClr val="accent6">
            <a:shade val="80000"/>
            <a:hueOff val="69355"/>
            <a:satOff val="-8905"/>
            <a:lumOff val="71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solidFill>
                <a:schemeClr val="bg1"/>
              </a:solidFill>
            </a:rPr>
            <a:t>Synthesis</a:t>
          </a:r>
          <a:endParaRPr lang="en-US" sz="2900" kern="1200">
            <a:solidFill>
              <a:schemeClr val="bg1"/>
            </a:solidFill>
          </a:endParaRPr>
        </a:p>
      </dsp:txBody>
      <dsp:txXfrm>
        <a:off x="33955" y="845877"/>
        <a:ext cx="5308423" cy="627655"/>
      </dsp:txXfrm>
    </dsp:sp>
    <dsp:sp modelId="{F6DC8D67-500D-914A-9BD1-892F74BB93EF}">
      <dsp:nvSpPr>
        <dsp:cNvPr id="0" name=""/>
        <dsp:cNvSpPr/>
      </dsp:nvSpPr>
      <dsp:spPr>
        <a:xfrm>
          <a:off x="0" y="1591007"/>
          <a:ext cx="5376333" cy="695565"/>
        </a:xfrm>
        <a:prstGeom prst="roundRect">
          <a:avLst/>
        </a:prstGeom>
        <a:solidFill>
          <a:schemeClr val="accent6">
            <a:shade val="80000"/>
            <a:hueOff val="138710"/>
            <a:satOff val="-17809"/>
            <a:lumOff val="142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Analysis</a:t>
          </a:r>
          <a:endParaRPr lang="en-US" sz="2900" kern="1200" dirty="0">
            <a:solidFill>
              <a:schemeClr val="bg1"/>
            </a:solidFill>
          </a:endParaRPr>
        </a:p>
      </dsp:txBody>
      <dsp:txXfrm>
        <a:off x="33955" y="1624962"/>
        <a:ext cx="5308423" cy="627655"/>
      </dsp:txXfrm>
    </dsp:sp>
    <dsp:sp modelId="{23628A16-6D20-A547-AB2A-62A6F75F66D2}">
      <dsp:nvSpPr>
        <dsp:cNvPr id="0" name=""/>
        <dsp:cNvSpPr/>
      </dsp:nvSpPr>
      <dsp:spPr>
        <a:xfrm>
          <a:off x="0" y="2370093"/>
          <a:ext cx="5376333" cy="695565"/>
        </a:xfrm>
        <a:prstGeom prst="roundRect">
          <a:avLst/>
        </a:prstGeom>
        <a:solidFill>
          <a:schemeClr val="accent6">
            <a:shade val="80000"/>
            <a:hueOff val="208066"/>
            <a:satOff val="-26714"/>
            <a:lumOff val="213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Application</a:t>
          </a:r>
          <a:endParaRPr lang="en-US" sz="2900" kern="1200" dirty="0">
            <a:solidFill>
              <a:schemeClr val="bg1"/>
            </a:solidFill>
          </a:endParaRPr>
        </a:p>
      </dsp:txBody>
      <dsp:txXfrm>
        <a:off x="33955" y="2404048"/>
        <a:ext cx="5308423" cy="627655"/>
      </dsp:txXfrm>
    </dsp:sp>
    <dsp:sp modelId="{99A5FE5E-4BF7-6D4E-83EF-A6DEFFDC1835}">
      <dsp:nvSpPr>
        <dsp:cNvPr id="0" name=""/>
        <dsp:cNvSpPr/>
      </dsp:nvSpPr>
      <dsp:spPr>
        <a:xfrm>
          <a:off x="0" y="3149178"/>
          <a:ext cx="5376333" cy="695565"/>
        </a:xfrm>
        <a:prstGeom prst="roundRect">
          <a:avLst/>
        </a:prstGeom>
        <a:solidFill>
          <a:schemeClr val="accent6">
            <a:shade val="80000"/>
            <a:hueOff val="277421"/>
            <a:satOff val="-35618"/>
            <a:lumOff val="284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smtClean="0">
              <a:solidFill>
                <a:schemeClr val="bg1"/>
              </a:solidFill>
            </a:rPr>
            <a:t>Comprehension</a:t>
          </a:r>
          <a:endParaRPr lang="en-US" sz="2900" kern="1200">
            <a:solidFill>
              <a:schemeClr val="bg1"/>
            </a:solidFill>
          </a:endParaRPr>
        </a:p>
      </dsp:txBody>
      <dsp:txXfrm>
        <a:off x="33955" y="3183133"/>
        <a:ext cx="5308423" cy="627655"/>
      </dsp:txXfrm>
    </dsp:sp>
    <dsp:sp modelId="{1541B5ED-66AE-ED40-B897-B9A932EE33F2}">
      <dsp:nvSpPr>
        <dsp:cNvPr id="0" name=""/>
        <dsp:cNvSpPr/>
      </dsp:nvSpPr>
      <dsp:spPr>
        <a:xfrm>
          <a:off x="0" y="3928263"/>
          <a:ext cx="5376333" cy="695565"/>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Knowledge</a:t>
          </a:r>
          <a:endParaRPr lang="en-US" sz="2900" kern="1200" dirty="0">
            <a:solidFill>
              <a:schemeClr val="bg1"/>
            </a:solidFill>
          </a:endParaRPr>
        </a:p>
      </dsp:txBody>
      <dsp:txXfrm>
        <a:off x="33955" y="3962218"/>
        <a:ext cx="5308423" cy="627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5AC815-CB99-C046-9628-EB46A766F199}">
      <dsp:nvSpPr>
        <dsp:cNvPr id="0" name=""/>
        <dsp:cNvSpPr/>
      </dsp:nvSpPr>
      <dsp:spPr>
        <a:xfrm>
          <a:off x="0" y="32837"/>
          <a:ext cx="5376333" cy="695565"/>
        </a:xfrm>
        <a:prstGeom prst="roundRect">
          <a:avLst/>
        </a:prstGeom>
        <a:solidFill>
          <a:srgbClr val="1F7A9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Creating</a:t>
          </a:r>
          <a:endParaRPr lang="en-US" sz="2900" kern="1200" dirty="0">
            <a:solidFill>
              <a:schemeClr val="bg1"/>
            </a:solidFill>
          </a:endParaRPr>
        </a:p>
      </dsp:txBody>
      <dsp:txXfrm>
        <a:off x="33955" y="66792"/>
        <a:ext cx="5308423" cy="627655"/>
      </dsp:txXfrm>
    </dsp:sp>
    <dsp:sp modelId="{7ADDCB0A-B0A1-B346-B55F-FA5B44DC33AC}">
      <dsp:nvSpPr>
        <dsp:cNvPr id="0" name=""/>
        <dsp:cNvSpPr/>
      </dsp:nvSpPr>
      <dsp:spPr>
        <a:xfrm>
          <a:off x="0" y="811922"/>
          <a:ext cx="5376333" cy="695565"/>
        </a:xfrm>
        <a:prstGeom prst="roundRect">
          <a:avLst/>
        </a:prstGeom>
        <a:solidFill>
          <a:schemeClr val="accent6">
            <a:shade val="80000"/>
            <a:hueOff val="69355"/>
            <a:satOff val="-8905"/>
            <a:lumOff val="71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Evaluating</a:t>
          </a:r>
          <a:endParaRPr lang="en-US" sz="2900" kern="1200" dirty="0">
            <a:solidFill>
              <a:schemeClr val="bg1"/>
            </a:solidFill>
          </a:endParaRPr>
        </a:p>
      </dsp:txBody>
      <dsp:txXfrm>
        <a:off x="33955" y="845877"/>
        <a:ext cx="5308423" cy="627655"/>
      </dsp:txXfrm>
    </dsp:sp>
    <dsp:sp modelId="{F6DC8D67-500D-914A-9BD1-892F74BB93EF}">
      <dsp:nvSpPr>
        <dsp:cNvPr id="0" name=""/>
        <dsp:cNvSpPr/>
      </dsp:nvSpPr>
      <dsp:spPr>
        <a:xfrm>
          <a:off x="0" y="1591007"/>
          <a:ext cx="5376333" cy="695565"/>
        </a:xfrm>
        <a:prstGeom prst="roundRect">
          <a:avLst/>
        </a:prstGeom>
        <a:solidFill>
          <a:schemeClr val="accent6">
            <a:shade val="80000"/>
            <a:hueOff val="138710"/>
            <a:satOff val="-17809"/>
            <a:lumOff val="142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Analyzing</a:t>
          </a:r>
          <a:endParaRPr lang="en-US" sz="2900" kern="1200" dirty="0">
            <a:solidFill>
              <a:schemeClr val="bg1"/>
            </a:solidFill>
          </a:endParaRPr>
        </a:p>
      </dsp:txBody>
      <dsp:txXfrm>
        <a:off x="33955" y="1624962"/>
        <a:ext cx="5308423" cy="627655"/>
      </dsp:txXfrm>
    </dsp:sp>
    <dsp:sp modelId="{23628A16-6D20-A547-AB2A-62A6F75F66D2}">
      <dsp:nvSpPr>
        <dsp:cNvPr id="0" name=""/>
        <dsp:cNvSpPr/>
      </dsp:nvSpPr>
      <dsp:spPr>
        <a:xfrm>
          <a:off x="0" y="2370093"/>
          <a:ext cx="5376333" cy="695565"/>
        </a:xfrm>
        <a:prstGeom prst="roundRect">
          <a:avLst/>
        </a:prstGeom>
        <a:solidFill>
          <a:schemeClr val="accent6">
            <a:shade val="80000"/>
            <a:hueOff val="208066"/>
            <a:satOff val="-26714"/>
            <a:lumOff val="213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Applying</a:t>
          </a:r>
          <a:endParaRPr lang="en-US" sz="2900" kern="1200" dirty="0">
            <a:solidFill>
              <a:schemeClr val="bg1"/>
            </a:solidFill>
          </a:endParaRPr>
        </a:p>
      </dsp:txBody>
      <dsp:txXfrm>
        <a:off x="33955" y="2404048"/>
        <a:ext cx="5308423" cy="627655"/>
      </dsp:txXfrm>
    </dsp:sp>
    <dsp:sp modelId="{99A5FE5E-4BF7-6D4E-83EF-A6DEFFDC1835}">
      <dsp:nvSpPr>
        <dsp:cNvPr id="0" name=""/>
        <dsp:cNvSpPr/>
      </dsp:nvSpPr>
      <dsp:spPr>
        <a:xfrm>
          <a:off x="0" y="3149178"/>
          <a:ext cx="5376333" cy="695565"/>
        </a:xfrm>
        <a:prstGeom prst="roundRect">
          <a:avLst/>
        </a:prstGeom>
        <a:solidFill>
          <a:schemeClr val="accent6">
            <a:shade val="80000"/>
            <a:hueOff val="277421"/>
            <a:satOff val="-35618"/>
            <a:lumOff val="284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Understanding</a:t>
          </a:r>
          <a:endParaRPr lang="en-US" sz="2900" kern="1200" dirty="0">
            <a:solidFill>
              <a:schemeClr val="bg1"/>
            </a:solidFill>
          </a:endParaRPr>
        </a:p>
      </dsp:txBody>
      <dsp:txXfrm>
        <a:off x="33955" y="3183133"/>
        <a:ext cx="5308423" cy="627655"/>
      </dsp:txXfrm>
    </dsp:sp>
    <dsp:sp modelId="{1541B5ED-66AE-ED40-B897-B9A932EE33F2}">
      <dsp:nvSpPr>
        <dsp:cNvPr id="0" name=""/>
        <dsp:cNvSpPr/>
      </dsp:nvSpPr>
      <dsp:spPr>
        <a:xfrm>
          <a:off x="0" y="3928263"/>
          <a:ext cx="5376333" cy="695565"/>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kern="1200" dirty="0" smtClean="0">
              <a:solidFill>
                <a:schemeClr val="bg1"/>
              </a:solidFill>
            </a:rPr>
            <a:t>Remembering</a:t>
          </a:r>
          <a:endParaRPr lang="en-US" sz="2900" kern="1200" dirty="0">
            <a:solidFill>
              <a:schemeClr val="bg1"/>
            </a:solidFill>
          </a:endParaRPr>
        </a:p>
      </dsp:txBody>
      <dsp:txXfrm>
        <a:off x="33955" y="3962218"/>
        <a:ext cx="5308423" cy="627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54141-9CFB-D14C-A532-08E3626E1537}">
      <dsp:nvSpPr>
        <dsp:cNvPr id="0" name=""/>
        <dsp:cNvSpPr/>
      </dsp:nvSpPr>
      <dsp:spPr>
        <a:xfrm>
          <a:off x="0" y="72099"/>
          <a:ext cx="2660365" cy="675327"/>
        </a:xfrm>
        <a:prstGeom prst="roundRect">
          <a:avLst/>
        </a:prstGeom>
        <a:gradFill rotWithShape="0">
          <a:gsLst>
            <a:gs pos="38000">
              <a:schemeClr val="accent6">
                <a:shade val="80000"/>
                <a:hueOff val="0"/>
                <a:satOff val="0"/>
                <a:lumOff val="0"/>
                <a:alphaOff val="0"/>
                <a:satMod val="120000"/>
              </a:schemeClr>
            </a:gs>
            <a:gs pos="100000">
              <a:schemeClr val="accent6">
                <a:shade val="80000"/>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Presenting new content</a:t>
          </a:r>
          <a:endParaRPr lang="en-US" sz="1700" kern="1200" dirty="0"/>
        </a:p>
      </dsp:txBody>
      <dsp:txXfrm>
        <a:off x="32967" y="105066"/>
        <a:ext cx="2594431" cy="609393"/>
      </dsp:txXfrm>
    </dsp:sp>
    <dsp:sp modelId="{D66362CA-A754-4D4E-8032-2C9917CA2157}">
      <dsp:nvSpPr>
        <dsp:cNvPr id="0" name=""/>
        <dsp:cNvSpPr/>
      </dsp:nvSpPr>
      <dsp:spPr>
        <a:xfrm>
          <a:off x="0" y="796387"/>
          <a:ext cx="2660365" cy="675327"/>
        </a:xfrm>
        <a:prstGeom prst="roundRect">
          <a:avLst/>
        </a:prstGeom>
        <a:gradFill rotWithShape="0">
          <a:gsLst>
            <a:gs pos="38000">
              <a:schemeClr val="accent6">
                <a:shade val="80000"/>
                <a:hueOff val="115592"/>
                <a:satOff val="-14841"/>
                <a:lumOff val="11872"/>
                <a:alphaOff val="0"/>
                <a:satMod val="120000"/>
              </a:schemeClr>
            </a:gs>
            <a:gs pos="100000">
              <a:schemeClr val="accent6">
                <a:shade val="80000"/>
                <a:hueOff val="115592"/>
                <a:satOff val="-14841"/>
                <a:lumOff val="11872"/>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Demonstrations</a:t>
          </a:r>
          <a:endParaRPr lang="en-US" sz="1700" kern="1200" dirty="0"/>
        </a:p>
      </dsp:txBody>
      <dsp:txXfrm>
        <a:off x="32967" y="829354"/>
        <a:ext cx="2594431" cy="609393"/>
      </dsp:txXfrm>
    </dsp:sp>
    <dsp:sp modelId="{9096170F-6843-334A-81A1-C78249D8AF02}">
      <dsp:nvSpPr>
        <dsp:cNvPr id="0" name=""/>
        <dsp:cNvSpPr/>
      </dsp:nvSpPr>
      <dsp:spPr>
        <a:xfrm>
          <a:off x="0" y="1520674"/>
          <a:ext cx="2660365" cy="675327"/>
        </a:xfrm>
        <a:prstGeom prst="roundRect">
          <a:avLst/>
        </a:prstGeom>
        <a:gradFill rotWithShape="0">
          <a:gsLst>
            <a:gs pos="38000">
              <a:schemeClr val="accent6">
                <a:shade val="80000"/>
                <a:hueOff val="231184"/>
                <a:satOff val="-29682"/>
                <a:lumOff val="23745"/>
                <a:alphaOff val="0"/>
                <a:satMod val="120000"/>
              </a:schemeClr>
            </a:gs>
            <a:gs pos="100000">
              <a:schemeClr val="accent6">
                <a:shade val="80000"/>
                <a:hueOff val="231184"/>
                <a:satOff val="-29682"/>
                <a:lumOff val="23745"/>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Reviewing readings</a:t>
          </a:r>
          <a:endParaRPr lang="en-US" sz="1700" kern="1200" dirty="0"/>
        </a:p>
      </dsp:txBody>
      <dsp:txXfrm>
        <a:off x="32967" y="1553641"/>
        <a:ext cx="2594431" cy="609393"/>
      </dsp:txXfrm>
    </dsp:sp>
    <dsp:sp modelId="{8FCDBD30-15D0-8F42-B6C9-4DEF9F0AFB7C}">
      <dsp:nvSpPr>
        <dsp:cNvPr id="0" name=""/>
        <dsp:cNvSpPr/>
      </dsp:nvSpPr>
      <dsp:spPr>
        <a:xfrm>
          <a:off x="0" y="2244962"/>
          <a:ext cx="2660365" cy="675327"/>
        </a:xfrm>
        <a:prstGeom prst="roundRect">
          <a:avLst/>
        </a:prstGeom>
        <a:gradFill rotWithShape="0">
          <a:gsLst>
            <a:gs pos="38000">
              <a:schemeClr val="accent6">
                <a:shade val="80000"/>
                <a:hueOff val="346776"/>
                <a:satOff val="-44523"/>
                <a:lumOff val="35617"/>
                <a:alphaOff val="0"/>
                <a:satMod val="120000"/>
              </a:schemeClr>
            </a:gs>
            <a:gs pos="100000">
              <a:schemeClr val="accent6">
                <a:shade val="80000"/>
                <a:hueOff val="346776"/>
                <a:satOff val="-44523"/>
                <a:lumOff val="35617"/>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Questions and answers (as time allows)</a:t>
          </a:r>
          <a:endParaRPr lang="en-US" sz="1700" kern="1200" dirty="0"/>
        </a:p>
      </dsp:txBody>
      <dsp:txXfrm>
        <a:off x="32967" y="2277929"/>
        <a:ext cx="2594431" cy="609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2F6C7-0B2A-0247-BD9C-176E66947BF2}">
      <dsp:nvSpPr>
        <dsp:cNvPr id="0" name=""/>
        <dsp:cNvSpPr/>
      </dsp:nvSpPr>
      <dsp:spPr>
        <a:xfrm>
          <a:off x="0" y="17160"/>
          <a:ext cx="2660365" cy="702797"/>
        </a:xfrm>
        <a:prstGeom prst="roundRect">
          <a:avLst/>
        </a:prstGeom>
        <a:gradFill rotWithShape="0">
          <a:gsLst>
            <a:gs pos="38000">
              <a:schemeClr val="accent6">
                <a:shade val="80000"/>
                <a:hueOff val="0"/>
                <a:satOff val="0"/>
                <a:lumOff val="0"/>
                <a:alphaOff val="0"/>
                <a:satMod val="120000"/>
              </a:schemeClr>
            </a:gs>
            <a:gs pos="100000">
              <a:schemeClr val="accent6">
                <a:shade val="80000"/>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Reading new content</a:t>
          </a:r>
          <a:endParaRPr lang="en-US" sz="1700" kern="1200" dirty="0"/>
        </a:p>
      </dsp:txBody>
      <dsp:txXfrm>
        <a:off x="34308" y="51468"/>
        <a:ext cx="2591749" cy="634181"/>
      </dsp:txXfrm>
    </dsp:sp>
    <dsp:sp modelId="{38854141-9CFB-D14C-A532-08E3626E1537}">
      <dsp:nvSpPr>
        <dsp:cNvPr id="0" name=""/>
        <dsp:cNvSpPr/>
      </dsp:nvSpPr>
      <dsp:spPr>
        <a:xfrm>
          <a:off x="0" y="768917"/>
          <a:ext cx="2660365" cy="702797"/>
        </a:xfrm>
        <a:prstGeom prst="roundRect">
          <a:avLst/>
        </a:prstGeom>
        <a:gradFill rotWithShape="0">
          <a:gsLst>
            <a:gs pos="38000">
              <a:schemeClr val="accent6">
                <a:shade val="80000"/>
                <a:hueOff val="115592"/>
                <a:satOff val="-14841"/>
                <a:lumOff val="11872"/>
                <a:alphaOff val="0"/>
                <a:satMod val="120000"/>
              </a:schemeClr>
            </a:gs>
            <a:gs pos="100000">
              <a:schemeClr val="accent6">
                <a:shade val="80000"/>
                <a:hueOff val="115592"/>
                <a:satOff val="-14841"/>
                <a:lumOff val="11872"/>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Practice alone</a:t>
          </a:r>
          <a:endParaRPr lang="en-US" sz="1700" kern="1200" dirty="0"/>
        </a:p>
      </dsp:txBody>
      <dsp:txXfrm>
        <a:off x="34308" y="803225"/>
        <a:ext cx="2591749" cy="634181"/>
      </dsp:txXfrm>
    </dsp:sp>
    <dsp:sp modelId="{D66362CA-A754-4D4E-8032-2C9917CA2157}">
      <dsp:nvSpPr>
        <dsp:cNvPr id="0" name=""/>
        <dsp:cNvSpPr/>
      </dsp:nvSpPr>
      <dsp:spPr>
        <a:xfrm>
          <a:off x="0" y="1520674"/>
          <a:ext cx="2660365" cy="702797"/>
        </a:xfrm>
        <a:prstGeom prst="roundRect">
          <a:avLst/>
        </a:prstGeom>
        <a:gradFill rotWithShape="0">
          <a:gsLst>
            <a:gs pos="38000">
              <a:schemeClr val="accent6">
                <a:shade val="80000"/>
                <a:hueOff val="231184"/>
                <a:satOff val="-29682"/>
                <a:lumOff val="23745"/>
                <a:alphaOff val="0"/>
                <a:satMod val="120000"/>
              </a:schemeClr>
            </a:gs>
            <a:gs pos="100000">
              <a:schemeClr val="accent6">
                <a:shade val="80000"/>
                <a:hueOff val="231184"/>
                <a:satOff val="-29682"/>
                <a:lumOff val="23745"/>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Reviewing content</a:t>
          </a:r>
          <a:endParaRPr lang="en-US" sz="1700" kern="1200" dirty="0"/>
        </a:p>
      </dsp:txBody>
      <dsp:txXfrm>
        <a:off x="34308" y="1554982"/>
        <a:ext cx="2591749" cy="634181"/>
      </dsp:txXfrm>
    </dsp:sp>
    <dsp:sp modelId="{8FCDBD30-15D0-8F42-B6C9-4DEF9F0AFB7C}">
      <dsp:nvSpPr>
        <dsp:cNvPr id="0" name=""/>
        <dsp:cNvSpPr/>
      </dsp:nvSpPr>
      <dsp:spPr>
        <a:xfrm>
          <a:off x="0" y="2272432"/>
          <a:ext cx="2660365" cy="702797"/>
        </a:xfrm>
        <a:prstGeom prst="roundRect">
          <a:avLst/>
        </a:prstGeom>
        <a:gradFill rotWithShape="0">
          <a:gsLst>
            <a:gs pos="38000">
              <a:schemeClr val="accent6">
                <a:shade val="80000"/>
                <a:hueOff val="346776"/>
                <a:satOff val="-44523"/>
                <a:lumOff val="35617"/>
                <a:alphaOff val="0"/>
                <a:satMod val="120000"/>
              </a:schemeClr>
            </a:gs>
            <a:gs pos="100000">
              <a:schemeClr val="accent6">
                <a:shade val="80000"/>
                <a:hueOff val="346776"/>
                <a:satOff val="-44523"/>
                <a:lumOff val="35617"/>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Unanswered questions</a:t>
          </a:r>
          <a:endParaRPr lang="en-US" sz="1700" kern="1200" dirty="0"/>
        </a:p>
      </dsp:txBody>
      <dsp:txXfrm>
        <a:off x="34308" y="2306740"/>
        <a:ext cx="2591749" cy="6341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54141-9CFB-D14C-A532-08E3626E1537}">
      <dsp:nvSpPr>
        <dsp:cNvPr id="0" name=""/>
        <dsp:cNvSpPr/>
      </dsp:nvSpPr>
      <dsp:spPr>
        <a:xfrm>
          <a:off x="0" y="70234"/>
          <a:ext cx="2660365" cy="676260"/>
        </a:xfrm>
        <a:prstGeom prst="roundRect">
          <a:avLst/>
        </a:prstGeom>
        <a:gradFill rotWithShape="0">
          <a:gsLst>
            <a:gs pos="38000">
              <a:schemeClr val="accent6">
                <a:shade val="80000"/>
                <a:hueOff val="0"/>
                <a:satOff val="0"/>
                <a:lumOff val="0"/>
                <a:alphaOff val="0"/>
                <a:satMod val="120000"/>
              </a:schemeClr>
            </a:gs>
            <a:gs pos="100000">
              <a:schemeClr val="accent6">
                <a:shade val="80000"/>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bg1"/>
              </a:solidFill>
            </a:rPr>
            <a:t>Viewing/using new content</a:t>
          </a:r>
          <a:endParaRPr lang="en-US" sz="1700" kern="1200" dirty="0">
            <a:solidFill>
              <a:schemeClr val="bg1"/>
            </a:solidFill>
          </a:endParaRPr>
        </a:p>
      </dsp:txBody>
      <dsp:txXfrm>
        <a:off x="33012" y="103246"/>
        <a:ext cx="2594341" cy="610236"/>
      </dsp:txXfrm>
    </dsp:sp>
    <dsp:sp modelId="{D66362CA-A754-4D4E-8032-2C9917CA2157}">
      <dsp:nvSpPr>
        <dsp:cNvPr id="0" name=""/>
        <dsp:cNvSpPr/>
      </dsp:nvSpPr>
      <dsp:spPr>
        <a:xfrm>
          <a:off x="0" y="795454"/>
          <a:ext cx="2660365" cy="676260"/>
        </a:xfrm>
        <a:prstGeom prst="roundRect">
          <a:avLst/>
        </a:prstGeom>
        <a:gradFill rotWithShape="0">
          <a:gsLst>
            <a:gs pos="38000">
              <a:schemeClr val="accent6">
                <a:shade val="80000"/>
                <a:hueOff val="115592"/>
                <a:satOff val="-14841"/>
                <a:lumOff val="11872"/>
                <a:alphaOff val="0"/>
                <a:satMod val="120000"/>
              </a:schemeClr>
            </a:gs>
            <a:gs pos="100000">
              <a:schemeClr val="accent6">
                <a:shade val="80000"/>
                <a:hueOff val="115592"/>
                <a:satOff val="-14841"/>
                <a:lumOff val="11872"/>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bg1"/>
              </a:solidFill>
            </a:rPr>
            <a:t>Independent practice</a:t>
          </a:r>
          <a:endParaRPr lang="en-US" sz="1700" kern="1200" dirty="0">
            <a:solidFill>
              <a:schemeClr val="bg1"/>
            </a:solidFill>
          </a:endParaRPr>
        </a:p>
      </dsp:txBody>
      <dsp:txXfrm>
        <a:off x="33012" y="828466"/>
        <a:ext cx="2594341" cy="610236"/>
      </dsp:txXfrm>
    </dsp:sp>
    <dsp:sp modelId="{9096170F-6843-334A-81A1-C78249D8AF02}">
      <dsp:nvSpPr>
        <dsp:cNvPr id="0" name=""/>
        <dsp:cNvSpPr/>
      </dsp:nvSpPr>
      <dsp:spPr>
        <a:xfrm>
          <a:off x="0" y="1520674"/>
          <a:ext cx="2660365" cy="676260"/>
        </a:xfrm>
        <a:prstGeom prst="roundRect">
          <a:avLst/>
        </a:prstGeom>
        <a:gradFill rotWithShape="0">
          <a:gsLst>
            <a:gs pos="38000">
              <a:schemeClr val="accent6">
                <a:shade val="80000"/>
                <a:hueOff val="231184"/>
                <a:satOff val="-29682"/>
                <a:lumOff val="23745"/>
                <a:alphaOff val="0"/>
                <a:satMod val="120000"/>
              </a:schemeClr>
            </a:gs>
            <a:gs pos="100000">
              <a:schemeClr val="accent6">
                <a:shade val="80000"/>
                <a:hueOff val="231184"/>
                <a:satOff val="-29682"/>
                <a:lumOff val="23745"/>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bg1"/>
              </a:solidFill>
            </a:rPr>
            <a:t>Review</a:t>
          </a:r>
          <a:endParaRPr lang="en-US" sz="1700" kern="1200" dirty="0">
            <a:solidFill>
              <a:schemeClr val="bg1"/>
            </a:solidFill>
          </a:endParaRPr>
        </a:p>
      </dsp:txBody>
      <dsp:txXfrm>
        <a:off x="33012" y="1553686"/>
        <a:ext cx="2594341" cy="610236"/>
      </dsp:txXfrm>
    </dsp:sp>
    <dsp:sp modelId="{8FCDBD30-15D0-8F42-B6C9-4DEF9F0AFB7C}">
      <dsp:nvSpPr>
        <dsp:cNvPr id="0" name=""/>
        <dsp:cNvSpPr/>
      </dsp:nvSpPr>
      <dsp:spPr>
        <a:xfrm>
          <a:off x="0" y="2245895"/>
          <a:ext cx="2660365" cy="676260"/>
        </a:xfrm>
        <a:prstGeom prst="roundRect">
          <a:avLst/>
        </a:prstGeom>
        <a:gradFill rotWithShape="0">
          <a:gsLst>
            <a:gs pos="38000">
              <a:schemeClr val="accent6">
                <a:shade val="80000"/>
                <a:hueOff val="346776"/>
                <a:satOff val="-44523"/>
                <a:lumOff val="35617"/>
                <a:alphaOff val="0"/>
                <a:satMod val="120000"/>
              </a:schemeClr>
            </a:gs>
            <a:gs pos="100000">
              <a:schemeClr val="accent6">
                <a:shade val="80000"/>
                <a:hueOff val="346776"/>
                <a:satOff val="-44523"/>
                <a:lumOff val="35617"/>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solidFill>
                <a:schemeClr val="bg1"/>
              </a:solidFill>
            </a:rPr>
            <a:t>Formulating questions</a:t>
          </a:r>
          <a:endParaRPr lang="en-US" sz="1700" kern="1200" dirty="0">
            <a:solidFill>
              <a:schemeClr val="bg1"/>
            </a:solidFill>
          </a:endParaRPr>
        </a:p>
      </dsp:txBody>
      <dsp:txXfrm>
        <a:off x="33012" y="2278907"/>
        <a:ext cx="2594341" cy="6102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54141-9CFB-D14C-A532-08E3626E1537}">
      <dsp:nvSpPr>
        <dsp:cNvPr id="0" name=""/>
        <dsp:cNvSpPr/>
      </dsp:nvSpPr>
      <dsp:spPr>
        <a:xfrm>
          <a:off x="0" y="309308"/>
          <a:ext cx="2660365" cy="754777"/>
        </a:xfrm>
        <a:prstGeom prst="roundRect">
          <a:avLst/>
        </a:prstGeom>
        <a:gradFill rotWithShape="0">
          <a:gsLst>
            <a:gs pos="38000">
              <a:schemeClr val="accent6">
                <a:shade val="80000"/>
                <a:hueOff val="0"/>
                <a:satOff val="0"/>
                <a:lumOff val="0"/>
                <a:alphaOff val="0"/>
                <a:satMod val="120000"/>
              </a:schemeClr>
            </a:gs>
            <a:gs pos="100000">
              <a:schemeClr val="accent6">
                <a:shade val="80000"/>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solidFill>
                <a:schemeClr val="bg1"/>
              </a:solidFill>
            </a:rPr>
            <a:t>Reviewing content</a:t>
          </a:r>
          <a:endParaRPr lang="en-US" sz="1900" kern="1200" dirty="0">
            <a:solidFill>
              <a:schemeClr val="bg1"/>
            </a:solidFill>
          </a:endParaRPr>
        </a:p>
      </dsp:txBody>
      <dsp:txXfrm>
        <a:off x="36845" y="346153"/>
        <a:ext cx="2586675" cy="681087"/>
      </dsp:txXfrm>
    </dsp:sp>
    <dsp:sp modelId="{D66362CA-A754-4D4E-8032-2C9917CA2157}">
      <dsp:nvSpPr>
        <dsp:cNvPr id="0" name=""/>
        <dsp:cNvSpPr/>
      </dsp:nvSpPr>
      <dsp:spPr>
        <a:xfrm>
          <a:off x="0" y="1118806"/>
          <a:ext cx="2660365" cy="754777"/>
        </a:xfrm>
        <a:prstGeom prst="roundRect">
          <a:avLst/>
        </a:prstGeom>
        <a:gradFill rotWithShape="0">
          <a:gsLst>
            <a:gs pos="38000">
              <a:schemeClr val="accent6">
                <a:shade val="80000"/>
                <a:hueOff val="173388"/>
                <a:satOff val="-22262"/>
                <a:lumOff val="17808"/>
                <a:alphaOff val="0"/>
                <a:satMod val="120000"/>
              </a:schemeClr>
            </a:gs>
            <a:gs pos="100000">
              <a:schemeClr val="accent6">
                <a:shade val="80000"/>
                <a:hueOff val="173388"/>
                <a:satOff val="-22262"/>
                <a:lumOff val="17808"/>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solidFill>
                <a:schemeClr val="bg1"/>
              </a:solidFill>
            </a:rPr>
            <a:t>Guided and collaborative practice</a:t>
          </a:r>
          <a:endParaRPr lang="en-US" sz="1900" kern="1200" dirty="0">
            <a:solidFill>
              <a:schemeClr val="bg1"/>
            </a:solidFill>
          </a:endParaRPr>
        </a:p>
      </dsp:txBody>
      <dsp:txXfrm>
        <a:off x="36845" y="1155651"/>
        <a:ext cx="2586675" cy="681087"/>
      </dsp:txXfrm>
    </dsp:sp>
    <dsp:sp modelId="{8FCDBD30-15D0-8F42-B6C9-4DEF9F0AFB7C}">
      <dsp:nvSpPr>
        <dsp:cNvPr id="0" name=""/>
        <dsp:cNvSpPr/>
      </dsp:nvSpPr>
      <dsp:spPr>
        <a:xfrm>
          <a:off x="0" y="1928303"/>
          <a:ext cx="2660365" cy="754777"/>
        </a:xfrm>
        <a:prstGeom prst="roundRect">
          <a:avLst/>
        </a:prstGeom>
        <a:gradFill rotWithShape="0">
          <a:gsLst>
            <a:gs pos="38000">
              <a:schemeClr val="accent6">
                <a:shade val="80000"/>
                <a:hueOff val="346776"/>
                <a:satOff val="-44523"/>
                <a:lumOff val="35617"/>
                <a:alphaOff val="0"/>
                <a:satMod val="120000"/>
              </a:schemeClr>
            </a:gs>
            <a:gs pos="100000">
              <a:schemeClr val="accent6">
                <a:shade val="80000"/>
                <a:hueOff val="346776"/>
                <a:satOff val="-44523"/>
                <a:lumOff val="35617"/>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solidFill>
                <a:schemeClr val="bg1"/>
              </a:solidFill>
            </a:rPr>
            <a:t>Questions and answers</a:t>
          </a:r>
          <a:endParaRPr lang="en-US" sz="1900" kern="1200" dirty="0">
            <a:solidFill>
              <a:schemeClr val="bg1"/>
            </a:solidFill>
          </a:endParaRPr>
        </a:p>
      </dsp:txBody>
      <dsp:txXfrm>
        <a:off x="36845" y="1965148"/>
        <a:ext cx="2586675" cy="6810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EA2373-1CA8-1849-AE24-86EE8B48A647}" type="datetimeFigureOut">
              <a:rPr lang="en-US" smtClean="0"/>
              <a:t>07/09/15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7700A9-1E9C-B249-94CD-17DBEF8D65DA}" type="slidenum">
              <a:rPr lang="en-US" smtClean="0"/>
              <a:t>‹#›</a:t>
            </a:fld>
            <a:endParaRPr lang="en-US"/>
          </a:p>
        </p:txBody>
      </p:sp>
    </p:spTree>
    <p:extLst>
      <p:ext uri="{BB962C8B-B14F-4D97-AF65-F5344CB8AC3E}">
        <p14:creationId xmlns:p14="http://schemas.microsoft.com/office/powerpoint/2010/main" val="3444601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innovation that is gaining quit</a:t>
            </a:r>
            <a:r>
              <a:rPr lang="en-US" baseline="0" dirty="0" smtClean="0"/>
              <a:t>e a bit of momentum</a:t>
            </a:r>
          </a:p>
          <a:p>
            <a:endParaRPr lang="en-US" baseline="0" dirty="0" smtClean="0"/>
          </a:p>
          <a:p>
            <a:r>
              <a:rPr lang="en-US" baseline="0" dirty="0" smtClean="0"/>
              <a:t>A potentially fundamental change to how we approach teaching</a:t>
            </a:r>
          </a:p>
          <a:p>
            <a:endParaRPr lang="en-US" baseline="0" dirty="0" smtClean="0"/>
          </a:p>
          <a:p>
            <a:r>
              <a:rPr lang="en-US" baseline="0" dirty="0" smtClean="0"/>
              <a:t>An attractive innovation with a lot of surface validity</a:t>
            </a:r>
            <a:endParaRPr lang="en-US" dirty="0"/>
          </a:p>
        </p:txBody>
      </p:sp>
      <p:sp>
        <p:nvSpPr>
          <p:cNvPr id="4" name="Slide Number Placeholder 3"/>
          <p:cNvSpPr>
            <a:spLocks noGrp="1"/>
          </p:cNvSpPr>
          <p:nvPr>
            <p:ph type="sldNum" sz="quarter" idx="10"/>
          </p:nvPr>
        </p:nvSpPr>
        <p:spPr/>
        <p:txBody>
          <a:bodyPr/>
          <a:lstStyle/>
          <a:p>
            <a:fld id="{8C7700A9-1E9C-B249-94CD-17DBEF8D65DA}" type="slidenum">
              <a:rPr lang="en-US" smtClean="0"/>
              <a:t>2</a:t>
            </a:fld>
            <a:endParaRPr lang="en-US"/>
          </a:p>
        </p:txBody>
      </p:sp>
    </p:spTree>
    <p:extLst>
      <p:ext uri="{BB962C8B-B14F-4D97-AF65-F5344CB8AC3E}">
        <p14:creationId xmlns:p14="http://schemas.microsoft.com/office/powerpoint/2010/main" val="210727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look at</a:t>
            </a:r>
            <a:r>
              <a:rPr lang="en-US" baseline="0" dirty="0" smtClean="0"/>
              <a:t> what is fundamental about the change of this innovative approach</a:t>
            </a:r>
          </a:p>
          <a:p>
            <a:endParaRPr lang="en-US" baseline="0" dirty="0" smtClean="0"/>
          </a:p>
          <a:p>
            <a:r>
              <a:rPr lang="en-US" baseline="0" dirty="0" smtClean="0"/>
              <a:t>I know you all love discussions of definitions, so we will start here. </a:t>
            </a:r>
          </a:p>
          <a:p>
            <a:endParaRPr lang="en-US" baseline="0" dirty="0" smtClean="0"/>
          </a:p>
          <a:p>
            <a:r>
              <a:rPr lang="en-US" baseline="0" dirty="0" smtClean="0"/>
              <a:t>We look at definitions of ……. and how they differ in traditional and alternative viewpoints. </a:t>
            </a:r>
            <a:endParaRPr lang="en-US" dirty="0"/>
          </a:p>
        </p:txBody>
      </p:sp>
      <p:sp>
        <p:nvSpPr>
          <p:cNvPr id="4" name="Slide Number Placeholder 3"/>
          <p:cNvSpPr>
            <a:spLocks noGrp="1"/>
          </p:cNvSpPr>
          <p:nvPr>
            <p:ph type="sldNum" sz="quarter" idx="10"/>
          </p:nvPr>
        </p:nvSpPr>
        <p:spPr/>
        <p:txBody>
          <a:bodyPr/>
          <a:lstStyle/>
          <a:p>
            <a:fld id="{8C7700A9-1E9C-B249-94CD-17DBEF8D65DA}" type="slidenum">
              <a:rPr lang="en-US" smtClean="0"/>
              <a:t>3</a:t>
            </a:fld>
            <a:endParaRPr lang="en-US"/>
          </a:p>
        </p:txBody>
      </p:sp>
    </p:spTree>
    <p:extLst>
      <p:ext uri="{BB962C8B-B14F-4D97-AF65-F5344CB8AC3E}">
        <p14:creationId xmlns:p14="http://schemas.microsoft.com/office/powerpoint/2010/main" val="301218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lets look at knowledge,</a:t>
            </a:r>
            <a:r>
              <a:rPr lang="en-US" baseline="0" dirty="0" smtClean="0"/>
              <a:t> an </a:t>
            </a:r>
            <a:r>
              <a:rPr lang="en-US" baseline="0" dirty="0" err="1" smtClean="0"/>
              <a:t>underated</a:t>
            </a:r>
            <a:r>
              <a:rPr lang="en-US" baseline="0" dirty="0" smtClean="0"/>
              <a:t> concept. </a:t>
            </a:r>
          </a:p>
          <a:p>
            <a:endParaRPr lang="en-US" baseline="0" dirty="0" smtClean="0"/>
          </a:p>
          <a:p>
            <a:r>
              <a:rPr lang="en-US" baseline="0" dirty="0" smtClean="0"/>
              <a:t>How many of you have seen knowledge at the bottom of Bloom’s OLD taxonomy, underneath application, analysis, and such. </a:t>
            </a:r>
          </a:p>
          <a:p>
            <a:endParaRPr lang="en-US" baseline="0" dirty="0" smtClean="0"/>
          </a:p>
          <a:p>
            <a:r>
              <a:rPr lang="en-US" baseline="0" dirty="0" smtClean="0"/>
              <a:t>Some still use this term to refer to reception of passive information. But even Bloom himself revised the taxonomy after thinking twice about this use of the term. What he should have said is “Recall” or “Remembering” as the bottom item on the list. </a:t>
            </a:r>
          </a:p>
        </p:txBody>
      </p:sp>
      <p:sp>
        <p:nvSpPr>
          <p:cNvPr id="4" name="Slide Number Placeholder 3"/>
          <p:cNvSpPr>
            <a:spLocks noGrp="1"/>
          </p:cNvSpPr>
          <p:nvPr>
            <p:ph type="sldNum" sz="quarter" idx="10"/>
          </p:nvPr>
        </p:nvSpPr>
        <p:spPr/>
        <p:txBody>
          <a:bodyPr/>
          <a:lstStyle/>
          <a:p>
            <a:fld id="{8C7700A9-1E9C-B249-94CD-17DBEF8D65DA}" type="slidenum">
              <a:rPr lang="en-US" smtClean="0"/>
              <a:t>4</a:t>
            </a:fld>
            <a:endParaRPr lang="en-US"/>
          </a:p>
        </p:txBody>
      </p:sp>
    </p:spTree>
    <p:extLst>
      <p:ext uri="{BB962C8B-B14F-4D97-AF65-F5344CB8AC3E}">
        <p14:creationId xmlns:p14="http://schemas.microsoft.com/office/powerpoint/2010/main" val="3569585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in the traditional view, knowledge is the goal,</a:t>
            </a:r>
            <a:r>
              <a:rPr lang="en-US" baseline="0" dirty="0" smtClean="0"/>
              <a:t> an ideal </a:t>
            </a:r>
          </a:p>
          <a:p>
            <a:endParaRPr lang="en-US" baseline="0" dirty="0" smtClean="0"/>
          </a:p>
          <a:p>
            <a:r>
              <a:rPr lang="en-US" baseline="0" dirty="0" smtClean="0"/>
              <a:t>and it is the teacher who is the intermediary</a:t>
            </a:r>
            <a:endParaRPr lang="en-US" dirty="0"/>
          </a:p>
        </p:txBody>
      </p:sp>
      <p:sp>
        <p:nvSpPr>
          <p:cNvPr id="4" name="Slide Number Placeholder 3"/>
          <p:cNvSpPr>
            <a:spLocks noGrp="1"/>
          </p:cNvSpPr>
          <p:nvPr>
            <p:ph type="sldNum" sz="quarter" idx="10"/>
          </p:nvPr>
        </p:nvSpPr>
        <p:spPr/>
        <p:txBody>
          <a:bodyPr/>
          <a:lstStyle/>
          <a:p>
            <a:fld id="{8C7700A9-1E9C-B249-94CD-17DBEF8D65DA}" type="slidenum">
              <a:rPr lang="en-US" smtClean="0"/>
              <a:t>5</a:t>
            </a:fld>
            <a:endParaRPr lang="en-US"/>
          </a:p>
        </p:txBody>
      </p:sp>
    </p:spTree>
    <p:extLst>
      <p:ext uri="{BB962C8B-B14F-4D97-AF65-F5344CB8AC3E}">
        <p14:creationId xmlns:p14="http://schemas.microsoft.com/office/powerpoint/2010/main" val="2725591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userDrawn="1"/>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userDrawn="1"/>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fr-CH" smtClean="0"/>
              <a:t>Click to edit Master title style</a:t>
            </a:r>
            <a:endParaRPr lang="en-US" dirty="0"/>
          </a:p>
        </p:txBody>
      </p:sp>
      <p:sp>
        <p:nvSpPr>
          <p:cNvPr id="3" name="Subtitle 2"/>
          <p:cNvSpPr>
            <a:spLocks noGrp="1"/>
          </p:cNvSpPr>
          <p:nvPr userDrawn="1">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lang="en-US" dirty="0"/>
          </a:p>
        </p:txBody>
      </p:sp>
      <p:sp>
        <p:nvSpPr>
          <p:cNvPr id="4" name="Date Placeholder 3"/>
          <p:cNvSpPr>
            <a:spLocks noGrp="1"/>
          </p:cNvSpPr>
          <p:nvPr userDrawn="1">
            <p:ph type="dt" sz="half" idx="10"/>
          </p:nvPr>
        </p:nvSpPr>
        <p:spPr>
          <a:xfrm rot="-900000">
            <a:off x="6741465" y="2313285"/>
            <a:ext cx="1524000" cy="365125"/>
          </a:xfrm>
        </p:spPr>
        <p:txBody>
          <a:bodyPr/>
          <a:lstStyle>
            <a:lvl1pPr algn="l">
              <a:defRPr sz="1800">
                <a:solidFill>
                  <a:schemeClr val="tx1"/>
                </a:solidFill>
              </a:defRPr>
            </a:lvl1pPr>
          </a:lstStyle>
          <a:p>
            <a:fld id="{055FF6D4-D4D7-426A-98F7-170A3668379E}" type="datetime1">
              <a:rPr lang="en-US" smtClean="0"/>
              <a:pPr/>
              <a:t>07/09/15</a:t>
            </a:fld>
            <a:endParaRPr lang="en-US" dirty="0"/>
          </a:p>
        </p:txBody>
      </p:sp>
      <p:sp>
        <p:nvSpPr>
          <p:cNvPr id="5" name="Footer Placeholder 4"/>
          <p:cNvSpPr>
            <a:spLocks noGrp="1"/>
          </p:cNvSpPr>
          <p:nvPr userDrawn="1">
            <p:ph type="ftr" sz="quarter" idx="11"/>
          </p:nvPr>
        </p:nvSpPr>
        <p:spPr>
          <a:xfrm rot="-900000">
            <a:off x="6551292" y="1528629"/>
            <a:ext cx="2465987" cy="365125"/>
          </a:xfrm>
        </p:spPr>
        <p:txBody>
          <a:bodyPr/>
          <a:lstStyle>
            <a:lvl1pPr>
              <a:defRPr>
                <a:solidFill>
                  <a:schemeClr val="tx1"/>
                </a:solidFill>
              </a:defRPr>
            </a:lvl1pPr>
          </a:lstStyle>
          <a:p>
            <a:endParaRPr lang="en-US" dirty="0"/>
          </a:p>
        </p:txBody>
      </p:sp>
      <p:sp>
        <p:nvSpPr>
          <p:cNvPr id="6" name="Slide Number Placeholder 5"/>
          <p:cNvSpPr>
            <a:spLocks noGrp="1"/>
          </p:cNvSpPr>
          <p:nvPr userDrawn="1">
            <p:ph type="sldNum" sz="quarter" idx="12"/>
          </p:nvPr>
        </p:nvSpPr>
        <p:spPr>
          <a:xfrm rot="-900000">
            <a:off x="6451719" y="1162062"/>
            <a:ext cx="2133600" cy="421038"/>
          </a:xfrm>
        </p:spPr>
        <p:txBody>
          <a:bodyPr anchor="ctr"/>
          <a:lstStyle>
            <a:lvl1pPr algn="l">
              <a:defRPr sz="2400">
                <a:solidFill>
                  <a:schemeClr val="tx1"/>
                </a:solidFil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userDrawn="1"/>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fr-CH"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C45A9071-CFF5-4E3B-B0AB-39782972E256}" type="datetime1">
              <a:rPr lang="en-US" smtClean="0"/>
              <a:pPr/>
              <a:t>07/09/15</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userDrawn="1"/>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fr-CH"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53D8BD1F-DE98-4C29-8281-9EC9927620DF}" type="datetime1">
              <a:rPr lang="en-US" smtClean="0"/>
              <a:pPr/>
              <a:t>07/09/15</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fr-CH"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098F6DA2-FC44-A84A-BECF-769CEE3B3384}" type="datetimeFigureOut">
              <a:rPr lang="en-US" smtClean="0">
                <a:solidFill>
                  <a:srgbClr val="FFFFFF"/>
                </a:solidFill>
                <a:latin typeface="Rockwell"/>
              </a:rPr>
              <a:pPr/>
              <a:t>07/09/15</a:t>
            </a:fld>
            <a:endParaRPr lang="en-US">
              <a:solidFill>
                <a:srgbClr val="FFFFFF"/>
              </a:solidFill>
              <a:latin typeface="Rockwell"/>
            </a:endParaRPr>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a:solidFill>
                <a:srgbClr val="FFFFFF"/>
              </a:solidFill>
              <a:latin typeface="Rockwell"/>
            </a:endParaRPr>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CFDB86BD-0D21-3046-A6FC-DBF2804098D4}" type="slidenum">
              <a:rPr lang="en-US" smtClean="0">
                <a:solidFill>
                  <a:srgbClr val="FFFFFF"/>
                </a:solidFill>
                <a:latin typeface="Rockwell"/>
              </a:rPr>
              <a:pPr/>
              <a:t>‹#›</a:t>
            </a:fld>
            <a:endParaRPr lang="en-US">
              <a:solidFill>
                <a:srgbClr val="FFFFFF"/>
              </a:solidFill>
              <a:latin typeface="Rockwell"/>
            </a:endParaRPr>
          </a:p>
        </p:txBody>
      </p:sp>
    </p:spTree>
    <p:extLst>
      <p:ext uri="{BB962C8B-B14F-4D97-AF65-F5344CB8AC3E}">
        <p14:creationId xmlns:p14="http://schemas.microsoft.com/office/powerpoint/2010/main" val="3502340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title"/>
          </p:nvPr>
        </p:nvSpPr>
        <p:spPr>
          <a:xfrm rot="-4500000">
            <a:off x="-633894" y="2921988"/>
            <a:ext cx="5064953" cy="1695631"/>
          </a:xfrm>
        </p:spPr>
        <p:txBody>
          <a:bodyPr/>
          <a:lstStyle/>
          <a:p>
            <a:r>
              <a:rPr lang="fr-CH"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098F6DA2-FC44-A84A-BECF-769CEE3B3384}" type="datetimeFigureOut">
              <a:rPr lang="en-US" smtClean="0">
                <a:solidFill>
                  <a:srgbClr val="FFFFFF">
                    <a:tint val="75000"/>
                  </a:srgbClr>
                </a:solidFill>
                <a:latin typeface="Rockwell"/>
              </a:rPr>
              <a:pPr/>
              <a:t>07/09/15</a:t>
            </a:fld>
            <a:endParaRPr lang="en-US">
              <a:solidFill>
                <a:srgbClr val="FFFFFF">
                  <a:tint val="75000"/>
                </a:srgbClr>
              </a:solidFill>
              <a:latin typeface="Rockwell"/>
            </a:endParaRPr>
          </a:p>
        </p:txBody>
      </p:sp>
      <p:sp>
        <p:nvSpPr>
          <p:cNvPr id="5" name="Footer Placeholder 4"/>
          <p:cNvSpPr>
            <a:spLocks noGrp="1"/>
          </p:cNvSpPr>
          <p:nvPr>
            <p:ph type="ftr" sz="quarter" idx="11"/>
          </p:nvPr>
        </p:nvSpPr>
        <p:spPr>
          <a:xfrm rot="900000">
            <a:off x="3103620" y="6177546"/>
            <a:ext cx="2392237" cy="365125"/>
          </a:xfrm>
        </p:spPr>
        <p:txBody>
          <a:bodyPr/>
          <a:lstStyle/>
          <a:p>
            <a:endParaRPr lang="en-US">
              <a:solidFill>
                <a:srgbClr val="FFFFFF">
                  <a:tint val="75000"/>
                </a:srgbClr>
              </a:solidFill>
              <a:latin typeface="Rockwell"/>
            </a:endParaRPr>
          </a:p>
        </p:txBody>
      </p:sp>
      <p:sp>
        <p:nvSpPr>
          <p:cNvPr id="6" name="Slide Number Placeholder 5"/>
          <p:cNvSpPr>
            <a:spLocks noGrp="1"/>
          </p:cNvSpPr>
          <p:nvPr>
            <p:ph type="sldNum" sz="quarter" idx="12"/>
          </p:nvPr>
        </p:nvSpPr>
        <p:spPr>
          <a:xfrm rot="900000">
            <a:off x="1265370" y="300797"/>
            <a:ext cx="2287319" cy="365125"/>
          </a:xfrm>
        </p:spPr>
        <p:txBody>
          <a:body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16652325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Rockwell"/>
            </a:endParaRPr>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fr-CH"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098F6DA2-FC44-A84A-BECF-769CEE3B3384}" type="datetimeFigureOut">
              <a:rPr lang="en-US" smtClean="0">
                <a:solidFill>
                  <a:srgbClr val="FFFFFF">
                    <a:tint val="75000"/>
                  </a:srgbClr>
                </a:solidFill>
                <a:latin typeface="Rockwell"/>
              </a:rPr>
              <a:pPr/>
              <a:t>07/09/15</a:t>
            </a:fld>
            <a:endParaRPr lang="en-US">
              <a:solidFill>
                <a:srgbClr val="FFFFFF">
                  <a:tint val="75000"/>
                </a:srgbClr>
              </a:solidFill>
              <a:latin typeface="Rockwell"/>
            </a:endParaRPr>
          </a:p>
        </p:txBody>
      </p:sp>
      <p:sp>
        <p:nvSpPr>
          <p:cNvPr id="5" name="Footer Placeholder 4"/>
          <p:cNvSpPr>
            <a:spLocks noGrp="1"/>
          </p:cNvSpPr>
          <p:nvPr>
            <p:ph type="ftr" sz="quarter" idx="11"/>
          </p:nvPr>
        </p:nvSpPr>
        <p:spPr>
          <a:xfrm rot="900000">
            <a:off x="7056965" y="3170795"/>
            <a:ext cx="1926305" cy="365125"/>
          </a:xfrm>
        </p:spPr>
        <p:txBody>
          <a:bodyPr/>
          <a:lstStyle/>
          <a:p>
            <a:endParaRPr lang="en-US">
              <a:solidFill>
                <a:srgbClr val="FFFFFF">
                  <a:tint val="75000"/>
                </a:srgbClr>
              </a:solidFill>
              <a:latin typeface="Rockwell"/>
            </a:endParaRPr>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21567585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title"/>
          </p:nvPr>
        </p:nvSpPr>
        <p:spPr>
          <a:xfrm rot="4500000">
            <a:off x="5171893" y="2231024"/>
            <a:ext cx="4820301" cy="1436159"/>
          </a:xfrm>
        </p:spPr>
        <p:txBody>
          <a:bodyPr/>
          <a:lstStyle/>
          <a:p>
            <a:r>
              <a:rPr lang="fr-CH"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098F6DA2-FC44-A84A-BECF-769CEE3B3384}" type="datetimeFigureOut">
              <a:rPr lang="en-US" smtClean="0">
                <a:solidFill>
                  <a:srgbClr val="FFFFFF">
                    <a:tint val="75000"/>
                  </a:srgbClr>
                </a:solidFill>
                <a:latin typeface="Rockwell"/>
              </a:rPr>
              <a:pPr/>
              <a:t>07/09/15</a:t>
            </a:fld>
            <a:endParaRPr lang="en-US">
              <a:solidFill>
                <a:srgbClr val="FFFFFF">
                  <a:tint val="75000"/>
                </a:srgbClr>
              </a:solidFill>
              <a:latin typeface="Rockwell"/>
            </a:endParaRPr>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a:solidFill>
                <a:srgbClr val="FFFFFF">
                  <a:tint val="75000"/>
                </a:srgbClr>
              </a:solidFill>
              <a:latin typeface="Rockwell"/>
            </a:endParaRPr>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34947838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title"/>
          </p:nvPr>
        </p:nvSpPr>
        <p:spPr>
          <a:xfrm rot="4500000">
            <a:off x="5175504" y="2231136"/>
            <a:ext cx="4818888" cy="1435608"/>
          </a:xfrm>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098F6DA2-FC44-A84A-BECF-769CEE3B3384}" type="datetimeFigureOut">
              <a:rPr lang="en-US" smtClean="0">
                <a:solidFill>
                  <a:srgbClr val="FFFFFF">
                    <a:tint val="75000"/>
                  </a:srgbClr>
                </a:solidFill>
                <a:latin typeface="Rockwell"/>
              </a:rPr>
              <a:pPr/>
              <a:t>07/09/15</a:t>
            </a:fld>
            <a:endParaRPr lang="en-US">
              <a:solidFill>
                <a:srgbClr val="FFFFFF">
                  <a:tint val="75000"/>
                </a:srgbClr>
              </a:solidFill>
              <a:latin typeface="Rockwell"/>
            </a:endParaRPr>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a:solidFill>
                <a:srgbClr val="FFFFFF">
                  <a:tint val="75000"/>
                </a:srgbClr>
              </a:solidFill>
              <a:latin typeface="Rockwell"/>
            </a:endParaRPr>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17335601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title"/>
          </p:nvPr>
        </p:nvSpPr>
        <p:spPr>
          <a:xfrm rot="-4500000">
            <a:off x="-630936" y="2926080"/>
            <a:ext cx="5065776" cy="1691640"/>
          </a:xfrm>
        </p:spPr>
        <p:txBody>
          <a:bodyPr/>
          <a:lstStyle/>
          <a:p>
            <a:r>
              <a:rPr lang="fr-CH"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098F6DA2-FC44-A84A-BECF-769CEE3B3384}" type="datetimeFigureOut">
              <a:rPr lang="en-US" smtClean="0">
                <a:solidFill>
                  <a:srgbClr val="FFFFFF">
                    <a:tint val="75000"/>
                  </a:srgbClr>
                </a:solidFill>
                <a:latin typeface="Rockwell"/>
              </a:rPr>
              <a:pPr/>
              <a:t>07/09/15</a:t>
            </a:fld>
            <a:endParaRPr lang="en-US">
              <a:solidFill>
                <a:srgbClr val="FFFFFF">
                  <a:tint val="75000"/>
                </a:srgbClr>
              </a:solidFill>
              <a:latin typeface="Rockwell"/>
            </a:endParaRPr>
          </a:p>
        </p:txBody>
      </p:sp>
      <p:sp>
        <p:nvSpPr>
          <p:cNvPr id="4" name="Footer Placeholder 3"/>
          <p:cNvSpPr>
            <a:spLocks noGrp="1"/>
          </p:cNvSpPr>
          <p:nvPr>
            <p:ph type="ftr" sz="quarter" idx="11"/>
          </p:nvPr>
        </p:nvSpPr>
        <p:spPr>
          <a:xfrm rot="900000">
            <a:off x="2493721" y="6101033"/>
            <a:ext cx="3052113" cy="365125"/>
          </a:xfrm>
        </p:spPr>
        <p:txBody>
          <a:bodyPr/>
          <a:lstStyle/>
          <a:p>
            <a:endParaRPr lang="en-US">
              <a:solidFill>
                <a:srgbClr val="FFFFFF">
                  <a:tint val="75000"/>
                </a:srgbClr>
              </a:solidFill>
              <a:latin typeface="Rockwell"/>
            </a:endParaRPr>
          </a:p>
        </p:txBody>
      </p:sp>
      <p:sp>
        <p:nvSpPr>
          <p:cNvPr id="5" name="Slide Number Placeholder 4"/>
          <p:cNvSpPr>
            <a:spLocks noGrp="1"/>
          </p:cNvSpPr>
          <p:nvPr>
            <p:ph type="sldNum" sz="quarter" idx="12"/>
          </p:nvPr>
        </p:nvSpPr>
        <p:spPr>
          <a:xfrm rot="900000">
            <a:off x="1261872" y="301752"/>
            <a:ext cx="2286000" cy="365125"/>
          </a:xfrm>
        </p:spPr>
        <p:txBody>
          <a:body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40135040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FFFFFF"/>
              </a:solidFill>
              <a:latin typeface="Rockwell"/>
            </a:endParaRPr>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098F6DA2-FC44-A84A-BECF-769CEE3B3384}" type="datetimeFigureOut">
              <a:rPr lang="en-US" smtClean="0">
                <a:solidFill>
                  <a:srgbClr val="FFFFFF">
                    <a:tint val="75000"/>
                  </a:srgbClr>
                </a:solidFill>
                <a:latin typeface="Rockwell"/>
              </a:rPr>
              <a:pPr/>
              <a:t>07/09/15</a:t>
            </a:fld>
            <a:endParaRPr lang="en-US">
              <a:solidFill>
                <a:srgbClr val="FFFFFF">
                  <a:tint val="75000"/>
                </a:srgbClr>
              </a:solidFill>
              <a:latin typeface="Rockwell"/>
            </a:endParaRPr>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a:solidFill>
                <a:srgbClr val="FFFFFF">
                  <a:tint val="75000"/>
                </a:srgbClr>
              </a:solidFill>
              <a:latin typeface="Rockwell"/>
            </a:endParaRPr>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11820876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fr-CH"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098F6DA2-FC44-A84A-BECF-769CEE3B3384}" type="datetimeFigureOut">
              <a:rPr lang="en-US" smtClean="0">
                <a:solidFill>
                  <a:srgbClr val="FFFFFF">
                    <a:tint val="75000"/>
                  </a:srgbClr>
                </a:solidFill>
                <a:latin typeface="Rockwell"/>
              </a:rPr>
              <a:pPr/>
              <a:t>07/09/15</a:t>
            </a:fld>
            <a:endParaRPr lang="en-US">
              <a:solidFill>
                <a:srgbClr val="FFFFFF">
                  <a:tint val="75000"/>
                </a:srgbClr>
              </a:solidFill>
              <a:latin typeface="Rockwell"/>
            </a:endParaRPr>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a:solidFill>
                <a:srgbClr val="FFFFFF">
                  <a:tint val="75000"/>
                </a:srgbClr>
              </a:solidFill>
              <a:latin typeface="Rockwell"/>
            </a:endParaRPr>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17456045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fr-CH"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3467CD6D-7520-4B34-A5A3-E8385FA3AFC6}" type="datetime1">
              <a:rPr lang="en-US" smtClean="0"/>
              <a:pPr/>
              <a:t>07/09/15</a:t>
            </a:fld>
            <a:endParaRPr lang="en-US" dirty="0"/>
          </a:p>
        </p:txBody>
      </p:sp>
      <p:sp>
        <p:nvSpPr>
          <p:cNvPr id="5" name="Footer Placeholder 4"/>
          <p:cNvSpPr>
            <a:spLocks noGrp="1"/>
          </p:cNvSpPr>
          <p:nvPr>
            <p:ph type="ftr" sz="quarter" idx="11"/>
          </p:nvPr>
        </p:nvSpPr>
        <p:spPr>
          <a:xfrm rot="900000">
            <a:off x="3103620" y="6177546"/>
            <a:ext cx="2392237" cy="365125"/>
          </a:xfrm>
        </p:spPr>
        <p:txBody>
          <a:bodyPr/>
          <a:lstStyle/>
          <a:p>
            <a:endParaRPr lang="en-US" dirty="0"/>
          </a:p>
        </p:txBody>
      </p:sp>
      <p:sp>
        <p:nvSpPr>
          <p:cNvPr id="6" name="Slide Number Placeholder 5"/>
          <p:cNvSpPr>
            <a:spLocks noGrp="1"/>
          </p:cNvSpPr>
          <p:nvPr>
            <p:ph type="sldNum" sz="quarter" idx="12"/>
          </p:nvPr>
        </p:nvSpPr>
        <p:spPr>
          <a:xfrm rot="900000">
            <a:off x="1265370" y="300797"/>
            <a:ext cx="2287319" cy="365125"/>
          </a:xfrm>
        </p:spPr>
        <p:txBody>
          <a:body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fr-CH"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Drag picture to placeholder or click icon to add</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098F6DA2-FC44-A84A-BECF-769CEE3B3384}" type="datetimeFigureOut">
              <a:rPr lang="en-US" smtClean="0">
                <a:solidFill>
                  <a:srgbClr val="FFFFFF">
                    <a:tint val="75000"/>
                  </a:srgbClr>
                </a:solidFill>
                <a:latin typeface="Rockwell"/>
              </a:rPr>
              <a:pPr/>
              <a:t>07/09/15</a:t>
            </a:fld>
            <a:endParaRPr lang="en-US">
              <a:solidFill>
                <a:srgbClr val="FFFFFF">
                  <a:tint val="75000"/>
                </a:srgbClr>
              </a:solidFill>
              <a:latin typeface="Rockwell"/>
            </a:endParaRPr>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a:solidFill>
                <a:srgbClr val="FFFFFF">
                  <a:tint val="75000"/>
                </a:srgbClr>
              </a:solidFill>
              <a:latin typeface="Rockwell"/>
            </a:endParaRPr>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39885916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Title 1"/>
          <p:cNvSpPr>
            <a:spLocks noGrp="1"/>
          </p:cNvSpPr>
          <p:nvPr>
            <p:ph type="title"/>
          </p:nvPr>
        </p:nvSpPr>
        <p:spPr>
          <a:xfrm rot="-900000">
            <a:off x="3183882" y="4760430"/>
            <a:ext cx="5004753" cy="1299542"/>
          </a:xfrm>
        </p:spPr>
        <p:txBody>
          <a:bodyPr anchor="t"/>
          <a:lstStyle/>
          <a:p>
            <a:r>
              <a:rPr lang="fr-CH"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098F6DA2-FC44-A84A-BECF-769CEE3B3384}" type="datetimeFigureOut">
              <a:rPr lang="en-US" smtClean="0">
                <a:solidFill>
                  <a:srgbClr val="FFFFFF">
                    <a:tint val="75000"/>
                  </a:srgbClr>
                </a:solidFill>
                <a:latin typeface="Rockwell"/>
              </a:rPr>
              <a:pPr/>
              <a:t>07/09/15</a:t>
            </a:fld>
            <a:endParaRPr lang="en-US">
              <a:solidFill>
                <a:srgbClr val="FFFFFF">
                  <a:tint val="75000"/>
                </a:srgbClr>
              </a:solidFill>
              <a:latin typeface="Rockwell"/>
            </a:endParaRPr>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a:solidFill>
                <a:srgbClr val="FFFFFF">
                  <a:tint val="75000"/>
                </a:srgbClr>
              </a:solidFill>
              <a:latin typeface="Rockwell"/>
            </a:endParaRPr>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1779980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latin typeface="Rockwell"/>
            </a:endParaRPr>
          </a:p>
        </p:txBody>
      </p:sp>
      <p:sp>
        <p:nvSpPr>
          <p:cNvPr id="2" name="Vertical Title 1"/>
          <p:cNvSpPr>
            <a:spLocks noGrp="1"/>
          </p:cNvSpPr>
          <p:nvPr>
            <p:ph type="title" orient="vert"/>
          </p:nvPr>
        </p:nvSpPr>
        <p:spPr>
          <a:xfrm rot="-900000">
            <a:off x="6793335" y="511413"/>
            <a:ext cx="1435608" cy="4818888"/>
          </a:xfrm>
        </p:spPr>
        <p:txBody>
          <a:bodyPr vert="eaVert"/>
          <a:lstStyle/>
          <a:p>
            <a:r>
              <a:rPr lang="fr-CH"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098F6DA2-FC44-A84A-BECF-769CEE3B3384}" type="datetimeFigureOut">
              <a:rPr lang="en-US" smtClean="0">
                <a:solidFill>
                  <a:srgbClr val="FFFFFF">
                    <a:tint val="75000"/>
                  </a:srgbClr>
                </a:solidFill>
                <a:latin typeface="Rockwell"/>
              </a:rPr>
              <a:pPr/>
              <a:t>07/09/15</a:t>
            </a:fld>
            <a:endParaRPr lang="en-US">
              <a:solidFill>
                <a:srgbClr val="FFFFFF">
                  <a:tint val="75000"/>
                </a:srgbClr>
              </a:solidFill>
              <a:latin typeface="Rockwell"/>
            </a:endParaRPr>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a:solidFill>
                <a:srgbClr val="FFFFFF">
                  <a:tint val="75000"/>
                </a:srgbClr>
              </a:solidFill>
              <a:latin typeface="Rockwell"/>
            </a:endParaRPr>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CFDB86BD-0D21-3046-A6FC-DBF2804098D4}" type="slidenum">
              <a:rPr lang="en-US" smtClean="0">
                <a:solidFill>
                  <a:srgbClr val="FFFFFF">
                    <a:tint val="75000"/>
                  </a:srgbClr>
                </a:solidFill>
                <a:latin typeface="Rockwell"/>
              </a:rPr>
              <a:pPr/>
              <a:t>‹#›</a:t>
            </a:fld>
            <a:endParaRPr lang="en-US">
              <a:solidFill>
                <a:srgbClr val="FFFFFF">
                  <a:tint val="75000"/>
                </a:srgbClr>
              </a:solidFill>
              <a:latin typeface="Rockwell"/>
            </a:endParaRPr>
          </a:p>
        </p:txBody>
      </p:sp>
    </p:spTree>
    <p:extLst>
      <p:ext uri="{BB962C8B-B14F-4D97-AF65-F5344CB8AC3E}">
        <p14:creationId xmlns:p14="http://schemas.microsoft.com/office/powerpoint/2010/main" val="2540619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userDrawn="1"/>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userDrawn="1"/>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userDrawn="1"/>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fr-CH"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42295D47-465E-4A05-802B-049480555B6D}" type="datetime1">
              <a:rPr lang="en-US" smtClean="0"/>
              <a:pPr/>
              <a:t>07/09/15</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dirty="0"/>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fr-CH"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64791DB0-D703-40B5-AE3D-532AFE0356D1}" type="datetime1">
              <a:rPr lang="en-US" smtClean="0"/>
              <a:pPr/>
              <a:t>07/09/15</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1AD20DFC-E2D5-4BD6-B744-D8DEEAB5F7C2}" type="slidenum">
              <a:rPr lang="en-US" smtClean="0"/>
              <a:pPr/>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fr-CH"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0F48C029-2200-4EB8-BDE8-5EE0E23571A6}" type="datetime1">
              <a:rPr lang="en-US" smtClean="0"/>
              <a:pPr/>
              <a:t>07/09/15</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dirty="0"/>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fr-CH"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07E45A1C-C0DD-4ED6-B23E-A9D2DD110058}" type="datetime1">
              <a:rPr lang="en-US" smtClean="0"/>
              <a:pPr/>
              <a:t>07/09/15</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lang="en-US" dirty="0"/>
          </a:p>
        </p:txBody>
      </p:sp>
      <p:sp>
        <p:nvSpPr>
          <p:cNvPr id="5" name="Slide Number Placeholder 4"/>
          <p:cNvSpPr>
            <a:spLocks noGrp="1"/>
          </p:cNvSpPr>
          <p:nvPr>
            <p:ph type="sldNum" sz="quarter" idx="12"/>
          </p:nvPr>
        </p:nvSpPr>
        <p:spPr>
          <a:xfrm rot="900000">
            <a:off x="1261872" y="301752"/>
            <a:ext cx="2286000" cy="365125"/>
          </a:xfrm>
        </p:spPr>
        <p:txBody>
          <a:bodyPr/>
          <a:lstStyle/>
          <a:p>
            <a:fld id="{1AD20DFC-E2D5-4BD6-B744-D8DEEAB5F7C2}" type="slidenum">
              <a:rPr lang="en-US" smtClean="0"/>
              <a:pPr/>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userDrawn="1"/>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userDrawn="1"/>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userDrawn="1"/>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A44C1B50-C580-4CB7-BA07-14C66C34B76D}" type="datetime1">
              <a:rPr lang="en-US" smtClean="0"/>
              <a:pPr/>
              <a:t>07/09/15</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dirty="0"/>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userDrawn="1"/>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userDrawn="1"/>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userDrawn="1"/>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userDrawn="1"/>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rot="4500000">
            <a:off x="5175504" y="2231136"/>
            <a:ext cx="4818888" cy="1435608"/>
          </a:xfrm>
        </p:spPr>
        <p:txBody>
          <a:bodyPr anchor="b"/>
          <a:lstStyle>
            <a:lvl1pPr algn="r">
              <a:defRPr sz="4400" b="0"/>
            </a:lvl1pPr>
          </a:lstStyle>
          <a:p>
            <a:r>
              <a:rPr lang="fr-CH" smtClean="0"/>
              <a:t>Click to edit Master title style</a:t>
            </a:r>
            <a:endParaRPr lang="en-US" dirty="0"/>
          </a:p>
        </p:txBody>
      </p:sp>
      <p:sp>
        <p:nvSpPr>
          <p:cNvPr id="3" name="Content Placeholder 2"/>
          <p:cNvSpPr>
            <a:spLocks noGrp="1"/>
          </p:cNvSpPr>
          <p:nvPr userDrawn="1">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Text Placeholder 3"/>
          <p:cNvSpPr>
            <a:spLocks noGrp="1"/>
          </p:cNvSpPr>
          <p:nvPr userDrawn="1">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userDrawn="1">
            <p:ph type="dt" sz="half" idx="10"/>
          </p:nvPr>
        </p:nvSpPr>
        <p:spPr>
          <a:xfrm rot="-900000">
            <a:off x="7754112" y="5888736"/>
            <a:ext cx="1243584" cy="365125"/>
          </a:xfrm>
        </p:spPr>
        <p:txBody>
          <a:bodyPr/>
          <a:lstStyle>
            <a:lvl1pPr algn="l">
              <a:defRPr/>
            </a:lvl1pPr>
          </a:lstStyle>
          <a:p>
            <a:fld id="{ED4F1D29-8BEE-49F3-AF49-7A09F617BF67}" type="datetime1">
              <a:rPr lang="en-US" smtClean="0"/>
              <a:pPr/>
              <a:t>07/09/15</a:t>
            </a:fld>
            <a:endParaRPr lang="en-US"/>
          </a:p>
        </p:txBody>
      </p:sp>
      <p:sp>
        <p:nvSpPr>
          <p:cNvPr id="6" name="Footer Placeholder 5"/>
          <p:cNvSpPr>
            <a:spLocks noGrp="1"/>
          </p:cNvSpPr>
          <p:nvPr userDrawn="1">
            <p:ph type="ftr" sz="quarter" idx="11"/>
          </p:nvPr>
        </p:nvSpPr>
        <p:spPr>
          <a:xfrm rot="-900000">
            <a:off x="4263966" y="6099104"/>
            <a:ext cx="3063047" cy="365125"/>
          </a:xfrm>
        </p:spPr>
        <p:txBody>
          <a:bodyPr/>
          <a:lstStyle>
            <a:lvl1pPr algn="r">
              <a:defRPr/>
            </a:lvl1pPr>
          </a:lstStyle>
          <a:p>
            <a:endParaRPr lang="en-US" dirty="0"/>
          </a:p>
        </p:txBody>
      </p:sp>
      <p:sp>
        <p:nvSpPr>
          <p:cNvPr id="7" name="Slide Number Placeholder 6"/>
          <p:cNvSpPr>
            <a:spLocks noGrp="1"/>
          </p:cNvSpPr>
          <p:nvPr userDrawn="1">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userDrawn="1"/>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userDrawn="1"/>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userDrawn="1"/>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userDrawn="1"/>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fr-CH"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smtClean="0"/>
              <a:t>Drag picture to placeholder or click icon to add</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7EB273CF-8910-423E-9890-FC81E25E5084}" type="datetime1">
              <a:rPr lang="en-US" smtClean="0"/>
              <a:pPr/>
              <a:t>07/09/15</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1AD20DFC-E2D5-4BD6-B744-D8DEEAB5F7C2}" type="slidenum">
              <a:rPr lang="en-US" smtClean="0"/>
              <a:pPr/>
              <a:t>‹#›</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fr-CH"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4EC5816F-D43D-40D1-9B38-E1A2C18F0972}" type="datetime1">
              <a:rPr lang="en-US" smtClean="0"/>
              <a:pPr/>
              <a:t>07/09/15</a:t>
            </a:fld>
            <a:endParaRPr lang="en-US" dirty="0"/>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1AD20DFC-E2D5-4BD6-B744-D8DEEAB5F7C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sldNum="0" hdr="0" ftr="0" dt="0"/>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fr-CH"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pPr defTabSz="457200"/>
            <a:fld id="{098F6DA2-FC44-A84A-BECF-769CEE3B3384}" type="datetimeFigureOut">
              <a:rPr lang="en-US" smtClean="0">
                <a:solidFill>
                  <a:srgbClr val="FFFFFF">
                    <a:tint val="75000"/>
                  </a:srgbClr>
                </a:solidFill>
                <a:latin typeface="Rockwell"/>
              </a:rPr>
              <a:pPr defTabSz="457200"/>
              <a:t>07/09/15</a:t>
            </a:fld>
            <a:endParaRPr lang="en-US">
              <a:solidFill>
                <a:srgbClr val="FFFFFF">
                  <a:tint val="75000"/>
                </a:srgbClr>
              </a:solidFill>
              <a:latin typeface="Rockwell"/>
            </a:endParaRPr>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a:solidFill>
                <a:srgbClr val="FFFFFF">
                  <a:tint val="75000"/>
                </a:srgbClr>
              </a:solidFill>
              <a:latin typeface="Rockwell"/>
            </a:endParaRPr>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pPr defTabSz="457200"/>
            <a:fld id="{CFDB86BD-0D21-3046-A6FC-DBF2804098D4}" type="slidenum">
              <a:rPr lang="en-US" smtClean="0">
                <a:solidFill>
                  <a:srgbClr val="FFFFFF">
                    <a:tint val="75000"/>
                  </a:srgbClr>
                </a:solidFill>
                <a:latin typeface="Rockwell"/>
              </a:rPr>
              <a:pPr defTabSz="457200"/>
              <a:t>‹#›</a:t>
            </a:fld>
            <a:endParaRPr lang="en-US">
              <a:solidFill>
                <a:srgbClr val="FFFFFF">
                  <a:tint val="75000"/>
                </a:srgbClr>
              </a:solidFill>
              <a:latin typeface="Rockwell"/>
            </a:endParaRPr>
          </a:p>
        </p:txBody>
      </p:sp>
    </p:spTree>
    <p:extLst>
      <p:ext uri="{BB962C8B-B14F-4D97-AF65-F5344CB8AC3E}">
        <p14:creationId xmlns:p14="http://schemas.microsoft.com/office/powerpoint/2010/main" val="81554351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iming>
    <p:tnLst>
      <p:par>
        <p:cTn xmlns:p14="http://schemas.microsoft.com/office/powerpoint/2010/mai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diagramData" Target="../diagrams/data4.xml"/><Relationship Id="rId8" Type="http://schemas.openxmlformats.org/officeDocument/2006/relationships/diagramLayout" Target="../diagrams/layout4.xml"/><Relationship Id="rId9" Type="http://schemas.openxmlformats.org/officeDocument/2006/relationships/diagramQuickStyle" Target="../diagrams/quickStyle4.xml"/><Relationship Id="rId10" Type="http://schemas.openxmlformats.org/officeDocument/2006/relationships/diagramColors" Target="../diagrams/colors4.xml"/><Relationship Id="rId11"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diagramData" Target="../diagrams/data6.xml"/><Relationship Id="rId8" Type="http://schemas.openxmlformats.org/officeDocument/2006/relationships/diagramLayout" Target="../diagrams/layout6.xml"/><Relationship Id="rId9" Type="http://schemas.openxmlformats.org/officeDocument/2006/relationships/diagramQuickStyle" Target="../diagrams/quickStyle6.xml"/><Relationship Id="rId10" Type="http://schemas.openxmlformats.org/officeDocument/2006/relationships/diagramColors" Target="../diagrams/colors6.xml"/><Relationship Id="rId11"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2.png"/><Relationship Id="rId7" Type="http://schemas.openxmlformats.org/officeDocument/2006/relationships/image" Target="../media/image10.png"/><Relationship Id="rId8"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62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917497">
            <a:off x="-5163576" y="-422383"/>
            <a:ext cx="5064953" cy="1695631"/>
          </a:xfrm>
        </p:spPr>
        <p:txBody>
          <a:bodyPr/>
          <a:lstStyle/>
          <a:p>
            <a:r>
              <a:rPr lang="en-US" dirty="0" smtClean="0">
                <a:solidFill>
                  <a:schemeClr val="accent2">
                    <a:lumMod val="60000"/>
                    <a:lumOff val="40000"/>
                  </a:schemeClr>
                </a:solidFill>
              </a:rPr>
              <a:t>An overdue innovation?</a:t>
            </a:r>
            <a:endParaRPr lang="en-US" dirty="0">
              <a:solidFill>
                <a:schemeClr val="accent2">
                  <a:lumMod val="60000"/>
                  <a:lumOff val="40000"/>
                </a:schemeClr>
              </a:solidFill>
            </a:endParaRPr>
          </a:p>
        </p:txBody>
      </p:sp>
      <p:sp>
        <p:nvSpPr>
          <p:cNvPr id="3" name="Content Placeholder 2"/>
          <p:cNvSpPr>
            <a:spLocks noGrp="1"/>
          </p:cNvSpPr>
          <p:nvPr>
            <p:ph idx="1"/>
          </p:nvPr>
        </p:nvSpPr>
        <p:spPr/>
        <p:txBody>
          <a:bodyPr anchor="t"/>
          <a:lstStyle/>
          <a:p>
            <a:pPr marL="0" indent="0">
              <a:buNone/>
            </a:pPr>
            <a:r>
              <a:rPr lang="en-US" sz="4000" dirty="0" smtClean="0"/>
              <a:t>Flipped Classroom</a:t>
            </a:r>
          </a:p>
          <a:p>
            <a:pPr marL="0" indent="0">
              <a:buNone/>
            </a:pPr>
            <a:r>
              <a:rPr lang="en-US" dirty="0" smtClean="0"/>
              <a:t/>
            </a:r>
            <a:br>
              <a:rPr lang="en-US" dirty="0" smtClean="0"/>
            </a:br>
            <a:r>
              <a:rPr lang="en-US" dirty="0" smtClean="0"/>
              <a:t/>
            </a:r>
            <a:br>
              <a:rPr lang="en-US" dirty="0" smtClean="0"/>
            </a:br>
            <a:r>
              <a:rPr lang="en-US" dirty="0" smtClean="0"/>
              <a:t>Lectures </a:t>
            </a:r>
            <a:r>
              <a:rPr lang="en-US" b="1" dirty="0" smtClean="0">
                <a:solidFill>
                  <a:schemeClr val="accent3">
                    <a:lumMod val="60000"/>
                    <a:lumOff val="40000"/>
                  </a:schemeClr>
                </a:solidFill>
              </a:rPr>
              <a:t>on line</a:t>
            </a:r>
            <a:endParaRPr lang="en-US" dirty="0" smtClean="0"/>
          </a:p>
          <a:p>
            <a:pPr marL="0" indent="0" algn="ctr">
              <a:buNone/>
            </a:pPr>
            <a:r>
              <a:rPr lang="en-US" dirty="0"/>
              <a:t>f</a:t>
            </a:r>
            <a:r>
              <a:rPr lang="en-US" dirty="0" smtClean="0"/>
              <a:t>ollowed by</a:t>
            </a:r>
          </a:p>
          <a:p>
            <a:pPr marL="0" indent="0">
              <a:buNone/>
            </a:pPr>
            <a:r>
              <a:rPr lang="en-US" dirty="0" smtClean="0"/>
              <a:t>Exercises (Homework) </a:t>
            </a:r>
            <a:r>
              <a:rPr lang="en-US" b="1" dirty="0" smtClean="0">
                <a:solidFill>
                  <a:schemeClr val="accent3">
                    <a:lumMod val="60000"/>
                    <a:lumOff val="40000"/>
                  </a:schemeClr>
                </a:solidFill>
              </a:rPr>
              <a:t>in the classroom</a:t>
            </a:r>
            <a:endParaRPr lang="en-US" dirty="0"/>
          </a:p>
        </p:txBody>
      </p:sp>
      <p:sp>
        <p:nvSpPr>
          <p:cNvPr id="4" name="TextBox 3"/>
          <p:cNvSpPr txBox="1"/>
          <p:nvPr/>
        </p:nvSpPr>
        <p:spPr>
          <a:xfrm rot="898792">
            <a:off x="6692116" y="3155162"/>
            <a:ext cx="2259593" cy="2308324"/>
          </a:xfrm>
          <a:prstGeom prst="rect">
            <a:avLst/>
          </a:prstGeom>
          <a:noFill/>
        </p:spPr>
        <p:txBody>
          <a:bodyPr wrap="none" rtlCol="0">
            <a:spAutoFit/>
          </a:bodyPr>
          <a:lstStyle/>
          <a:p>
            <a:r>
              <a:rPr lang="en-US" sz="2400" b="1" dirty="0" smtClean="0">
                <a:solidFill>
                  <a:schemeClr val="accent5">
                    <a:lumMod val="60000"/>
                    <a:lumOff val="40000"/>
                  </a:schemeClr>
                </a:solidFill>
                <a:latin typeface="Lucida Handwriting"/>
                <a:cs typeface="Lucida Handwriting"/>
              </a:rPr>
              <a:t>Individual</a:t>
            </a:r>
            <a:endParaRPr lang="en-US" sz="2400" b="1" dirty="0">
              <a:solidFill>
                <a:schemeClr val="accent5">
                  <a:lumMod val="60000"/>
                  <a:lumOff val="40000"/>
                </a:schemeClr>
              </a:solidFill>
              <a:latin typeface="Lucida Handwriting"/>
              <a:cs typeface="Lucida Handwriting"/>
            </a:endParaRPr>
          </a:p>
          <a:p>
            <a:endParaRPr lang="en-US" sz="2400" b="1" dirty="0" smtClean="0">
              <a:solidFill>
                <a:schemeClr val="accent5">
                  <a:lumMod val="60000"/>
                  <a:lumOff val="40000"/>
                </a:schemeClr>
              </a:solidFill>
              <a:latin typeface="Lucida Handwriting"/>
              <a:cs typeface="Lucida Handwriting"/>
            </a:endParaRPr>
          </a:p>
          <a:p>
            <a:endParaRPr lang="en-US" sz="2400" b="1" dirty="0">
              <a:solidFill>
                <a:schemeClr val="accent5">
                  <a:lumMod val="60000"/>
                  <a:lumOff val="40000"/>
                </a:schemeClr>
              </a:solidFill>
              <a:latin typeface="Lucida Handwriting"/>
              <a:cs typeface="Lucida Handwriting"/>
            </a:endParaRPr>
          </a:p>
          <a:p>
            <a:endParaRPr lang="en-US" sz="2400" b="1" dirty="0" smtClean="0">
              <a:solidFill>
                <a:schemeClr val="accent5">
                  <a:lumMod val="60000"/>
                  <a:lumOff val="40000"/>
                </a:schemeClr>
              </a:solidFill>
              <a:latin typeface="Lucida Handwriting"/>
              <a:cs typeface="Lucida Handwriting"/>
            </a:endParaRPr>
          </a:p>
          <a:p>
            <a:endParaRPr lang="en-US" sz="2400" b="1" dirty="0">
              <a:solidFill>
                <a:schemeClr val="accent5">
                  <a:lumMod val="60000"/>
                  <a:lumOff val="40000"/>
                </a:schemeClr>
              </a:solidFill>
              <a:latin typeface="Lucida Handwriting"/>
              <a:cs typeface="Lucida Handwriting"/>
            </a:endParaRPr>
          </a:p>
          <a:p>
            <a:r>
              <a:rPr lang="en-US" sz="2400" b="1" dirty="0" smtClean="0">
                <a:solidFill>
                  <a:schemeClr val="accent5">
                    <a:lumMod val="60000"/>
                    <a:lumOff val="40000"/>
                  </a:schemeClr>
                </a:solidFill>
                <a:latin typeface="Lucida Handwriting"/>
                <a:cs typeface="Lucida Handwriting"/>
              </a:rPr>
              <a:t>Social</a:t>
            </a:r>
            <a:endParaRPr lang="en-US" sz="2400" b="1" dirty="0">
              <a:solidFill>
                <a:schemeClr val="accent5">
                  <a:lumMod val="60000"/>
                  <a:lumOff val="40000"/>
                </a:schemeClr>
              </a:solidFill>
              <a:latin typeface="Lucida Handwriting"/>
              <a:cs typeface="Lucida Handwriting"/>
            </a:endParaRPr>
          </a:p>
        </p:txBody>
      </p:sp>
    </p:spTree>
    <p:extLst>
      <p:ext uri="{BB962C8B-B14F-4D97-AF65-F5344CB8AC3E}">
        <p14:creationId xmlns:p14="http://schemas.microsoft.com/office/powerpoint/2010/main" val="3356092529"/>
      </p:ext>
    </p:extLst>
  </p:cSld>
  <p:clrMapOvr>
    <a:masterClrMapping/>
  </p:clrMapOvr>
  <p:transition xmlns:p14="http://schemas.microsoft.com/office/powerpoint/2010/main" spd="slow" advTm="16288">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fill="hold" grpId="0" nodeType="afterEffect">
                                  <p:stCondLst>
                                    <p:cond delay="3000"/>
                                  </p:stCondLst>
                                  <p:childTnLst>
                                    <p:animMotion origin="layout" path="M 5.55556E-7 0.00625 L 0.37274 0.1544 " pathEditMode="relative" rAng="0" ptsTypes="AA">
                                      <p:cBhvr>
                                        <p:cTn id="6" dur="1000" fill="hold"/>
                                        <p:tgtEl>
                                          <p:spTgt spid="2"/>
                                        </p:tgtEl>
                                        <p:attrNameLst>
                                          <p:attrName>ppt_x</p:attrName>
                                          <p:attrName>ppt_y</p:attrName>
                                        </p:attrNameLst>
                                      </p:cBhvr>
                                      <p:rCtr x="18646" y="7407"/>
                                    </p:animMotion>
                                  </p:childTnLst>
                                </p:cTn>
                              </p:par>
                            </p:childTnLst>
                          </p:cTn>
                        </p:par>
                        <p:par>
                          <p:cTn id="7" fill="hold">
                            <p:stCondLst>
                              <p:cond delay="4000"/>
                            </p:stCondLst>
                            <p:childTnLst>
                              <p:par>
                                <p:cTn id="8" presetID="2" presetClass="entr" presetSubtype="6" fill="hold" grpId="0" nodeType="afterEffect">
                                  <p:stCondLst>
                                    <p:cond delay="70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1+#ppt_w/2"/>
                                          </p:val>
                                        </p:tav>
                                        <p:tav tm="100000">
                                          <p:val>
                                            <p:strVal val="#ppt_x"/>
                                          </p:val>
                                        </p:tav>
                                      </p:tavLst>
                                    </p:anim>
                                    <p:anim calcmode="lin" valueType="num">
                                      <p:cBhvr additive="base">
                                        <p:cTn id="11"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0" y="0"/>
            <a:ext cx="9144000" cy="6857999"/>
          </a:xfrm>
          <a:prstGeom prst="rect">
            <a:avLst/>
          </a:prstGeom>
          <a:gradFill>
            <a:gsLst>
              <a:gs pos="38000">
                <a:schemeClr val="bg2">
                  <a:lumMod val="75000"/>
                  <a:alpha val="74000"/>
                </a:schemeClr>
              </a:gs>
              <a:gs pos="100000">
                <a:schemeClr val="accent6">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grpSp>
        <p:nvGrpSpPr>
          <p:cNvPr id="63" name="Group 62"/>
          <p:cNvGrpSpPr/>
          <p:nvPr/>
        </p:nvGrpSpPr>
        <p:grpSpPr>
          <a:xfrm>
            <a:off x="634997" y="1055177"/>
            <a:ext cx="7962241" cy="5111377"/>
            <a:chOff x="634997" y="1055177"/>
            <a:chExt cx="7962241" cy="5111377"/>
          </a:xfrm>
        </p:grpSpPr>
        <p:grpSp>
          <p:nvGrpSpPr>
            <p:cNvPr id="41" name="Group 40"/>
            <p:cNvGrpSpPr/>
            <p:nvPr/>
          </p:nvGrpSpPr>
          <p:grpSpPr>
            <a:xfrm>
              <a:off x="634997" y="1055177"/>
              <a:ext cx="5602111" cy="5111377"/>
              <a:chOff x="225778" y="857623"/>
              <a:chExt cx="5602111" cy="5111377"/>
            </a:xfrm>
          </p:grpSpPr>
          <p:sp>
            <p:nvSpPr>
              <p:cNvPr id="9" name="Rectangle 8"/>
              <p:cNvSpPr/>
              <p:nvPr/>
            </p:nvSpPr>
            <p:spPr>
              <a:xfrm>
                <a:off x="225778" y="1509889"/>
                <a:ext cx="5602111" cy="445911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lecturer.fw.png"/>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902178" y="2032000"/>
                <a:ext cx="2211074" cy="1522981"/>
              </a:xfrm>
              <a:prstGeom prst="rect">
                <a:avLst/>
              </a:prstGeom>
            </p:spPr>
          </p:pic>
          <p:pic>
            <p:nvPicPr>
              <p:cNvPr id="5" name="Picture 4"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3733802" y="4839322"/>
                <a:ext cx="479778" cy="720787"/>
              </a:xfrm>
              <a:prstGeom prst="rect">
                <a:avLst/>
              </a:prstGeom>
            </p:spPr>
          </p:pic>
          <p:pic>
            <p:nvPicPr>
              <p:cNvPr id="18" name="Picture 17"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705154" y="3331617"/>
                <a:ext cx="596396" cy="596880"/>
              </a:xfrm>
              <a:prstGeom prst="rect">
                <a:avLst/>
              </a:prstGeom>
            </p:spPr>
          </p:pic>
          <p:pic>
            <p:nvPicPr>
              <p:cNvPr id="19" name="Picture 18"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197633" y="3510848"/>
                <a:ext cx="596396" cy="596880"/>
              </a:xfrm>
              <a:prstGeom prst="rect">
                <a:avLst/>
              </a:prstGeom>
            </p:spPr>
          </p:pic>
          <p:pic>
            <p:nvPicPr>
              <p:cNvPr id="20" name="Picture 19"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721559" y="4285489"/>
                <a:ext cx="596396" cy="596880"/>
              </a:xfrm>
              <a:prstGeom prst="rect">
                <a:avLst/>
              </a:prstGeom>
            </p:spPr>
          </p:pic>
          <p:pic>
            <p:nvPicPr>
              <p:cNvPr id="21" name="Picture 20"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216884" y="4217526"/>
                <a:ext cx="596396" cy="596880"/>
              </a:xfrm>
              <a:prstGeom prst="rect">
                <a:avLst/>
              </a:prstGeom>
            </p:spPr>
          </p:pic>
          <p:pic>
            <p:nvPicPr>
              <p:cNvPr id="22" name="Picture 21"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274740" y="4906860"/>
                <a:ext cx="596396" cy="596880"/>
              </a:xfrm>
              <a:prstGeom prst="rect">
                <a:avLst/>
              </a:prstGeom>
            </p:spPr>
          </p:pic>
          <p:pic>
            <p:nvPicPr>
              <p:cNvPr id="23" name="Picture 22"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717855" y="4814406"/>
                <a:ext cx="596396" cy="596880"/>
              </a:xfrm>
              <a:prstGeom prst="rect">
                <a:avLst/>
              </a:prstGeom>
            </p:spPr>
          </p:pic>
          <p:pic>
            <p:nvPicPr>
              <p:cNvPr id="24" name="Picture 23"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167496" y="2847624"/>
                <a:ext cx="596396" cy="596880"/>
              </a:xfrm>
              <a:prstGeom prst="rect">
                <a:avLst/>
              </a:prstGeom>
            </p:spPr>
          </p:pic>
          <p:pic>
            <p:nvPicPr>
              <p:cNvPr id="25" name="Picture 24"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678344" y="2675468"/>
                <a:ext cx="596396" cy="596880"/>
              </a:xfrm>
              <a:prstGeom prst="rect">
                <a:avLst/>
              </a:prstGeom>
            </p:spPr>
          </p:pic>
          <p:pic>
            <p:nvPicPr>
              <p:cNvPr id="26" name="Picture 25"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706566" y="4103511"/>
                <a:ext cx="596396" cy="596880"/>
              </a:xfrm>
              <a:prstGeom prst="rect">
                <a:avLst/>
              </a:prstGeom>
            </p:spPr>
          </p:pic>
          <p:pic>
            <p:nvPicPr>
              <p:cNvPr id="27" name="Picture 26"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3197581" y="3620646"/>
                <a:ext cx="479778" cy="720787"/>
              </a:xfrm>
              <a:prstGeom prst="rect">
                <a:avLst/>
              </a:prstGeom>
            </p:spPr>
          </p:pic>
          <p:pic>
            <p:nvPicPr>
              <p:cNvPr id="28" name="Picture 27"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4203565" y="4782953"/>
                <a:ext cx="479778" cy="720787"/>
              </a:xfrm>
              <a:prstGeom prst="rect">
                <a:avLst/>
              </a:prstGeom>
            </p:spPr>
          </p:pic>
          <p:pic>
            <p:nvPicPr>
              <p:cNvPr id="29" name="Picture 28"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4203565" y="4093619"/>
                <a:ext cx="479778" cy="720787"/>
              </a:xfrm>
              <a:prstGeom prst="rect">
                <a:avLst/>
              </a:prstGeom>
            </p:spPr>
          </p:pic>
          <p:pic>
            <p:nvPicPr>
              <p:cNvPr id="30" name="Picture 29"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3753556" y="4166452"/>
                <a:ext cx="479778" cy="720787"/>
              </a:xfrm>
              <a:prstGeom prst="rect">
                <a:avLst/>
              </a:prstGeom>
            </p:spPr>
          </p:pic>
          <p:pic>
            <p:nvPicPr>
              <p:cNvPr id="31" name="Picture 30"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4233334" y="3399352"/>
                <a:ext cx="479778" cy="720787"/>
              </a:xfrm>
              <a:prstGeom prst="rect">
                <a:avLst/>
              </a:prstGeom>
            </p:spPr>
          </p:pic>
          <p:pic>
            <p:nvPicPr>
              <p:cNvPr id="32" name="Picture 31"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3753556" y="3496739"/>
                <a:ext cx="479778" cy="720787"/>
              </a:xfrm>
              <a:prstGeom prst="rect">
                <a:avLst/>
              </a:prstGeom>
            </p:spPr>
          </p:pic>
          <p:pic>
            <p:nvPicPr>
              <p:cNvPr id="33" name="Picture 32"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4270025" y="2709606"/>
                <a:ext cx="479778" cy="720787"/>
              </a:xfrm>
              <a:prstGeom prst="rect">
                <a:avLst/>
              </a:prstGeom>
            </p:spPr>
          </p:pic>
          <p:pic>
            <p:nvPicPr>
              <p:cNvPr id="34" name="Picture 33"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3776135" y="2790061"/>
                <a:ext cx="479778" cy="720787"/>
              </a:xfrm>
              <a:prstGeom prst="rect">
                <a:avLst/>
              </a:prstGeom>
            </p:spPr>
          </p:pic>
          <p:pic>
            <p:nvPicPr>
              <p:cNvPr id="35" name="Picture 34"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781736" y="4974190"/>
                <a:ext cx="596396" cy="596880"/>
              </a:xfrm>
              <a:prstGeom prst="rect">
                <a:avLst/>
              </a:prstGeom>
            </p:spPr>
          </p:pic>
          <p:pic>
            <p:nvPicPr>
              <p:cNvPr id="36" name="Picture 35"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721559" y="3620646"/>
                <a:ext cx="596396" cy="596880"/>
              </a:xfrm>
              <a:prstGeom prst="rect">
                <a:avLst/>
              </a:prstGeom>
            </p:spPr>
          </p:pic>
          <p:pic>
            <p:nvPicPr>
              <p:cNvPr id="37" name="Picture 36"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3239913" y="4289704"/>
                <a:ext cx="479778" cy="720787"/>
              </a:xfrm>
              <a:prstGeom prst="rect">
                <a:avLst/>
              </a:prstGeom>
            </p:spPr>
          </p:pic>
          <p:pic>
            <p:nvPicPr>
              <p:cNvPr id="38" name="Picture 37"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3239913" y="4906860"/>
                <a:ext cx="479778" cy="720787"/>
              </a:xfrm>
              <a:prstGeom prst="rect">
                <a:avLst/>
              </a:prstGeom>
            </p:spPr>
          </p:pic>
          <p:sp>
            <p:nvSpPr>
              <p:cNvPr id="39" name="TextBox 38"/>
              <p:cNvSpPr txBox="1"/>
              <p:nvPr/>
            </p:nvSpPr>
            <p:spPr>
              <a:xfrm>
                <a:off x="1961634" y="857623"/>
                <a:ext cx="2226716" cy="523220"/>
              </a:xfrm>
              <a:prstGeom prst="rect">
                <a:avLst/>
              </a:prstGeom>
              <a:noFill/>
            </p:spPr>
            <p:txBody>
              <a:bodyPr wrap="none" rtlCol="0">
                <a:spAutoFit/>
              </a:bodyPr>
              <a:lstStyle/>
              <a:p>
                <a:r>
                  <a:rPr lang="en-US" sz="2800" dirty="0" smtClean="0"/>
                  <a:t>School Work</a:t>
                </a:r>
                <a:endParaRPr lang="en-US" sz="2800" dirty="0"/>
              </a:p>
            </p:txBody>
          </p:sp>
        </p:grpSp>
        <p:grpSp>
          <p:nvGrpSpPr>
            <p:cNvPr id="42" name="Group 41"/>
            <p:cNvGrpSpPr/>
            <p:nvPr/>
          </p:nvGrpSpPr>
          <p:grpSpPr>
            <a:xfrm>
              <a:off x="6493953" y="3596906"/>
              <a:ext cx="2103285" cy="2569648"/>
              <a:chOff x="6804395" y="3399352"/>
              <a:chExt cx="2103285" cy="2569648"/>
            </a:xfrm>
          </p:grpSpPr>
          <p:sp>
            <p:nvSpPr>
              <p:cNvPr id="10" name="Rectangle 9"/>
              <p:cNvSpPr/>
              <p:nvPr/>
            </p:nvSpPr>
            <p:spPr>
              <a:xfrm>
                <a:off x="7154333" y="4103511"/>
                <a:ext cx="1488722" cy="1865489"/>
              </a:xfrm>
              <a:prstGeom prst="rect">
                <a:avLst/>
              </a:prstGeom>
              <a:solidFill>
                <a:schemeClr val="tx1"/>
              </a:solidFill>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ome.fw.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2617" y="4251659"/>
                <a:ext cx="1211045" cy="825712"/>
              </a:xfrm>
              <a:prstGeom prst="rect">
                <a:avLst/>
              </a:prstGeom>
            </p:spPr>
          </p:pic>
          <p:pic>
            <p:nvPicPr>
              <p:cNvPr id="8" name="Picture 7" descr="homework.fw.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3876" y="4953194"/>
                <a:ext cx="1039786" cy="957215"/>
              </a:xfrm>
              <a:prstGeom prst="rect">
                <a:avLst/>
              </a:prstGeom>
            </p:spPr>
          </p:pic>
          <p:sp>
            <p:nvSpPr>
              <p:cNvPr id="40" name="TextBox 39"/>
              <p:cNvSpPr txBox="1"/>
              <p:nvPr/>
            </p:nvSpPr>
            <p:spPr>
              <a:xfrm>
                <a:off x="6804395" y="3399352"/>
                <a:ext cx="2103285" cy="523220"/>
              </a:xfrm>
              <a:prstGeom prst="rect">
                <a:avLst/>
              </a:prstGeom>
              <a:noFill/>
            </p:spPr>
            <p:txBody>
              <a:bodyPr wrap="none" rtlCol="0">
                <a:spAutoFit/>
              </a:bodyPr>
              <a:lstStyle/>
              <a:p>
                <a:r>
                  <a:rPr lang="en-US" sz="2800" dirty="0" smtClean="0"/>
                  <a:t>Home Work</a:t>
                </a:r>
                <a:endParaRPr lang="en-US" sz="2800" dirty="0"/>
              </a:p>
            </p:txBody>
          </p:sp>
        </p:grpSp>
      </p:grpSp>
      <p:grpSp>
        <p:nvGrpSpPr>
          <p:cNvPr id="62" name="Group 61"/>
          <p:cNvGrpSpPr/>
          <p:nvPr/>
        </p:nvGrpSpPr>
        <p:grpSpPr>
          <a:xfrm>
            <a:off x="546327" y="1048340"/>
            <a:ext cx="7765118" cy="5129930"/>
            <a:chOff x="546327" y="1048340"/>
            <a:chExt cx="7765118" cy="5129930"/>
          </a:xfrm>
        </p:grpSpPr>
        <p:grpSp>
          <p:nvGrpSpPr>
            <p:cNvPr id="45" name="Group 44"/>
            <p:cNvGrpSpPr/>
            <p:nvPr/>
          </p:nvGrpSpPr>
          <p:grpSpPr>
            <a:xfrm>
              <a:off x="546327" y="1048340"/>
              <a:ext cx="2103285" cy="2527315"/>
              <a:chOff x="6804395" y="3399352"/>
              <a:chExt cx="2103285" cy="2527315"/>
            </a:xfrm>
          </p:grpSpPr>
          <p:sp>
            <p:nvSpPr>
              <p:cNvPr id="46" name="Rectangle 45"/>
              <p:cNvSpPr/>
              <p:nvPr/>
            </p:nvSpPr>
            <p:spPr>
              <a:xfrm>
                <a:off x="7154333" y="4061178"/>
                <a:ext cx="1488722" cy="1865489"/>
              </a:xfrm>
              <a:prstGeom prst="rect">
                <a:avLst/>
              </a:prstGeom>
              <a:solidFill>
                <a:schemeClr val="tx1"/>
              </a:solidFill>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7" name="Picture 46" descr="home.fw.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2617" y="4251659"/>
                <a:ext cx="1211045" cy="825712"/>
              </a:xfrm>
              <a:prstGeom prst="rect">
                <a:avLst/>
              </a:prstGeom>
            </p:spPr>
          </p:pic>
          <p:pic>
            <p:nvPicPr>
              <p:cNvPr id="48" name="Picture 47" descr="homework.fw.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3876" y="4953194"/>
                <a:ext cx="1039786" cy="957215"/>
              </a:xfrm>
              <a:prstGeom prst="rect">
                <a:avLst/>
              </a:prstGeom>
            </p:spPr>
          </p:pic>
          <p:sp>
            <p:nvSpPr>
              <p:cNvPr id="49" name="TextBox 48"/>
              <p:cNvSpPr txBox="1"/>
              <p:nvPr/>
            </p:nvSpPr>
            <p:spPr>
              <a:xfrm>
                <a:off x="6804395" y="3399352"/>
                <a:ext cx="2103285" cy="523220"/>
              </a:xfrm>
              <a:prstGeom prst="rect">
                <a:avLst/>
              </a:prstGeom>
              <a:noFill/>
            </p:spPr>
            <p:txBody>
              <a:bodyPr wrap="none" rtlCol="0">
                <a:spAutoFit/>
              </a:bodyPr>
              <a:lstStyle/>
              <a:p>
                <a:r>
                  <a:rPr lang="en-US" sz="2800" dirty="0" smtClean="0"/>
                  <a:t>Home Work</a:t>
                </a:r>
                <a:endParaRPr lang="en-US" sz="2800" dirty="0"/>
              </a:p>
            </p:txBody>
          </p:sp>
        </p:grpSp>
        <p:grpSp>
          <p:nvGrpSpPr>
            <p:cNvPr id="50" name="Group 49"/>
            <p:cNvGrpSpPr/>
            <p:nvPr/>
          </p:nvGrpSpPr>
          <p:grpSpPr>
            <a:xfrm>
              <a:off x="2709334" y="1066893"/>
              <a:ext cx="5602111" cy="5111377"/>
              <a:chOff x="536220" y="857623"/>
              <a:chExt cx="5602111" cy="5111377"/>
            </a:xfrm>
          </p:grpSpPr>
          <p:sp>
            <p:nvSpPr>
              <p:cNvPr id="51" name="TextBox 50"/>
              <p:cNvSpPr txBox="1"/>
              <p:nvPr/>
            </p:nvSpPr>
            <p:spPr>
              <a:xfrm>
                <a:off x="2272076" y="857623"/>
                <a:ext cx="2226716" cy="523220"/>
              </a:xfrm>
              <a:prstGeom prst="rect">
                <a:avLst/>
              </a:prstGeom>
              <a:noFill/>
            </p:spPr>
            <p:txBody>
              <a:bodyPr wrap="none" rtlCol="0">
                <a:spAutoFit/>
              </a:bodyPr>
              <a:lstStyle/>
              <a:p>
                <a:r>
                  <a:rPr lang="en-US" sz="2800" dirty="0" smtClean="0"/>
                  <a:t>School Work</a:t>
                </a:r>
                <a:endParaRPr lang="en-US" sz="2800" dirty="0"/>
              </a:p>
            </p:txBody>
          </p:sp>
          <p:grpSp>
            <p:nvGrpSpPr>
              <p:cNvPr id="52" name="Group 51"/>
              <p:cNvGrpSpPr/>
              <p:nvPr/>
            </p:nvGrpSpPr>
            <p:grpSpPr>
              <a:xfrm>
                <a:off x="536220" y="1509889"/>
                <a:ext cx="5602111" cy="4459111"/>
                <a:chOff x="536220" y="1509889"/>
                <a:chExt cx="5602111" cy="4459111"/>
              </a:xfrm>
            </p:grpSpPr>
            <p:sp>
              <p:nvSpPr>
                <p:cNvPr id="53" name="Rectangle 52"/>
                <p:cNvSpPr/>
                <p:nvPr/>
              </p:nvSpPr>
              <p:spPr>
                <a:xfrm>
                  <a:off x="536220" y="1509889"/>
                  <a:ext cx="5602111" cy="445911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4" name="Group 53"/>
                <p:cNvGrpSpPr/>
                <p:nvPr/>
              </p:nvGrpSpPr>
              <p:grpSpPr>
                <a:xfrm>
                  <a:off x="1096434" y="2434405"/>
                  <a:ext cx="4631634" cy="2753320"/>
                  <a:chOff x="1096434" y="2434405"/>
                  <a:chExt cx="4631634" cy="2753320"/>
                </a:xfrm>
              </p:grpSpPr>
              <p:pic>
                <p:nvPicPr>
                  <p:cNvPr id="55" name="Picture 54"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7544" y="2434405"/>
                    <a:ext cx="1431235" cy="856294"/>
                  </a:xfrm>
                  <a:prstGeom prst="rect">
                    <a:avLst/>
                  </a:prstGeom>
                </p:spPr>
              </p:pic>
              <p:pic>
                <p:nvPicPr>
                  <p:cNvPr id="56" name="Picture 55"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48757" y="3366539"/>
                    <a:ext cx="1431235" cy="856294"/>
                  </a:xfrm>
                  <a:prstGeom prst="rect">
                    <a:avLst/>
                  </a:prstGeom>
                </p:spPr>
              </p:pic>
              <p:pic>
                <p:nvPicPr>
                  <p:cNvPr id="57" name="Picture 56"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296833" y="4055519"/>
                    <a:ext cx="1431235" cy="856294"/>
                  </a:xfrm>
                  <a:prstGeom prst="rect">
                    <a:avLst/>
                  </a:prstGeom>
                </p:spPr>
              </p:pic>
              <p:pic>
                <p:nvPicPr>
                  <p:cNvPr id="58" name="Picture 57"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96434" y="4152574"/>
                    <a:ext cx="1431235" cy="856294"/>
                  </a:xfrm>
                  <a:prstGeom prst="rect">
                    <a:avLst/>
                  </a:prstGeom>
                </p:spPr>
              </p:pic>
              <p:pic>
                <p:nvPicPr>
                  <p:cNvPr id="59" name="Picture 58"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6833" y="2969235"/>
                    <a:ext cx="1431235" cy="856294"/>
                  </a:xfrm>
                  <a:prstGeom prst="rect">
                    <a:avLst/>
                  </a:prstGeom>
                </p:spPr>
              </p:pic>
              <p:pic>
                <p:nvPicPr>
                  <p:cNvPr id="60" name="Picture 59"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5598" y="4331431"/>
                    <a:ext cx="1431235" cy="856294"/>
                  </a:xfrm>
                  <a:prstGeom prst="rect">
                    <a:avLst/>
                  </a:prstGeom>
                </p:spPr>
              </p:pic>
              <p:pic>
                <p:nvPicPr>
                  <p:cNvPr id="61" name="Picture 60" descr="activeteacher.fw.png"/>
                  <p:cNvPicPr>
                    <a:picLocks noChangeAspect="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r="9108"/>
                  <a:stretch/>
                </p:blipFill>
                <p:spPr>
                  <a:xfrm>
                    <a:off x="3900314" y="2609146"/>
                    <a:ext cx="542034" cy="1235510"/>
                  </a:xfrm>
                  <a:prstGeom prst="rect">
                    <a:avLst/>
                  </a:prstGeom>
                </p:spPr>
              </p:pic>
            </p:grpSp>
          </p:grpSp>
        </p:grpSp>
      </p:grpSp>
    </p:spTree>
    <p:extLst>
      <p:ext uri="{BB962C8B-B14F-4D97-AF65-F5344CB8AC3E}">
        <p14:creationId xmlns:p14="http://schemas.microsoft.com/office/powerpoint/2010/main" val="767895121"/>
      </p:ext>
    </p:extLst>
  </p:cSld>
  <p:clrMapOvr>
    <a:masterClrMapping/>
  </p:clrMapOvr>
  <mc:AlternateContent xmlns:mc="http://schemas.openxmlformats.org/markup-compatibility/2006" xmlns:p14="http://schemas.microsoft.com/office/powerpoint/2010/main">
    <mc:Choice Requires="p14">
      <p:transition spd="med" p14:dur="700" advTm="18588">
        <p:fade/>
      </p:transition>
    </mc:Choice>
    <mc:Fallback xmlns="">
      <p:transition xmlns:p14="http://schemas.microsoft.com/office/powerpoint/2010/main" spd="med" advTm="18588">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xit" presetSubtype="10" fill="hold" nodeType="afterEffect">
                                  <p:stCondLst>
                                    <p:cond delay="7000"/>
                                  </p:stCondLst>
                                  <p:childTnLst>
                                    <p:anim calcmode="lin" valueType="num">
                                      <p:cBhvr>
                                        <p:cTn id="6" dur="2000"/>
                                        <p:tgtEl>
                                          <p:spTgt spid="63"/>
                                        </p:tgtEl>
                                        <p:attrNameLst>
                                          <p:attrName>ppt_h</p:attrName>
                                        </p:attrNameLst>
                                      </p:cBhvr>
                                      <p:tavLst>
                                        <p:tav tm="0">
                                          <p:val>
                                            <p:strVal val="ppt_h"/>
                                          </p:val>
                                        </p:tav>
                                        <p:tav tm="100000">
                                          <p:val>
                                            <p:strVal val="ppt_h"/>
                                          </p:val>
                                        </p:tav>
                                      </p:tavLst>
                                    </p:anim>
                                    <p:anim calcmode="lin" valueType="num">
                                      <p:cBhvr>
                                        <p:cTn id="7" dur="2000"/>
                                        <p:tgtEl>
                                          <p:spTgt spid="6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1999"/>
                                          </p:stCondLst>
                                        </p:cTn>
                                        <p:tgtEl>
                                          <p:spTgt spid="63"/>
                                        </p:tgtEl>
                                        <p:attrNameLst>
                                          <p:attrName>style.visibility</p:attrName>
                                        </p:attrNameLst>
                                      </p:cBhvr>
                                      <p:to>
                                        <p:strVal val="hidden"/>
                                      </p:to>
                                    </p:set>
                                  </p:childTnLst>
                                </p:cTn>
                              </p:par>
                            </p:childTnLst>
                          </p:cTn>
                        </p:par>
                        <p:par>
                          <p:cTn id="9" fill="hold">
                            <p:stCondLst>
                              <p:cond delay="9000"/>
                            </p:stCondLst>
                            <p:childTnLst>
                              <p:par>
                                <p:cTn id="10" presetID="19" presetClass="entr" presetSubtype="10" fill="hold"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2000" fill="hold"/>
                                        <p:tgtEl>
                                          <p:spTgt spid="62"/>
                                        </p:tgtEl>
                                        <p:attrNameLst>
                                          <p:attrName>ppt_w</p:attrName>
                                        </p:attrNameLst>
                                      </p:cBhvr>
                                      <p:tavLst>
                                        <p:tav tm="0" fmla="#ppt_w*sin(2.5*pi*$)">
                                          <p:val>
                                            <p:fltVal val="0"/>
                                          </p:val>
                                        </p:tav>
                                        <p:tav tm="100000">
                                          <p:val>
                                            <p:fltVal val="1"/>
                                          </p:val>
                                        </p:tav>
                                      </p:tavLst>
                                    </p:anim>
                                    <p:anim calcmode="lin" valueType="num">
                                      <p:cBhvr>
                                        <p:cTn id="13" dur="2000" fill="hold"/>
                                        <p:tgtEl>
                                          <p:spTgt spid="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lumMod val="40000"/>
                <a:lumOff val="60000"/>
              </a:schemeClr>
            </a:gs>
            <a:gs pos="100000">
              <a:schemeClr val="tx2">
                <a:lumMod val="50000"/>
              </a:schemeClr>
            </a:gs>
          </a:gsLst>
          <a:path path="circle">
            <a:fillToRect l="50000" t="50000" r="50000"/>
          </a:path>
        </a:gradFill>
        <a:effectLst/>
      </p:bgPr>
    </p:bg>
    <p:spTree>
      <p:nvGrpSpPr>
        <p:cNvPr id="1" name=""/>
        <p:cNvGrpSpPr/>
        <p:nvPr/>
      </p:nvGrpSpPr>
      <p:grpSpPr>
        <a:xfrm>
          <a:off x="0" y="0"/>
          <a:ext cx="0" cy="0"/>
          <a:chOff x="0" y="0"/>
          <a:chExt cx="0" cy="0"/>
        </a:xfrm>
      </p:grpSpPr>
      <p:sp>
        <p:nvSpPr>
          <p:cNvPr id="4" name="Rectangle 3"/>
          <p:cNvSpPr/>
          <p:nvPr/>
        </p:nvSpPr>
        <p:spPr>
          <a:xfrm>
            <a:off x="0" y="0"/>
            <a:ext cx="4571998" cy="1820332"/>
          </a:xfrm>
          <a:prstGeom prst="rect">
            <a:avLst/>
          </a:prstGeom>
          <a:solidFill>
            <a:schemeClr val="bg2">
              <a:lumMod val="40000"/>
              <a:lumOff val="60000"/>
            </a:schemeClr>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618483" y="-84667"/>
            <a:ext cx="4571998" cy="1904999"/>
          </a:xfrm>
          <a:prstGeom prst="rect">
            <a:avLst/>
          </a:prstGeom>
          <a:solidFill>
            <a:schemeClr val="bg2">
              <a:lumMod val="50000"/>
            </a:schemeClr>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1883833"/>
            <a:ext cx="4571998" cy="4974167"/>
          </a:xfrm>
          <a:prstGeom prst="rect">
            <a:avLst/>
          </a:prstGeom>
          <a:gradFill>
            <a:gsLst>
              <a:gs pos="38000">
                <a:schemeClr val="bg2">
                  <a:lumMod val="60000"/>
                  <a:lumOff val="40000"/>
                </a:schemeClr>
              </a:gs>
              <a:gs pos="100000">
                <a:schemeClr val="bg2">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18483" y="1883833"/>
            <a:ext cx="4571998" cy="4974167"/>
          </a:xfrm>
          <a:prstGeom prst="rect">
            <a:avLst/>
          </a:prstGeom>
          <a:gradFill>
            <a:gsLst>
              <a:gs pos="45000">
                <a:schemeClr val="bg2">
                  <a:lumMod val="75000"/>
                </a:schemeClr>
              </a:gs>
              <a:gs pos="100000">
                <a:schemeClr val="bg1"/>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190500" y="4889500"/>
            <a:ext cx="184666" cy="369332"/>
          </a:xfrm>
          <a:prstGeom prst="rect">
            <a:avLst/>
          </a:prstGeom>
          <a:noFill/>
        </p:spPr>
        <p:txBody>
          <a:bodyPr wrap="none" rtlCol="0">
            <a:spAutoFit/>
          </a:bodyPr>
          <a:lstStyle/>
          <a:p>
            <a:endParaRPr lang="en-US" dirty="0"/>
          </a:p>
        </p:txBody>
      </p:sp>
      <p:cxnSp>
        <p:nvCxnSpPr>
          <p:cNvPr id="5" name="Straight Connector 4"/>
          <p:cNvCxnSpPr/>
          <p:nvPr/>
        </p:nvCxnSpPr>
        <p:spPr>
          <a:xfrm>
            <a:off x="0" y="1820332"/>
            <a:ext cx="9190481" cy="0"/>
          </a:xfrm>
          <a:prstGeom prst="line">
            <a:avLst/>
          </a:prstGeom>
          <a:ln w="76200" cmpd="sng">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71998" y="0"/>
            <a:ext cx="0" cy="6858000"/>
          </a:xfrm>
          <a:prstGeom prst="line">
            <a:avLst/>
          </a:prstGeom>
          <a:ln w="76200" cmpd="sng">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13834" y="740833"/>
            <a:ext cx="3407833" cy="584776"/>
          </a:xfrm>
          <a:prstGeom prst="rect">
            <a:avLst/>
          </a:prstGeom>
          <a:noFill/>
        </p:spPr>
        <p:txBody>
          <a:bodyPr wrap="square" rtlCol="0">
            <a:spAutoFit/>
          </a:bodyPr>
          <a:lstStyle/>
          <a:p>
            <a:r>
              <a:rPr lang="en-US" sz="3200" dirty="0" smtClean="0">
                <a:solidFill>
                  <a:srgbClr val="000000"/>
                </a:solidFill>
              </a:rPr>
              <a:t>Classroom Time</a:t>
            </a:r>
            <a:endParaRPr lang="en-US" sz="3200" dirty="0">
              <a:solidFill>
                <a:srgbClr val="000000"/>
              </a:solidFill>
            </a:endParaRPr>
          </a:p>
        </p:txBody>
      </p:sp>
      <p:sp>
        <p:nvSpPr>
          <p:cNvPr id="13" name="TextBox 12"/>
          <p:cNvSpPr txBox="1"/>
          <p:nvPr/>
        </p:nvSpPr>
        <p:spPr>
          <a:xfrm>
            <a:off x="5190099" y="723897"/>
            <a:ext cx="3407833" cy="584776"/>
          </a:xfrm>
          <a:prstGeom prst="rect">
            <a:avLst/>
          </a:prstGeom>
          <a:noFill/>
        </p:spPr>
        <p:txBody>
          <a:bodyPr wrap="square" rtlCol="0">
            <a:spAutoFit/>
          </a:bodyPr>
          <a:lstStyle/>
          <a:p>
            <a:r>
              <a:rPr lang="en-US" sz="3200" dirty="0" smtClean="0"/>
              <a:t>Homework Time</a:t>
            </a:r>
            <a:endParaRPr lang="en-US" sz="3200" dirty="0"/>
          </a:p>
        </p:txBody>
      </p:sp>
      <p:graphicFrame>
        <p:nvGraphicFramePr>
          <p:cNvPr id="15" name="Diagram 14"/>
          <p:cNvGraphicFramePr/>
          <p:nvPr>
            <p:extLst>
              <p:ext uri="{D42A27DB-BD31-4B8C-83A1-F6EECF244321}">
                <p14:modId xmlns:p14="http://schemas.microsoft.com/office/powerpoint/2010/main" val="230856994"/>
              </p:ext>
            </p:extLst>
          </p:nvPr>
        </p:nvGraphicFramePr>
        <p:xfrm>
          <a:off x="994834" y="2574443"/>
          <a:ext cx="2660366" cy="2992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 15"/>
          <p:cNvGraphicFramePr/>
          <p:nvPr>
            <p:extLst>
              <p:ext uri="{D42A27DB-BD31-4B8C-83A1-F6EECF244321}">
                <p14:modId xmlns:p14="http://schemas.microsoft.com/office/powerpoint/2010/main" val="785643626"/>
              </p:ext>
            </p:extLst>
          </p:nvPr>
        </p:nvGraphicFramePr>
        <p:xfrm>
          <a:off x="5613401" y="2578674"/>
          <a:ext cx="2660366" cy="29923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30288718"/>
      </p:ext>
    </p:extLst>
  </p:cSld>
  <p:clrMapOvr>
    <a:masterClrMapping/>
  </p:clrMapOvr>
  <p:transition xmlns:p14="http://schemas.microsoft.com/office/powerpoint/2010/main" spd="slow" advTm="15748">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618483" y="-84667"/>
            <a:ext cx="4571998" cy="1904999"/>
          </a:xfrm>
          <a:prstGeom prst="rect">
            <a:avLst/>
          </a:prstGeom>
          <a:solidFill>
            <a:schemeClr val="bg2">
              <a:lumMod val="50000"/>
            </a:schemeClr>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618483" y="0"/>
            <a:ext cx="4571998" cy="1820332"/>
          </a:xfrm>
          <a:prstGeom prst="rect">
            <a:avLst/>
          </a:prstGeom>
          <a:solidFill>
            <a:schemeClr val="bg2">
              <a:lumMod val="40000"/>
              <a:lumOff val="60000"/>
            </a:schemeClr>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0" y="1883833"/>
            <a:ext cx="4571998" cy="4974167"/>
          </a:xfrm>
          <a:prstGeom prst="rect">
            <a:avLst/>
          </a:prstGeom>
          <a:gradFill>
            <a:gsLst>
              <a:gs pos="38000">
                <a:schemeClr val="bg2">
                  <a:lumMod val="60000"/>
                  <a:lumOff val="40000"/>
                </a:schemeClr>
              </a:gs>
              <a:gs pos="100000">
                <a:schemeClr val="bg2">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90500" y="4889500"/>
            <a:ext cx="184666" cy="369332"/>
          </a:xfrm>
          <a:prstGeom prst="rect">
            <a:avLst/>
          </a:prstGeom>
          <a:noFill/>
        </p:spPr>
        <p:txBody>
          <a:bodyPr wrap="none" rtlCol="0">
            <a:spAutoFit/>
          </a:bodyPr>
          <a:lstStyle/>
          <a:p>
            <a:endParaRPr lang="en-US" dirty="0"/>
          </a:p>
        </p:txBody>
      </p:sp>
      <p:sp>
        <p:nvSpPr>
          <p:cNvPr id="12" name="TextBox 11"/>
          <p:cNvSpPr txBox="1"/>
          <p:nvPr/>
        </p:nvSpPr>
        <p:spPr>
          <a:xfrm>
            <a:off x="613834" y="740833"/>
            <a:ext cx="3407833" cy="584776"/>
          </a:xfrm>
          <a:prstGeom prst="rect">
            <a:avLst/>
          </a:prstGeom>
          <a:noFill/>
        </p:spPr>
        <p:txBody>
          <a:bodyPr wrap="square" rtlCol="0">
            <a:spAutoFit/>
          </a:bodyPr>
          <a:lstStyle/>
          <a:p>
            <a:r>
              <a:rPr lang="en-US" sz="3200" dirty="0" smtClean="0"/>
              <a:t>Homework Time</a:t>
            </a:r>
            <a:endParaRPr lang="en-US" sz="3200" dirty="0"/>
          </a:p>
        </p:txBody>
      </p:sp>
      <p:sp>
        <p:nvSpPr>
          <p:cNvPr id="13" name="TextBox 12"/>
          <p:cNvSpPr txBox="1"/>
          <p:nvPr/>
        </p:nvSpPr>
        <p:spPr>
          <a:xfrm>
            <a:off x="5190099" y="723897"/>
            <a:ext cx="3407833" cy="584776"/>
          </a:xfrm>
          <a:prstGeom prst="rect">
            <a:avLst/>
          </a:prstGeom>
          <a:noFill/>
        </p:spPr>
        <p:txBody>
          <a:bodyPr wrap="square" rtlCol="0">
            <a:spAutoFit/>
          </a:bodyPr>
          <a:lstStyle/>
          <a:p>
            <a:r>
              <a:rPr lang="en-US" sz="3200" dirty="0" smtClean="0">
                <a:solidFill>
                  <a:srgbClr val="000000"/>
                </a:solidFill>
              </a:rPr>
              <a:t>Classroom Time</a:t>
            </a:r>
            <a:endParaRPr lang="en-US" sz="3200" dirty="0">
              <a:solidFill>
                <a:srgbClr val="000000"/>
              </a:solidFill>
            </a:endParaRPr>
          </a:p>
        </p:txBody>
      </p:sp>
      <p:sp>
        <p:nvSpPr>
          <p:cNvPr id="18" name="Rectangle 17"/>
          <p:cNvSpPr/>
          <p:nvPr/>
        </p:nvSpPr>
        <p:spPr>
          <a:xfrm>
            <a:off x="-14112" y="1820332"/>
            <a:ext cx="4571998" cy="5058831"/>
          </a:xfrm>
          <a:prstGeom prst="rect">
            <a:avLst/>
          </a:prstGeom>
          <a:gradFill>
            <a:gsLst>
              <a:gs pos="45000">
                <a:schemeClr val="bg2">
                  <a:lumMod val="75000"/>
                </a:schemeClr>
              </a:gs>
              <a:gs pos="100000">
                <a:schemeClr val="bg1"/>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5" name="Diagram 14"/>
          <p:cNvGraphicFramePr/>
          <p:nvPr>
            <p:extLst>
              <p:ext uri="{D42A27DB-BD31-4B8C-83A1-F6EECF244321}">
                <p14:modId xmlns:p14="http://schemas.microsoft.com/office/powerpoint/2010/main" val="2360128867"/>
              </p:ext>
            </p:extLst>
          </p:nvPr>
        </p:nvGraphicFramePr>
        <p:xfrm>
          <a:off x="994834" y="2574443"/>
          <a:ext cx="2660366" cy="2992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ctangle 18"/>
          <p:cNvSpPr/>
          <p:nvPr/>
        </p:nvSpPr>
        <p:spPr>
          <a:xfrm>
            <a:off x="4618483" y="1876776"/>
            <a:ext cx="4571998" cy="4974167"/>
          </a:xfrm>
          <a:prstGeom prst="rect">
            <a:avLst/>
          </a:prstGeom>
          <a:gradFill>
            <a:gsLst>
              <a:gs pos="38000">
                <a:schemeClr val="bg2">
                  <a:lumMod val="60000"/>
                  <a:lumOff val="40000"/>
                </a:schemeClr>
              </a:gs>
              <a:gs pos="100000">
                <a:schemeClr val="bg2">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0" y="1820332"/>
            <a:ext cx="9190481" cy="0"/>
          </a:xfrm>
          <a:prstGeom prst="line">
            <a:avLst/>
          </a:prstGeom>
          <a:ln w="76200" cmpd="sng">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571998" y="0"/>
            <a:ext cx="0" cy="6858000"/>
          </a:xfrm>
          <a:prstGeom prst="line">
            <a:avLst/>
          </a:prstGeom>
          <a:ln w="76200" cmpd="sng">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20" name="Diagram 19"/>
          <p:cNvGraphicFramePr/>
          <p:nvPr>
            <p:extLst>
              <p:ext uri="{D42A27DB-BD31-4B8C-83A1-F6EECF244321}">
                <p14:modId xmlns:p14="http://schemas.microsoft.com/office/powerpoint/2010/main" val="2242464412"/>
              </p:ext>
            </p:extLst>
          </p:nvPr>
        </p:nvGraphicFramePr>
        <p:xfrm>
          <a:off x="5620493" y="2515177"/>
          <a:ext cx="2660366" cy="29923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650264"/>
      </p:ext>
    </p:extLst>
  </p:cSld>
  <p:clrMapOvr>
    <a:masterClrMapping/>
  </p:clrMapOvr>
  <mc:AlternateContent xmlns:mc="http://schemas.openxmlformats.org/markup-compatibility/2006" xmlns:p14="http://schemas.microsoft.com/office/powerpoint/2010/main">
    <mc:Choice Requires="p14">
      <p:transition spd="slow" p14:dur="1200" advTm="16455">
        <p14:prism/>
      </p:transition>
    </mc:Choice>
    <mc:Fallback xmlns="">
      <p:transition xmlns:p14="http://schemas.microsoft.com/office/powerpoint/2010/main" spd="slow" advTm="16455">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900000">
            <a:off x="800130" y="5308434"/>
            <a:ext cx="5690855" cy="1570680"/>
          </a:xfrm>
          <a:prstGeom prst="rect">
            <a:avLst/>
          </a:prstGeom>
        </p:spPr>
        <p:txBody>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But does it work?</a:t>
            </a:r>
            <a:endParaRPr lang="en-US" sz="4000" dirty="0"/>
          </a:p>
        </p:txBody>
      </p:sp>
      <p:sp>
        <p:nvSpPr>
          <p:cNvPr id="5" name="TextBox 4"/>
          <p:cNvSpPr txBox="1"/>
          <p:nvPr/>
        </p:nvSpPr>
        <p:spPr>
          <a:xfrm>
            <a:off x="778491" y="310450"/>
            <a:ext cx="7970398" cy="4696158"/>
          </a:xfrm>
          <a:prstGeom prst="rect">
            <a:avLst/>
          </a:prstGeom>
          <a:solidFill>
            <a:schemeClr val="tx2">
              <a:lumMod val="50000"/>
              <a:alpha val="59000"/>
            </a:schemeClr>
          </a:solidFill>
          <a:effectLst>
            <a:outerShdw blurRad="50800" dist="38100" dir="2700000" algn="tl" rotWithShape="0">
              <a:srgbClr val="000000">
                <a:alpha val="43000"/>
              </a:srgbClr>
            </a:outerShdw>
          </a:effectLst>
        </p:spPr>
        <p:txBody>
          <a:bodyPr wrap="square" rtlCol="0">
            <a:spAutoFit/>
          </a:bodyPr>
          <a:lstStyle/>
          <a:p>
            <a:pPr marL="342900" indent="-342900">
              <a:lnSpc>
                <a:spcPct val="90000"/>
              </a:lnSpc>
              <a:spcBef>
                <a:spcPts val="1000"/>
              </a:spcBef>
              <a:buFont typeface="Arial"/>
              <a:buChar char="•"/>
            </a:pPr>
            <a:r>
              <a:rPr lang="en-US" sz="2000" dirty="0"/>
              <a:t>96% of teachers who “flip” would recommend it to a colleague</a:t>
            </a:r>
          </a:p>
          <a:p>
            <a:pPr marL="342900" indent="-342900">
              <a:lnSpc>
                <a:spcPct val="90000"/>
              </a:lnSpc>
              <a:spcBef>
                <a:spcPts val="1000"/>
              </a:spcBef>
              <a:buFont typeface="Arial"/>
              <a:buChar char="•"/>
            </a:pPr>
            <a:r>
              <a:rPr lang="en-US" sz="2000" dirty="0"/>
              <a:t>Improvements on tests increase around 10-15% or more (</a:t>
            </a:r>
            <a:r>
              <a:rPr lang="en-US" sz="2000" dirty="0" smtClean="0"/>
              <a:t>but does not reflect all improvements)</a:t>
            </a:r>
            <a:endParaRPr lang="en-US" sz="2000" dirty="0"/>
          </a:p>
          <a:p>
            <a:pPr marL="342900" indent="-342900">
              <a:lnSpc>
                <a:spcPct val="90000"/>
              </a:lnSpc>
              <a:spcBef>
                <a:spcPts val="1000"/>
              </a:spcBef>
              <a:buFont typeface="Arial"/>
              <a:buChar char="•"/>
            </a:pPr>
            <a:r>
              <a:rPr lang="en-US" sz="2000" dirty="0"/>
              <a:t>Increased homework completion</a:t>
            </a:r>
          </a:p>
          <a:p>
            <a:pPr marL="342900" indent="-342900">
              <a:lnSpc>
                <a:spcPct val="90000"/>
              </a:lnSpc>
              <a:spcBef>
                <a:spcPts val="1000"/>
              </a:spcBef>
              <a:buFont typeface="Arial"/>
              <a:buChar char="•"/>
            </a:pPr>
            <a:r>
              <a:rPr lang="en-US" sz="2000" dirty="0"/>
              <a:t>Drops in disciplinary cases (student behavior)</a:t>
            </a:r>
          </a:p>
          <a:p>
            <a:pPr marL="342900" indent="-342900">
              <a:lnSpc>
                <a:spcPct val="90000"/>
              </a:lnSpc>
              <a:spcBef>
                <a:spcPts val="1000"/>
              </a:spcBef>
              <a:buFont typeface="Arial"/>
              <a:buChar char="•"/>
            </a:pPr>
            <a:r>
              <a:rPr lang="en-US" sz="2000" dirty="0"/>
              <a:t>80% of students appreciate more frequent and positive interactions with teachers and students</a:t>
            </a:r>
          </a:p>
          <a:p>
            <a:pPr marL="342900" indent="-342900">
              <a:lnSpc>
                <a:spcPct val="90000"/>
              </a:lnSpc>
              <a:spcBef>
                <a:spcPts val="1000"/>
              </a:spcBef>
              <a:buFont typeface="Arial"/>
              <a:buChar char="•"/>
            </a:pPr>
            <a:r>
              <a:rPr lang="en-US" sz="2000" dirty="0"/>
              <a:t>80% view learning as more active</a:t>
            </a:r>
          </a:p>
          <a:p>
            <a:pPr marL="342900" indent="-342900">
              <a:lnSpc>
                <a:spcPct val="90000"/>
              </a:lnSpc>
              <a:spcBef>
                <a:spcPts val="1000"/>
              </a:spcBef>
              <a:buFont typeface="Arial"/>
              <a:buChar char="•"/>
            </a:pPr>
            <a:r>
              <a:rPr lang="en-US" sz="2000" dirty="0" smtClean="0"/>
              <a:t>Flipped Learning Network had grown to over 20,000 in 2014 (from 2500 in 2012)</a:t>
            </a:r>
          </a:p>
          <a:p>
            <a:pPr marL="342900" indent="-342900">
              <a:lnSpc>
                <a:spcPct val="90000"/>
              </a:lnSpc>
              <a:spcBef>
                <a:spcPts val="1000"/>
              </a:spcBef>
              <a:buFont typeface="Arial"/>
              <a:buChar char="•"/>
            </a:pPr>
            <a:r>
              <a:rPr lang="en-US" sz="2000" dirty="0" smtClean="0"/>
              <a:t>10% of professional training organizations already provide or plan to provide flipped learning in next year</a:t>
            </a:r>
          </a:p>
          <a:p>
            <a:pPr>
              <a:lnSpc>
                <a:spcPct val="90000"/>
              </a:lnSpc>
              <a:spcBef>
                <a:spcPts val="1000"/>
              </a:spcBef>
            </a:pPr>
            <a:endParaRPr lang="en-US" dirty="0"/>
          </a:p>
        </p:txBody>
      </p:sp>
    </p:spTree>
    <p:extLst>
      <p:ext uri="{BB962C8B-B14F-4D97-AF65-F5344CB8AC3E}">
        <p14:creationId xmlns:p14="http://schemas.microsoft.com/office/powerpoint/2010/main" val="744312380"/>
      </p:ext>
    </p:extLst>
  </p:cSld>
  <p:clrMapOvr>
    <a:masterClrMapping/>
  </p:clrMapOvr>
  <mc:AlternateContent xmlns:mc="http://schemas.openxmlformats.org/markup-compatibility/2006" xmlns:p14="http://schemas.microsoft.com/office/powerpoint/2010/main">
    <mc:Choice Requires="p14">
      <p:transition spd="slow" p14:dur="1200" advTm="25777">
        <p14:flip dir="r"/>
      </p:transition>
    </mc:Choice>
    <mc:Fallback xmlns="">
      <p:transition xmlns:p14="http://schemas.microsoft.com/office/powerpoint/2010/main" spd="slow" advTm="25777">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7A70"/>
            </a:gs>
            <a:gs pos="100000">
              <a:srgbClr val="D00000"/>
            </a:gs>
          </a:gsLst>
          <a:path path="circle">
            <a:fillToRect l="50000" t="50000" r="5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rot="900000">
            <a:off x="-6305166" y="957502"/>
            <a:ext cx="5690855" cy="1570680"/>
          </a:xfrm>
        </p:spPr>
        <p:txBody>
          <a:bodyPr/>
          <a:lstStyle/>
          <a:p>
            <a:r>
              <a:rPr lang="en-US" dirty="0" smtClean="0"/>
              <a:t>3. Who gets twisted?</a:t>
            </a:r>
            <a:endParaRPr lang="en-US" dirty="0"/>
          </a:p>
        </p:txBody>
      </p:sp>
      <p:sp>
        <p:nvSpPr>
          <p:cNvPr id="5" name="Text Placeholder 4"/>
          <p:cNvSpPr>
            <a:spLocks noGrp="1"/>
          </p:cNvSpPr>
          <p:nvPr>
            <p:ph type="body" idx="1"/>
          </p:nvPr>
        </p:nvSpPr>
        <p:spPr>
          <a:xfrm rot="900000">
            <a:off x="6693575" y="4234106"/>
            <a:ext cx="2647109" cy="1500187"/>
          </a:xfrm>
        </p:spPr>
        <p:txBody>
          <a:bodyPr>
            <a:noAutofit/>
          </a:bodyPr>
          <a:lstStyle/>
          <a:p>
            <a:pPr algn="l"/>
            <a:r>
              <a:rPr lang="en-US" i="1" dirty="0" smtClean="0">
                <a:solidFill>
                  <a:schemeClr val="accent5">
                    <a:lumMod val="40000"/>
                    <a:lumOff val="60000"/>
                  </a:schemeClr>
                </a:solidFill>
              </a:rPr>
              <a:t>Who owns the action?</a:t>
            </a:r>
            <a:endParaRPr lang="en-US" i="1" dirty="0">
              <a:solidFill>
                <a:schemeClr val="accent5">
                  <a:lumMod val="40000"/>
                  <a:lumOff val="60000"/>
                </a:schemeClr>
              </a:solidFill>
            </a:endParaRPr>
          </a:p>
        </p:txBody>
      </p:sp>
    </p:spTree>
    <p:extLst>
      <p:ext uri="{BB962C8B-B14F-4D97-AF65-F5344CB8AC3E}">
        <p14:creationId xmlns:p14="http://schemas.microsoft.com/office/powerpoint/2010/main" val="1043622249"/>
      </p:ext>
    </p:extLst>
  </p:cSld>
  <p:clrMapOvr>
    <a:masterClrMapping/>
  </p:clrMapOvr>
  <p:transition xmlns:p14="http://schemas.microsoft.com/office/powerpoint/2010/main" spd="slow" advTm="5877">
    <p:pull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grpId="0" nodeType="withEffect">
                                  <p:stCondLst>
                                    <p:cond delay="500"/>
                                  </p:stCondLst>
                                  <p:childTnLst>
                                    <p:animMotion origin="layout" path="M 3.88889E-6 -2.59259E-6 L 0.73767 0.26597 " pathEditMode="relative" rAng="0" ptsTypes="AA">
                                      <p:cBhvr>
                                        <p:cTn id="6" dur="1000" fill="hold"/>
                                        <p:tgtEl>
                                          <p:spTgt spid="4"/>
                                        </p:tgtEl>
                                        <p:attrNameLst>
                                          <p:attrName>ppt_x</p:attrName>
                                          <p:attrName>ppt_y</p:attrName>
                                        </p:attrNameLst>
                                      </p:cBhvr>
                                      <p:rCtr x="36875" y="13287"/>
                                    </p:animMotion>
                                  </p:childTnLst>
                                </p:cTn>
                              </p:par>
                            </p:childTnLst>
                          </p:cTn>
                        </p:par>
                        <p:par>
                          <p:cTn id="7" fill="hold">
                            <p:stCondLst>
                              <p:cond delay="1500"/>
                            </p:stCondLst>
                            <p:childTnLst>
                              <p:par>
                                <p:cTn id="8" presetID="2" presetClass="entr" presetSubtype="4"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Innovation</a:t>
            </a:r>
            <a:endParaRPr lang="en-US" dirty="0"/>
          </a:p>
        </p:txBody>
      </p:sp>
      <p:sp>
        <p:nvSpPr>
          <p:cNvPr id="3" name="Vertical Text Placeholder 2"/>
          <p:cNvSpPr>
            <a:spLocks noGrp="1"/>
          </p:cNvSpPr>
          <p:nvPr>
            <p:ph type="body" orient="vert" idx="1"/>
          </p:nvPr>
        </p:nvSpPr>
        <p:spPr>
          <a:xfrm rot="15322001">
            <a:off x="1800431" y="213283"/>
            <a:ext cx="5193347" cy="6412300"/>
          </a:xfrm>
        </p:spPr>
        <p:txBody>
          <a:bodyPr/>
          <a:lstStyle/>
          <a:p>
            <a:pPr marL="0" indent="0">
              <a:buNone/>
            </a:pPr>
            <a:r>
              <a:rPr lang="en-US" sz="4000" dirty="0"/>
              <a:t>Flipped Classroom</a:t>
            </a:r>
          </a:p>
          <a:p>
            <a:pPr marL="0" indent="0">
              <a:buNone/>
            </a:pPr>
            <a:r>
              <a:rPr lang="en-US" dirty="0"/>
              <a:t/>
            </a:r>
            <a:br>
              <a:rPr lang="en-US" dirty="0"/>
            </a:br>
            <a:r>
              <a:rPr lang="en-US" dirty="0"/>
              <a:t>Lectures </a:t>
            </a:r>
            <a:r>
              <a:rPr lang="en-US" b="1" dirty="0">
                <a:solidFill>
                  <a:schemeClr val="accent2">
                    <a:lumMod val="60000"/>
                    <a:lumOff val="40000"/>
                  </a:schemeClr>
                </a:solidFill>
              </a:rPr>
              <a:t>on line</a:t>
            </a:r>
            <a:endParaRPr lang="en-US" dirty="0">
              <a:solidFill>
                <a:schemeClr val="accent2">
                  <a:lumMod val="60000"/>
                  <a:lumOff val="40000"/>
                </a:schemeClr>
              </a:solidFill>
            </a:endParaRPr>
          </a:p>
          <a:p>
            <a:pPr marL="0" indent="0" algn="ctr">
              <a:buNone/>
            </a:pPr>
            <a:r>
              <a:rPr lang="en-US" dirty="0"/>
              <a:t>followed by</a:t>
            </a:r>
          </a:p>
          <a:p>
            <a:pPr marL="0" indent="0">
              <a:buNone/>
            </a:pPr>
            <a:r>
              <a:rPr lang="en-US" dirty="0"/>
              <a:t>Exercises (Homework) </a:t>
            </a:r>
            <a:r>
              <a:rPr lang="en-US" b="1" dirty="0">
                <a:solidFill>
                  <a:srgbClr val="FEC67A"/>
                </a:solidFill>
              </a:rPr>
              <a:t>in the classroom</a:t>
            </a:r>
            <a:endParaRPr lang="en-US" dirty="0">
              <a:solidFill>
                <a:srgbClr val="FEC67A"/>
              </a:solidFill>
            </a:endParaRPr>
          </a:p>
          <a:p>
            <a:endParaRPr lang="en-US" dirty="0"/>
          </a:p>
        </p:txBody>
      </p:sp>
      <p:sp>
        <p:nvSpPr>
          <p:cNvPr id="4" name="Vertical Text Placeholder 2"/>
          <p:cNvSpPr txBox="1">
            <a:spLocks/>
          </p:cNvSpPr>
          <p:nvPr/>
        </p:nvSpPr>
        <p:spPr>
          <a:xfrm rot="15322001">
            <a:off x="1791876" y="213283"/>
            <a:ext cx="5193347" cy="6412300"/>
          </a:xfrm>
          <a:prstGeom prst="rect">
            <a:avLst/>
          </a:prstGeom>
        </p:spPr>
        <p:txBody>
          <a:bodyPr vert="eaVert" lIns="91440" tIns="45720" rIns="91440" bIns="45720" rtlCol="0">
            <a:normAutofit/>
          </a:bodyPr>
          <a:lst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buFont typeface="Wingdings" pitchFamily="2" charset="2"/>
              <a:buNone/>
            </a:pPr>
            <a:r>
              <a:rPr lang="en-US" sz="4000" dirty="0" smtClean="0"/>
              <a:t>Flipped Classroom</a:t>
            </a:r>
          </a:p>
          <a:p>
            <a:pPr marL="0" indent="0">
              <a:buFont typeface="Wingdings" pitchFamily="2" charset="2"/>
              <a:buNone/>
            </a:pPr>
            <a:r>
              <a:rPr lang="en-US" dirty="0" smtClean="0"/>
              <a:t/>
            </a:r>
            <a:br>
              <a:rPr lang="en-US" dirty="0" smtClean="0"/>
            </a:br>
            <a:r>
              <a:rPr lang="en-US" b="1" dirty="0" smtClean="0">
                <a:solidFill>
                  <a:srgbClr val="FEC67A"/>
                </a:solidFill>
              </a:rPr>
              <a:t>Lectures</a:t>
            </a:r>
            <a:r>
              <a:rPr lang="en-US" dirty="0" smtClean="0"/>
              <a:t> on line</a:t>
            </a:r>
          </a:p>
          <a:p>
            <a:pPr marL="0" indent="0" algn="ctr">
              <a:buFont typeface="Wingdings" pitchFamily="2" charset="2"/>
              <a:buNone/>
            </a:pPr>
            <a:r>
              <a:rPr lang="en-US" b="1" dirty="0" smtClean="0">
                <a:solidFill>
                  <a:schemeClr val="accent2">
                    <a:lumMod val="60000"/>
                    <a:lumOff val="40000"/>
                  </a:schemeClr>
                </a:solidFill>
              </a:rPr>
              <a:t>followed by</a:t>
            </a:r>
          </a:p>
          <a:p>
            <a:pPr marL="0" indent="0">
              <a:buFont typeface="Wingdings" pitchFamily="2" charset="2"/>
              <a:buNone/>
            </a:pPr>
            <a:r>
              <a:rPr lang="en-US" b="1" dirty="0" smtClean="0">
                <a:solidFill>
                  <a:srgbClr val="FEC67A"/>
                </a:solidFill>
              </a:rPr>
              <a:t>Exercises </a:t>
            </a:r>
            <a:r>
              <a:rPr lang="en-US" dirty="0" smtClean="0"/>
              <a:t> in the classroom</a:t>
            </a:r>
          </a:p>
          <a:p>
            <a:endParaRPr lang="en-US" dirty="0"/>
          </a:p>
        </p:txBody>
      </p:sp>
      <p:sp>
        <p:nvSpPr>
          <p:cNvPr id="5" name="Title 1"/>
          <p:cNvSpPr txBox="1">
            <a:spLocks/>
          </p:cNvSpPr>
          <p:nvPr/>
        </p:nvSpPr>
        <p:spPr>
          <a:xfrm rot="20700000">
            <a:off x="9071165" y="3202918"/>
            <a:ext cx="5004753" cy="1299542"/>
          </a:xfrm>
          <a:prstGeom prst="rect">
            <a:avLst/>
          </a:prstGeom>
        </p:spPr>
        <p:txBody>
          <a:bodyPr vert="horz" lIns="91440" tIns="45720" rIns="91440" bIns="45720" rtlCol="0" anchor="t">
            <a:normAutofit fontScale="90000" lnSpcReduction="10000"/>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   </a:t>
            </a:r>
            <a:br>
              <a:rPr lang="en-US" dirty="0" smtClean="0"/>
            </a:br>
            <a:r>
              <a:rPr lang="en-US" dirty="0" smtClean="0"/>
              <a:t>or nothing so new?</a:t>
            </a:r>
            <a:endParaRPr lang="en-US" dirty="0"/>
          </a:p>
        </p:txBody>
      </p:sp>
    </p:spTree>
    <p:extLst>
      <p:ext uri="{BB962C8B-B14F-4D97-AF65-F5344CB8AC3E}">
        <p14:creationId xmlns:p14="http://schemas.microsoft.com/office/powerpoint/2010/main" val="4149988847"/>
      </p:ext>
    </p:extLst>
  </p:cSld>
  <p:clrMapOvr>
    <a:masterClrMapping/>
  </p:clrMapOvr>
  <p:transition xmlns:p14="http://schemas.microsoft.com/office/powerpoint/2010/main" spd="slow" advTm="16055">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p:stCondLst>
                              <p:cond delay="5000"/>
                            </p:stCondLst>
                            <p:childTnLst>
                              <p:par>
                                <p:cTn id="9" presetID="0" presetClass="path" presetSubtype="0" fill="hold" grpId="0" nodeType="afterEffect">
                                  <p:stCondLst>
                                    <p:cond delay="0"/>
                                  </p:stCondLst>
                                  <p:childTnLst>
                                    <p:animMotion origin="layout" path="M -0.05105 0.01851 L -0.64202 0.22638 " pathEditMode="relative" rAng="0" ptsTypes="AA">
                                      <p:cBhvr>
                                        <p:cTn id="10" dur="1000" fill="hold"/>
                                        <p:tgtEl>
                                          <p:spTgt spid="5"/>
                                        </p:tgtEl>
                                        <p:attrNameLst>
                                          <p:attrName>ppt_x</p:attrName>
                                          <p:attrName>ppt_y</p:attrName>
                                        </p:attrNameLst>
                                      </p:cBhvr>
                                      <p:rCtr x="-29549" y="10394"/>
                                    </p:animMotion>
                                  </p:childTnLst>
                                </p:cTn>
                              </p:par>
                              <p:par>
                                <p:cTn id="11" presetID="9" presetClass="exit" presetSubtype="0" fill="hold" grpId="0" nodeType="withEffect">
                                  <p:stCondLst>
                                    <p:cond delay="0"/>
                                  </p:stCondLst>
                                  <p:childTnLst>
                                    <p:animEffect transition="out" filter="dissolve">
                                      <p:cBhvr>
                                        <p:cTn id="12" dur="1000"/>
                                        <p:tgtEl>
                                          <p:spTgt spid="3">
                                            <p:txEl>
                                              <p:pRg st="0" end="0"/>
                                            </p:txEl>
                                          </p:spTgt>
                                        </p:tgtEl>
                                      </p:cBhvr>
                                    </p:animEffect>
                                    <p:set>
                                      <p:cBhvr>
                                        <p:cTn id="13" dur="1" fill="hold">
                                          <p:stCondLst>
                                            <p:cond delay="999"/>
                                          </p:stCondLst>
                                        </p:cTn>
                                        <p:tgtEl>
                                          <p:spTgt spid="3">
                                            <p:txEl>
                                              <p:pRg st="0" end="0"/>
                                            </p:txEl>
                                          </p:spTgt>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1000"/>
                                        <p:tgtEl>
                                          <p:spTgt spid="3">
                                            <p:txEl>
                                              <p:pRg st="1" end="1"/>
                                            </p:txEl>
                                          </p:spTgt>
                                        </p:tgtEl>
                                      </p:cBhvr>
                                    </p:animEffect>
                                    <p:set>
                                      <p:cBhvr>
                                        <p:cTn id="16" dur="1" fill="hold">
                                          <p:stCondLst>
                                            <p:cond delay="999"/>
                                          </p:stCondLst>
                                        </p:cTn>
                                        <p:tgtEl>
                                          <p:spTgt spid="3">
                                            <p:txEl>
                                              <p:pRg st="1" end="1"/>
                                            </p:txEl>
                                          </p:spTgt>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1000"/>
                                        <p:tgtEl>
                                          <p:spTgt spid="3">
                                            <p:txEl>
                                              <p:pRg st="2" end="2"/>
                                            </p:txEl>
                                          </p:spTgt>
                                        </p:tgtEl>
                                      </p:cBhvr>
                                    </p:animEffect>
                                    <p:set>
                                      <p:cBhvr>
                                        <p:cTn id="19" dur="1" fill="hold">
                                          <p:stCondLst>
                                            <p:cond delay="999"/>
                                          </p:stCondLst>
                                        </p:cTn>
                                        <p:tgtEl>
                                          <p:spTgt spid="3">
                                            <p:txEl>
                                              <p:pRg st="2" end="2"/>
                                            </p:txEl>
                                          </p:spTgt>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1000"/>
                                        <p:tgtEl>
                                          <p:spTgt spid="3">
                                            <p:txEl>
                                              <p:pRg st="3" end="3"/>
                                            </p:txEl>
                                          </p:spTgt>
                                        </p:tgtEl>
                                      </p:cBhvr>
                                    </p:animEffect>
                                    <p:set>
                                      <p:cBhvr>
                                        <p:cTn id="22"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3498" y="2751682"/>
            <a:ext cx="47625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ecture = </a:t>
            </a: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reading</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descr="librar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08888">
            <a:off x="-6833752" y="-1395168"/>
            <a:ext cx="6382066" cy="4254711"/>
          </a:xfrm>
          <a:prstGeom prst="rect">
            <a:avLst/>
          </a:prstGeom>
          <a:ln w="19050" cmpd="sng">
            <a:solidFill>
              <a:schemeClr val="bg1">
                <a:alpha val="79000"/>
              </a:schemeClr>
            </a:solidFill>
          </a:ln>
          <a:effectLst>
            <a:outerShdw blurRad="292100" dist="139700" dir="2700000" algn="tl" rotWithShape="0">
              <a:srgbClr val="333333">
                <a:alpha val="84000"/>
              </a:srgbClr>
            </a:outerShdw>
          </a:effectLst>
        </p:spPr>
      </p:pic>
      <p:sp>
        <p:nvSpPr>
          <p:cNvPr id="4" name="Title 1"/>
          <p:cNvSpPr txBox="1">
            <a:spLocks/>
          </p:cNvSpPr>
          <p:nvPr/>
        </p:nvSpPr>
        <p:spPr>
          <a:xfrm rot="900000">
            <a:off x="800130" y="5308434"/>
            <a:ext cx="5690855" cy="1570680"/>
          </a:xfrm>
          <a:prstGeom prst="rect">
            <a:avLst/>
          </a:prstGeom>
        </p:spPr>
        <p:txBody>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What is a lecture?</a:t>
            </a:r>
            <a:endParaRPr lang="en-US" sz="4000" dirty="0"/>
          </a:p>
        </p:txBody>
      </p:sp>
    </p:spTree>
    <p:extLst>
      <p:ext uri="{BB962C8B-B14F-4D97-AF65-F5344CB8AC3E}">
        <p14:creationId xmlns:p14="http://schemas.microsoft.com/office/powerpoint/2010/main" val="2333506616"/>
      </p:ext>
    </p:extLst>
  </p:cSld>
  <p:clrMapOvr>
    <a:masterClrMapping/>
  </p:clrMapOvr>
  <mc:AlternateContent xmlns:mc="http://schemas.openxmlformats.org/markup-compatibility/2006" xmlns:p14="http://schemas.microsoft.com/office/powerpoint/2010/main">
    <mc:Choice Requires="p14">
      <p:transition spd="slow" p14:dur="1200" advTm="16001">
        <p14:flip dir="r"/>
      </p:transition>
    </mc:Choice>
    <mc:Fallback xmlns="">
      <p:transition xmlns:p14="http://schemas.microsoft.com/office/powerpoint/2010/main" spd="slow" advTm="16001">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2000"/>
                            </p:stCondLst>
                            <p:childTnLst>
                              <p:par>
                                <p:cTn id="12" presetID="0" presetClass="path" presetSubtype="0" accel="50000" decel="50000" fill="hold" nodeType="afterEffect">
                                  <p:stCondLst>
                                    <p:cond delay="4000"/>
                                  </p:stCondLst>
                                  <p:childTnLst>
                                    <p:animMotion origin="layout" path="M -2.5E-6 -2.96296E-6 L 0.88976 0.32292 " pathEditMode="relative" rAng="0" ptsTypes="AA">
                                      <p:cBhvr>
                                        <p:cTn id="13" dur="2000" fill="hold"/>
                                        <p:tgtEl>
                                          <p:spTgt spid="3"/>
                                        </p:tgtEl>
                                        <p:attrNameLst>
                                          <p:attrName>ppt_x</p:attrName>
                                          <p:attrName>ppt_y</p:attrName>
                                        </p:attrNameLst>
                                      </p:cBhvr>
                                      <p:rCtr x="44479" y="16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7999"/>
          </a:xfrm>
          <a:prstGeom prst="rect">
            <a:avLst/>
          </a:prstGeom>
          <a:gradFill>
            <a:gsLst>
              <a:gs pos="38000">
                <a:schemeClr val="bg2">
                  <a:lumMod val="75000"/>
                  <a:alpha val="74000"/>
                </a:schemeClr>
              </a:gs>
              <a:gs pos="100000">
                <a:schemeClr val="accent6">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4" name="Rectangle 3"/>
          <p:cNvSpPr/>
          <p:nvPr/>
        </p:nvSpPr>
        <p:spPr>
          <a:xfrm>
            <a:off x="2572766" y="1018634"/>
            <a:ext cx="3998473" cy="923330"/>
          </a:xfrm>
          <a:prstGeom prst="rect">
            <a:avLst/>
          </a:prstGeom>
          <a:noFill/>
        </p:spPr>
        <p:txBody>
          <a:bodyPr wrap="none" lIns="91440" tIns="45720" rIns="91440" bIns="45720">
            <a:spAutoFit/>
          </a:bodyPr>
          <a:lstStyle/>
          <a:p>
            <a:pPr algn="ctr"/>
            <a:r>
              <a:rPr lang="fr-CH"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Knowledge</a:t>
            </a:r>
          </a:p>
        </p:txBody>
      </p:sp>
      <p:grpSp>
        <p:nvGrpSpPr>
          <p:cNvPr id="30" name="Group 29"/>
          <p:cNvGrpSpPr/>
          <p:nvPr/>
        </p:nvGrpSpPr>
        <p:grpSpPr>
          <a:xfrm>
            <a:off x="1063855" y="4243408"/>
            <a:ext cx="7032617" cy="1062619"/>
            <a:chOff x="1063855" y="4243408"/>
            <a:chExt cx="7032617" cy="1062619"/>
          </a:xfrm>
        </p:grpSpPr>
        <p:sp>
          <p:nvSpPr>
            <p:cNvPr id="7" name="Oval 6"/>
            <p:cNvSpPr/>
            <p:nvPr/>
          </p:nvSpPr>
          <p:spPr>
            <a:xfrm>
              <a:off x="1063855" y="437444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9" name="Oval 8"/>
            <p:cNvSpPr/>
            <p:nvPr/>
          </p:nvSpPr>
          <p:spPr>
            <a:xfrm>
              <a:off x="2556258" y="429985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0" name="Oval 9"/>
            <p:cNvSpPr/>
            <p:nvPr/>
          </p:nvSpPr>
          <p:spPr>
            <a:xfrm>
              <a:off x="4119216" y="4243408"/>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1" name="Oval 10"/>
            <p:cNvSpPr/>
            <p:nvPr/>
          </p:nvSpPr>
          <p:spPr>
            <a:xfrm>
              <a:off x="5666662" y="429985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2" name="Oval 11"/>
            <p:cNvSpPr/>
            <p:nvPr/>
          </p:nvSpPr>
          <p:spPr>
            <a:xfrm>
              <a:off x="7155097" y="437444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grpSp>
      <p:sp>
        <p:nvSpPr>
          <p:cNvPr id="17" name="Isosceles Triangle 16"/>
          <p:cNvSpPr/>
          <p:nvPr/>
        </p:nvSpPr>
        <p:spPr>
          <a:xfrm>
            <a:off x="1801128" y="3563117"/>
            <a:ext cx="55540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93440" y="2576513"/>
            <a:ext cx="1354667" cy="837123"/>
          </a:xfrm>
          <a:prstGeom prst="rect">
            <a:avLst/>
          </a:prstGeom>
          <a:effectLst>
            <a:glow rad="635000">
              <a:schemeClr val="accent2">
                <a:lumMod val="40000"/>
                <a:lumOff val="60000"/>
                <a:alpha val="60000"/>
              </a:schemeClr>
            </a:glow>
            <a:outerShdw blurRad="76200" dist="25400" dir="5400000" algn="tl" rotWithShape="0">
              <a:srgbClr val="000000">
                <a:alpha val="50000"/>
              </a:srgbClr>
            </a:outerShdw>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Teacher</a:t>
            </a:r>
          </a:p>
        </p:txBody>
      </p:sp>
      <p:sp>
        <p:nvSpPr>
          <p:cNvPr id="18" name="Isosceles Triangle 17"/>
          <p:cNvSpPr/>
          <p:nvPr/>
        </p:nvSpPr>
        <p:spPr>
          <a:xfrm flipV="1">
            <a:off x="9383889" y="3093974"/>
            <a:ext cx="55540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2556258" y="1975497"/>
            <a:ext cx="40149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801128" y="324556"/>
            <a:ext cx="5607704" cy="523220"/>
          </a:xfrm>
          <a:prstGeom prst="rect">
            <a:avLst/>
          </a:prstGeom>
          <a:noFill/>
        </p:spPr>
        <p:txBody>
          <a:bodyPr wrap="square" rtlCol="0">
            <a:spAutoFit/>
          </a:bodyPr>
          <a:lstStyle/>
          <a:p>
            <a:pPr algn="ctr"/>
            <a:r>
              <a:rPr lang="en-US" sz="2800" dirty="0" smtClean="0"/>
              <a:t>A Traditional View of Teaching</a:t>
            </a:r>
            <a:endParaRPr lang="en-US" sz="2800" dirty="0"/>
          </a:p>
        </p:txBody>
      </p:sp>
      <p:grpSp>
        <p:nvGrpSpPr>
          <p:cNvPr id="31" name="Group 30"/>
          <p:cNvGrpSpPr/>
          <p:nvPr/>
        </p:nvGrpSpPr>
        <p:grpSpPr>
          <a:xfrm>
            <a:off x="1867369" y="5095010"/>
            <a:ext cx="5425589" cy="1318725"/>
            <a:chOff x="1867369" y="5095010"/>
            <a:chExt cx="5425589" cy="1318725"/>
          </a:xfrm>
        </p:grpSpPr>
        <p:sp>
          <p:nvSpPr>
            <p:cNvPr id="13" name="Rectangle 12"/>
            <p:cNvSpPr/>
            <p:nvPr/>
          </p:nvSpPr>
          <p:spPr>
            <a:xfrm>
              <a:off x="2645599" y="5828959"/>
              <a:ext cx="3891883" cy="584776"/>
            </a:xfrm>
            <a:prstGeom prst="rect">
              <a:avLst/>
            </a:prstGeom>
            <a:noFill/>
            <a:ln>
              <a:noFill/>
            </a:ln>
          </p:spPr>
          <p:txBody>
            <a:bodyPr wrap="square" lIns="91440" tIns="45720" rIns="91440" bIns="45720">
              <a:spAutoFit/>
            </a:bodyPr>
            <a:lstStyle/>
            <a:p>
              <a:pPr algn="ctr"/>
              <a:r>
                <a:rPr lang="fr-CH" sz="3200" b="1" dirty="0">
                  <a:ln w="12700">
                    <a:noFill/>
                    <a:prstDash val="solid"/>
                  </a:ln>
                  <a:solidFill>
                    <a:schemeClr val="bg2">
                      <a:lumMod val="40000"/>
                      <a:lumOff val="60000"/>
                      <a:alpha val="59000"/>
                    </a:schemeClr>
                  </a:solidFill>
                  <a:effectLst>
                    <a:glow rad="139700">
                      <a:schemeClr val="tx1">
                        <a:lumMod val="65000"/>
                        <a:alpha val="40000"/>
                      </a:schemeClr>
                    </a:glow>
                    <a:outerShdw blurRad="41275" dist="20320" dir="1800000" algn="tl" rotWithShape="0">
                      <a:srgbClr val="000000">
                        <a:alpha val="40000"/>
                      </a:srgbClr>
                    </a:outerShdw>
                  </a:effectLst>
                </a:rPr>
                <a:t>Knowledge</a:t>
              </a:r>
              <a:endParaRPr lang="fr-CH" sz="8800" b="1" dirty="0">
                <a:ln w="12700">
                  <a:noFill/>
                  <a:prstDash val="solid"/>
                </a:ln>
                <a:solidFill>
                  <a:schemeClr val="bg2">
                    <a:lumMod val="40000"/>
                    <a:lumOff val="60000"/>
                    <a:alpha val="59000"/>
                  </a:schemeClr>
                </a:solidFill>
                <a:effectLst>
                  <a:glow rad="139700">
                    <a:schemeClr val="tx1">
                      <a:lumMod val="65000"/>
                      <a:alpha val="40000"/>
                    </a:schemeClr>
                  </a:glow>
                  <a:outerShdw blurRad="41275" dist="20320" dir="1800000" algn="tl" rotWithShape="0">
                    <a:srgbClr val="000000">
                      <a:alpha val="40000"/>
                    </a:srgbClr>
                  </a:outerShdw>
                </a:effectLst>
              </a:endParaRPr>
            </a:p>
          </p:txBody>
        </p:sp>
        <p:cxnSp>
          <p:nvCxnSpPr>
            <p:cNvPr id="21" name="Straight Arrow Connector 20"/>
            <p:cNvCxnSpPr>
              <a:stCxn id="7" idx="5"/>
            </p:cNvCxnSpPr>
            <p:nvPr/>
          </p:nvCxnSpPr>
          <p:spPr>
            <a:xfrm>
              <a:off x="1867369" y="5169600"/>
              <a:ext cx="1434631" cy="659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3"/>
            </p:cNvCxnSpPr>
            <p:nvPr/>
          </p:nvCxnSpPr>
          <p:spPr>
            <a:xfrm flipH="1">
              <a:off x="5870222" y="5169600"/>
              <a:ext cx="1422736" cy="659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5"/>
            </p:cNvCxnSpPr>
            <p:nvPr/>
          </p:nvCxnSpPr>
          <p:spPr>
            <a:xfrm>
              <a:off x="3359772" y="5095010"/>
              <a:ext cx="759444" cy="7339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5060591" y="5095010"/>
              <a:ext cx="710853" cy="7339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572000" y="5174993"/>
              <a:ext cx="14111" cy="653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08238327"/>
      </p:ext>
    </p:extLst>
  </p:cSld>
  <p:clrMapOvr>
    <a:masterClrMapping/>
  </p:clrMapOvr>
  <p:transition xmlns:p14="http://schemas.microsoft.com/office/powerpoint/2010/main" spd="slow" advTm="7310">
    <p:push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94" y="-14325"/>
            <a:ext cx="9144000" cy="6857999"/>
          </a:xfrm>
          <a:prstGeom prst="rect">
            <a:avLst/>
          </a:prstGeom>
          <a:gradFill>
            <a:gsLst>
              <a:gs pos="38000">
                <a:schemeClr val="bg2">
                  <a:lumMod val="75000"/>
                  <a:alpha val="74000"/>
                </a:schemeClr>
              </a:gs>
              <a:gs pos="100000">
                <a:schemeClr val="accent6">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4" name="Rectangle 3"/>
          <p:cNvSpPr/>
          <p:nvPr/>
        </p:nvSpPr>
        <p:spPr>
          <a:xfrm>
            <a:off x="-4104267" y="5174993"/>
            <a:ext cx="3998473" cy="923330"/>
          </a:xfrm>
          <a:prstGeom prst="rect">
            <a:avLst/>
          </a:prstGeom>
          <a:noFill/>
        </p:spPr>
        <p:txBody>
          <a:bodyPr wrap="none" lIns="91440" tIns="45720" rIns="91440" bIns="45720">
            <a:spAutoFit/>
          </a:bodyPr>
          <a:lstStyle/>
          <a:p>
            <a:pPr algn="ctr"/>
            <a:r>
              <a:rPr lang="fr-CH" sz="5400" b="1" dirty="0">
                <a:ln w="12700">
                  <a:solidFill>
                    <a:schemeClr val="tx2">
                      <a:satMod val="155000"/>
                    </a:schemeClr>
                  </a:solidFill>
                  <a:prstDash val="solid"/>
                </a:ln>
                <a:solidFill>
                  <a:schemeClr val="accent3">
                    <a:lumMod val="75000"/>
                  </a:schemeClr>
                </a:solidFill>
                <a:effectLst/>
              </a:rPr>
              <a:t>Knowledge</a:t>
            </a:r>
          </a:p>
        </p:txBody>
      </p:sp>
      <p:sp>
        <p:nvSpPr>
          <p:cNvPr id="7" name="Oval 6"/>
          <p:cNvSpPr/>
          <p:nvPr/>
        </p:nvSpPr>
        <p:spPr>
          <a:xfrm>
            <a:off x="1072319" y="3395881"/>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9" name="Oval 8"/>
          <p:cNvSpPr/>
          <p:nvPr/>
        </p:nvSpPr>
        <p:spPr>
          <a:xfrm>
            <a:off x="1948251" y="1903263"/>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0" name="Oval 9"/>
          <p:cNvSpPr/>
          <p:nvPr/>
        </p:nvSpPr>
        <p:spPr>
          <a:xfrm>
            <a:off x="4142983" y="1716236"/>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1" name="Oval 10"/>
          <p:cNvSpPr/>
          <p:nvPr/>
        </p:nvSpPr>
        <p:spPr>
          <a:xfrm>
            <a:off x="6328656" y="188915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2" name="Oval 11"/>
          <p:cNvSpPr/>
          <p:nvPr/>
        </p:nvSpPr>
        <p:spPr>
          <a:xfrm>
            <a:off x="7416954" y="3301787"/>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7" name="Isosceles Triangle 16"/>
          <p:cNvSpPr/>
          <p:nvPr/>
        </p:nvSpPr>
        <p:spPr>
          <a:xfrm>
            <a:off x="9383889" y="5863751"/>
            <a:ext cx="55540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941213" y="4824880"/>
            <a:ext cx="1354667" cy="837123"/>
          </a:xfrm>
          <a:prstGeom prst="rect">
            <a:avLst/>
          </a:prstGeom>
          <a:effectLst>
            <a:glow rad="635000">
              <a:schemeClr val="accent2">
                <a:lumMod val="40000"/>
                <a:lumOff val="60000"/>
                <a:alpha val="60000"/>
              </a:schemeClr>
            </a:glow>
            <a:outerShdw blurRad="76200" dist="25400" dir="5400000" algn="tl" rotWithShape="0">
              <a:srgbClr val="000000">
                <a:alpha val="50000"/>
              </a:srgbClr>
            </a:outerShdw>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Teacher</a:t>
            </a:r>
          </a:p>
        </p:txBody>
      </p:sp>
      <p:sp>
        <p:nvSpPr>
          <p:cNvPr id="18" name="Isosceles Triangle 17"/>
          <p:cNvSpPr/>
          <p:nvPr/>
        </p:nvSpPr>
        <p:spPr>
          <a:xfrm flipV="1">
            <a:off x="9383889" y="3093974"/>
            <a:ext cx="55540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9383889" y="4370408"/>
            <a:ext cx="40149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298222" y="324556"/>
            <a:ext cx="6420555" cy="584776"/>
          </a:xfrm>
          <a:prstGeom prst="rect">
            <a:avLst/>
          </a:prstGeom>
          <a:noFill/>
        </p:spPr>
        <p:txBody>
          <a:bodyPr wrap="square" rtlCol="0">
            <a:spAutoFit/>
          </a:bodyPr>
          <a:lstStyle/>
          <a:p>
            <a:pPr algn="ctr"/>
            <a:r>
              <a:rPr lang="en-US" sz="3200" dirty="0" smtClean="0">
                <a:solidFill>
                  <a:srgbClr val="FFFFFF"/>
                </a:solidFill>
              </a:rPr>
              <a:t>An Alternative View of Teaching</a:t>
            </a:r>
            <a:endParaRPr lang="en-US" sz="3200" dirty="0">
              <a:solidFill>
                <a:srgbClr val="FFFFFF"/>
              </a:solidFill>
            </a:endParaRPr>
          </a:p>
        </p:txBody>
      </p:sp>
      <p:sp>
        <p:nvSpPr>
          <p:cNvPr id="13" name="Rectangle 12"/>
          <p:cNvSpPr/>
          <p:nvPr/>
        </p:nvSpPr>
        <p:spPr>
          <a:xfrm>
            <a:off x="2785494" y="3367070"/>
            <a:ext cx="3891883" cy="584776"/>
          </a:xfrm>
          <a:prstGeom prst="rect">
            <a:avLst/>
          </a:prstGeom>
          <a:noFill/>
          <a:ln>
            <a:noFill/>
          </a:ln>
        </p:spPr>
        <p:txBody>
          <a:bodyPr wrap="square" lIns="91440" tIns="45720" rIns="91440" bIns="45720">
            <a:spAutoFit/>
          </a:bodyPr>
          <a:lstStyle/>
          <a:p>
            <a:pPr algn="ctr"/>
            <a:r>
              <a:rPr lang="fr-CH"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Knowledge</a:t>
            </a:r>
            <a:endParaRPr lang="fr-CH" sz="8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cxnSp>
        <p:nvCxnSpPr>
          <p:cNvPr id="21" name="Straight Arrow Connector 20"/>
          <p:cNvCxnSpPr/>
          <p:nvPr/>
        </p:nvCxnSpPr>
        <p:spPr>
          <a:xfrm flipV="1">
            <a:off x="2013694" y="3726068"/>
            <a:ext cx="1391397" cy="17776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2"/>
          </p:cNvCxnSpPr>
          <p:nvPr/>
        </p:nvCxnSpPr>
        <p:spPr>
          <a:xfrm flipH="1" flipV="1">
            <a:off x="6053667" y="3726068"/>
            <a:ext cx="1363287" cy="4151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785494" y="2661932"/>
            <a:ext cx="759444" cy="73394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5755022" y="2690154"/>
            <a:ext cx="710853" cy="73394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618547" y="2646336"/>
            <a:ext cx="0" cy="65545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4618547" y="4135253"/>
            <a:ext cx="0" cy="65545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147568"/>
      </p:ext>
    </p:extLst>
  </p:cSld>
  <p:clrMapOvr>
    <a:masterClrMapping/>
  </p:clrMapOvr>
  <mc:AlternateContent xmlns:mc="http://schemas.openxmlformats.org/markup-compatibility/2006" xmlns:p14="http://schemas.microsoft.com/office/powerpoint/2010/main">
    <mc:Choice Requires="p14">
      <p:transition spd="slow" p14:dur="1200" advTm="15686">
        <p14:flip dir="r"/>
      </p:transition>
    </mc:Choice>
    <mc:Fallback xmlns="">
      <p:transition xmlns:p14="http://schemas.microsoft.com/office/powerpoint/2010/main" spd="slow" advTm="15686">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900000">
            <a:off x="337407" y="3660379"/>
            <a:ext cx="6199234" cy="1606102"/>
          </a:xfrm>
        </p:spPr>
        <p:txBody>
          <a:bodyPr>
            <a:normAutofit fontScale="90000"/>
          </a:bodyPr>
          <a:lstStyle/>
          <a:p>
            <a:r>
              <a:rPr lang="en-US" dirty="0" smtClean="0"/>
              <a:t>The Flipped and Twisted Classroom</a:t>
            </a:r>
            <a:endParaRPr lang="en-US" dirty="0"/>
          </a:p>
        </p:txBody>
      </p:sp>
      <p:sp>
        <p:nvSpPr>
          <p:cNvPr id="3" name="Subtitle 2"/>
          <p:cNvSpPr>
            <a:spLocks noGrp="1"/>
          </p:cNvSpPr>
          <p:nvPr>
            <p:ph type="subTitle" idx="1"/>
          </p:nvPr>
        </p:nvSpPr>
        <p:spPr/>
        <p:txBody>
          <a:bodyPr/>
          <a:lstStyle/>
          <a:p>
            <a:r>
              <a:rPr lang="en-US" dirty="0" smtClean="0"/>
              <a:t>Patrick Kuna Parrish</a:t>
            </a:r>
            <a:endParaRPr lang="en-US" dirty="0"/>
          </a:p>
        </p:txBody>
      </p:sp>
      <p:grpSp>
        <p:nvGrpSpPr>
          <p:cNvPr id="7" name="Group 6"/>
          <p:cNvGrpSpPr/>
          <p:nvPr/>
        </p:nvGrpSpPr>
        <p:grpSpPr>
          <a:xfrm rot="20800940">
            <a:off x="1206511" y="1185338"/>
            <a:ext cx="4367172" cy="1351010"/>
            <a:chOff x="529167" y="889000"/>
            <a:chExt cx="4367172" cy="1351010"/>
          </a:xfrm>
        </p:grpSpPr>
        <p:sp>
          <p:nvSpPr>
            <p:cNvPr id="4" name="TextBox 3"/>
            <p:cNvSpPr txBox="1"/>
            <p:nvPr/>
          </p:nvSpPr>
          <p:spPr>
            <a:xfrm>
              <a:off x="529167" y="889000"/>
              <a:ext cx="3733113" cy="584776"/>
            </a:xfrm>
            <a:prstGeom prst="rect">
              <a:avLst/>
            </a:prstGeom>
            <a:noFill/>
          </p:spPr>
          <p:txBody>
            <a:bodyPr wrap="none" rtlCol="0">
              <a:spAutoFit/>
            </a:bodyPr>
            <a:lstStyle/>
            <a:p>
              <a:r>
                <a:rPr lang="en-US" sz="3200" i="1" dirty="0" smtClean="0"/>
                <a:t>What gets flipped?</a:t>
              </a:r>
              <a:endParaRPr lang="en-US" sz="3200" i="1" dirty="0"/>
            </a:p>
          </p:txBody>
        </p:sp>
        <p:sp>
          <p:nvSpPr>
            <p:cNvPr id="5" name="TextBox 4"/>
            <p:cNvSpPr txBox="1"/>
            <p:nvPr/>
          </p:nvSpPr>
          <p:spPr>
            <a:xfrm>
              <a:off x="1274234" y="1655234"/>
              <a:ext cx="3622105" cy="584776"/>
            </a:xfrm>
            <a:prstGeom prst="rect">
              <a:avLst/>
            </a:prstGeom>
            <a:noFill/>
          </p:spPr>
          <p:txBody>
            <a:bodyPr wrap="none" rtlCol="0">
              <a:spAutoFit/>
            </a:bodyPr>
            <a:lstStyle/>
            <a:p>
              <a:r>
                <a:rPr lang="en-US" sz="3200" i="1" dirty="0" smtClean="0"/>
                <a:t>Who gets twisted?</a:t>
              </a:r>
              <a:endParaRPr lang="en-US" sz="3200" i="1" dirty="0"/>
            </a:p>
          </p:txBody>
        </p:sp>
      </p:grpSp>
      <p:pic>
        <p:nvPicPr>
          <p:cNvPr id="6" name="Picture 5" descr="fli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7235" y="648222"/>
            <a:ext cx="3581400" cy="2271723"/>
          </a:xfrm>
          <a:prstGeom prst="rect">
            <a:avLst/>
          </a:prstGeom>
        </p:spPr>
      </p:pic>
    </p:spTree>
    <p:extLst>
      <p:ext uri="{BB962C8B-B14F-4D97-AF65-F5344CB8AC3E}">
        <p14:creationId xmlns:p14="http://schemas.microsoft.com/office/powerpoint/2010/main" val="2854792001"/>
      </p:ext>
    </p:extLst>
  </p:cSld>
  <p:clrMapOvr>
    <a:masterClrMapping/>
  </p:clrMapOvr>
  <p:transition xmlns:p14="http://schemas.microsoft.com/office/powerpoint/2010/main" advTm="11169"/>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5" fill="hold" grpId="2" nodeType="withEffect">
                                  <p:stCondLst>
                                    <p:cond delay="50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
                                          </p:val>
                                        </p:tav>
                                        <p:tav tm="100000">
                                          <p:val>
                                            <p:strVal val="#ppt_w"/>
                                          </p:val>
                                        </p:tav>
                                      </p:tavLst>
                                    </p:anim>
                                    <p:anim calcmode="lin" valueType="num">
                                      <p:cBhvr>
                                        <p:cTn id="8" dur="2000" fill="hold"/>
                                        <p:tgtEl>
                                          <p:spTgt spid="2"/>
                                        </p:tgtEl>
                                        <p:attrNameLst>
                                          <p:attrName>ppt_h</p:attrName>
                                        </p:attrNameLst>
                                      </p:cBhvr>
                                      <p:tavLst>
                                        <p:tav tm="0" fmla="#ppt_h*sin(2.5*pi*$)">
                                          <p:val>
                                            <p:fltVal val="0"/>
                                          </p:val>
                                        </p:tav>
                                        <p:tav tm="100000">
                                          <p:val>
                                            <p:fltVal val="1"/>
                                          </p:val>
                                        </p:tav>
                                      </p:tavLst>
                                    </p:anim>
                                  </p:childTnLst>
                                </p:cTn>
                              </p:par>
                              <p:par>
                                <p:cTn id="9" presetID="0" presetClass="path" presetSubtype="0" accel="50000" decel="50000" fill="hold" nodeType="withEffect">
                                  <p:stCondLst>
                                    <p:cond delay="1500"/>
                                  </p:stCondLst>
                                  <p:childTnLst>
                                    <p:animMotion origin="layout" path="M -0.00538 -0.11088 L 1.58612 0.11436 " pathEditMode="relative" rAng="0" ptsTypes="AA">
                                      <p:cBhvr>
                                        <p:cTn id="10" dur="3000" fill="hold"/>
                                        <p:tgtEl>
                                          <p:spTgt spid="6"/>
                                        </p:tgtEl>
                                        <p:attrNameLst>
                                          <p:attrName>ppt_x</p:attrName>
                                          <p:attrName>ppt_y</p:attrName>
                                        </p:attrNameLst>
                                      </p:cBhvr>
                                      <p:rCtr x="79566" y="11250"/>
                                    </p:animMotion>
                                  </p:childTnLst>
                                </p:cTn>
                              </p:par>
                              <p:par>
                                <p:cTn id="11" presetID="8" presetClass="emph" presetSubtype="0" repeatCount="2000" fill="hold" nodeType="withEffect">
                                  <p:stCondLst>
                                    <p:cond delay="0"/>
                                  </p:stCondLst>
                                  <p:childTnLst>
                                    <p:animRot by="21600000">
                                      <p:cBhvr>
                                        <p:cTn id="12" dur="2000" fill="hold"/>
                                        <p:tgtEl>
                                          <p:spTgt spid="6"/>
                                        </p:tgtEl>
                                        <p:attrNameLst>
                                          <p:attrName>r</p:attrName>
                                        </p:attrNameLst>
                                      </p:cBhvr>
                                    </p:animRot>
                                  </p:childTnLst>
                                </p:cTn>
                              </p:par>
                              <p:par>
                                <p:cTn id="13" presetID="22" presetClass="entr" presetSubtype="8" fill="hold" nodeType="withEffect">
                                  <p:stCondLst>
                                    <p:cond delay="275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9" presetClass="entr" presetSubtype="0" fill="hold" grpId="0" nodeType="withEffect">
                                  <p:stCondLst>
                                    <p:cond delay="20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0" y="0"/>
            <a:ext cx="9144000" cy="6857999"/>
          </a:xfrm>
          <a:prstGeom prst="rect">
            <a:avLst/>
          </a:prstGeom>
          <a:gradFill>
            <a:gsLst>
              <a:gs pos="38000">
                <a:schemeClr val="bg2">
                  <a:lumMod val="75000"/>
                  <a:alpha val="74000"/>
                </a:schemeClr>
              </a:gs>
              <a:gs pos="100000">
                <a:schemeClr val="accent6">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9" name="Rectangle 8"/>
          <p:cNvSpPr/>
          <p:nvPr/>
        </p:nvSpPr>
        <p:spPr>
          <a:xfrm>
            <a:off x="2975671" y="1707443"/>
            <a:ext cx="5602111" cy="445911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seated_student_right.fw.png"/>
          <p:cNvPicPr>
            <a:picLocks noChangeAspect="1"/>
          </p:cNvPicPr>
          <p:nvPr/>
        </p:nvPicPr>
        <p:blipFill rotWithShape="1">
          <a:blip r:embed="rId2" cstate="print">
            <a:extLst>
              <a:ext uri="{28A0092B-C50C-407E-A947-70E740481C1C}">
                <a14:useLocalDpi xmlns:a14="http://schemas.microsoft.com/office/drawing/2010/main" val="0"/>
              </a:ext>
            </a:extLst>
          </a:blip>
          <a:srcRect l="8866" t="21279" r="14657" b="16364"/>
          <a:stretch/>
        </p:blipFill>
        <p:spPr>
          <a:xfrm>
            <a:off x="3892488" y="3571504"/>
            <a:ext cx="596396" cy="596880"/>
          </a:xfrm>
          <a:prstGeom prst="rect">
            <a:avLst/>
          </a:prstGeom>
        </p:spPr>
      </p:pic>
      <p:pic>
        <p:nvPicPr>
          <p:cNvPr id="19" name="Picture 18" descr="seated_student_right.fw.png"/>
          <p:cNvPicPr>
            <a:picLocks noChangeAspect="1"/>
          </p:cNvPicPr>
          <p:nvPr/>
        </p:nvPicPr>
        <p:blipFill rotWithShape="1">
          <a:blip r:embed="rId2" cstate="print">
            <a:extLst>
              <a:ext uri="{28A0092B-C50C-407E-A947-70E740481C1C}">
                <a14:useLocalDpi xmlns:a14="http://schemas.microsoft.com/office/drawing/2010/main" val="0"/>
              </a:ext>
            </a:extLst>
          </a:blip>
          <a:srcRect l="8866" t="21279" r="14657" b="16364"/>
          <a:stretch/>
        </p:blipFill>
        <p:spPr>
          <a:xfrm>
            <a:off x="4384967" y="3708402"/>
            <a:ext cx="596396" cy="596880"/>
          </a:xfrm>
          <a:prstGeom prst="rect">
            <a:avLst/>
          </a:prstGeom>
        </p:spPr>
      </p:pic>
      <p:pic>
        <p:nvPicPr>
          <p:cNvPr id="24" name="Picture 23" descr="seated_student_right.fw.png"/>
          <p:cNvPicPr>
            <a:picLocks noChangeAspect="1"/>
          </p:cNvPicPr>
          <p:nvPr/>
        </p:nvPicPr>
        <p:blipFill rotWithShape="1">
          <a:blip r:embed="rId2" cstate="print">
            <a:extLst>
              <a:ext uri="{28A0092B-C50C-407E-A947-70E740481C1C}">
                <a14:useLocalDpi xmlns:a14="http://schemas.microsoft.com/office/drawing/2010/main" val="0"/>
              </a:ext>
            </a:extLst>
          </a:blip>
          <a:srcRect l="8866" t="21279" r="14657" b="16364"/>
          <a:stretch/>
        </p:blipFill>
        <p:spPr>
          <a:xfrm>
            <a:off x="4354830" y="3045178"/>
            <a:ext cx="596396" cy="596880"/>
          </a:xfrm>
          <a:prstGeom prst="rect">
            <a:avLst/>
          </a:prstGeom>
        </p:spPr>
      </p:pic>
      <p:pic>
        <p:nvPicPr>
          <p:cNvPr id="25" name="Picture 24" descr="seated_student_right.fw.png"/>
          <p:cNvPicPr>
            <a:picLocks noChangeAspect="1"/>
          </p:cNvPicPr>
          <p:nvPr/>
        </p:nvPicPr>
        <p:blipFill rotWithShape="1">
          <a:blip r:embed="rId2" cstate="print">
            <a:extLst>
              <a:ext uri="{28A0092B-C50C-407E-A947-70E740481C1C}">
                <a14:useLocalDpi xmlns:a14="http://schemas.microsoft.com/office/drawing/2010/main" val="0"/>
              </a:ext>
            </a:extLst>
          </a:blip>
          <a:srcRect l="8866" t="21279" r="14657" b="16364"/>
          <a:stretch/>
        </p:blipFill>
        <p:spPr>
          <a:xfrm>
            <a:off x="3865678" y="2873022"/>
            <a:ext cx="596396" cy="596880"/>
          </a:xfrm>
          <a:prstGeom prst="rect">
            <a:avLst/>
          </a:prstGeom>
        </p:spPr>
      </p:pic>
      <p:pic>
        <p:nvPicPr>
          <p:cNvPr id="27" name="Picture 26"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5900540" y="3564471"/>
            <a:ext cx="479778" cy="720787"/>
          </a:xfrm>
          <a:prstGeom prst="rect">
            <a:avLst/>
          </a:prstGeom>
        </p:spPr>
      </p:pic>
      <p:pic>
        <p:nvPicPr>
          <p:cNvPr id="31" name="Picture 30"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7420668" y="3596906"/>
            <a:ext cx="479778" cy="720787"/>
          </a:xfrm>
          <a:prstGeom prst="rect">
            <a:avLst/>
          </a:prstGeom>
        </p:spPr>
      </p:pic>
      <p:pic>
        <p:nvPicPr>
          <p:cNvPr id="32" name="Picture 31"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6940890" y="3694293"/>
            <a:ext cx="479778" cy="720787"/>
          </a:xfrm>
          <a:prstGeom prst="rect">
            <a:avLst/>
          </a:prstGeom>
        </p:spPr>
      </p:pic>
      <p:pic>
        <p:nvPicPr>
          <p:cNvPr id="33" name="Picture 32"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7457359" y="2907160"/>
            <a:ext cx="479778" cy="720787"/>
          </a:xfrm>
          <a:prstGeom prst="rect">
            <a:avLst/>
          </a:prstGeom>
        </p:spPr>
      </p:pic>
      <p:pic>
        <p:nvPicPr>
          <p:cNvPr id="34" name="Picture 33"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6963469" y="2987615"/>
            <a:ext cx="479778" cy="720787"/>
          </a:xfrm>
          <a:prstGeom prst="rect">
            <a:avLst/>
          </a:prstGeom>
        </p:spPr>
      </p:pic>
      <p:pic>
        <p:nvPicPr>
          <p:cNvPr id="36" name="Picture 35" descr="seated_student_right.fw.png"/>
          <p:cNvPicPr>
            <a:picLocks noChangeAspect="1"/>
          </p:cNvPicPr>
          <p:nvPr/>
        </p:nvPicPr>
        <p:blipFill rotWithShape="1">
          <a:blip r:embed="rId2" cstate="print">
            <a:extLst>
              <a:ext uri="{28A0092B-C50C-407E-A947-70E740481C1C}">
                <a14:useLocalDpi xmlns:a14="http://schemas.microsoft.com/office/drawing/2010/main" val="0"/>
              </a:ext>
            </a:extLst>
          </a:blip>
          <a:srcRect l="8866" t="21279" r="14657" b="16364"/>
          <a:stretch/>
        </p:blipFill>
        <p:spPr>
          <a:xfrm>
            <a:off x="4880671" y="3550091"/>
            <a:ext cx="596396" cy="596880"/>
          </a:xfrm>
          <a:prstGeom prst="rect">
            <a:avLst/>
          </a:prstGeom>
        </p:spPr>
      </p:pic>
      <p:pic>
        <p:nvPicPr>
          <p:cNvPr id="37" name="Picture 36"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6380318" y="3708402"/>
            <a:ext cx="479778" cy="720787"/>
          </a:xfrm>
          <a:prstGeom prst="rect">
            <a:avLst/>
          </a:prstGeom>
        </p:spPr>
      </p:pic>
      <p:sp>
        <p:nvSpPr>
          <p:cNvPr id="39" name="TextBox 38"/>
          <p:cNvSpPr txBox="1"/>
          <p:nvPr/>
        </p:nvSpPr>
        <p:spPr>
          <a:xfrm>
            <a:off x="4711527" y="1055177"/>
            <a:ext cx="2226716" cy="523220"/>
          </a:xfrm>
          <a:prstGeom prst="rect">
            <a:avLst/>
          </a:prstGeom>
          <a:noFill/>
        </p:spPr>
        <p:txBody>
          <a:bodyPr wrap="none" rtlCol="0">
            <a:spAutoFit/>
          </a:bodyPr>
          <a:lstStyle/>
          <a:p>
            <a:r>
              <a:rPr lang="en-US" sz="2800" dirty="0" smtClean="0"/>
              <a:t>School Work</a:t>
            </a:r>
            <a:endParaRPr lang="en-US" sz="2800" dirty="0"/>
          </a:p>
        </p:txBody>
      </p:sp>
      <p:grpSp>
        <p:nvGrpSpPr>
          <p:cNvPr id="42" name="Group 41"/>
          <p:cNvGrpSpPr/>
          <p:nvPr/>
        </p:nvGrpSpPr>
        <p:grpSpPr>
          <a:xfrm>
            <a:off x="483349" y="1058300"/>
            <a:ext cx="2103285" cy="2499093"/>
            <a:chOff x="6804395" y="3469907"/>
            <a:chExt cx="2103285" cy="2499093"/>
          </a:xfrm>
        </p:grpSpPr>
        <p:sp>
          <p:nvSpPr>
            <p:cNvPr id="10" name="Rectangle 9"/>
            <p:cNvSpPr/>
            <p:nvPr/>
          </p:nvSpPr>
          <p:spPr>
            <a:xfrm>
              <a:off x="7154333" y="4103511"/>
              <a:ext cx="1488722" cy="1865489"/>
            </a:xfrm>
            <a:prstGeom prst="rect">
              <a:avLst/>
            </a:prstGeom>
            <a:solidFill>
              <a:schemeClr val="tx1"/>
            </a:solidFill>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ome.fw.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2617" y="4251659"/>
              <a:ext cx="1211045" cy="825712"/>
            </a:xfrm>
            <a:prstGeom prst="rect">
              <a:avLst/>
            </a:prstGeom>
          </p:spPr>
        </p:pic>
        <p:pic>
          <p:nvPicPr>
            <p:cNvPr id="8" name="Picture 7" descr="homework.fw.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3876" y="4953194"/>
              <a:ext cx="1039786" cy="957215"/>
            </a:xfrm>
            <a:prstGeom prst="rect">
              <a:avLst/>
            </a:prstGeom>
          </p:spPr>
        </p:pic>
        <p:sp>
          <p:nvSpPr>
            <p:cNvPr id="40" name="TextBox 39"/>
            <p:cNvSpPr txBox="1"/>
            <p:nvPr/>
          </p:nvSpPr>
          <p:spPr>
            <a:xfrm>
              <a:off x="6804395" y="3469907"/>
              <a:ext cx="2103285" cy="523220"/>
            </a:xfrm>
            <a:prstGeom prst="rect">
              <a:avLst/>
            </a:prstGeom>
            <a:noFill/>
          </p:spPr>
          <p:txBody>
            <a:bodyPr wrap="none" rtlCol="0">
              <a:spAutoFit/>
            </a:bodyPr>
            <a:lstStyle/>
            <a:p>
              <a:r>
                <a:rPr lang="en-US" sz="2800" dirty="0" smtClean="0"/>
                <a:t>Home Work</a:t>
              </a:r>
              <a:endParaRPr lang="en-US" sz="2800" dirty="0"/>
            </a:p>
          </p:txBody>
        </p:sp>
      </p:grpSp>
      <p:pic>
        <p:nvPicPr>
          <p:cNvPr id="4" name="Picture 3" descr="presenting_students.fw.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6819" y="2280966"/>
            <a:ext cx="1449584" cy="1217161"/>
          </a:xfrm>
          <a:prstGeom prst="rect">
            <a:avLst/>
          </a:prstGeom>
        </p:spPr>
      </p:pic>
      <p:pic>
        <p:nvPicPr>
          <p:cNvPr id="6" name="Picture 5" descr="activeteacher.fw.png"/>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441334" y="3051424"/>
            <a:ext cx="596348" cy="1235510"/>
          </a:xfrm>
          <a:prstGeom prst="rect">
            <a:avLst/>
          </a:prstGeom>
        </p:spPr>
      </p:pic>
      <p:pic>
        <p:nvPicPr>
          <p:cNvPr id="11" name="Picture 10" descr="collaborating_students.fw.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9357" y="5006595"/>
            <a:ext cx="1431235" cy="856294"/>
          </a:xfrm>
          <a:prstGeom prst="rect">
            <a:avLst/>
          </a:prstGeom>
        </p:spPr>
      </p:pic>
      <p:pic>
        <p:nvPicPr>
          <p:cNvPr id="64" name="Picture 63" descr="collaborating_students.fw.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984726" y="4934483"/>
            <a:ext cx="1431235" cy="856294"/>
          </a:xfrm>
          <a:prstGeom prst="rect">
            <a:avLst/>
          </a:prstGeom>
        </p:spPr>
      </p:pic>
      <p:pic>
        <p:nvPicPr>
          <p:cNvPr id="65" name="Picture 64" descr="collaborating_students.fw.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11120" y="4203415"/>
            <a:ext cx="1431235" cy="856294"/>
          </a:xfrm>
          <a:prstGeom prst="rect">
            <a:avLst/>
          </a:prstGeom>
        </p:spPr>
      </p:pic>
      <p:pic>
        <p:nvPicPr>
          <p:cNvPr id="66" name="Picture 65" descr="collaborating_students.fw.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69556" y="5059709"/>
            <a:ext cx="1431235" cy="856294"/>
          </a:xfrm>
          <a:prstGeom prst="rect">
            <a:avLst/>
          </a:prstGeom>
        </p:spPr>
      </p:pic>
      <p:pic>
        <p:nvPicPr>
          <p:cNvPr id="67" name="Picture 66" descr="collaborating_students.fw.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144478" y="4299054"/>
            <a:ext cx="1431235" cy="856294"/>
          </a:xfrm>
          <a:prstGeom prst="rect">
            <a:avLst/>
          </a:prstGeom>
        </p:spPr>
      </p:pic>
    </p:spTree>
    <p:extLst>
      <p:ext uri="{BB962C8B-B14F-4D97-AF65-F5344CB8AC3E}">
        <p14:creationId xmlns:p14="http://schemas.microsoft.com/office/powerpoint/2010/main" val="751825356"/>
      </p:ext>
    </p:extLst>
  </p:cSld>
  <p:clrMapOvr>
    <a:masterClrMapping/>
  </p:clrMapOvr>
  <mc:AlternateContent xmlns:mc="http://schemas.openxmlformats.org/markup-compatibility/2006" xmlns:p14="http://schemas.microsoft.com/office/powerpoint/2010/main">
    <mc:Choice Requires="p14">
      <p:transition spd="med" p14:dur="700" advTm="10001">
        <p:fade/>
      </p:transition>
    </mc:Choice>
    <mc:Fallback xmlns="">
      <p:transition xmlns:p14="http://schemas.microsoft.com/office/powerpoint/2010/main" spd="med" advTm="10001">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9829" y="2751682"/>
            <a:ext cx="47625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 throw-away assignments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itle 1"/>
          <p:cNvSpPr txBox="1">
            <a:spLocks/>
          </p:cNvSpPr>
          <p:nvPr/>
        </p:nvSpPr>
        <p:spPr>
          <a:xfrm rot="900000">
            <a:off x="-5959091" y="3517817"/>
            <a:ext cx="5690855" cy="1570680"/>
          </a:xfrm>
          <a:prstGeom prst="rect">
            <a:avLst/>
          </a:prstGeom>
        </p:spPr>
        <p:txBody>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Just say no</a:t>
            </a:r>
            <a:endParaRPr lang="en-US" sz="4000" dirty="0"/>
          </a:p>
        </p:txBody>
      </p:sp>
    </p:spTree>
    <p:extLst>
      <p:ext uri="{BB962C8B-B14F-4D97-AF65-F5344CB8AC3E}">
        <p14:creationId xmlns:p14="http://schemas.microsoft.com/office/powerpoint/2010/main" val="1534613993"/>
      </p:ext>
    </p:extLst>
  </p:cSld>
  <p:clrMapOvr>
    <a:masterClrMapping/>
  </p:clrMapOvr>
  <mc:AlternateContent xmlns:mc="http://schemas.openxmlformats.org/markup-compatibility/2006" xmlns:p14="http://schemas.microsoft.com/office/powerpoint/2010/main">
    <mc:Choice Requires="p14">
      <p:transition spd="slow" p14:dur="1400" advTm="10684">
        <p14:doors dir="vert"/>
      </p:transition>
    </mc:Choice>
    <mc:Fallback xmlns="">
      <p:transition xmlns:p14="http://schemas.microsoft.com/office/powerpoint/2010/main" spd="slow" advTm="10684">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grpId="0" nodeType="withEffect">
                                  <p:stCondLst>
                                    <p:cond delay="0"/>
                                  </p:stCondLst>
                                  <p:childTnLst>
                                    <p:animMotion origin="layout" path="M -5.83333E-6 5.92593E-6 L 0.77933 0.27362 " pathEditMode="relative" ptsTypes="AA">
                                      <p:cBhvr>
                                        <p:cTn id="6" dur="1000" fill="hold"/>
                                        <p:tgtEl>
                                          <p:spTgt spid="4"/>
                                        </p:tgtEl>
                                        <p:attrNameLst>
                                          <p:attrName>ppt_x</p:attrName>
                                          <p:attrName>ppt_y</p:attrName>
                                        </p:attrNameLst>
                                      </p:cBhvr>
                                    </p:animMotion>
                                  </p:childTnLst>
                                </p:cTn>
                              </p:par>
                            </p:childTnLst>
                          </p:cTn>
                        </p:par>
                        <p:par>
                          <p:cTn id="7" fill="hold">
                            <p:stCondLst>
                              <p:cond delay="1000"/>
                            </p:stCondLst>
                            <p:childTnLst>
                              <p:par>
                                <p:cTn id="8" presetID="31" presetClass="entr" presetSubtype="0" fill="hold" grpId="0" nodeType="after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9116" y="832556"/>
            <a:ext cx="7169375" cy="3724097"/>
          </a:xfrm>
          <a:prstGeom prst="rect">
            <a:avLst/>
          </a:prstGeom>
          <a:noFill/>
        </p:spPr>
        <p:txBody>
          <a:bodyPr wrap="none" rtlCol="0">
            <a:spAutoFit/>
          </a:bodyPr>
          <a:lstStyle/>
          <a:p>
            <a:pPr algn="ctr"/>
            <a:r>
              <a:rPr lang="en-US" sz="3600" dirty="0" smtClean="0"/>
              <a:t>Thank you</a:t>
            </a:r>
          </a:p>
          <a:p>
            <a:pPr algn="ctr"/>
            <a:endParaRPr lang="en-US" sz="2800" dirty="0" smtClean="0"/>
          </a:p>
          <a:p>
            <a:r>
              <a:rPr lang="en-US" sz="2800" dirty="0" smtClean="0"/>
              <a:t>Definitions, Discussions, Cases, Research:</a:t>
            </a:r>
          </a:p>
          <a:p>
            <a:r>
              <a:rPr lang="en-US" sz="6000" dirty="0" err="1" smtClean="0"/>
              <a:t>flippedlearning.org</a:t>
            </a:r>
            <a:endParaRPr lang="en-US" sz="6000" dirty="0" smtClean="0"/>
          </a:p>
          <a:p>
            <a:endParaRPr lang="en-US" sz="2800" dirty="0"/>
          </a:p>
          <a:p>
            <a:r>
              <a:rPr lang="en-US" sz="2800" dirty="0" smtClean="0"/>
              <a:t>Photo Credits:</a:t>
            </a:r>
            <a:endParaRPr lang="en-US" sz="2800" dirty="0"/>
          </a:p>
          <a:p>
            <a:r>
              <a:rPr lang="en-US" sz="2800" dirty="0" smtClean="0"/>
              <a:t>Flipping man: </a:t>
            </a:r>
            <a:r>
              <a:rPr lang="en-US" sz="2800" dirty="0" err="1" smtClean="0"/>
              <a:t>Tbreedphoto.com</a:t>
            </a:r>
            <a:endParaRPr lang="en-US" sz="2800" dirty="0"/>
          </a:p>
        </p:txBody>
      </p:sp>
    </p:spTree>
    <p:extLst>
      <p:ext uri="{BB962C8B-B14F-4D97-AF65-F5344CB8AC3E}">
        <p14:creationId xmlns:p14="http://schemas.microsoft.com/office/powerpoint/2010/main" val="2693678801"/>
      </p:ext>
    </p:extLst>
  </p:cSld>
  <p:clrMapOvr>
    <a:masterClrMapping/>
  </p:clrMapOvr>
  <p:transition xmlns:p14="http://schemas.microsoft.com/office/powerpoint/2010/main" advTm="15386"/>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76869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0050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0" y="0"/>
            <a:ext cx="9144000" cy="6857999"/>
          </a:xfrm>
          <a:prstGeom prst="rect">
            <a:avLst/>
          </a:prstGeom>
          <a:gradFill>
            <a:gsLst>
              <a:gs pos="38000">
                <a:schemeClr val="bg2">
                  <a:lumMod val="75000"/>
                  <a:alpha val="74000"/>
                </a:schemeClr>
              </a:gs>
              <a:gs pos="100000">
                <a:schemeClr val="accent6">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pic>
        <p:nvPicPr>
          <p:cNvPr id="6" name="Picture 5" descr="school.fw.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4680706" y="1368065"/>
            <a:ext cx="4397683" cy="960273"/>
          </a:xfrm>
          <a:prstGeom prst="rect">
            <a:avLst/>
          </a:prstGeom>
        </p:spPr>
      </p:pic>
      <p:pic>
        <p:nvPicPr>
          <p:cNvPr id="5" name="Picture 4"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9872133" y="4911813"/>
            <a:ext cx="479778" cy="720787"/>
          </a:xfrm>
          <a:prstGeom prst="rect">
            <a:avLst/>
          </a:prstGeom>
        </p:spPr>
      </p:pic>
      <p:pic>
        <p:nvPicPr>
          <p:cNvPr id="18" name="Picture 17"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954143" y="4053531"/>
            <a:ext cx="596396" cy="596880"/>
          </a:xfrm>
          <a:prstGeom prst="rect">
            <a:avLst/>
          </a:prstGeom>
        </p:spPr>
      </p:pic>
      <p:pic>
        <p:nvPicPr>
          <p:cNvPr id="19" name="Picture 18"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461664" y="4232762"/>
            <a:ext cx="596396" cy="596880"/>
          </a:xfrm>
          <a:prstGeom prst="rect">
            <a:avLst/>
          </a:prstGeom>
        </p:spPr>
      </p:pic>
      <p:pic>
        <p:nvPicPr>
          <p:cNvPr id="20" name="Picture 19"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937738" y="5007403"/>
            <a:ext cx="596396" cy="596880"/>
          </a:xfrm>
          <a:prstGeom prst="rect">
            <a:avLst/>
          </a:prstGeom>
        </p:spPr>
      </p:pic>
      <p:pic>
        <p:nvPicPr>
          <p:cNvPr id="21" name="Picture 20"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442413" y="4939440"/>
            <a:ext cx="596396" cy="596880"/>
          </a:xfrm>
          <a:prstGeom prst="rect">
            <a:avLst/>
          </a:prstGeom>
        </p:spPr>
      </p:pic>
      <p:pic>
        <p:nvPicPr>
          <p:cNvPr id="22" name="Picture 21"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384557" y="5628774"/>
            <a:ext cx="596396" cy="596880"/>
          </a:xfrm>
          <a:prstGeom prst="rect">
            <a:avLst/>
          </a:prstGeom>
        </p:spPr>
      </p:pic>
      <p:pic>
        <p:nvPicPr>
          <p:cNvPr id="23" name="Picture 22"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941442" y="5536320"/>
            <a:ext cx="596396" cy="596880"/>
          </a:xfrm>
          <a:prstGeom prst="rect">
            <a:avLst/>
          </a:prstGeom>
        </p:spPr>
      </p:pic>
      <p:pic>
        <p:nvPicPr>
          <p:cNvPr id="24" name="Picture 23"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491801" y="3569538"/>
            <a:ext cx="596396" cy="596880"/>
          </a:xfrm>
          <a:prstGeom prst="rect">
            <a:avLst/>
          </a:prstGeom>
        </p:spPr>
      </p:pic>
      <p:pic>
        <p:nvPicPr>
          <p:cNvPr id="25" name="Picture 24"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980953" y="3397382"/>
            <a:ext cx="596396" cy="596880"/>
          </a:xfrm>
          <a:prstGeom prst="rect">
            <a:avLst/>
          </a:prstGeom>
        </p:spPr>
      </p:pic>
      <p:pic>
        <p:nvPicPr>
          <p:cNvPr id="26" name="Picture 25"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952731" y="4825425"/>
            <a:ext cx="596396" cy="596880"/>
          </a:xfrm>
          <a:prstGeom prst="rect">
            <a:avLst/>
          </a:prstGeom>
        </p:spPr>
      </p:pic>
      <p:pic>
        <p:nvPicPr>
          <p:cNvPr id="27" name="Picture 26"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9335912" y="3693137"/>
            <a:ext cx="479778" cy="720787"/>
          </a:xfrm>
          <a:prstGeom prst="rect">
            <a:avLst/>
          </a:prstGeom>
        </p:spPr>
      </p:pic>
      <p:pic>
        <p:nvPicPr>
          <p:cNvPr id="28" name="Picture 27"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10341896" y="4855444"/>
            <a:ext cx="479778" cy="720787"/>
          </a:xfrm>
          <a:prstGeom prst="rect">
            <a:avLst/>
          </a:prstGeom>
        </p:spPr>
      </p:pic>
      <p:pic>
        <p:nvPicPr>
          <p:cNvPr id="29" name="Picture 28"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10341896" y="4166110"/>
            <a:ext cx="479778" cy="720787"/>
          </a:xfrm>
          <a:prstGeom prst="rect">
            <a:avLst/>
          </a:prstGeom>
        </p:spPr>
      </p:pic>
      <p:pic>
        <p:nvPicPr>
          <p:cNvPr id="30" name="Picture 29"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9891887" y="4238943"/>
            <a:ext cx="479778" cy="720787"/>
          </a:xfrm>
          <a:prstGeom prst="rect">
            <a:avLst/>
          </a:prstGeom>
        </p:spPr>
      </p:pic>
      <p:pic>
        <p:nvPicPr>
          <p:cNvPr id="31" name="Picture 30"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10371665" y="3471843"/>
            <a:ext cx="479778" cy="720787"/>
          </a:xfrm>
          <a:prstGeom prst="rect">
            <a:avLst/>
          </a:prstGeom>
        </p:spPr>
      </p:pic>
      <p:pic>
        <p:nvPicPr>
          <p:cNvPr id="32" name="Picture 31"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9891887" y="3569230"/>
            <a:ext cx="479778" cy="720787"/>
          </a:xfrm>
          <a:prstGeom prst="rect">
            <a:avLst/>
          </a:prstGeom>
        </p:spPr>
      </p:pic>
      <p:pic>
        <p:nvPicPr>
          <p:cNvPr id="33" name="Picture 32"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10408356" y="2782097"/>
            <a:ext cx="479778" cy="720787"/>
          </a:xfrm>
          <a:prstGeom prst="rect">
            <a:avLst/>
          </a:prstGeom>
        </p:spPr>
      </p:pic>
      <p:pic>
        <p:nvPicPr>
          <p:cNvPr id="34" name="Picture 33"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9914466" y="2862552"/>
            <a:ext cx="479778" cy="720787"/>
          </a:xfrm>
          <a:prstGeom prst="rect">
            <a:avLst/>
          </a:prstGeom>
        </p:spPr>
      </p:pic>
      <p:pic>
        <p:nvPicPr>
          <p:cNvPr id="35" name="Picture 34"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1193603" y="6133200"/>
            <a:ext cx="596396" cy="596880"/>
          </a:xfrm>
          <a:prstGeom prst="rect">
            <a:avLst/>
          </a:prstGeom>
        </p:spPr>
      </p:pic>
      <p:pic>
        <p:nvPicPr>
          <p:cNvPr id="36" name="Picture 35" descr="seated_student_right.fw.png"/>
          <p:cNvPicPr>
            <a:picLocks noChangeAspect="1"/>
          </p:cNvPicPr>
          <p:nvPr/>
        </p:nvPicPr>
        <p:blipFill rotWithShape="1">
          <a:blip r:embed="rId4" cstate="print">
            <a:extLst>
              <a:ext uri="{28A0092B-C50C-407E-A947-70E740481C1C}">
                <a14:useLocalDpi xmlns:a14="http://schemas.microsoft.com/office/drawing/2010/main" val="0"/>
              </a:ext>
            </a:extLst>
          </a:blip>
          <a:srcRect l="8866" t="21279" r="14657" b="16364"/>
          <a:stretch/>
        </p:blipFill>
        <p:spPr>
          <a:xfrm>
            <a:off x="-937738" y="4342560"/>
            <a:ext cx="596396" cy="596880"/>
          </a:xfrm>
          <a:prstGeom prst="rect">
            <a:avLst/>
          </a:prstGeom>
        </p:spPr>
      </p:pic>
      <p:pic>
        <p:nvPicPr>
          <p:cNvPr id="37" name="Picture 36"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9378244" y="4362195"/>
            <a:ext cx="479778" cy="720787"/>
          </a:xfrm>
          <a:prstGeom prst="rect">
            <a:avLst/>
          </a:prstGeom>
        </p:spPr>
      </p:pic>
      <p:pic>
        <p:nvPicPr>
          <p:cNvPr id="38" name="Picture 37" descr="seated_student_left.fw.png"/>
          <p:cNvPicPr>
            <a:picLocks noChangeAspect="1"/>
          </p:cNvPicPr>
          <p:nvPr/>
        </p:nvPicPr>
        <p:blipFill rotWithShape="1">
          <a:blip r:embed="rId3" cstate="print">
            <a:extLst>
              <a:ext uri="{28A0092B-C50C-407E-A947-70E740481C1C}">
                <a14:useLocalDpi xmlns:a14="http://schemas.microsoft.com/office/drawing/2010/main" val="0"/>
              </a:ext>
            </a:extLst>
          </a:blip>
          <a:srcRect l="17011" t="3742" r="15029"/>
          <a:stretch/>
        </p:blipFill>
        <p:spPr>
          <a:xfrm>
            <a:off x="9378244" y="4979351"/>
            <a:ext cx="479778" cy="720787"/>
          </a:xfrm>
          <a:prstGeom prst="rect">
            <a:avLst/>
          </a:prstGeom>
        </p:spPr>
      </p:pic>
      <p:grpSp>
        <p:nvGrpSpPr>
          <p:cNvPr id="42" name="Group 41"/>
          <p:cNvGrpSpPr/>
          <p:nvPr/>
        </p:nvGrpSpPr>
        <p:grpSpPr>
          <a:xfrm>
            <a:off x="673326" y="1288227"/>
            <a:ext cx="2103285" cy="2569648"/>
            <a:chOff x="6804395" y="3399352"/>
            <a:chExt cx="2103285" cy="2569648"/>
          </a:xfrm>
        </p:grpSpPr>
        <p:sp>
          <p:nvSpPr>
            <p:cNvPr id="10" name="Rectangle 9"/>
            <p:cNvSpPr/>
            <p:nvPr/>
          </p:nvSpPr>
          <p:spPr>
            <a:xfrm>
              <a:off x="7154333" y="4103511"/>
              <a:ext cx="1488722" cy="1865489"/>
            </a:xfrm>
            <a:prstGeom prst="rect">
              <a:avLst/>
            </a:prstGeom>
            <a:solidFill>
              <a:schemeClr val="tx1"/>
            </a:solidFill>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home.fw.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2617" y="4251659"/>
              <a:ext cx="1211045" cy="825712"/>
            </a:xfrm>
            <a:prstGeom prst="rect">
              <a:avLst/>
            </a:prstGeom>
          </p:spPr>
        </p:pic>
        <p:pic>
          <p:nvPicPr>
            <p:cNvPr id="8" name="Picture 7" descr="homework.fw.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3876" y="4953194"/>
              <a:ext cx="1039786" cy="957215"/>
            </a:xfrm>
            <a:prstGeom prst="rect">
              <a:avLst/>
            </a:prstGeom>
          </p:spPr>
        </p:pic>
        <p:sp>
          <p:nvSpPr>
            <p:cNvPr id="40" name="TextBox 39"/>
            <p:cNvSpPr txBox="1"/>
            <p:nvPr/>
          </p:nvSpPr>
          <p:spPr>
            <a:xfrm>
              <a:off x="6804395" y="3399352"/>
              <a:ext cx="2103285" cy="523220"/>
            </a:xfrm>
            <a:prstGeom prst="rect">
              <a:avLst/>
            </a:prstGeom>
            <a:noFill/>
          </p:spPr>
          <p:txBody>
            <a:bodyPr wrap="none" rtlCol="0">
              <a:spAutoFit/>
            </a:bodyPr>
            <a:lstStyle/>
            <a:p>
              <a:r>
                <a:rPr lang="en-US" sz="2800" dirty="0" smtClean="0"/>
                <a:t>Home Work</a:t>
              </a:r>
              <a:endParaRPr lang="en-US" sz="2800" dirty="0"/>
            </a:p>
          </p:txBody>
        </p:sp>
      </p:grpSp>
      <p:grpSp>
        <p:nvGrpSpPr>
          <p:cNvPr id="14" name="Group 13"/>
          <p:cNvGrpSpPr/>
          <p:nvPr/>
        </p:nvGrpSpPr>
        <p:grpSpPr>
          <a:xfrm>
            <a:off x="2836333" y="1306780"/>
            <a:ext cx="5602111" cy="5111377"/>
            <a:chOff x="536220" y="857623"/>
            <a:chExt cx="5602111" cy="5111377"/>
          </a:xfrm>
        </p:grpSpPr>
        <p:sp>
          <p:nvSpPr>
            <p:cNvPr id="39" name="TextBox 38"/>
            <p:cNvSpPr txBox="1"/>
            <p:nvPr/>
          </p:nvSpPr>
          <p:spPr>
            <a:xfrm>
              <a:off x="2272076" y="857623"/>
              <a:ext cx="2226716" cy="523220"/>
            </a:xfrm>
            <a:prstGeom prst="rect">
              <a:avLst/>
            </a:prstGeom>
            <a:noFill/>
          </p:spPr>
          <p:txBody>
            <a:bodyPr wrap="none" rtlCol="0">
              <a:spAutoFit/>
            </a:bodyPr>
            <a:lstStyle/>
            <a:p>
              <a:r>
                <a:rPr lang="en-US" sz="2800" dirty="0" smtClean="0"/>
                <a:t>School Work</a:t>
              </a:r>
              <a:endParaRPr lang="en-US" sz="2800" dirty="0"/>
            </a:p>
          </p:txBody>
        </p:sp>
        <p:grpSp>
          <p:nvGrpSpPr>
            <p:cNvPr id="13" name="Group 12"/>
            <p:cNvGrpSpPr/>
            <p:nvPr/>
          </p:nvGrpSpPr>
          <p:grpSpPr>
            <a:xfrm>
              <a:off x="536220" y="1509889"/>
              <a:ext cx="5602111" cy="4459111"/>
              <a:chOff x="536220" y="1509889"/>
              <a:chExt cx="5602111" cy="4459111"/>
            </a:xfrm>
          </p:grpSpPr>
          <p:sp>
            <p:nvSpPr>
              <p:cNvPr id="9" name="Rectangle 8"/>
              <p:cNvSpPr/>
              <p:nvPr/>
            </p:nvSpPr>
            <p:spPr>
              <a:xfrm>
                <a:off x="536220" y="1509889"/>
                <a:ext cx="5602111" cy="4459111"/>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1096434" y="2434405"/>
                <a:ext cx="4631634" cy="2753320"/>
                <a:chOff x="1096434" y="2434405"/>
                <a:chExt cx="4631634" cy="2753320"/>
              </a:xfrm>
            </p:grpSpPr>
            <p:pic>
              <p:nvPicPr>
                <p:cNvPr id="4" name="Picture 3"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7544" y="2434405"/>
                  <a:ext cx="1431235" cy="856294"/>
                </a:xfrm>
                <a:prstGeom prst="rect">
                  <a:avLst/>
                </a:prstGeom>
              </p:spPr>
            </p:pic>
            <p:pic>
              <p:nvPicPr>
                <p:cNvPr id="43" name="Picture 42"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48757" y="3366539"/>
                  <a:ext cx="1431235" cy="856294"/>
                </a:xfrm>
                <a:prstGeom prst="rect">
                  <a:avLst/>
                </a:prstGeom>
              </p:spPr>
            </p:pic>
            <p:pic>
              <p:nvPicPr>
                <p:cNvPr id="44" name="Picture 43"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296833" y="4055519"/>
                  <a:ext cx="1431235" cy="856294"/>
                </a:xfrm>
                <a:prstGeom prst="rect">
                  <a:avLst/>
                </a:prstGeom>
              </p:spPr>
            </p:pic>
            <p:pic>
              <p:nvPicPr>
                <p:cNvPr id="45" name="Picture 44"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96434" y="4152574"/>
                  <a:ext cx="1431235" cy="856294"/>
                </a:xfrm>
                <a:prstGeom prst="rect">
                  <a:avLst/>
                </a:prstGeom>
              </p:spPr>
            </p:pic>
            <p:pic>
              <p:nvPicPr>
                <p:cNvPr id="46" name="Picture 45"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6833" y="2969235"/>
                  <a:ext cx="1431235" cy="856294"/>
                </a:xfrm>
                <a:prstGeom prst="rect">
                  <a:avLst/>
                </a:prstGeom>
              </p:spPr>
            </p:pic>
            <p:pic>
              <p:nvPicPr>
                <p:cNvPr id="47" name="Picture 46" descr="collaborating_students.fw.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5598" y="4331431"/>
                  <a:ext cx="1431235" cy="856294"/>
                </a:xfrm>
                <a:prstGeom prst="rect">
                  <a:avLst/>
                </a:prstGeom>
              </p:spPr>
            </p:pic>
            <p:pic>
              <p:nvPicPr>
                <p:cNvPr id="11" name="Picture 10" descr="activeteacher.fw.png"/>
                <p:cNvPicPr>
                  <a:picLocks noChangeAspect="1"/>
                </p:cNvPicPr>
                <p:nvPr/>
              </p:nvPicPr>
              <p:blipFill rotWithShape="1">
                <a:blip r:embed="rId8" cstate="print">
                  <a:extLst>
                    <a:ext uri="{28A0092B-C50C-407E-A947-70E740481C1C}">
                      <a14:useLocalDpi xmlns:a14="http://schemas.microsoft.com/office/drawing/2010/main" val="0"/>
                    </a:ext>
                  </a:extLst>
                </a:blip>
                <a:srcRect r="9108"/>
                <a:stretch/>
              </p:blipFill>
              <p:spPr>
                <a:xfrm>
                  <a:off x="3900314" y="2609146"/>
                  <a:ext cx="542034" cy="1235510"/>
                </a:xfrm>
                <a:prstGeom prst="rect">
                  <a:avLst/>
                </a:prstGeom>
              </p:spPr>
            </p:pic>
          </p:grpSp>
        </p:grpSp>
      </p:grpSp>
      <p:sp>
        <p:nvSpPr>
          <p:cNvPr id="48" name="Oval 47"/>
          <p:cNvSpPr/>
          <p:nvPr/>
        </p:nvSpPr>
        <p:spPr>
          <a:xfrm>
            <a:off x="6379366" y="3244061"/>
            <a:ext cx="217580" cy="225778"/>
          </a:xfrm>
          <a:prstGeom prst="ellipse">
            <a:avLst/>
          </a:prstGeom>
          <a:gradFill>
            <a:gsLst>
              <a:gs pos="38000">
                <a:srgbClr val="FF6356"/>
              </a:gs>
              <a:gs pos="100000">
                <a:srgbClr val="D00000"/>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959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6356"/>
            </a:gs>
            <a:gs pos="100000">
              <a:srgbClr val="D00000"/>
            </a:gs>
          </a:gsLst>
          <a:path path="circle">
            <a:fillToRect l="50000" t="50000" r="5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rot="900000">
            <a:off x="-6305166" y="2213381"/>
            <a:ext cx="5690855" cy="1570680"/>
          </a:xfrm>
        </p:spPr>
        <p:txBody>
          <a:bodyPr/>
          <a:lstStyle/>
          <a:p>
            <a:r>
              <a:rPr lang="en-US" dirty="0" smtClean="0"/>
              <a:t>1. Some Definitions </a:t>
            </a:r>
            <a:r>
              <a:rPr lang="en-US" sz="2800" dirty="0" smtClean="0"/>
              <a:t>Knowledge*</a:t>
            </a:r>
            <a:br>
              <a:rPr lang="en-US" sz="2800" dirty="0" smtClean="0"/>
            </a:br>
            <a:r>
              <a:rPr lang="en-US" sz="2800" dirty="0" smtClean="0"/>
              <a:t>Information*</a:t>
            </a:r>
            <a:br>
              <a:rPr lang="en-US" sz="2800" dirty="0" smtClean="0"/>
            </a:br>
            <a:r>
              <a:rPr lang="en-US" sz="2800" dirty="0" smtClean="0"/>
              <a:t>Content*</a:t>
            </a:r>
            <a:br>
              <a:rPr lang="en-US" sz="2800" dirty="0" smtClean="0"/>
            </a:br>
            <a:r>
              <a:rPr lang="en-US" sz="2800" dirty="0" smtClean="0"/>
              <a:t>Teachers/Trainers*</a:t>
            </a:r>
            <a:r>
              <a:rPr lang="en-US" sz="2800" dirty="0"/>
              <a:t/>
            </a:r>
            <a:br>
              <a:rPr lang="en-US" sz="2800" dirty="0"/>
            </a:br>
            <a:r>
              <a:rPr lang="en-US" sz="2800" dirty="0" smtClean="0"/>
              <a:t>Students* </a:t>
            </a:r>
            <a:endParaRPr lang="en-US" dirty="0"/>
          </a:p>
        </p:txBody>
      </p:sp>
      <p:sp>
        <p:nvSpPr>
          <p:cNvPr id="5" name="Text Placeholder 4"/>
          <p:cNvSpPr>
            <a:spLocks noGrp="1"/>
          </p:cNvSpPr>
          <p:nvPr>
            <p:ph type="body" idx="1"/>
          </p:nvPr>
        </p:nvSpPr>
        <p:spPr>
          <a:xfrm rot="900000">
            <a:off x="6538354" y="4643325"/>
            <a:ext cx="2647109" cy="1500187"/>
          </a:xfrm>
        </p:spPr>
        <p:txBody>
          <a:bodyPr>
            <a:noAutofit/>
          </a:bodyPr>
          <a:lstStyle/>
          <a:p>
            <a:pPr algn="l"/>
            <a:r>
              <a:rPr lang="en-US" i="1" dirty="0" smtClean="0">
                <a:solidFill>
                  <a:schemeClr val="accent5">
                    <a:lumMod val="40000"/>
                    <a:lumOff val="60000"/>
                  </a:schemeClr>
                </a:solidFill>
              </a:rPr>
              <a:t>What do we learn?</a:t>
            </a:r>
            <a:br>
              <a:rPr lang="en-US" i="1" dirty="0" smtClean="0">
                <a:solidFill>
                  <a:schemeClr val="accent5">
                    <a:lumMod val="40000"/>
                    <a:lumOff val="60000"/>
                  </a:schemeClr>
                </a:solidFill>
              </a:rPr>
            </a:br>
            <a:r>
              <a:rPr lang="en-US" i="1" dirty="0" smtClean="0">
                <a:solidFill>
                  <a:schemeClr val="accent5">
                    <a:lumMod val="40000"/>
                    <a:lumOff val="60000"/>
                  </a:schemeClr>
                </a:solidFill>
              </a:rPr>
              <a:t/>
            </a:r>
            <a:br>
              <a:rPr lang="en-US" i="1" dirty="0" smtClean="0">
                <a:solidFill>
                  <a:schemeClr val="accent5">
                    <a:lumMod val="40000"/>
                    <a:lumOff val="60000"/>
                  </a:schemeClr>
                </a:solidFill>
              </a:rPr>
            </a:br>
            <a:r>
              <a:rPr lang="en-US" i="1" dirty="0" smtClean="0">
                <a:solidFill>
                  <a:schemeClr val="accent5">
                    <a:lumMod val="40000"/>
                    <a:lumOff val="60000"/>
                  </a:schemeClr>
                </a:solidFill>
              </a:rPr>
              <a:t>How do we learn it?</a:t>
            </a:r>
            <a:endParaRPr lang="en-US" i="1" dirty="0">
              <a:solidFill>
                <a:schemeClr val="accent5">
                  <a:lumMod val="40000"/>
                  <a:lumOff val="60000"/>
                </a:schemeClr>
              </a:solidFill>
            </a:endParaRPr>
          </a:p>
        </p:txBody>
      </p:sp>
    </p:spTree>
    <p:extLst>
      <p:ext uri="{BB962C8B-B14F-4D97-AF65-F5344CB8AC3E}">
        <p14:creationId xmlns:p14="http://schemas.microsoft.com/office/powerpoint/2010/main" val="2422404321"/>
      </p:ext>
    </p:extLst>
  </p:cSld>
  <p:clrMapOvr>
    <a:masterClrMapping/>
  </p:clrMapOvr>
  <mc:AlternateContent xmlns:mc="http://schemas.openxmlformats.org/markup-compatibility/2006" xmlns:p14="http://schemas.microsoft.com/office/powerpoint/2010/main">
    <mc:Choice Requires="p14">
      <p:transition spd="slow" p14:dur="1300" advTm="13400">
        <p14:pan dir="u"/>
      </p:transition>
    </mc:Choice>
    <mc:Fallback xmlns="">
      <p:transition xmlns:p14="http://schemas.microsoft.com/office/powerpoint/2010/main" spd="slow" advTm="134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grpId="0" nodeType="withEffect">
                                  <p:stCondLst>
                                    <p:cond delay="500"/>
                                  </p:stCondLst>
                                  <p:childTnLst>
                                    <p:animMotion origin="layout" path="M 3.88889E-6 -2.59259E-6 L 0.73767 0.26597 " pathEditMode="relative" rAng="0" ptsTypes="AA">
                                      <p:cBhvr>
                                        <p:cTn id="6" dur="1000" fill="hold"/>
                                        <p:tgtEl>
                                          <p:spTgt spid="4"/>
                                        </p:tgtEl>
                                        <p:attrNameLst>
                                          <p:attrName>ppt_x</p:attrName>
                                          <p:attrName>ppt_y</p:attrName>
                                        </p:attrNameLst>
                                      </p:cBhvr>
                                      <p:rCtr x="36875" y="13287"/>
                                    </p:animMotion>
                                  </p:childTnLst>
                                </p:cTn>
                              </p:par>
                            </p:childTnLst>
                          </p:cTn>
                        </p:par>
                        <p:par>
                          <p:cTn id="7" fill="hold">
                            <p:stCondLst>
                              <p:cond delay="1500"/>
                            </p:stCondLst>
                            <p:childTnLst>
                              <p:par>
                                <p:cTn id="8" presetID="2" presetClass="entr" presetSubtype="4"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877329">
            <a:off x="-6589448" y="3400306"/>
            <a:ext cx="6314155" cy="984885"/>
          </a:xfrm>
          <a:prstGeom prst="rect">
            <a:avLst/>
          </a:prstGeom>
          <a:noFill/>
        </p:spPr>
        <p:txBody>
          <a:bodyPr wrap="square" rtlCol="0">
            <a:spAutoFit/>
          </a:bodyPr>
          <a:lstStyle/>
          <a:p>
            <a:r>
              <a:rPr lang="en-US" sz="4000" b="1" dirty="0" smtClean="0">
                <a:ln w="11430"/>
                <a:effectLst>
                  <a:outerShdw blurRad="50800" dist="39000" dir="5460000" algn="tl">
                    <a:srgbClr val="000000">
                      <a:alpha val="38000"/>
                    </a:srgbClr>
                  </a:outerShdw>
                </a:effectLst>
              </a:rPr>
              <a:t>Knowledge</a:t>
            </a:r>
            <a:r>
              <a:rPr lang="en-US" sz="3600" b="1" dirty="0" smtClean="0">
                <a:ln w="11430"/>
                <a:effectLst>
                  <a:outerShdw blurRad="50800" dist="39000" dir="5460000" algn="tl">
                    <a:srgbClr val="000000">
                      <a:alpha val="38000"/>
                    </a:srgbClr>
                  </a:outerShdw>
                </a:effectLst>
              </a:rPr>
              <a:t> </a:t>
            </a:r>
            <a:r>
              <a:rPr lang="en-US" sz="3200" b="1" dirty="0">
                <a:ln w="11430"/>
                <a:effectLst>
                  <a:outerShdw blurRad="50800" dist="39000" dir="5460000" algn="tl">
                    <a:srgbClr val="000000">
                      <a:alpha val="38000"/>
                    </a:srgbClr>
                  </a:outerShdw>
                </a:effectLst>
              </a:rPr>
              <a:t>is </a:t>
            </a:r>
            <a:r>
              <a:rPr lang="en-US" sz="3200" b="1" dirty="0" err="1">
                <a:ln w="11430"/>
                <a:effectLst>
                  <a:outerShdw blurRad="50800" dist="39000" dir="5460000" algn="tl">
                    <a:srgbClr val="000000">
                      <a:alpha val="38000"/>
                    </a:srgbClr>
                  </a:outerShdw>
                </a:effectLst>
              </a:rPr>
              <a:t>underated</a:t>
            </a:r>
            <a:endParaRPr lang="en-US" sz="3200" b="1" dirty="0">
              <a:ln w="11430"/>
              <a:effectLst>
                <a:outerShdw blurRad="50800" dist="39000" dir="5460000" algn="tl">
                  <a:srgbClr val="000000">
                    <a:alpha val="38000"/>
                  </a:srgbClr>
                </a:outerShdw>
              </a:effectLst>
            </a:endParaRPr>
          </a:p>
          <a:p>
            <a:endParaRPr lang="en-US" dirty="0"/>
          </a:p>
        </p:txBody>
      </p:sp>
      <p:grpSp>
        <p:nvGrpSpPr>
          <p:cNvPr id="7" name="Group 6"/>
          <p:cNvGrpSpPr/>
          <p:nvPr/>
        </p:nvGrpSpPr>
        <p:grpSpPr>
          <a:xfrm>
            <a:off x="395112" y="479778"/>
            <a:ext cx="7690555" cy="4656666"/>
            <a:chOff x="395112" y="479778"/>
            <a:chExt cx="7690555" cy="4656666"/>
          </a:xfrm>
        </p:grpSpPr>
        <p:graphicFrame>
          <p:nvGraphicFramePr>
            <p:cNvPr id="4" name="Diagram 3"/>
            <p:cNvGraphicFramePr/>
            <p:nvPr>
              <p:extLst>
                <p:ext uri="{D42A27DB-BD31-4B8C-83A1-F6EECF244321}">
                  <p14:modId xmlns:p14="http://schemas.microsoft.com/office/powerpoint/2010/main" val="2895419003"/>
                </p:ext>
              </p:extLst>
            </p:nvPr>
          </p:nvGraphicFramePr>
          <p:xfrm>
            <a:off x="2709334" y="479778"/>
            <a:ext cx="5376333" cy="4656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95112" y="790222"/>
              <a:ext cx="2173110" cy="1569660"/>
            </a:xfrm>
            <a:prstGeom prst="rect">
              <a:avLst/>
            </a:prstGeom>
            <a:noFill/>
          </p:spPr>
          <p:txBody>
            <a:bodyPr wrap="square" rtlCol="0">
              <a:spAutoFit/>
            </a:bodyPr>
            <a:lstStyle/>
            <a:p>
              <a:r>
                <a:rPr lang="en-US" sz="3200" dirty="0" smtClean="0"/>
                <a:t>Bloom’s </a:t>
              </a:r>
              <a:r>
                <a:rPr lang="en-US" sz="3200" dirty="0" smtClean="0">
                  <a:solidFill>
                    <a:schemeClr val="accent2">
                      <a:lumMod val="40000"/>
                      <a:lumOff val="60000"/>
                    </a:schemeClr>
                  </a:solidFill>
                </a:rPr>
                <a:t>OLD </a:t>
              </a:r>
              <a:r>
                <a:rPr lang="en-US" sz="3200" dirty="0" smtClean="0"/>
                <a:t>Taxonomy</a:t>
              </a:r>
              <a:endParaRPr lang="en-US" sz="3200" dirty="0"/>
            </a:p>
          </p:txBody>
        </p:sp>
      </p:grpSp>
      <p:sp>
        <p:nvSpPr>
          <p:cNvPr id="2" name="TextBox 1"/>
          <p:cNvSpPr txBox="1"/>
          <p:nvPr/>
        </p:nvSpPr>
        <p:spPr>
          <a:xfrm>
            <a:off x="9397980" y="4282729"/>
            <a:ext cx="910167" cy="584776"/>
          </a:xfrm>
          <a:prstGeom prst="rect">
            <a:avLst/>
          </a:prstGeom>
          <a:noFill/>
        </p:spPr>
        <p:txBody>
          <a:bodyPr wrap="square" rtlCol="0">
            <a:spAutoFit/>
          </a:bodyPr>
          <a:lstStyle/>
          <a:p>
            <a:r>
              <a:rPr lang="en-US" sz="3200" dirty="0" smtClean="0">
                <a:solidFill>
                  <a:srgbClr val="800000"/>
                </a:solidFill>
              </a:rPr>
              <a:t>(?)</a:t>
            </a:r>
            <a:endParaRPr lang="en-US" sz="3200" dirty="0">
              <a:solidFill>
                <a:srgbClr val="800000"/>
              </a:solidFill>
            </a:endParaRPr>
          </a:p>
        </p:txBody>
      </p:sp>
      <p:grpSp>
        <p:nvGrpSpPr>
          <p:cNvPr id="8" name="Group 7"/>
          <p:cNvGrpSpPr/>
          <p:nvPr/>
        </p:nvGrpSpPr>
        <p:grpSpPr>
          <a:xfrm>
            <a:off x="9362722" y="453116"/>
            <a:ext cx="7690555" cy="4656666"/>
            <a:chOff x="395112" y="479778"/>
            <a:chExt cx="7690555" cy="4656666"/>
          </a:xfrm>
        </p:grpSpPr>
        <p:graphicFrame>
          <p:nvGraphicFramePr>
            <p:cNvPr id="9" name="Diagram 8"/>
            <p:cNvGraphicFramePr/>
            <p:nvPr>
              <p:extLst>
                <p:ext uri="{D42A27DB-BD31-4B8C-83A1-F6EECF244321}">
                  <p14:modId xmlns:p14="http://schemas.microsoft.com/office/powerpoint/2010/main" val="3344956364"/>
                </p:ext>
              </p:extLst>
            </p:nvPr>
          </p:nvGraphicFramePr>
          <p:xfrm>
            <a:off x="2709334" y="479778"/>
            <a:ext cx="5376333" cy="46566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395112" y="790222"/>
              <a:ext cx="2173110" cy="1569660"/>
            </a:xfrm>
            <a:prstGeom prst="rect">
              <a:avLst/>
            </a:prstGeom>
            <a:noFill/>
          </p:spPr>
          <p:txBody>
            <a:bodyPr wrap="square" rtlCol="0">
              <a:spAutoFit/>
            </a:bodyPr>
            <a:lstStyle/>
            <a:p>
              <a:r>
                <a:rPr lang="en-US" sz="3200" dirty="0" smtClean="0"/>
                <a:t>Bloom’s </a:t>
              </a:r>
              <a:r>
                <a:rPr lang="en-US" sz="3200" dirty="0" smtClean="0">
                  <a:solidFill>
                    <a:schemeClr val="accent2">
                      <a:lumMod val="40000"/>
                      <a:lumOff val="60000"/>
                    </a:schemeClr>
                  </a:solidFill>
                </a:rPr>
                <a:t>New </a:t>
              </a:r>
              <a:r>
                <a:rPr lang="en-US" sz="3200" dirty="0" smtClean="0"/>
                <a:t>Taxonomy</a:t>
              </a:r>
              <a:endParaRPr lang="en-US" sz="3200" dirty="0"/>
            </a:p>
          </p:txBody>
        </p:sp>
      </p:grpSp>
    </p:spTree>
    <p:extLst>
      <p:ext uri="{BB962C8B-B14F-4D97-AF65-F5344CB8AC3E}">
        <p14:creationId xmlns:p14="http://schemas.microsoft.com/office/powerpoint/2010/main" val="4222207410"/>
      </p:ext>
    </p:extLst>
  </p:cSld>
  <p:clrMapOvr>
    <a:masterClrMapping/>
  </p:clrMapOvr>
  <p:transition xmlns:p14="http://schemas.microsoft.com/office/powerpoint/2010/main" spd="slow" advTm="25980">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77778E-6 -2.59259E-6 L 0.79393 0.27778 " pathEditMode="relative" rAng="0" ptsTypes="AA">
                                      <p:cBhvr>
                                        <p:cTn id="6" dur="1000" fill="hold"/>
                                        <p:tgtEl>
                                          <p:spTgt spid="5"/>
                                        </p:tgtEl>
                                        <p:attrNameLst>
                                          <p:attrName>ppt_x</p:attrName>
                                          <p:attrName>ppt_y</p:attrName>
                                        </p:attrNameLst>
                                      </p:cBhvr>
                                      <p:rCtr x="39687" y="13889"/>
                                    </p:animMotion>
                                  </p:childTnLst>
                                </p:cTn>
                              </p:par>
                              <p:par>
                                <p:cTn id="7" presetID="12" presetClass="entr" presetSubtype="2" fill="hold" nodeType="withEffect">
                                  <p:stCondLst>
                                    <p:cond delay="100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1000"/>
                                        <p:tgtEl>
                                          <p:spTgt spid="7"/>
                                        </p:tgtEl>
                                        <p:attrNameLst>
                                          <p:attrName>ppt_x</p:attrName>
                                        </p:attrNameLst>
                                      </p:cBhvr>
                                      <p:tavLst>
                                        <p:tav tm="0">
                                          <p:val>
                                            <p:strVal val="#ppt_x+#ppt_w*1.125000"/>
                                          </p:val>
                                        </p:tav>
                                        <p:tav tm="100000">
                                          <p:val>
                                            <p:strVal val="#ppt_x"/>
                                          </p:val>
                                        </p:tav>
                                      </p:tavLst>
                                    </p:anim>
                                    <p:animEffect transition="in" filter="wipe(left)">
                                      <p:cBhvr>
                                        <p:cTn id="10" dur="1000"/>
                                        <p:tgtEl>
                                          <p:spTgt spid="7"/>
                                        </p:tgtEl>
                                      </p:cBhvr>
                                    </p:animEffect>
                                  </p:childTnLst>
                                </p:cTn>
                              </p:par>
                            </p:childTnLst>
                          </p:cTn>
                        </p:par>
                        <p:par>
                          <p:cTn id="11" fill="hold">
                            <p:stCondLst>
                              <p:cond delay="2000"/>
                            </p:stCondLst>
                            <p:childTnLst>
                              <p:par>
                                <p:cTn id="12" presetID="0" presetClass="path" presetSubtype="0" fill="hold" grpId="0" nodeType="afterEffect">
                                  <p:stCondLst>
                                    <p:cond delay="1000"/>
                                  </p:stCondLst>
                                  <p:childTnLst>
                                    <p:animMotion origin="layout" path="M -0.05121 0.01898 L -0.50799 0.01898 " pathEditMode="relative" ptsTypes="AA">
                                      <p:cBhvr>
                                        <p:cTn id="13" dur="1000" fill="hold"/>
                                        <p:tgtEl>
                                          <p:spTgt spid="2"/>
                                        </p:tgtEl>
                                        <p:attrNameLst>
                                          <p:attrName>ppt_x</p:attrName>
                                          <p:attrName>ppt_y</p:attrName>
                                        </p:attrNameLst>
                                      </p:cBhvr>
                                    </p:animMotion>
                                  </p:childTnLst>
                                </p:cTn>
                              </p:par>
                            </p:childTnLst>
                          </p:cTn>
                        </p:par>
                        <p:par>
                          <p:cTn id="14" fill="hold">
                            <p:stCondLst>
                              <p:cond delay="4000"/>
                            </p:stCondLst>
                            <p:childTnLst>
                              <p:par>
                                <p:cTn id="15" presetID="2" presetClass="exit" presetSubtype="9" fill="hold" nodeType="afterEffect">
                                  <p:stCondLst>
                                    <p:cond delay="9000"/>
                                  </p:stCondLst>
                                  <p:childTnLst>
                                    <p:anim calcmode="lin" valueType="num">
                                      <p:cBhvr additive="base">
                                        <p:cTn id="16" dur="500"/>
                                        <p:tgtEl>
                                          <p:spTgt spid="7"/>
                                        </p:tgtEl>
                                        <p:attrNameLst>
                                          <p:attrName>ppt_x</p:attrName>
                                        </p:attrNameLst>
                                      </p:cBhvr>
                                      <p:tavLst>
                                        <p:tav tm="0">
                                          <p:val>
                                            <p:strVal val="ppt_x"/>
                                          </p:val>
                                        </p:tav>
                                        <p:tav tm="100000">
                                          <p:val>
                                            <p:strVal val="0-ppt_w/2"/>
                                          </p:val>
                                        </p:tav>
                                      </p:tavLst>
                                    </p:anim>
                                    <p:anim calcmode="lin" valueType="num">
                                      <p:cBhvr additive="base">
                                        <p:cTn id="17" dur="500"/>
                                        <p:tgtEl>
                                          <p:spTgt spid="7"/>
                                        </p:tgtEl>
                                        <p:attrNameLst>
                                          <p:attrName>ppt_y</p:attrName>
                                        </p:attrNameLst>
                                      </p:cBhvr>
                                      <p:tavLst>
                                        <p:tav tm="0">
                                          <p:val>
                                            <p:strVal val="ppt_y"/>
                                          </p:val>
                                        </p:tav>
                                        <p:tav tm="100000">
                                          <p:val>
                                            <p:strVal val="0-ppt_h/2"/>
                                          </p:val>
                                        </p:tav>
                                      </p:tavLst>
                                    </p:anim>
                                    <p:set>
                                      <p:cBhvr>
                                        <p:cTn id="18" dur="1" fill="hold">
                                          <p:stCondLst>
                                            <p:cond delay="499"/>
                                          </p:stCondLst>
                                        </p:cTn>
                                        <p:tgtEl>
                                          <p:spTgt spid="7"/>
                                        </p:tgtEl>
                                        <p:attrNameLst>
                                          <p:attrName>style.visibility</p:attrName>
                                        </p:attrNameLst>
                                      </p:cBhvr>
                                      <p:to>
                                        <p:strVal val="hidden"/>
                                      </p:to>
                                    </p:set>
                                  </p:childTnLst>
                                </p:cTn>
                              </p:par>
                            </p:childTnLst>
                          </p:cTn>
                        </p:par>
                        <p:par>
                          <p:cTn id="19" fill="hold">
                            <p:stCondLst>
                              <p:cond delay="13500"/>
                            </p:stCondLst>
                            <p:childTnLst>
                              <p:par>
                                <p:cTn id="20" presetID="9" presetClass="exit" presetSubtype="0" fill="hold" grpId="1" nodeType="afterEffect">
                                  <p:stCondLst>
                                    <p:cond delay="0"/>
                                  </p:stCondLst>
                                  <p:childTnLst>
                                    <p:animEffect transition="out" filter="dissolv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14000"/>
                            </p:stCondLst>
                            <p:childTnLst>
                              <p:par>
                                <p:cTn id="24" presetID="0" presetClass="path" presetSubtype="0" decel="50000" fill="hold" nodeType="afterEffect">
                                  <p:stCondLst>
                                    <p:cond delay="0"/>
                                  </p:stCondLst>
                                  <p:childTnLst>
                                    <p:animMotion origin="layout" path="M -0.29635 2.59259E-6 L -0.96145 0.0037 " pathEditMode="relative" rAng="0" ptsTypes="AA">
                                      <p:cBhvr>
                                        <p:cTn id="25" dur="1000" fill="hold"/>
                                        <p:tgtEl>
                                          <p:spTgt spid="8"/>
                                        </p:tgtEl>
                                        <p:attrNameLst>
                                          <p:attrName>ppt_x</p:attrName>
                                          <p:attrName>ppt_y</p:attrName>
                                        </p:attrNameLst>
                                      </p:cBhvr>
                                      <p:rCtr x="-33264"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7999"/>
          </a:xfrm>
          <a:prstGeom prst="rect">
            <a:avLst/>
          </a:prstGeom>
          <a:gradFill>
            <a:gsLst>
              <a:gs pos="38000">
                <a:schemeClr val="bg2">
                  <a:lumMod val="75000"/>
                  <a:alpha val="74000"/>
                </a:schemeClr>
              </a:gs>
              <a:gs pos="100000">
                <a:schemeClr val="accent6">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4" name="Rectangle 3"/>
          <p:cNvSpPr/>
          <p:nvPr/>
        </p:nvSpPr>
        <p:spPr>
          <a:xfrm>
            <a:off x="2572766" y="1018634"/>
            <a:ext cx="3998473" cy="923330"/>
          </a:xfrm>
          <a:prstGeom prst="rect">
            <a:avLst/>
          </a:prstGeom>
          <a:noFill/>
          <a:effectLst>
            <a:glow rad="101600">
              <a:schemeClr val="accent2">
                <a:lumMod val="40000"/>
                <a:lumOff val="60000"/>
                <a:alpha val="75000"/>
              </a:schemeClr>
            </a:glow>
          </a:effectLst>
        </p:spPr>
        <p:txBody>
          <a:bodyPr wrap="none" lIns="91440" tIns="45720" rIns="91440" bIns="45720">
            <a:spAutoFit/>
          </a:bodyPr>
          <a:lstStyle/>
          <a:p>
            <a:pPr algn="ctr"/>
            <a:r>
              <a:rPr lang="fr-CH"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Knowledge</a:t>
            </a:r>
            <a:endParaRPr lang="fr-CH" sz="5400" b="1" dirty="0">
              <a:ln w="12700">
                <a:solidFill>
                  <a:schemeClr val="tx2">
                    <a:satMod val="155000"/>
                  </a:schemeClr>
                </a:solidFill>
                <a:prstDash val="solid"/>
              </a:ln>
              <a:solidFill>
                <a:schemeClr val="accent3">
                  <a:lumMod val="75000"/>
                </a:schemeClr>
              </a:solidFill>
              <a:effectLst/>
            </a:endParaRPr>
          </a:p>
        </p:txBody>
      </p:sp>
      <p:grpSp>
        <p:nvGrpSpPr>
          <p:cNvPr id="30" name="Group 29"/>
          <p:cNvGrpSpPr/>
          <p:nvPr/>
        </p:nvGrpSpPr>
        <p:grpSpPr>
          <a:xfrm>
            <a:off x="1063855" y="4243408"/>
            <a:ext cx="7032617" cy="1062619"/>
            <a:chOff x="1063855" y="4243408"/>
            <a:chExt cx="7032617" cy="1062619"/>
          </a:xfrm>
        </p:grpSpPr>
        <p:sp>
          <p:nvSpPr>
            <p:cNvPr id="7" name="Oval 6"/>
            <p:cNvSpPr/>
            <p:nvPr/>
          </p:nvSpPr>
          <p:spPr>
            <a:xfrm>
              <a:off x="1063855" y="437444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9" name="Oval 8"/>
            <p:cNvSpPr/>
            <p:nvPr/>
          </p:nvSpPr>
          <p:spPr>
            <a:xfrm>
              <a:off x="2556258" y="429985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0" name="Oval 9"/>
            <p:cNvSpPr/>
            <p:nvPr/>
          </p:nvSpPr>
          <p:spPr>
            <a:xfrm>
              <a:off x="4119216" y="4243408"/>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1" name="Oval 10"/>
            <p:cNvSpPr/>
            <p:nvPr/>
          </p:nvSpPr>
          <p:spPr>
            <a:xfrm>
              <a:off x="5666662" y="429985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sp>
          <p:nvSpPr>
            <p:cNvPr id="12" name="Oval 11"/>
            <p:cNvSpPr/>
            <p:nvPr/>
          </p:nvSpPr>
          <p:spPr>
            <a:xfrm>
              <a:off x="7155097" y="4374442"/>
              <a:ext cx="941375" cy="9315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solidFill>
                    <a:schemeClr val="bg1"/>
                  </a:solidFill>
                </a:rPr>
                <a:t>Student</a:t>
              </a:r>
              <a:endParaRPr lang="en-US" sz="1100" dirty="0">
                <a:solidFill>
                  <a:schemeClr val="bg1"/>
                </a:solidFill>
              </a:endParaRPr>
            </a:p>
          </p:txBody>
        </p:sp>
      </p:grpSp>
      <p:sp>
        <p:nvSpPr>
          <p:cNvPr id="17" name="Isosceles Triangle 16"/>
          <p:cNvSpPr/>
          <p:nvPr/>
        </p:nvSpPr>
        <p:spPr>
          <a:xfrm>
            <a:off x="1801128" y="3563117"/>
            <a:ext cx="55540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93440" y="2576513"/>
            <a:ext cx="1354667" cy="837123"/>
          </a:xfrm>
          <a:prstGeom prst="rect">
            <a:avLst/>
          </a:prstGeom>
          <a:effectLst>
            <a:glow rad="571500">
              <a:schemeClr val="accent2">
                <a:lumMod val="40000"/>
                <a:lumOff val="60000"/>
                <a:alpha val="60000"/>
              </a:schemeClr>
            </a:glow>
            <a:outerShdw blurRad="76200" dist="25400" dir="5400000" algn="tl" rotWithShape="0">
              <a:srgbClr val="000000">
                <a:alpha val="50000"/>
              </a:srgbClr>
            </a:outerShdw>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Teacher</a:t>
            </a:r>
          </a:p>
        </p:txBody>
      </p:sp>
      <p:sp>
        <p:nvSpPr>
          <p:cNvPr id="18" name="Isosceles Triangle 17"/>
          <p:cNvSpPr/>
          <p:nvPr/>
        </p:nvSpPr>
        <p:spPr>
          <a:xfrm flipV="1">
            <a:off x="9383889" y="3093974"/>
            <a:ext cx="55540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2556258" y="1975497"/>
            <a:ext cx="4014981" cy="469143"/>
          </a:xfrm>
          <a:prstGeom prst="triangle">
            <a:avLst>
              <a:gd name="adj" fmla="val 50257"/>
            </a:avLst>
          </a:prstGeom>
          <a:gradFill flip="none" rotWithShape="1">
            <a:gsLst>
              <a:gs pos="31000">
                <a:schemeClr val="accent2">
                  <a:lumMod val="20000"/>
                  <a:lumOff val="80000"/>
                </a:schemeClr>
              </a:gs>
              <a:gs pos="87000">
                <a:schemeClr val="accent2">
                  <a:alpha val="80000"/>
                </a:schemeClr>
              </a:gs>
            </a:gsLst>
            <a:lin ang="5400000" scaled="0"/>
            <a:tileRect/>
          </a:gradFill>
          <a:ln>
            <a:noFill/>
          </a:ln>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1453444" y="324556"/>
            <a:ext cx="6124223" cy="584776"/>
          </a:xfrm>
          <a:prstGeom prst="rect">
            <a:avLst/>
          </a:prstGeom>
          <a:noFill/>
        </p:spPr>
        <p:txBody>
          <a:bodyPr wrap="square" rtlCol="0">
            <a:spAutoFit/>
          </a:bodyPr>
          <a:lstStyle/>
          <a:p>
            <a:pPr algn="ctr"/>
            <a:r>
              <a:rPr lang="en-US" sz="3200" dirty="0" smtClean="0">
                <a:solidFill>
                  <a:srgbClr val="FFFFFF"/>
                </a:solidFill>
              </a:rPr>
              <a:t>A Traditional View of Teaching</a:t>
            </a:r>
            <a:endParaRPr lang="en-US" sz="3200" dirty="0">
              <a:solidFill>
                <a:srgbClr val="FFFFFF"/>
              </a:solidFill>
            </a:endParaRPr>
          </a:p>
        </p:txBody>
      </p:sp>
      <p:grpSp>
        <p:nvGrpSpPr>
          <p:cNvPr id="31" name="Group 30"/>
          <p:cNvGrpSpPr/>
          <p:nvPr/>
        </p:nvGrpSpPr>
        <p:grpSpPr>
          <a:xfrm>
            <a:off x="1867369" y="5095010"/>
            <a:ext cx="5425589" cy="1318725"/>
            <a:chOff x="1867369" y="5095010"/>
            <a:chExt cx="5425589" cy="1318725"/>
          </a:xfrm>
        </p:grpSpPr>
        <p:sp>
          <p:nvSpPr>
            <p:cNvPr id="13" name="Rectangle 12"/>
            <p:cNvSpPr/>
            <p:nvPr/>
          </p:nvSpPr>
          <p:spPr>
            <a:xfrm>
              <a:off x="2645599" y="5828959"/>
              <a:ext cx="3891883" cy="584776"/>
            </a:xfrm>
            <a:prstGeom prst="rect">
              <a:avLst/>
            </a:prstGeom>
            <a:noFill/>
            <a:ln>
              <a:noFill/>
            </a:ln>
          </p:spPr>
          <p:txBody>
            <a:bodyPr wrap="square" lIns="91440" tIns="45720" rIns="91440" bIns="45720">
              <a:spAutoFit/>
            </a:bodyPr>
            <a:lstStyle/>
            <a:p>
              <a:pPr algn="ctr"/>
              <a:r>
                <a:rPr lang="fr-CH" sz="3200" b="1" dirty="0">
                  <a:ln w="12700">
                    <a:noFill/>
                    <a:prstDash val="solid"/>
                  </a:ln>
                  <a:solidFill>
                    <a:schemeClr val="bg2">
                      <a:lumMod val="40000"/>
                      <a:lumOff val="60000"/>
                      <a:alpha val="59000"/>
                    </a:schemeClr>
                  </a:solidFill>
                  <a:effectLst>
                    <a:glow rad="139700">
                      <a:schemeClr val="tx1">
                        <a:lumMod val="65000"/>
                        <a:alpha val="40000"/>
                      </a:schemeClr>
                    </a:glow>
                    <a:outerShdw blurRad="41275" dist="20320" dir="1800000" algn="tl" rotWithShape="0">
                      <a:srgbClr val="000000">
                        <a:alpha val="40000"/>
                      </a:srgbClr>
                    </a:outerShdw>
                  </a:effectLst>
                </a:rPr>
                <a:t>Knowledge</a:t>
              </a:r>
              <a:endParaRPr lang="fr-CH" sz="8800" b="1" dirty="0">
                <a:ln w="12700">
                  <a:noFill/>
                  <a:prstDash val="solid"/>
                </a:ln>
                <a:solidFill>
                  <a:schemeClr val="bg2">
                    <a:lumMod val="40000"/>
                    <a:lumOff val="60000"/>
                    <a:alpha val="59000"/>
                  </a:schemeClr>
                </a:solidFill>
                <a:effectLst>
                  <a:glow rad="139700">
                    <a:schemeClr val="tx1">
                      <a:lumMod val="65000"/>
                      <a:alpha val="40000"/>
                    </a:schemeClr>
                  </a:glow>
                  <a:outerShdw blurRad="41275" dist="20320" dir="1800000" algn="tl" rotWithShape="0">
                    <a:srgbClr val="000000">
                      <a:alpha val="40000"/>
                    </a:srgbClr>
                  </a:outerShdw>
                </a:effectLst>
              </a:endParaRPr>
            </a:p>
          </p:txBody>
        </p:sp>
        <p:cxnSp>
          <p:nvCxnSpPr>
            <p:cNvPr id="21" name="Straight Arrow Connector 20"/>
            <p:cNvCxnSpPr>
              <a:stCxn id="7" idx="5"/>
            </p:cNvCxnSpPr>
            <p:nvPr/>
          </p:nvCxnSpPr>
          <p:spPr>
            <a:xfrm>
              <a:off x="1867369" y="5169600"/>
              <a:ext cx="1434631" cy="659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3"/>
            </p:cNvCxnSpPr>
            <p:nvPr/>
          </p:nvCxnSpPr>
          <p:spPr>
            <a:xfrm flipH="1">
              <a:off x="5870222" y="5169600"/>
              <a:ext cx="1422736" cy="6593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9" idx="5"/>
            </p:cNvCxnSpPr>
            <p:nvPr/>
          </p:nvCxnSpPr>
          <p:spPr>
            <a:xfrm>
              <a:off x="3359772" y="5095010"/>
              <a:ext cx="759444" cy="7339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5060591" y="5095010"/>
              <a:ext cx="710853" cy="7339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572000" y="5174993"/>
              <a:ext cx="14111" cy="6539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36009789"/>
      </p:ext>
    </p:extLst>
  </p:cSld>
  <p:clrMapOvr>
    <a:masterClrMapping/>
  </p:clrMapOvr>
  <p:transition xmlns:p14="http://schemas.microsoft.com/office/powerpoint/2010/main" spd="slow" advTm="16192">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300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4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5000"/>
                            </p:stCondLst>
                            <p:childTnLst>
                              <p:par>
                                <p:cTn id="20" presetID="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5500"/>
                            </p:stCondLst>
                            <p:childTnLst>
                              <p:par>
                                <p:cTn id="25" presetID="2" presetClass="entr" presetSubtype="4"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par>
                          <p:cTn id="29" fill="hold">
                            <p:stCondLst>
                              <p:cond delay="6000"/>
                            </p:stCondLst>
                            <p:childTnLst>
                              <p:par>
                                <p:cTn id="30" presetID="2" presetClass="entr" presetSubtype="4"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900000">
            <a:off x="-4494357" y="1315347"/>
            <a:ext cx="4365468" cy="1570680"/>
          </a:xfrm>
        </p:spPr>
        <p:txBody>
          <a:bodyPr/>
          <a:lstStyle/>
          <a:p>
            <a:r>
              <a:rPr lang="en-US" dirty="0" smtClean="0"/>
              <a:t>Knowledge is Power</a:t>
            </a:r>
            <a:endParaRPr lang="en-US" dirty="0"/>
          </a:p>
        </p:txBody>
      </p:sp>
      <p:sp>
        <p:nvSpPr>
          <p:cNvPr id="5" name="Text Placeholder 4"/>
          <p:cNvSpPr>
            <a:spLocks noGrp="1"/>
          </p:cNvSpPr>
          <p:nvPr>
            <p:ph type="body" idx="1"/>
          </p:nvPr>
        </p:nvSpPr>
        <p:spPr/>
        <p:txBody>
          <a:bodyPr/>
          <a:lstStyle/>
          <a:p>
            <a:r>
              <a:rPr lang="en-US" dirty="0" smtClean="0"/>
              <a:t>Sir Francis Bacon, 1597</a:t>
            </a:r>
            <a:endParaRPr lang="en-US" dirty="0"/>
          </a:p>
        </p:txBody>
      </p:sp>
      <p:sp>
        <p:nvSpPr>
          <p:cNvPr id="12" name="TextBox 11"/>
          <p:cNvSpPr txBox="1"/>
          <p:nvPr/>
        </p:nvSpPr>
        <p:spPr>
          <a:xfrm rot="900000">
            <a:off x="9230550" y="4962754"/>
            <a:ext cx="1933221" cy="1569660"/>
          </a:xfrm>
          <a:prstGeom prst="rect">
            <a:avLst/>
          </a:prstGeom>
          <a:noFill/>
          <a:scene3d>
            <a:camera prst="orthographicFront">
              <a:rot lat="0" lon="0" rev="0"/>
            </a:camera>
            <a:lightRig rig="threePt" dir="t"/>
          </a:scene3d>
        </p:spPr>
        <p:txBody>
          <a:bodyPr wrap="square" rtlCol="0">
            <a:spAutoFit/>
          </a:bodyPr>
          <a:lstStyle/>
          <a:p>
            <a:pPr algn="ctr"/>
            <a:r>
              <a:rPr lang="en-US" sz="2400" dirty="0" smtClean="0">
                <a:solidFill>
                  <a:srgbClr val="FEC67A"/>
                </a:solidFill>
              </a:rPr>
              <a:t>Knowledge </a:t>
            </a:r>
            <a:r>
              <a:rPr lang="en-US" sz="2400" dirty="0">
                <a:solidFill>
                  <a:srgbClr val="FEC67A"/>
                </a:solidFill>
              </a:rPr>
              <a:t> </a:t>
            </a:r>
            <a:r>
              <a:rPr lang="en-US" sz="2400" dirty="0" smtClean="0">
                <a:solidFill>
                  <a:srgbClr val="FEC67A"/>
                </a:solidFill>
              </a:rPr>
              <a:t>      = </a:t>
            </a:r>
          </a:p>
          <a:p>
            <a:pPr algn="ctr"/>
            <a:r>
              <a:rPr lang="en-US" sz="2400" dirty="0" smtClean="0">
                <a:solidFill>
                  <a:srgbClr val="FEC67A"/>
                </a:solidFill>
              </a:rPr>
              <a:t>Potential energy</a:t>
            </a:r>
            <a:endParaRPr lang="en-US" sz="2400" dirty="0">
              <a:solidFill>
                <a:srgbClr val="FEC67A"/>
              </a:solidFill>
            </a:endParaRPr>
          </a:p>
        </p:txBody>
      </p:sp>
      <p:grpSp>
        <p:nvGrpSpPr>
          <p:cNvPr id="14" name="Group 13"/>
          <p:cNvGrpSpPr/>
          <p:nvPr/>
        </p:nvGrpSpPr>
        <p:grpSpPr>
          <a:xfrm>
            <a:off x="783167" y="330136"/>
            <a:ext cx="6363130" cy="1883431"/>
            <a:chOff x="783167" y="330136"/>
            <a:chExt cx="6363130" cy="1883431"/>
          </a:xfrm>
        </p:grpSpPr>
        <p:sp>
          <p:nvSpPr>
            <p:cNvPr id="3" name="TextBox 2"/>
            <p:cNvSpPr txBox="1"/>
            <p:nvPr/>
          </p:nvSpPr>
          <p:spPr>
            <a:xfrm>
              <a:off x="783167" y="330136"/>
              <a:ext cx="1150600" cy="646331"/>
            </a:xfrm>
            <a:prstGeom prst="rect">
              <a:avLst/>
            </a:prstGeom>
            <a:noFill/>
          </p:spPr>
          <p:txBody>
            <a:bodyPr wrap="none" rtlCol="0">
              <a:spAutoFit/>
            </a:bodyPr>
            <a:lstStyle/>
            <a:p>
              <a:r>
                <a:rPr lang="en-US" sz="3600" dirty="0" smtClean="0"/>
                <a:t>Data</a:t>
              </a:r>
              <a:endParaRPr lang="en-US" sz="3600" dirty="0"/>
            </a:p>
          </p:txBody>
        </p:sp>
        <p:sp>
          <p:nvSpPr>
            <p:cNvPr id="6" name="TextBox 5"/>
            <p:cNvSpPr txBox="1"/>
            <p:nvPr/>
          </p:nvSpPr>
          <p:spPr>
            <a:xfrm>
              <a:off x="1933767" y="920905"/>
              <a:ext cx="2642896" cy="646331"/>
            </a:xfrm>
            <a:prstGeom prst="rect">
              <a:avLst/>
            </a:prstGeom>
            <a:noFill/>
          </p:spPr>
          <p:txBody>
            <a:bodyPr wrap="none" rtlCol="0">
              <a:spAutoFit/>
            </a:bodyPr>
            <a:lstStyle/>
            <a:p>
              <a:r>
                <a:rPr lang="en-US" sz="3600" dirty="0" smtClean="0"/>
                <a:t>Information</a:t>
              </a:r>
              <a:endParaRPr lang="en-US" sz="3600" dirty="0"/>
            </a:p>
          </p:txBody>
        </p:sp>
        <p:sp>
          <p:nvSpPr>
            <p:cNvPr id="7" name="TextBox 6"/>
            <p:cNvSpPr txBox="1"/>
            <p:nvPr/>
          </p:nvSpPr>
          <p:spPr>
            <a:xfrm>
              <a:off x="4576663" y="1567236"/>
              <a:ext cx="2569634" cy="646331"/>
            </a:xfrm>
            <a:prstGeom prst="rect">
              <a:avLst/>
            </a:prstGeom>
            <a:noFill/>
          </p:spPr>
          <p:txBody>
            <a:bodyPr wrap="none" rtlCol="0">
              <a:spAutoFit/>
            </a:bodyPr>
            <a:lstStyle/>
            <a:p>
              <a:r>
                <a:rPr lang="en-US" sz="3600" dirty="0" smtClean="0"/>
                <a:t>Knowledge</a:t>
              </a:r>
              <a:endParaRPr lang="en-US" sz="3600" dirty="0"/>
            </a:p>
          </p:txBody>
        </p:sp>
        <p:sp>
          <p:nvSpPr>
            <p:cNvPr id="10" name="Curved Down Arrow 9"/>
            <p:cNvSpPr/>
            <p:nvPr/>
          </p:nvSpPr>
          <p:spPr>
            <a:xfrm rot="1784694">
              <a:off x="1947335" y="465667"/>
              <a:ext cx="846667" cy="338666"/>
            </a:xfrm>
            <a:prstGeom prst="curvedDownArrow">
              <a:avLst>
                <a:gd name="adj1" fmla="val 25000"/>
                <a:gd name="adj2" fmla="val 8124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Curved Down Arrow 10"/>
            <p:cNvSpPr/>
            <p:nvPr/>
          </p:nvSpPr>
          <p:spPr>
            <a:xfrm rot="1784694">
              <a:off x="4604899" y="1108627"/>
              <a:ext cx="846667" cy="338666"/>
            </a:xfrm>
            <a:prstGeom prst="curvedDownArrow">
              <a:avLst>
                <a:gd name="adj1" fmla="val 25000"/>
                <a:gd name="adj2" fmla="val 8124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Curved Down Arrow 12"/>
            <p:cNvSpPr/>
            <p:nvPr/>
          </p:nvSpPr>
          <p:spPr>
            <a:xfrm rot="12994871">
              <a:off x="1142990" y="1219289"/>
              <a:ext cx="846667" cy="338666"/>
            </a:xfrm>
            <a:prstGeom prst="curvedDownArrow">
              <a:avLst>
                <a:gd name="adj1" fmla="val 25000"/>
                <a:gd name="adj2" fmla="val 8124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087602593"/>
      </p:ext>
    </p:extLst>
  </p:cSld>
  <p:clrMapOvr>
    <a:masterClrMapping/>
  </p:clrMapOvr>
  <p:transition xmlns:p14="http://schemas.microsoft.com/office/powerpoint/2010/main" spd="slow" advTm="15914">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1.38889E-6 4.44444E-6 L 0.69601 0.25925 " pathEditMode="relative" ptsTypes="AA">
                                      <p:cBhvr>
                                        <p:cTn id="6" dur="2000" fill="hold"/>
                                        <p:tgtEl>
                                          <p:spTgt spid="4"/>
                                        </p:tgtEl>
                                        <p:attrNameLst>
                                          <p:attrName>ppt_x</p:attrName>
                                          <p:attrName>ppt_y</p:attrName>
                                        </p:attrNameLst>
                                      </p:cBhvr>
                                    </p:animMotion>
                                  </p:childTnLst>
                                </p:cTn>
                              </p:par>
                            </p:childTnLst>
                          </p:cTn>
                        </p:par>
                        <p:par>
                          <p:cTn id="7" fill="hold">
                            <p:stCondLst>
                              <p:cond delay="2000"/>
                            </p:stCondLst>
                            <p:childTnLst>
                              <p:par>
                                <p:cTn id="8" presetID="2" presetClass="entr" presetSubtype="4" fill="hold" grpId="0" nodeType="afterEffect">
                                  <p:stCondLst>
                                    <p:cond delay="50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2" fill="hold">
                            <p:stCondLst>
                              <p:cond delay="3000"/>
                            </p:stCondLst>
                            <p:childTnLst>
                              <p:par>
                                <p:cTn id="13" presetID="53" presetClass="entr" presetSubtype="16" fill="hold" nodeType="afterEffect">
                                  <p:stCondLst>
                                    <p:cond delay="300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Effect transition="in" filter="fade">
                                      <p:cBhvr>
                                        <p:cTn id="17" dur="1000"/>
                                        <p:tgtEl>
                                          <p:spTgt spid="14"/>
                                        </p:tgtEl>
                                      </p:cBhvr>
                                    </p:animEffect>
                                  </p:childTnLst>
                                </p:cTn>
                              </p:par>
                            </p:childTnLst>
                          </p:cTn>
                        </p:par>
                        <p:par>
                          <p:cTn id="18" fill="hold">
                            <p:stCondLst>
                              <p:cond delay="7000"/>
                            </p:stCondLst>
                            <p:childTnLst>
                              <p:par>
                                <p:cTn id="19" presetID="0" presetClass="path" presetSubtype="0" accel="50000" decel="50000" fill="hold" grpId="0" nodeType="afterEffect">
                                  <p:stCondLst>
                                    <p:cond delay="4000"/>
                                  </p:stCondLst>
                                  <p:childTnLst>
                                    <p:animMotion origin="layout" path="M 5E-6 1.11111E-6 L -0.27309 -0.09676 " pathEditMode="relative" ptsTypes="AA">
                                      <p:cBhvr>
                                        <p:cTn id="20" dur="1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7999"/>
          </a:xfrm>
          <a:prstGeom prst="rect">
            <a:avLst/>
          </a:prstGeom>
          <a:gradFill>
            <a:gsLst>
              <a:gs pos="38000">
                <a:schemeClr val="bg2">
                  <a:lumMod val="75000"/>
                  <a:alpha val="74000"/>
                </a:schemeClr>
              </a:gs>
              <a:gs pos="100000">
                <a:schemeClr val="accent6">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4" name="TextBox 3"/>
          <p:cNvSpPr txBox="1"/>
          <p:nvPr/>
        </p:nvSpPr>
        <p:spPr>
          <a:xfrm rot="904609">
            <a:off x="9545561" y="3489070"/>
            <a:ext cx="8414853" cy="4201150"/>
          </a:xfrm>
          <a:prstGeom prst="rect">
            <a:avLst/>
          </a:prstGeom>
          <a:noFill/>
        </p:spPr>
        <p:txBody>
          <a:bodyPr wrap="square" rtlCol="0">
            <a:spAutoFit/>
          </a:bodyPr>
          <a:lstStyle/>
          <a:p>
            <a:pPr>
              <a:lnSpc>
                <a:spcPct val="150000"/>
              </a:lnSpc>
            </a:pPr>
            <a:r>
              <a:rPr lang="en-US" sz="3600" dirty="0" smtClean="0">
                <a:solidFill>
                  <a:schemeClr val="accent2"/>
                </a:solidFill>
              </a:rPr>
              <a:t>Knowledge</a:t>
            </a:r>
            <a:r>
              <a:rPr lang="en-US" sz="3600" dirty="0" smtClean="0">
                <a:solidFill>
                  <a:srgbClr val="FEA022"/>
                </a:solidFill>
              </a:rPr>
              <a:t>:</a:t>
            </a:r>
            <a:r>
              <a:rPr lang="en-US" sz="3600" dirty="0" smtClean="0"/>
              <a:t> </a:t>
            </a:r>
            <a:r>
              <a:rPr lang="en-US" sz="2800" dirty="0" smtClean="0"/>
              <a:t>The collected wisdom of experts</a:t>
            </a:r>
            <a:endParaRPr lang="en-US" sz="3600" dirty="0" smtClean="0"/>
          </a:p>
          <a:p>
            <a:pPr>
              <a:lnSpc>
                <a:spcPct val="150000"/>
              </a:lnSpc>
            </a:pPr>
            <a:r>
              <a:rPr lang="en-US" sz="3600" dirty="0" smtClean="0">
                <a:solidFill>
                  <a:srgbClr val="FEA022"/>
                </a:solidFill>
              </a:rPr>
              <a:t>Smart: </a:t>
            </a:r>
            <a:r>
              <a:rPr lang="en-US" sz="2800" dirty="0">
                <a:solidFill>
                  <a:srgbClr val="FFFFFF"/>
                </a:solidFill>
              </a:rPr>
              <a:t>H</a:t>
            </a:r>
            <a:r>
              <a:rPr lang="en-US" sz="2800" dirty="0" smtClean="0">
                <a:solidFill>
                  <a:srgbClr val="FFFFFF"/>
                </a:solidFill>
              </a:rPr>
              <a:t>aving/Able to gather a lot of knowledge</a:t>
            </a:r>
            <a:endParaRPr lang="en-US" sz="3600" dirty="0" smtClean="0">
              <a:solidFill>
                <a:srgbClr val="FFFFFF"/>
              </a:solidFill>
            </a:endParaRPr>
          </a:p>
          <a:p>
            <a:pPr>
              <a:lnSpc>
                <a:spcPct val="150000"/>
              </a:lnSpc>
            </a:pPr>
            <a:r>
              <a:rPr lang="en-US" sz="3600" dirty="0" smtClean="0">
                <a:solidFill>
                  <a:srgbClr val="FEA022"/>
                </a:solidFill>
              </a:rPr>
              <a:t>Teacher</a:t>
            </a:r>
            <a:r>
              <a:rPr lang="en-US" sz="3600" dirty="0" smtClean="0">
                <a:solidFill>
                  <a:schemeClr val="accent2"/>
                </a:solidFill>
              </a:rPr>
              <a:t>:</a:t>
            </a:r>
            <a:r>
              <a:rPr lang="en-US" sz="3600" dirty="0" smtClean="0"/>
              <a:t> </a:t>
            </a:r>
            <a:r>
              <a:rPr lang="en-US" sz="2800" dirty="0" smtClean="0"/>
              <a:t>Someone who shares their knowledge</a:t>
            </a:r>
          </a:p>
          <a:p>
            <a:pPr>
              <a:lnSpc>
                <a:spcPct val="150000"/>
              </a:lnSpc>
            </a:pPr>
            <a:r>
              <a:rPr lang="en-US" sz="3600" dirty="0" smtClean="0">
                <a:solidFill>
                  <a:srgbClr val="FEA022"/>
                </a:solidFill>
              </a:rPr>
              <a:t>Student:</a:t>
            </a:r>
            <a:r>
              <a:rPr lang="en-US" sz="3600" dirty="0" smtClean="0"/>
              <a:t> </a:t>
            </a:r>
            <a:r>
              <a:rPr lang="en-US" sz="2800" dirty="0" smtClean="0"/>
              <a:t>Someone wanting to be smart</a:t>
            </a:r>
            <a:r>
              <a:rPr lang="en-US" sz="2800" i="1" dirty="0" smtClean="0"/>
              <a:t>(</a:t>
            </a:r>
            <a:r>
              <a:rPr lang="en-US" sz="2800" i="1" dirty="0" err="1" smtClean="0"/>
              <a:t>er</a:t>
            </a:r>
            <a:r>
              <a:rPr lang="en-US" sz="2800" i="1" dirty="0" smtClean="0"/>
              <a:t>)</a:t>
            </a:r>
          </a:p>
          <a:p>
            <a:pPr>
              <a:lnSpc>
                <a:spcPct val="150000"/>
              </a:lnSpc>
            </a:pPr>
            <a:r>
              <a:rPr lang="en-US" sz="3600" dirty="0" smtClean="0">
                <a:solidFill>
                  <a:schemeClr val="accent2"/>
                </a:solidFill>
              </a:rPr>
              <a:t>Content:</a:t>
            </a:r>
            <a:r>
              <a:rPr lang="en-US" sz="2800" i="1" dirty="0" smtClean="0"/>
              <a:t> </a:t>
            </a:r>
            <a:r>
              <a:rPr lang="en-US" sz="2800" dirty="0" smtClean="0"/>
              <a:t>Information studied to get smart</a:t>
            </a:r>
            <a:endParaRPr lang="en-US" sz="3600" dirty="0"/>
          </a:p>
        </p:txBody>
      </p:sp>
      <p:sp>
        <p:nvSpPr>
          <p:cNvPr id="3" name="Title 1"/>
          <p:cNvSpPr txBox="1">
            <a:spLocks/>
          </p:cNvSpPr>
          <p:nvPr/>
        </p:nvSpPr>
        <p:spPr>
          <a:xfrm rot="900000">
            <a:off x="-5805770" y="3530433"/>
            <a:ext cx="5690855" cy="1570680"/>
          </a:xfrm>
          <a:prstGeom prst="rect">
            <a:avLst/>
          </a:prstGeom>
        </p:spPr>
        <p:txBody>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Traditional Definitions</a:t>
            </a:r>
            <a:endParaRPr lang="en-US" sz="4000" dirty="0"/>
          </a:p>
        </p:txBody>
      </p:sp>
    </p:spTree>
    <p:extLst>
      <p:ext uri="{BB962C8B-B14F-4D97-AF65-F5344CB8AC3E}">
        <p14:creationId xmlns:p14="http://schemas.microsoft.com/office/powerpoint/2010/main" val="1446702480"/>
      </p:ext>
    </p:extLst>
  </p:cSld>
  <p:clrMapOvr>
    <a:masterClrMapping/>
  </p:clrMapOvr>
  <p:transition xmlns:p14="http://schemas.microsoft.com/office/powerpoint/2010/main" spd="slow" advTm="16344">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grpId="0" nodeType="withEffect">
                                  <p:stCondLst>
                                    <p:cond delay="0"/>
                                  </p:stCondLst>
                                  <p:childTnLst>
                                    <p:animMotion origin="layout" path="M -1.94444E-6 1.11111E-6 L 0.7684 0.26944 " pathEditMode="relative" ptsTypes="AA">
                                      <p:cBhvr>
                                        <p:cTn id="6" dur="1000" fill="hold"/>
                                        <p:tgtEl>
                                          <p:spTgt spid="3"/>
                                        </p:tgtEl>
                                        <p:attrNameLst>
                                          <p:attrName>ppt_x</p:attrName>
                                          <p:attrName>ppt_y</p:attrName>
                                        </p:attrNameLst>
                                      </p:cBhvr>
                                    </p:animMotion>
                                  </p:childTnLst>
                                </p:cTn>
                              </p:par>
                            </p:childTnLst>
                          </p:cTn>
                        </p:par>
                        <p:par>
                          <p:cTn id="7" fill="hold">
                            <p:stCondLst>
                              <p:cond delay="1000"/>
                            </p:stCondLst>
                            <p:childTnLst>
                              <p:par>
                                <p:cTn id="8" presetID="0" presetClass="path" presetSubtype="0" decel="50000" fill="hold" grpId="0" nodeType="afterEffect">
                                  <p:stCondLst>
                                    <p:cond delay="0"/>
                                  </p:stCondLst>
                                  <p:childTnLst>
                                    <p:animMotion origin="layout" path="M -3.05556E-6 -2.96296E-6 L -1.0026 -0.3743 " pathEditMode="relative" rAng="0" ptsTypes="AA">
                                      <p:cBhvr>
                                        <p:cTn id="9" dur="1000" fill="hold"/>
                                        <p:tgtEl>
                                          <p:spTgt spid="4"/>
                                        </p:tgtEl>
                                        <p:attrNameLst>
                                          <p:attrName>ppt_x</p:attrName>
                                          <p:attrName>ppt_y</p:attrName>
                                        </p:attrNameLst>
                                      </p:cBhvr>
                                      <p:rCtr x="-50139" y="-187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7999"/>
          </a:xfrm>
          <a:prstGeom prst="rect">
            <a:avLst/>
          </a:prstGeom>
          <a:gradFill>
            <a:gsLst>
              <a:gs pos="38000">
                <a:schemeClr val="bg2">
                  <a:lumMod val="75000"/>
                  <a:alpha val="74000"/>
                </a:schemeClr>
              </a:gs>
              <a:gs pos="100000">
                <a:schemeClr val="accent6">
                  <a:lumMod val="75000"/>
                </a:schemeClr>
              </a:gs>
            </a:gsLst>
          </a:gra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endParaRPr lang="en-US" dirty="0"/>
          </a:p>
        </p:txBody>
      </p:sp>
      <p:sp>
        <p:nvSpPr>
          <p:cNvPr id="4" name="TextBox 3"/>
          <p:cNvSpPr txBox="1"/>
          <p:nvPr/>
        </p:nvSpPr>
        <p:spPr>
          <a:xfrm rot="904609">
            <a:off x="347729" y="1133965"/>
            <a:ext cx="9402512" cy="4201150"/>
          </a:xfrm>
          <a:prstGeom prst="rect">
            <a:avLst/>
          </a:prstGeom>
          <a:noFill/>
        </p:spPr>
        <p:txBody>
          <a:bodyPr wrap="square" rtlCol="0">
            <a:spAutoFit/>
          </a:bodyPr>
          <a:lstStyle/>
          <a:p>
            <a:pPr>
              <a:lnSpc>
                <a:spcPct val="150000"/>
              </a:lnSpc>
            </a:pPr>
            <a:r>
              <a:rPr lang="en-US" sz="3600" dirty="0" smtClean="0">
                <a:solidFill>
                  <a:schemeClr val="accent2"/>
                </a:solidFill>
              </a:rPr>
              <a:t>Knowledge</a:t>
            </a:r>
            <a:r>
              <a:rPr lang="en-US" sz="3600" dirty="0" smtClean="0">
                <a:solidFill>
                  <a:srgbClr val="FEA022"/>
                </a:solidFill>
              </a:rPr>
              <a:t>:</a:t>
            </a:r>
            <a:r>
              <a:rPr lang="en-US" sz="3600" dirty="0" smtClean="0"/>
              <a:t> </a:t>
            </a:r>
            <a:r>
              <a:rPr lang="en-US" sz="2800" dirty="0" smtClean="0"/>
              <a:t>Potential to act wisely</a:t>
            </a:r>
            <a:endParaRPr lang="en-US" sz="3600" dirty="0" smtClean="0"/>
          </a:p>
          <a:p>
            <a:pPr>
              <a:lnSpc>
                <a:spcPct val="150000"/>
              </a:lnSpc>
            </a:pPr>
            <a:r>
              <a:rPr lang="en-US" sz="3600" dirty="0" smtClean="0">
                <a:solidFill>
                  <a:srgbClr val="FEA022"/>
                </a:solidFill>
              </a:rPr>
              <a:t>Smart: </a:t>
            </a:r>
            <a:r>
              <a:rPr lang="en-US" sz="2800" dirty="0" smtClean="0">
                <a:solidFill>
                  <a:srgbClr val="FFFFFF"/>
                </a:solidFill>
              </a:rPr>
              <a:t>Demonstrated ability to act wisely</a:t>
            </a:r>
            <a:endParaRPr lang="en-US" sz="3600" dirty="0" smtClean="0">
              <a:solidFill>
                <a:srgbClr val="FFFFFF"/>
              </a:solidFill>
            </a:endParaRPr>
          </a:p>
          <a:p>
            <a:pPr>
              <a:lnSpc>
                <a:spcPct val="150000"/>
              </a:lnSpc>
            </a:pPr>
            <a:r>
              <a:rPr lang="en-US" sz="3600" dirty="0" smtClean="0">
                <a:solidFill>
                  <a:srgbClr val="FEA022"/>
                </a:solidFill>
              </a:rPr>
              <a:t>Teacher</a:t>
            </a:r>
            <a:r>
              <a:rPr lang="en-US" sz="3600" dirty="0" smtClean="0">
                <a:solidFill>
                  <a:schemeClr val="accent2"/>
                </a:solidFill>
              </a:rPr>
              <a:t>:</a:t>
            </a:r>
            <a:r>
              <a:rPr lang="en-US" sz="3600" dirty="0" smtClean="0"/>
              <a:t> </a:t>
            </a:r>
            <a:r>
              <a:rPr lang="en-US" sz="2800" dirty="0" smtClean="0"/>
              <a:t>Facilitator of knowledge development</a:t>
            </a:r>
          </a:p>
          <a:p>
            <a:pPr>
              <a:lnSpc>
                <a:spcPct val="150000"/>
              </a:lnSpc>
            </a:pPr>
            <a:r>
              <a:rPr lang="en-US" sz="3600" dirty="0" smtClean="0">
                <a:solidFill>
                  <a:srgbClr val="FEA022"/>
                </a:solidFill>
              </a:rPr>
              <a:t>Student:</a:t>
            </a:r>
            <a:r>
              <a:rPr lang="en-US" sz="3600" dirty="0" smtClean="0"/>
              <a:t> </a:t>
            </a:r>
            <a:r>
              <a:rPr lang="en-US" sz="2800" dirty="0" smtClean="0"/>
              <a:t>Person focused on developing knowledge</a:t>
            </a:r>
            <a:endParaRPr lang="en-US" sz="2800" i="1" dirty="0" smtClean="0"/>
          </a:p>
          <a:p>
            <a:pPr>
              <a:lnSpc>
                <a:spcPct val="150000"/>
              </a:lnSpc>
            </a:pPr>
            <a:r>
              <a:rPr lang="en-US" sz="3600" dirty="0" smtClean="0">
                <a:solidFill>
                  <a:schemeClr val="accent2"/>
                </a:solidFill>
              </a:rPr>
              <a:t>Content:</a:t>
            </a:r>
            <a:r>
              <a:rPr lang="en-US" sz="2800" i="1" dirty="0" smtClean="0"/>
              <a:t> </a:t>
            </a:r>
            <a:r>
              <a:rPr lang="en-US" sz="2800" dirty="0" smtClean="0"/>
              <a:t>Resources/activities to develop knowledge</a:t>
            </a:r>
            <a:endParaRPr lang="en-US" sz="3600" dirty="0"/>
          </a:p>
        </p:txBody>
      </p:sp>
      <p:sp>
        <p:nvSpPr>
          <p:cNvPr id="3" name="Title 1"/>
          <p:cNvSpPr txBox="1">
            <a:spLocks/>
          </p:cNvSpPr>
          <p:nvPr/>
        </p:nvSpPr>
        <p:spPr>
          <a:xfrm rot="900000">
            <a:off x="1068239" y="5407211"/>
            <a:ext cx="5690855" cy="1570680"/>
          </a:xfrm>
          <a:prstGeom prst="rect">
            <a:avLst/>
          </a:prstGeom>
        </p:spPr>
        <p:txBody>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Alternative Definitions</a:t>
            </a:r>
            <a:endParaRPr lang="en-US" sz="4000" dirty="0"/>
          </a:p>
        </p:txBody>
      </p:sp>
      <p:pic>
        <p:nvPicPr>
          <p:cNvPr id="2" name="Picture 1" descr="scaffold-picture.jpg"/>
          <p:cNvPicPr>
            <a:picLocks noChangeAspect="1"/>
          </p:cNvPicPr>
          <p:nvPr/>
        </p:nvPicPr>
        <p:blipFill>
          <a:blip r:embed="rId2">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8781991" y="2144487"/>
            <a:ext cx="2474047" cy="2454255"/>
          </a:xfrm>
          <a:prstGeom prst="rect">
            <a:avLst/>
          </a:prstGeom>
        </p:spPr>
      </p:pic>
    </p:spTree>
    <p:extLst>
      <p:ext uri="{BB962C8B-B14F-4D97-AF65-F5344CB8AC3E}">
        <p14:creationId xmlns:p14="http://schemas.microsoft.com/office/powerpoint/2010/main" val="3590520094"/>
      </p:ext>
    </p:extLst>
  </p:cSld>
  <p:clrMapOvr>
    <a:masterClrMapping/>
  </p:clrMapOvr>
  <mc:AlternateContent xmlns:mc="http://schemas.openxmlformats.org/markup-compatibility/2006" xmlns:p14="http://schemas.microsoft.com/office/powerpoint/2010/main">
    <mc:Choice Requires="p14">
      <p:transition spd="slow" p14:dur="1600" advTm="20503">
        <p14:prism isContent="1" isInverted="1"/>
      </p:transition>
    </mc:Choice>
    <mc:Fallback xmlns="">
      <p:transition xmlns:p14="http://schemas.microsoft.com/office/powerpoint/2010/main" spd="slow" advTm="20503">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900000">
            <a:off x="-6305166" y="957502"/>
            <a:ext cx="5690855" cy="1570680"/>
          </a:xfrm>
        </p:spPr>
        <p:txBody>
          <a:bodyPr/>
          <a:lstStyle/>
          <a:p>
            <a:r>
              <a:rPr lang="en-US" dirty="0"/>
              <a:t>2</a:t>
            </a:r>
            <a:r>
              <a:rPr lang="en-US" dirty="0" smtClean="0"/>
              <a:t>. What gets flipped?</a:t>
            </a:r>
            <a:endParaRPr lang="en-US" dirty="0"/>
          </a:p>
        </p:txBody>
      </p:sp>
      <p:sp>
        <p:nvSpPr>
          <p:cNvPr id="5" name="Text Placeholder 4"/>
          <p:cNvSpPr>
            <a:spLocks noGrp="1"/>
          </p:cNvSpPr>
          <p:nvPr>
            <p:ph type="body" idx="1"/>
          </p:nvPr>
        </p:nvSpPr>
        <p:spPr>
          <a:xfrm rot="900000">
            <a:off x="6693575" y="4234106"/>
            <a:ext cx="2647109" cy="1500187"/>
          </a:xfrm>
        </p:spPr>
        <p:txBody>
          <a:bodyPr>
            <a:noAutofit/>
          </a:bodyPr>
          <a:lstStyle/>
          <a:p>
            <a:pPr algn="l"/>
            <a:r>
              <a:rPr lang="en-US" i="1" dirty="0" smtClean="0">
                <a:solidFill>
                  <a:schemeClr val="accent5">
                    <a:lumMod val="40000"/>
                    <a:lumOff val="60000"/>
                  </a:schemeClr>
                </a:solidFill>
              </a:rPr>
              <a:t>Where is the action?</a:t>
            </a:r>
            <a:endParaRPr lang="en-US" i="1" dirty="0">
              <a:solidFill>
                <a:schemeClr val="accent5">
                  <a:lumMod val="40000"/>
                  <a:lumOff val="60000"/>
                </a:schemeClr>
              </a:solidFill>
            </a:endParaRPr>
          </a:p>
        </p:txBody>
      </p:sp>
    </p:spTree>
    <p:extLst>
      <p:ext uri="{BB962C8B-B14F-4D97-AF65-F5344CB8AC3E}">
        <p14:creationId xmlns:p14="http://schemas.microsoft.com/office/powerpoint/2010/main" val="4161364512"/>
      </p:ext>
    </p:extLst>
  </p:cSld>
  <p:clrMapOvr>
    <a:masterClrMapping/>
  </p:clrMapOvr>
  <p:transition xmlns:p14="http://schemas.microsoft.com/office/powerpoint/2010/main" spd="slow" advTm="6146">
    <p:pull dir="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grpId="0" nodeType="withEffect">
                                  <p:stCondLst>
                                    <p:cond delay="0"/>
                                  </p:stCondLst>
                                  <p:childTnLst>
                                    <p:animMotion origin="layout" path="M 3.88889E-6 -2.59259E-6 L 0.73767 0.26597 " pathEditMode="relative" rAng="0" ptsTypes="AA">
                                      <p:cBhvr>
                                        <p:cTn id="6" dur="1000" fill="hold"/>
                                        <p:tgtEl>
                                          <p:spTgt spid="4"/>
                                        </p:tgtEl>
                                        <p:attrNameLst>
                                          <p:attrName>ppt_x</p:attrName>
                                          <p:attrName>ppt_y</p:attrName>
                                        </p:attrNameLst>
                                      </p:cBhvr>
                                      <p:rCtr x="36875" y="13287"/>
                                    </p:animMotion>
                                  </p:childTnLst>
                                </p:cTn>
                              </p:par>
                            </p:childTnLst>
                          </p:cTn>
                        </p:par>
                        <p:par>
                          <p:cTn id="7" fill="hold">
                            <p:stCondLst>
                              <p:cond delay="1000"/>
                            </p:stCondLst>
                            <p:childTnLst>
                              <p:par>
                                <p:cTn id="8" presetID="2" presetClass="entr" presetSubtype="4" fill="hold" grpId="0" nodeType="after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1_Kilt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Kilter.thmx</Template>
  <TotalTime>19965</TotalTime>
  <Words>614</Words>
  <Application>Microsoft Macintosh PowerPoint</Application>
  <PresentationFormat>On-screen Show (4:3)</PresentationFormat>
  <Paragraphs>162</Paragraphs>
  <Slides>25</Slides>
  <Notes>4</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Kilter</vt:lpstr>
      <vt:lpstr>1_Kilter</vt:lpstr>
      <vt:lpstr>PowerPoint Presentation</vt:lpstr>
      <vt:lpstr>The Flipped and Twisted Classroom</vt:lpstr>
      <vt:lpstr>1. Some Definitions Knowledge* Information* Content* Teachers/Trainers* Students* </vt:lpstr>
      <vt:lpstr>PowerPoint Presentation</vt:lpstr>
      <vt:lpstr>PowerPoint Presentation</vt:lpstr>
      <vt:lpstr>Knowledge is Power</vt:lpstr>
      <vt:lpstr>PowerPoint Presentation</vt:lpstr>
      <vt:lpstr>PowerPoint Presentation</vt:lpstr>
      <vt:lpstr>2. What gets flipped?</vt:lpstr>
      <vt:lpstr>An overdue innovation?</vt:lpstr>
      <vt:lpstr>PowerPoint Presentation</vt:lpstr>
      <vt:lpstr>PowerPoint Presentation</vt:lpstr>
      <vt:lpstr>PowerPoint Presentation</vt:lpstr>
      <vt:lpstr>PowerPoint Presentation</vt:lpstr>
      <vt:lpstr>3. Who gets twisted?</vt:lpstr>
      <vt:lpstr>Innovation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Flipped and Twisted Classroom</dc:title>
  <dc:creator>Patrick Parrish</dc:creator>
  <cp:lastModifiedBy>Patrick Parrish</cp:lastModifiedBy>
  <cp:revision>161</cp:revision>
  <dcterms:created xsi:type="dcterms:W3CDTF">2015-07-04T12:15:14Z</dcterms:created>
  <dcterms:modified xsi:type="dcterms:W3CDTF">2015-09-07T01:01:03Z</dcterms:modified>
</cp:coreProperties>
</file>